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4.xml" ContentType="application/vnd.openxmlformats-officedocument.drawingml.chart+xml"/>
  <Override PartName="/ppt/theme/theme1.xml" ContentType="application/vnd.openxmlformats-officedocument.them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theme/theme3.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charts/chart27.xml" ContentType="application/vnd.openxmlformats-officedocument.drawingml.chart+xml"/>
  <Override PartName="/ppt/charts/chart19.xml" ContentType="application/vnd.openxmlformats-officedocument.drawingml.chart+xml"/>
  <Override PartName="/ppt/charts/chart18.xml" ContentType="application/vnd.openxmlformats-officedocument.drawingml.chart+xml"/>
  <Override PartName="/ppt/charts/chart17.xml" ContentType="application/vnd.openxmlformats-officedocument.drawingml.chart+xml"/>
  <Override PartName="/ppt/charts/chart16.xml" ContentType="application/vnd.openxmlformats-officedocument.drawingml.chart+xml"/>
  <Override PartName="/ppt/charts/chart15.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6.xml" ContentType="application/vnd.openxmlformats-officedocument.drawingml.chart+xml"/>
  <Override PartName="/ppt/charts/chart25.xml" ContentType="application/vnd.openxmlformats-officedocument.drawingml.chart+xml"/>
  <Override PartName="/ppt/charts/chart24.xml" ContentType="application/vnd.openxmlformats-officedocument.drawingml.chart+xml"/>
  <Override PartName="/ppt/charts/chart23.xml" ContentType="application/vnd.openxmlformats-officedocument.drawingml.chart+xml"/>
  <Override PartName="/ppt/charts/chart1.xml" ContentType="application/vnd.openxmlformats-officedocument.drawingml.chart+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hart13.xml" ContentType="application/vnd.openxmlformats-officedocument.drawingml.chart+xml"/>
  <Override PartName="/ppt/diagrams/colors2.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50"/>
  </p:notesMasterIdLst>
  <p:sldIdLst>
    <p:sldId id="307" r:id="rId3"/>
    <p:sldId id="257" r:id="rId4"/>
    <p:sldId id="267" r:id="rId5"/>
    <p:sldId id="315" r:id="rId6"/>
    <p:sldId id="309" r:id="rId7"/>
    <p:sldId id="310" r:id="rId8"/>
    <p:sldId id="311" r:id="rId9"/>
    <p:sldId id="312" r:id="rId10"/>
    <p:sldId id="317" r:id="rId11"/>
    <p:sldId id="318" r:id="rId12"/>
    <p:sldId id="258" r:id="rId13"/>
    <p:sldId id="259" r:id="rId14"/>
    <p:sldId id="325" r:id="rId15"/>
    <p:sldId id="260" r:id="rId16"/>
    <p:sldId id="261" r:id="rId17"/>
    <p:sldId id="316" r:id="rId18"/>
    <p:sldId id="263" r:id="rId19"/>
    <p:sldId id="262" r:id="rId20"/>
    <p:sldId id="264" r:id="rId21"/>
    <p:sldId id="265" r:id="rId22"/>
    <p:sldId id="271" r:id="rId23"/>
    <p:sldId id="279" r:id="rId24"/>
    <p:sldId id="280" r:id="rId25"/>
    <p:sldId id="283" r:id="rId26"/>
    <p:sldId id="284" r:id="rId27"/>
    <p:sldId id="291" r:id="rId28"/>
    <p:sldId id="322" r:id="rId29"/>
    <p:sldId id="321" r:id="rId30"/>
    <p:sldId id="285" r:id="rId31"/>
    <p:sldId id="286" r:id="rId32"/>
    <p:sldId id="287" r:id="rId33"/>
    <p:sldId id="288" r:id="rId34"/>
    <p:sldId id="289" r:id="rId35"/>
    <p:sldId id="290" r:id="rId36"/>
    <p:sldId id="294" r:id="rId37"/>
    <p:sldId id="295" r:id="rId38"/>
    <p:sldId id="292" r:id="rId39"/>
    <p:sldId id="296" r:id="rId40"/>
    <p:sldId id="297" r:id="rId41"/>
    <p:sldId id="298" r:id="rId42"/>
    <p:sldId id="320" r:id="rId43"/>
    <p:sldId id="299" r:id="rId44"/>
    <p:sldId id="326" r:id="rId45"/>
    <p:sldId id="327" r:id="rId46"/>
    <p:sldId id="300" r:id="rId47"/>
    <p:sldId id="305" r:id="rId48"/>
    <p:sldId id="30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3607" autoAdjust="0"/>
  </p:normalViewPr>
  <p:slideViewPr>
    <p:cSldViewPr snapToGrid="0">
      <p:cViewPr varScale="1">
        <p:scale>
          <a:sx n="32" d="100"/>
          <a:sy n="32" d="100"/>
        </p:scale>
        <p:origin x="11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cottN\Desktop\Projects\Cathy%20Carruthers\Arkansas\Results\Resul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Rates!$A$2</c:f>
              <c:strCache>
                <c:ptCount val="1"/>
                <c:pt idx="0">
                  <c:v>Citizens' Climate Lobby (CCL)</c:v>
                </c:pt>
              </c:strCache>
            </c:strRef>
          </c:tx>
          <c:cat>
            <c:numRef>
              <c:f>Rates!$B$1:$P$1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Rates!$B$2:$P$2</c:f>
              <c:numCache>
                <c:formatCode>"$"#,##0</c:formatCode>
                <c:ptCount val="15"/>
                <c:pt idx="0">
                  <c:v>0</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numCache>
            </c:numRef>
          </c:val>
          <c:smooth val="0"/>
          <c:extLst xmlns:c16r2="http://schemas.microsoft.com/office/drawing/2015/06/chart">
            <c:ext xmlns:c16="http://schemas.microsoft.com/office/drawing/2014/chart" uri="{C3380CC4-5D6E-409C-BE32-E72D297353CC}">
              <c16:uniqueId val="{00000000-4FA0-44CC-9499-DA7F93EFBB2C}"/>
            </c:ext>
          </c:extLst>
        </c:ser>
        <c:ser>
          <c:idx val="1"/>
          <c:order val="1"/>
          <c:tx>
            <c:strRef>
              <c:f>Rates!$A$3</c:f>
              <c:strCache>
                <c:ptCount val="1"/>
                <c:pt idx="0">
                  <c:v>Clean Power Plan (CPP)</c:v>
                </c:pt>
              </c:strCache>
            </c:strRef>
          </c:tx>
          <c:cat>
            <c:numRef>
              <c:f>Rates!$B$1:$P$1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Rates!$B$3:$P$3</c:f>
              <c:numCache>
                <c:formatCode>"$"#,##0</c:formatCode>
                <c:ptCount val="15"/>
                <c:pt idx="0">
                  <c:v>0</c:v>
                </c:pt>
                <c:pt idx="1">
                  <c:v>30</c:v>
                </c:pt>
                <c:pt idx="2">
                  <c:v>60</c:v>
                </c:pt>
                <c:pt idx="3">
                  <c:v>90</c:v>
                </c:pt>
                <c:pt idx="4">
                  <c:v>120</c:v>
                </c:pt>
                <c:pt idx="5">
                  <c:v>150</c:v>
                </c:pt>
                <c:pt idx="6">
                  <c:v>150</c:v>
                </c:pt>
                <c:pt idx="7">
                  <c:v>150</c:v>
                </c:pt>
                <c:pt idx="8">
                  <c:v>150</c:v>
                </c:pt>
                <c:pt idx="9">
                  <c:v>150</c:v>
                </c:pt>
                <c:pt idx="10">
                  <c:v>150</c:v>
                </c:pt>
                <c:pt idx="11">
                  <c:v>150</c:v>
                </c:pt>
                <c:pt idx="12">
                  <c:v>150</c:v>
                </c:pt>
                <c:pt idx="13">
                  <c:v>150</c:v>
                </c:pt>
                <c:pt idx="14">
                  <c:v>150</c:v>
                </c:pt>
              </c:numCache>
            </c:numRef>
          </c:val>
          <c:smooth val="0"/>
          <c:extLst xmlns:c16r2="http://schemas.microsoft.com/office/drawing/2015/06/chart">
            <c:ext xmlns:c16="http://schemas.microsoft.com/office/drawing/2014/chart" uri="{C3380CC4-5D6E-409C-BE32-E72D297353CC}">
              <c16:uniqueId val="{00000001-4FA0-44CC-9499-DA7F93EFBB2C}"/>
            </c:ext>
          </c:extLst>
        </c:ser>
        <c:dLbls>
          <c:showLegendKey val="0"/>
          <c:showVal val="0"/>
          <c:showCatName val="0"/>
          <c:showSerName val="0"/>
          <c:showPercent val="0"/>
          <c:showBubbleSize val="0"/>
        </c:dLbls>
        <c:marker val="1"/>
        <c:smooth val="0"/>
        <c:axId val="208165520"/>
        <c:axId val="208166304"/>
      </c:lineChart>
      <c:catAx>
        <c:axId val="208165520"/>
        <c:scaling>
          <c:orientation val="minMax"/>
        </c:scaling>
        <c:delete val="0"/>
        <c:axPos val="b"/>
        <c:numFmt formatCode="General" sourceLinked="1"/>
        <c:majorTickMark val="cross"/>
        <c:minorTickMark val="none"/>
        <c:tickLblPos val="nextTo"/>
        <c:txPr>
          <a:bodyPr rot="-5400000"/>
          <a:lstStyle/>
          <a:p>
            <a:pPr>
              <a:defRPr/>
            </a:pPr>
            <a:endParaRPr lang="en-US"/>
          </a:p>
        </c:txPr>
        <c:crossAx val="208166304"/>
        <c:crosses val="autoZero"/>
        <c:auto val="1"/>
        <c:lblAlgn val="ctr"/>
        <c:lblOffset val="100"/>
        <c:noMultiLvlLbl val="0"/>
      </c:catAx>
      <c:valAx>
        <c:axId val="208166304"/>
        <c:scaling>
          <c:orientation val="minMax"/>
          <c:max val="150"/>
          <c:min val="0"/>
        </c:scaling>
        <c:delete val="0"/>
        <c:axPos val="l"/>
        <c:majorGridlines/>
        <c:title>
          <c:tx>
            <c:rich>
              <a:bodyPr/>
              <a:lstStyle/>
              <a:p>
                <a:pPr>
                  <a:defRPr/>
                </a:pPr>
                <a:r>
                  <a:rPr lang="en-US"/>
                  <a:t>2015 $ per metric ton of CO2</a:t>
                </a:r>
              </a:p>
            </c:rich>
          </c:tx>
          <c:overlay val="0"/>
        </c:title>
        <c:numFmt formatCode="&quot;$&quot;#,##0" sourceLinked="1"/>
        <c:majorTickMark val="none"/>
        <c:minorTickMark val="none"/>
        <c:tickLblPos val="nextTo"/>
        <c:crossAx val="208165520"/>
        <c:crosses val="autoZero"/>
        <c:crossBetween val="between"/>
        <c:majorUnit val="15"/>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1"/>
        <c:ser>
          <c:idx val="0"/>
          <c:order val="0"/>
          <c:invertIfNegative val="0"/>
          <c:dLbls>
            <c:delete val="1"/>
          </c:dLbls>
          <c:cat>
            <c:strRef>
              <c:f>LQ!$M$1:$M$23</c:f>
              <c:strCache>
                <c:ptCount val="23"/>
                <c:pt idx="0">
                  <c:v>Educational Services</c:v>
                </c:pt>
                <c:pt idx="1">
                  <c:v>Arts, Entertainment, and Recreation</c:v>
                </c:pt>
                <c:pt idx="2">
                  <c:v>Professional, Scientific, and Technical Services</c:v>
                </c:pt>
                <c:pt idx="3">
                  <c:v>Information</c:v>
                </c:pt>
                <c:pt idx="4">
                  <c:v>Finance and Insurance</c:v>
                </c:pt>
                <c:pt idx="5">
                  <c:v>Real Estate and Rental and Leasing</c:v>
                </c:pt>
                <c:pt idx="6">
                  <c:v>Federal Government (non-military)</c:v>
                </c:pt>
                <c:pt idx="7">
                  <c:v>Administrative and Waste Management Services</c:v>
                </c:pt>
                <c:pt idx="8">
                  <c:v>Accommodation and Food Services</c:v>
                </c:pt>
                <c:pt idx="9">
                  <c:v>Wholesale Trade</c:v>
                </c:pt>
                <c:pt idx="10">
                  <c:v>Other Services, except Public Administration</c:v>
                </c:pt>
                <c:pt idx="11">
                  <c:v>Health Care and Social Assistance</c:v>
                </c:pt>
                <c:pt idx="12">
                  <c:v>Retail Trade</c:v>
                </c:pt>
                <c:pt idx="13">
                  <c:v>Construction</c:v>
                </c:pt>
                <c:pt idx="14">
                  <c:v>Federal Government (military)</c:v>
                </c:pt>
                <c:pt idx="15">
                  <c:v>State and Local Government</c:v>
                </c:pt>
                <c:pt idx="16">
                  <c:v>Transportation and Warehousing</c:v>
                </c:pt>
                <c:pt idx="17">
                  <c:v>Mining</c:v>
                </c:pt>
                <c:pt idx="18">
                  <c:v>Manufacturing</c:v>
                </c:pt>
                <c:pt idx="19">
                  <c:v>Management of Companies and Enterprises</c:v>
                </c:pt>
                <c:pt idx="20">
                  <c:v>Utilities</c:v>
                </c:pt>
                <c:pt idx="21">
                  <c:v>Forestry, Fishing, and Related Activities</c:v>
                </c:pt>
                <c:pt idx="22">
                  <c:v>Farm</c:v>
                </c:pt>
              </c:strCache>
            </c:strRef>
          </c:cat>
          <c:val>
            <c:numRef>
              <c:f>LQ!$N$1:$N$23</c:f>
              <c:numCache>
                <c:formatCode>General</c:formatCode>
                <c:ptCount val="23"/>
                <c:pt idx="0">
                  <c:v>0.57101313677228027</c:v>
                </c:pt>
                <c:pt idx="1">
                  <c:v>0.57418165090148121</c:v>
                </c:pt>
                <c:pt idx="2">
                  <c:v>0.58099906588258499</c:v>
                </c:pt>
                <c:pt idx="3">
                  <c:v>0.64841620551215906</c:v>
                </c:pt>
                <c:pt idx="4">
                  <c:v>0.68860994051594893</c:v>
                </c:pt>
                <c:pt idx="5">
                  <c:v>0.75532940279936756</c:v>
                </c:pt>
                <c:pt idx="6">
                  <c:v>0.83569064739508969</c:v>
                </c:pt>
                <c:pt idx="7">
                  <c:v>0.88200005935035752</c:v>
                </c:pt>
                <c:pt idx="8">
                  <c:v>0.90394322186139109</c:v>
                </c:pt>
                <c:pt idx="9">
                  <c:v>0.91907520729720005</c:v>
                </c:pt>
                <c:pt idx="10">
                  <c:v>1.0039862917166882</c:v>
                </c:pt>
                <c:pt idx="11">
                  <c:v>1.0082194007240679</c:v>
                </c:pt>
                <c:pt idx="12">
                  <c:v>1.0287908388268641</c:v>
                </c:pt>
                <c:pt idx="13">
                  <c:v>1.051107182895578</c:v>
                </c:pt>
                <c:pt idx="14">
                  <c:v>1.0642686218930237</c:v>
                </c:pt>
                <c:pt idx="15">
                  <c:v>1.1812900239744775</c:v>
                </c:pt>
                <c:pt idx="16">
                  <c:v>1.2850934204492395</c:v>
                </c:pt>
                <c:pt idx="17">
                  <c:v>1.2998645266142093</c:v>
                </c:pt>
                <c:pt idx="18">
                  <c:v>1.4271294121567391</c:v>
                </c:pt>
                <c:pt idx="19">
                  <c:v>1.6611738810413161</c:v>
                </c:pt>
                <c:pt idx="20">
                  <c:v>1.6628236196147999</c:v>
                </c:pt>
                <c:pt idx="21">
                  <c:v>1.8588319580263697</c:v>
                </c:pt>
                <c:pt idx="22">
                  <c:v>2.2967794894648041</c:v>
                </c:pt>
              </c:numCache>
            </c:numRef>
          </c:val>
          <c:extLst xmlns:c16r2="http://schemas.microsoft.com/office/drawing/2015/06/chart">
            <c:ext xmlns:c16="http://schemas.microsoft.com/office/drawing/2014/chart" uri="{C3380CC4-5D6E-409C-BE32-E72D297353CC}">
              <c16:uniqueId val="{00000000-E2AA-4FAA-A5E8-784625743E91}"/>
            </c:ext>
          </c:extLst>
        </c:ser>
        <c:dLbls>
          <c:showLegendKey val="0"/>
          <c:showVal val="1"/>
          <c:showCatName val="0"/>
          <c:showSerName val="0"/>
          <c:showPercent val="0"/>
          <c:showBubbleSize val="0"/>
        </c:dLbls>
        <c:gapWidth val="75"/>
        <c:axId val="244407320"/>
        <c:axId val="244407712"/>
      </c:barChart>
      <c:catAx>
        <c:axId val="244407320"/>
        <c:scaling>
          <c:orientation val="minMax"/>
        </c:scaling>
        <c:delete val="0"/>
        <c:axPos val="l"/>
        <c:numFmt formatCode="General" sourceLinked="0"/>
        <c:majorTickMark val="cross"/>
        <c:minorTickMark val="none"/>
        <c:tickLblPos val="nextTo"/>
        <c:txPr>
          <a:bodyPr/>
          <a:lstStyle/>
          <a:p>
            <a:pPr>
              <a:defRPr sz="1000" b="1"/>
            </a:pPr>
            <a:endParaRPr lang="en-US"/>
          </a:p>
        </c:txPr>
        <c:crossAx val="244407712"/>
        <c:crosses val="autoZero"/>
        <c:auto val="1"/>
        <c:lblAlgn val="ctr"/>
        <c:lblOffset val="100"/>
        <c:noMultiLvlLbl val="0"/>
      </c:catAx>
      <c:valAx>
        <c:axId val="244407712"/>
        <c:scaling>
          <c:orientation val="minMax"/>
        </c:scaling>
        <c:delete val="0"/>
        <c:axPos val="b"/>
        <c:majorGridlines/>
        <c:numFmt formatCode="#,##0.0" sourceLinked="0"/>
        <c:majorTickMark val="none"/>
        <c:minorTickMark val="none"/>
        <c:tickLblPos val="nextTo"/>
        <c:crossAx val="2444073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GSP!$A$10</c:f>
              <c:strCache>
                <c:ptCount val="1"/>
                <c:pt idx="0">
                  <c:v>Case (1)</c:v>
                </c:pt>
              </c:strCache>
            </c:strRef>
          </c:tx>
          <c:marker>
            <c:symbol val="none"/>
          </c:marker>
          <c:cat>
            <c:numRef>
              <c:f>GSP!$B$9:$P$9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GSP!$B$10:$P$10</c:f>
              <c:numCache>
                <c:formatCode>"$"#,##0</c:formatCode>
                <c:ptCount val="15"/>
                <c:pt idx="0">
                  <c:v>0</c:v>
                </c:pt>
                <c:pt idx="1">
                  <c:v>27</c:v>
                </c:pt>
                <c:pt idx="2">
                  <c:v>63</c:v>
                </c:pt>
                <c:pt idx="3">
                  <c:v>121</c:v>
                </c:pt>
                <c:pt idx="4">
                  <c:v>195</c:v>
                </c:pt>
                <c:pt idx="5">
                  <c:v>281</c:v>
                </c:pt>
                <c:pt idx="6">
                  <c:v>375</c:v>
                </c:pt>
                <c:pt idx="7">
                  <c:v>474</c:v>
                </c:pt>
                <c:pt idx="8">
                  <c:v>572</c:v>
                </c:pt>
                <c:pt idx="9">
                  <c:v>662</c:v>
                </c:pt>
                <c:pt idx="10">
                  <c:v>744</c:v>
                </c:pt>
                <c:pt idx="11">
                  <c:v>819</c:v>
                </c:pt>
                <c:pt idx="12">
                  <c:v>878</c:v>
                </c:pt>
                <c:pt idx="13">
                  <c:v>913</c:v>
                </c:pt>
                <c:pt idx="14">
                  <c:v>932</c:v>
                </c:pt>
              </c:numCache>
            </c:numRef>
          </c:val>
          <c:smooth val="0"/>
          <c:extLst xmlns:c16r2="http://schemas.microsoft.com/office/drawing/2015/06/chart">
            <c:ext xmlns:c16="http://schemas.microsoft.com/office/drawing/2014/chart" uri="{C3380CC4-5D6E-409C-BE32-E72D297353CC}">
              <c16:uniqueId val="{00000000-760E-4CB9-A81E-B01DFEBCDD1A}"/>
            </c:ext>
          </c:extLst>
        </c:ser>
        <c:ser>
          <c:idx val="1"/>
          <c:order val="1"/>
          <c:tx>
            <c:strRef>
              <c:f>GSP!$A$11</c:f>
              <c:strCache>
                <c:ptCount val="1"/>
                <c:pt idx="0">
                  <c:v>Case (2)</c:v>
                </c:pt>
              </c:strCache>
            </c:strRef>
          </c:tx>
          <c:marker>
            <c:symbol val="none"/>
          </c:marker>
          <c:cat>
            <c:numRef>
              <c:f>GSP!$B$9:$P$9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GSP!$B$11:$P$11</c:f>
              <c:numCache>
                <c:formatCode>"$"#,##0</c:formatCode>
                <c:ptCount val="15"/>
                <c:pt idx="0">
                  <c:v>-0.41500000000814907</c:v>
                </c:pt>
                <c:pt idx="1">
                  <c:v>97.578000000008558</c:v>
                </c:pt>
                <c:pt idx="2">
                  <c:v>169.93499999999759</c:v>
                </c:pt>
                <c:pt idx="3">
                  <c:v>256.02999999999884</c:v>
                </c:pt>
                <c:pt idx="4">
                  <c:v>350.81700000001001</c:v>
                </c:pt>
                <c:pt idx="5">
                  <c:v>449.09799999999814</c:v>
                </c:pt>
                <c:pt idx="6">
                  <c:v>550.23499999998603</c:v>
                </c:pt>
                <c:pt idx="7">
                  <c:v>652.10399999999254</c:v>
                </c:pt>
                <c:pt idx="8">
                  <c:v>748.34500000000116</c:v>
                </c:pt>
                <c:pt idx="9">
                  <c:v>830.46499999999639</c:v>
                </c:pt>
                <c:pt idx="10">
                  <c:v>900.59299999999348</c:v>
                </c:pt>
                <c:pt idx="11">
                  <c:v>960.23600000000442</c:v>
                </c:pt>
                <c:pt idx="12">
                  <c:v>998.01600000000326</c:v>
                </c:pt>
                <c:pt idx="13">
                  <c:v>1005.488000000013</c:v>
                </c:pt>
                <c:pt idx="14">
                  <c:v>994.91200000001118</c:v>
                </c:pt>
              </c:numCache>
            </c:numRef>
          </c:val>
          <c:smooth val="0"/>
          <c:extLst xmlns:c16r2="http://schemas.microsoft.com/office/drawing/2015/06/chart">
            <c:ext xmlns:c16="http://schemas.microsoft.com/office/drawing/2014/chart" uri="{C3380CC4-5D6E-409C-BE32-E72D297353CC}">
              <c16:uniqueId val="{00000001-760E-4CB9-A81E-B01DFEBCDD1A}"/>
            </c:ext>
          </c:extLst>
        </c:ser>
        <c:ser>
          <c:idx val="2"/>
          <c:order val="2"/>
          <c:tx>
            <c:strRef>
              <c:f>GSP!$A$12</c:f>
              <c:strCache>
                <c:ptCount val="1"/>
                <c:pt idx="0">
                  <c:v>Case (3)</c:v>
                </c:pt>
              </c:strCache>
            </c:strRef>
          </c:tx>
          <c:marker>
            <c:symbol val="none"/>
          </c:marker>
          <c:cat>
            <c:numRef>
              <c:f>GSP!$B$9:$P$9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GSP!$B$12:$P$12</c:f>
              <c:numCache>
                <c:formatCode>"$"#,##0</c:formatCode>
                <c:ptCount val="15"/>
                <c:pt idx="0">
                  <c:v>-0.41500000000814907</c:v>
                </c:pt>
                <c:pt idx="1">
                  <c:v>92.76500000001397</c:v>
                </c:pt>
                <c:pt idx="2">
                  <c:v>306.22000000000116</c:v>
                </c:pt>
                <c:pt idx="3">
                  <c:v>610.42499999998836</c:v>
                </c:pt>
                <c:pt idx="4">
                  <c:v>959.74900000001071</c:v>
                </c:pt>
                <c:pt idx="5">
                  <c:v>1303.0070000000123</c:v>
                </c:pt>
                <c:pt idx="6">
                  <c:v>1367.6050000000105</c:v>
                </c:pt>
                <c:pt idx="7">
                  <c:v>1393.6020000000128</c:v>
                </c:pt>
                <c:pt idx="8">
                  <c:v>1383.7319999999891</c:v>
                </c:pt>
                <c:pt idx="9">
                  <c:v>1351.6929999999948</c:v>
                </c:pt>
                <c:pt idx="10">
                  <c:v>1308.5719999999856</c:v>
                </c:pt>
                <c:pt idx="11">
                  <c:v>1266.0659999999916</c:v>
                </c:pt>
                <c:pt idx="12">
                  <c:v>1215.184999999992</c:v>
                </c:pt>
                <c:pt idx="13">
                  <c:v>1156.9729999999979</c:v>
                </c:pt>
                <c:pt idx="14">
                  <c:v>1104.5439999999944</c:v>
                </c:pt>
              </c:numCache>
            </c:numRef>
          </c:val>
          <c:smooth val="0"/>
          <c:extLst xmlns:c16r2="http://schemas.microsoft.com/office/drawing/2015/06/chart">
            <c:ext xmlns:c16="http://schemas.microsoft.com/office/drawing/2014/chart" uri="{C3380CC4-5D6E-409C-BE32-E72D297353CC}">
              <c16:uniqueId val="{00000002-760E-4CB9-A81E-B01DFEBCDD1A}"/>
            </c:ext>
          </c:extLst>
        </c:ser>
        <c:ser>
          <c:idx val="3"/>
          <c:order val="3"/>
          <c:tx>
            <c:strRef>
              <c:f>GSP!$A$13</c:f>
              <c:strCache>
                <c:ptCount val="1"/>
                <c:pt idx="0">
                  <c:v>Case (4)</c:v>
                </c:pt>
              </c:strCache>
            </c:strRef>
          </c:tx>
          <c:marker>
            <c:symbol val="none"/>
          </c:marker>
          <c:cat>
            <c:numRef>
              <c:f>GSP!$B$9:$P$9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GSP!$B$13:$P$13</c:f>
              <c:numCache>
                <c:formatCode>"$"#,##0</c:formatCode>
                <c:ptCount val="15"/>
                <c:pt idx="0">
                  <c:v>0</c:v>
                </c:pt>
                <c:pt idx="1">
                  <c:v>233</c:v>
                </c:pt>
                <c:pt idx="2">
                  <c:v>562</c:v>
                </c:pt>
                <c:pt idx="3">
                  <c:v>951</c:v>
                </c:pt>
                <c:pt idx="4">
                  <c:v>1351</c:v>
                </c:pt>
                <c:pt idx="5">
                  <c:v>1708</c:v>
                </c:pt>
                <c:pt idx="6">
                  <c:v>1668</c:v>
                </c:pt>
                <c:pt idx="7">
                  <c:v>1609</c:v>
                </c:pt>
                <c:pt idx="8">
                  <c:v>1527</c:v>
                </c:pt>
                <c:pt idx="9">
                  <c:v>1437</c:v>
                </c:pt>
                <c:pt idx="10">
                  <c:v>1346</c:v>
                </c:pt>
                <c:pt idx="11">
                  <c:v>1266</c:v>
                </c:pt>
                <c:pt idx="12">
                  <c:v>1182</c:v>
                </c:pt>
                <c:pt idx="13">
                  <c:v>1094</c:v>
                </c:pt>
                <c:pt idx="14">
                  <c:v>1019</c:v>
                </c:pt>
              </c:numCache>
            </c:numRef>
          </c:val>
          <c:smooth val="0"/>
          <c:extLst xmlns:c16r2="http://schemas.microsoft.com/office/drawing/2015/06/chart">
            <c:ext xmlns:c16="http://schemas.microsoft.com/office/drawing/2014/chart" uri="{C3380CC4-5D6E-409C-BE32-E72D297353CC}">
              <c16:uniqueId val="{00000003-760E-4CB9-A81E-B01DFEBCDD1A}"/>
            </c:ext>
          </c:extLst>
        </c:ser>
        <c:ser>
          <c:idx val="4"/>
          <c:order val="4"/>
          <c:tx>
            <c:strRef>
              <c:f>GSP!$A$14</c:f>
              <c:strCache>
                <c:ptCount val="1"/>
                <c:pt idx="0">
                  <c:v>CPP Default</c:v>
                </c:pt>
              </c:strCache>
            </c:strRef>
          </c:tx>
          <c:marker>
            <c:symbol val="none"/>
          </c:marker>
          <c:cat>
            <c:numRef>
              <c:f>GSP!$B$9:$P$9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GSP!$B$14:$P$14</c:f>
              <c:numCache>
                <c:formatCode>"$"#,##0</c:formatCode>
                <c:ptCount val="15"/>
                <c:pt idx="0">
                  <c:v>-0.41500000000814907</c:v>
                </c:pt>
                <c:pt idx="1">
                  <c:v>-5.9999999939464388E-3</c:v>
                </c:pt>
                <c:pt idx="2">
                  <c:v>-0.38399999999092188</c:v>
                </c:pt>
                <c:pt idx="3">
                  <c:v>0.19200000001001172</c:v>
                </c:pt>
                <c:pt idx="4">
                  <c:v>-0.41899999999441473</c:v>
                </c:pt>
                <c:pt idx="5">
                  <c:v>-446.55199999999604</c:v>
                </c:pt>
                <c:pt idx="6">
                  <c:v>-450.37799999999697</c:v>
                </c:pt>
                <c:pt idx="7">
                  <c:v>-453.14900000000642</c:v>
                </c:pt>
                <c:pt idx="8">
                  <c:v>-453.00700000001234</c:v>
                </c:pt>
                <c:pt idx="9">
                  <c:v>-447.94599999999627</c:v>
                </c:pt>
                <c:pt idx="10">
                  <c:v>-441.50700000001234</c:v>
                </c:pt>
                <c:pt idx="11">
                  <c:v>-434.68700000000536</c:v>
                </c:pt>
                <c:pt idx="12">
                  <c:v>-428.66500000000832</c:v>
                </c:pt>
                <c:pt idx="13">
                  <c:v>-422.30400000000378</c:v>
                </c:pt>
                <c:pt idx="14">
                  <c:v>-415.59799999999814</c:v>
                </c:pt>
              </c:numCache>
            </c:numRef>
          </c:val>
          <c:smooth val="0"/>
          <c:extLst xmlns:c16r2="http://schemas.microsoft.com/office/drawing/2015/06/chart">
            <c:ext xmlns:c16="http://schemas.microsoft.com/office/drawing/2014/chart" uri="{C3380CC4-5D6E-409C-BE32-E72D297353CC}">
              <c16:uniqueId val="{00000004-760E-4CB9-A81E-B01DFEBCDD1A}"/>
            </c:ext>
          </c:extLst>
        </c:ser>
        <c:dLbls>
          <c:showLegendKey val="0"/>
          <c:showVal val="0"/>
          <c:showCatName val="0"/>
          <c:showSerName val="0"/>
          <c:showPercent val="0"/>
          <c:showBubbleSize val="0"/>
        </c:dLbls>
        <c:smooth val="0"/>
        <c:axId val="244410064"/>
        <c:axId val="243930344"/>
      </c:lineChart>
      <c:catAx>
        <c:axId val="244410064"/>
        <c:scaling>
          <c:orientation val="minMax"/>
        </c:scaling>
        <c:delete val="0"/>
        <c:axPos val="b"/>
        <c:numFmt formatCode="General" sourceLinked="1"/>
        <c:majorTickMark val="cross"/>
        <c:minorTickMark val="none"/>
        <c:tickLblPos val="low"/>
        <c:txPr>
          <a:bodyPr rot="-5400000"/>
          <a:lstStyle/>
          <a:p>
            <a:pPr>
              <a:defRPr/>
            </a:pPr>
            <a:endParaRPr lang="en-US"/>
          </a:p>
        </c:txPr>
        <c:crossAx val="243930344"/>
        <c:crosses val="autoZero"/>
        <c:auto val="1"/>
        <c:lblAlgn val="ctr"/>
        <c:lblOffset val="100"/>
        <c:noMultiLvlLbl val="0"/>
      </c:catAx>
      <c:valAx>
        <c:axId val="243930344"/>
        <c:scaling>
          <c:orientation val="minMax"/>
        </c:scaling>
        <c:delete val="0"/>
        <c:axPos val="l"/>
        <c:majorGridlines/>
        <c:title>
          <c:tx>
            <c:rich>
              <a:bodyPr/>
              <a:lstStyle/>
              <a:p>
                <a:pPr>
                  <a:defRPr/>
                </a:pPr>
                <a:r>
                  <a:rPr lang="en-US"/>
                  <a:t>Millions of 2015 dollars</a:t>
                </a:r>
              </a:p>
            </c:rich>
          </c:tx>
          <c:overlay val="0"/>
        </c:title>
        <c:numFmt formatCode="&quot;$&quot;#,##0" sourceLinked="1"/>
        <c:majorTickMark val="none"/>
        <c:minorTickMark val="none"/>
        <c:tickLblPos val="nextTo"/>
        <c:crossAx val="244410064"/>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GSP!$A$17</c:f>
              <c:strCache>
                <c:ptCount val="1"/>
                <c:pt idx="0">
                  <c:v>Case (1)</c:v>
                </c:pt>
              </c:strCache>
            </c:strRef>
          </c:tx>
          <c:marker>
            <c:symbol val="none"/>
          </c:marker>
          <c:cat>
            <c:numRef>
              <c:f>GSP!$B$16:$P$16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GSP!$B$17:$P$17</c:f>
              <c:numCache>
                <c:formatCode>0%</c:formatCode>
                <c:ptCount val="15"/>
                <c:pt idx="0">
                  <c:v>0</c:v>
                </c:pt>
                <c:pt idx="1">
                  <c:v>1.9606419286907463E-4</c:v>
                </c:pt>
                <c:pt idx="2">
                  <c:v>4.4828690361832014E-4</c:v>
                </c:pt>
                <c:pt idx="3">
                  <c:v>8.4443544953974781E-4</c:v>
                </c:pt>
                <c:pt idx="4">
                  <c:v>1.3339353143982941E-3</c:v>
                </c:pt>
                <c:pt idx="5">
                  <c:v>1.8841230781609381E-3</c:v>
                </c:pt>
                <c:pt idx="6">
                  <c:v>2.4642033394883657E-3</c:v>
                </c:pt>
                <c:pt idx="7">
                  <c:v>3.0573938619915899E-3</c:v>
                </c:pt>
                <c:pt idx="8">
                  <c:v>3.6221100690860693E-3</c:v>
                </c:pt>
                <c:pt idx="9">
                  <c:v>4.1121843650029355E-3</c:v>
                </c:pt>
                <c:pt idx="10">
                  <c:v>4.5370280027319824E-3</c:v>
                </c:pt>
                <c:pt idx="11">
                  <c:v>4.9037511600754421E-3</c:v>
                </c:pt>
                <c:pt idx="12">
                  <c:v>5.1627622542101924E-3</c:v>
                </c:pt>
                <c:pt idx="13">
                  <c:v>5.2728543294581114E-3</c:v>
                </c:pt>
                <c:pt idx="14">
                  <c:v>5.2865335201393113E-3</c:v>
                </c:pt>
              </c:numCache>
            </c:numRef>
          </c:val>
          <c:smooth val="0"/>
          <c:extLst xmlns:c16r2="http://schemas.microsoft.com/office/drawing/2015/06/chart">
            <c:ext xmlns:c16="http://schemas.microsoft.com/office/drawing/2014/chart" uri="{C3380CC4-5D6E-409C-BE32-E72D297353CC}">
              <c16:uniqueId val="{00000000-44DF-471C-A7B6-D219F745891F}"/>
            </c:ext>
          </c:extLst>
        </c:ser>
        <c:ser>
          <c:idx val="1"/>
          <c:order val="1"/>
          <c:tx>
            <c:strRef>
              <c:f>GSP!$A$18</c:f>
              <c:strCache>
                <c:ptCount val="1"/>
                <c:pt idx="0">
                  <c:v>Case (2)</c:v>
                </c:pt>
              </c:strCache>
            </c:strRef>
          </c:tx>
          <c:marker>
            <c:symbol val="none"/>
          </c:marker>
          <c:cat>
            <c:numRef>
              <c:f>GSP!$B$16:$P$16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GSP!$B$18:$P$18</c:f>
              <c:numCache>
                <c:formatCode>0%</c:formatCode>
                <c:ptCount val="15"/>
                <c:pt idx="0">
                  <c:v>-3.1055668221307375E-6</c:v>
                </c:pt>
                <c:pt idx="1">
                  <c:v>7.0857599302889124E-4</c:v>
                </c:pt>
                <c:pt idx="2">
                  <c:v>1.2092005550218641E-3</c:v>
                </c:pt>
                <c:pt idx="3">
                  <c:v>1.7867835383939001E-3</c:v>
                </c:pt>
                <c:pt idx="4">
                  <c:v>2.3998317189296479E-3</c:v>
                </c:pt>
                <c:pt idx="5">
                  <c:v>3.0112309827612692E-3</c:v>
                </c:pt>
                <c:pt idx="6">
                  <c:v>3.6157091320089241E-3</c:v>
                </c:pt>
                <c:pt idx="7">
                  <c:v>4.2061999303378336E-3</c:v>
                </c:pt>
                <c:pt idx="8">
                  <c:v>4.7387901392486479E-3</c:v>
                </c:pt>
                <c:pt idx="9">
                  <c:v>5.1586483212721817E-3</c:v>
                </c:pt>
                <c:pt idx="10">
                  <c:v>5.4919565323445834E-3</c:v>
                </c:pt>
                <c:pt idx="11">
                  <c:v>5.7493997545131617E-3</c:v>
                </c:pt>
                <c:pt idx="12">
                  <c:v>5.8684730454417414E-3</c:v>
                </c:pt>
                <c:pt idx="13">
                  <c:v>5.8070008258688313E-3</c:v>
                </c:pt>
                <c:pt idx="14">
                  <c:v>5.6433858772413055E-3</c:v>
                </c:pt>
              </c:numCache>
            </c:numRef>
          </c:val>
          <c:smooth val="0"/>
          <c:extLst xmlns:c16r2="http://schemas.microsoft.com/office/drawing/2015/06/chart">
            <c:ext xmlns:c16="http://schemas.microsoft.com/office/drawing/2014/chart" uri="{C3380CC4-5D6E-409C-BE32-E72D297353CC}">
              <c16:uniqueId val="{00000001-44DF-471C-A7B6-D219F745891F}"/>
            </c:ext>
          </c:extLst>
        </c:ser>
        <c:ser>
          <c:idx val="2"/>
          <c:order val="2"/>
          <c:tx>
            <c:strRef>
              <c:f>GSP!$A$19</c:f>
              <c:strCache>
                <c:ptCount val="1"/>
                <c:pt idx="0">
                  <c:v>Case (3)</c:v>
                </c:pt>
              </c:strCache>
            </c:strRef>
          </c:tx>
          <c:marker>
            <c:symbol val="none"/>
          </c:marker>
          <c:cat>
            <c:numRef>
              <c:f>GSP!$B$16:$P$16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GSP!$B$19:$P$19</c:f>
              <c:numCache>
                <c:formatCode>0%</c:formatCode>
                <c:ptCount val="15"/>
                <c:pt idx="0">
                  <c:v>-3.1055668221307375E-6</c:v>
                </c:pt>
                <c:pt idx="1">
                  <c:v>6.7362573524082912E-4</c:v>
                </c:pt>
                <c:pt idx="2">
                  <c:v>2.1789589781905012E-3</c:v>
                </c:pt>
                <c:pt idx="3">
                  <c:v>4.2600372668205756E-3</c:v>
                </c:pt>
                <c:pt idx="4">
                  <c:v>6.5653491490177494E-3</c:v>
                </c:pt>
                <c:pt idx="5">
                  <c:v>8.7367457640756888E-3</c:v>
                </c:pt>
                <c:pt idx="6">
                  <c:v>8.9868181549360368E-3</c:v>
                </c:pt>
                <c:pt idx="7">
                  <c:v>8.9890088625721697E-3</c:v>
                </c:pt>
                <c:pt idx="8">
                  <c:v>8.7622895281758255E-3</c:v>
                </c:pt>
                <c:pt idx="9">
                  <c:v>8.3963909681026676E-3</c:v>
                </c:pt>
                <c:pt idx="10">
                  <c:v>7.9798760854717429E-3</c:v>
                </c:pt>
                <c:pt idx="11">
                  <c:v>7.5805526449719846E-3</c:v>
                </c:pt>
                <c:pt idx="12">
                  <c:v>7.1454570044218813E-3</c:v>
                </c:pt>
                <c:pt idx="13">
                  <c:v>6.6818730472247021E-3</c:v>
                </c:pt>
                <c:pt idx="14">
                  <c:v>6.2652455799020734E-3</c:v>
                </c:pt>
              </c:numCache>
            </c:numRef>
          </c:val>
          <c:smooth val="0"/>
          <c:extLst xmlns:c16r2="http://schemas.microsoft.com/office/drawing/2015/06/chart">
            <c:ext xmlns:c16="http://schemas.microsoft.com/office/drawing/2014/chart" uri="{C3380CC4-5D6E-409C-BE32-E72D297353CC}">
              <c16:uniqueId val="{00000002-44DF-471C-A7B6-D219F745891F}"/>
            </c:ext>
          </c:extLst>
        </c:ser>
        <c:ser>
          <c:idx val="3"/>
          <c:order val="3"/>
          <c:tx>
            <c:strRef>
              <c:f>GSP!$A$20</c:f>
              <c:strCache>
                <c:ptCount val="1"/>
                <c:pt idx="0">
                  <c:v>Case (4)</c:v>
                </c:pt>
              </c:strCache>
            </c:strRef>
          </c:tx>
          <c:marker>
            <c:symbol val="none"/>
          </c:marker>
          <c:cat>
            <c:numRef>
              <c:f>GSP!$B$16:$P$16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GSP!$B$20:$P$20</c:f>
              <c:numCache>
                <c:formatCode>0%</c:formatCode>
                <c:ptCount val="15"/>
                <c:pt idx="0">
                  <c:v>0</c:v>
                </c:pt>
                <c:pt idx="1">
                  <c:v>1.6919613680923681E-3</c:v>
                </c:pt>
                <c:pt idx="2">
                  <c:v>3.9990038068808478E-3</c:v>
                </c:pt>
                <c:pt idx="3">
                  <c:v>6.6368439050603842E-3</c:v>
                </c:pt>
                <c:pt idx="4">
                  <c:v>9.2417774859081519E-3</c:v>
                </c:pt>
                <c:pt idx="5">
                  <c:v>1.1452249884337641E-2</c:v>
                </c:pt>
                <c:pt idx="6">
                  <c:v>1.096077645404425E-2</c:v>
                </c:pt>
                <c:pt idx="7">
                  <c:v>1.0378368615916509E-2</c:v>
                </c:pt>
                <c:pt idx="8">
                  <c:v>9.6695141179972931E-3</c:v>
                </c:pt>
                <c:pt idx="9">
                  <c:v>8.9262974811317817E-3</c:v>
                </c:pt>
                <c:pt idx="10">
                  <c:v>8.208117865157568E-3</c:v>
                </c:pt>
                <c:pt idx="11">
                  <c:v>7.5801574708858534E-3</c:v>
                </c:pt>
                <c:pt idx="12">
                  <c:v>6.9503245836861792E-3</c:v>
                </c:pt>
                <c:pt idx="13">
                  <c:v>6.3181847058347918E-3</c:v>
                </c:pt>
                <c:pt idx="14">
                  <c:v>5.7800189453025572E-3</c:v>
                </c:pt>
              </c:numCache>
            </c:numRef>
          </c:val>
          <c:smooth val="0"/>
          <c:extLst xmlns:c16r2="http://schemas.microsoft.com/office/drawing/2015/06/chart">
            <c:ext xmlns:c16="http://schemas.microsoft.com/office/drawing/2014/chart" uri="{C3380CC4-5D6E-409C-BE32-E72D297353CC}">
              <c16:uniqueId val="{00000003-44DF-471C-A7B6-D219F745891F}"/>
            </c:ext>
          </c:extLst>
        </c:ser>
        <c:ser>
          <c:idx val="4"/>
          <c:order val="4"/>
          <c:tx>
            <c:strRef>
              <c:f>GSP!$A$21</c:f>
              <c:strCache>
                <c:ptCount val="1"/>
                <c:pt idx="0">
                  <c:v>CPP Default</c:v>
                </c:pt>
              </c:strCache>
            </c:strRef>
          </c:tx>
          <c:marker>
            <c:symbol val="none"/>
          </c:marker>
          <c:cat>
            <c:numRef>
              <c:f>GSP!$B$16:$P$16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GSP!$B$21:$P$21</c:f>
              <c:numCache>
                <c:formatCode>0%</c:formatCode>
                <c:ptCount val="15"/>
                <c:pt idx="0">
                  <c:v>-3.1055668221307375E-6</c:v>
                </c:pt>
                <c:pt idx="1">
                  <c:v>-4.3569820593612734E-8</c:v>
                </c:pt>
                <c:pt idx="2">
                  <c:v>-2.7324154124660853E-6</c:v>
                </c:pt>
                <c:pt idx="3">
                  <c:v>1.3399306307445161E-6</c:v>
                </c:pt>
                <c:pt idx="4">
                  <c:v>-2.8662507524381249E-6</c:v>
                </c:pt>
                <c:pt idx="5">
                  <c:v>-2.9941598889641082E-3</c:v>
                </c:pt>
                <c:pt idx="6">
                  <c:v>-2.9595279243522232E-3</c:v>
                </c:pt>
                <c:pt idx="7">
                  <c:v>-2.9229007830540712E-3</c:v>
                </c:pt>
                <c:pt idx="8">
                  <c:v>-2.8686035245917992E-3</c:v>
                </c:pt>
                <c:pt idx="9">
                  <c:v>-2.7825325340870206E-3</c:v>
                </c:pt>
                <c:pt idx="10">
                  <c:v>-2.6923785247341958E-3</c:v>
                </c:pt>
                <c:pt idx="11">
                  <c:v>-2.6026823937969992E-3</c:v>
                </c:pt>
                <c:pt idx="12">
                  <c:v>-2.5206098880422093E-3</c:v>
                </c:pt>
                <c:pt idx="13">
                  <c:v>-2.4389348025712055E-3</c:v>
                </c:pt>
                <c:pt idx="14">
                  <c:v>-2.3573742037584292E-3</c:v>
                </c:pt>
              </c:numCache>
            </c:numRef>
          </c:val>
          <c:smooth val="0"/>
          <c:extLst xmlns:c16r2="http://schemas.microsoft.com/office/drawing/2015/06/chart">
            <c:ext xmlns:c16="http://schemas.microsoft.com/office/drawing/2014/chart" uri="{C3380CC4-5D6E-409C-BE32-E72D297353CC}">
              <c16:uniqueId val="{00000004-44DF-471C-A7B6-D219F745891F}"/>
            </c:ext>
          </c:extLst>
        </c:ser>
        <c:dLbls>
          <c:showLegendKey val="0"/>
          <c:showVal val="0"/>
          <c:showCatName val="0"/>
          <c:showSerName val="0"/>
          <c:showPercent val="0"/>
          <c:showBubbleSize val="0"/>
        </c:dLbls>
        <c:smooth val="0"/>
        <c:axId val="243933480"/>
        <c:axId val="243933088"/>
      </c:lineChart>
      <c:catAx>
        <c:axId val="243933480"/>
        <c:scaling>
          <c:orientation val="minMax"/>
        </c:scaling>
        <c:delete val="0"/>
        <c:axPos val="b"/>
        <c:numFmt formatCode="General" sourceLinked="1"/>
        <c:majorTickMark val="cross"/>
        <c:minorTickMark val="none"/>
        <c:tickLblPos val="low"/>
        <c:txPr>
          <a:bodyPr rot="-5400000"/>
          <a:lstStyle/>
          <a:p>
            <a:pPr>
              <a:defRPr/>
            </a:pPr>
            <a:endParaRPr lang="en-US"/>
          </a:p>
        </c:txPr>
        <c:crossAx val="243933088"/>
        <c:crosses val="autoZero"/>
        <c:auto val="1"/>
        <c:lblAlgn val="ctr"/>
        <c:lblOffset val="100"/>
        <c:noMultiLvlLbl val="0"/>
      </c:catAx>
      <c:valAx>
        <c:axId val="243933088"/>
        <c:scaling>
          <c:orientation val="minMax"/>
        </c:scaling>
        <c:delete val="0"/>
        <c:axPos val="l"/>
        <c:majorGridlines/>
        <c:title>
          <c:tx>
            <c:rich>
              <a:bodyPr/>
              <a:lstStyle/>
              <a:p>
                <a:pPr>
                  <a:defRPr/>
                </a:pPr>
                <a:r>
                  <a:rPr lang="en-US"/>
                  <a:t>Percentage from baseline</a:t>
                </a:r>
              </a:p>
            </c:rich>
          </c:tx>
          <c:overlay val="0"/>
        </c:title>
        <c:numFmt formatCode="0.0%" sourceLinked="0"/>
        <c:majorTickMark val="none"/>
        <c:minorTickMark val="none"/>
        <c:tickLblPos val="nextTo"/>
        <c:crossAx val="243933480"/>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GSP!$A$24</c:f>
              <c:strCache>
                <c:ptCount val="1"/>
                <c:pt idx="0">
                  <c:v>Case (1)</c:v>
                </c:pt>
              </c:strCache>
            </c:strRef>
          </c:tx>
          <c:marker>
            <c:symbol val="none"/>
          </c:marker>
          <c:cat>
            <c:numRef>
              <c:f>GSP!$B$23:$P$23</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GSP!$B$24:$P$24</c:f>
              <c:numCache>
                <c:formatCode>"$"#,##0</c:formatCode>
                <c:ptCount val="15"/>
                <c:pt idx="0">
                  <c:v>133.631</c:v>
                </c:pt>
                <c:pt idx="1">
                  <c:v>137.73699999999999</c:v>
                </c:pt>
                <c:pt idx="2">
                  <c:v>140.59800000000001</c:v>
                </c:pt>
                <c:pt idx="3">
                  <c:v>143.41200000000001</c:v>
                </c:pt>
                <c:pt idx="4">
                  <c:v>146.37900000000002</c:v>
                </c:pt>
                <c:pt idx="5">
                  <c:v>149.42200000000057</c:v>
                </c:pt>
                <c:pt idx="6">
                  <c:v>152.554</c:v>
                </c:pt>
                <c:pt idx="7">
                  <c:v>155.50800000000001</c:v>
                </c:pt>
                <c:pt idx="8">
                  <c:v>158.49100000000001</c:v>
                </c:pt>
                <c:pt idx="9">
                  <c:v>161.64699999999999</c:v>
                </c:pt>
                <c:pt idx="10">
                  <c:v>164.72800000000001</c:v>
                </c:pt>
                <c:pt idx="11">
                  <c:v>167.834</c:v>
                </c:pt>
                <c:pt idx="12">
                  <c:v>170.94200000000001</c:v>
                </c:pt>
                <c:pt idx="13">
                  <c:v>174.06399999999999</c:v>
                </c:pt>
                <c:pt idx="14">
                  <c:v>177.22900000000001</c:v>
                </c:pt>
              </c:numCache>
            </c:numRef>
          </c:val>
          <c:smooth val="0"/>
          <c:extLst xmlns:c16r2="http://schemas.microsoft.com/office/drawing/2015/06/chart">
            <c:ext xmlns:c16="http://schemas.microsoft.com/office/drawing/2014/chart" uri="{C3380CC4-5D6E-409C-BE32-E72D297353CC}">
              <c16:uniqueId val="{00000000-7810-429E-B308-47DC3FAA5425}"/>
            </c:ext>
          </c:extLst>
        </c:ser>
        <c:ser>
          <c:idx val="1"/>
          <c:order val="1"/>
          <c:tx>
            <c:strRef>
              <c:f>GSP!$A$25</c:f>
              <c:strCache>
                <c:ptCount val="1"/>
                <c:pt idx="0">
                  <c:v>Case (2)</c:v>
                </c:pt>
              </c:strCache>
            </c:strRef>
          </c:tx>
          <c:marker>
            <c:symbol val="none"/>
          </c:marker>
          <c:cat>
            <c:numRef>
              <c:f>GSP!$B$23:$P$23</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GSP!$B$25:$P$25</c:f>
              <c:numCache>
                <c:formatCode>"$"#,##0</c:formatCode>
                <c:ptCount val="15"/>
                <c:pt idx="0">
                  <c:v>133.63058499999943</c:v>
                </c:pt>
                <c:pt idx="1">
                  <c:v>137.80757800000001</c:v>
                </c:pt>
                <c:pt idx="2">
                  <c:v>140.70493499999998</c:v>
                </c:pt>
                <c:pt idx="3">
                  <c:v>143.54703000000001</c:v>
                </c:pt>
                <c:pt idx="4">
                  <c:v>146.534817</c:v>
                </c:pt>
                <c:pt idx="5">
                  <c:v>149.59009800000001</c:v>
                </c:pt>
                <c:pt idx="6">
                  <c:v>152.72923499999999</c:v>
                </c:pt>
                <c:pt idx="7">
                  <c:v>155.686104</c:v>
                </c:pt>
                <c:pt idx="8">
                  <c:v>158.66734500000001</c:v>
                </c:pt>
                <c:pt idx="9">
                  <c:v>161.81546499999999</c:v>
                </c:pt>
                <c:pt idx="10">
                  <c:v>164.884593</c:v>
                </c:pt>
                <c:pt idx="11">
                  <c:v>167.97523600000056</c:v>
                </c:pt>
                <c:pt idx="12">
                  <c:v>171.06201600000057</c:v>
                </c:pt>
                <c:pt idx="13">
                  <c:v>174.15648800000059</c:v>
                </c:pt>
                <c:pt idx="14">
                  <c:v>177.29191200000002</c:v>
                </c:pt>
              </c:numCache>
            </c:numRef>
          </c:val>
          <c:smooth val="0"/>
          <c:extLst xmlns:c16r2="http://schemas.microsoft.com/office/drawing/2015/06/chart">
            <c:ext xmlns:c16="http://schemas.microsoft.com/office/drawing/2014/chart" uri="{C3380CC4-5D6E-409C-BE32-E72D297353CC}">
              <c16:uniqueId val="{00000001-7810-429E-B308-47DC3FAA5425}"/>
            </c:ext>
          </c:extLst>
        </c:ser>
        <c:ser>
          <c:idx val="2"/>
          <c:order val="2"/>
          <c:tx>
            <c:strRef>
              <c:f>GSP!$A$26</c:f>
              <c:strCache>
                <c:ptCount val="1"/>
                <c:pt idx="0">
                  <c:v>Case (3)</c:v>
                </c:pt>
              </c:strCache>
            </c:strRef>
          </c:tx>
          <c:marker>
            <c:symbol val="none"/>
          </c:marker>
          <c:cat>
            <c:numRef>
              <c:f>GSP!$B$23:$P$23</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GSP!$B$26:$P$26</c:f>
              <c:numCache>
                <c:formatCode>"$"#,##0</c:formatCode>
                <c:ptCount val="15"/>
                <c:pt idx="0">
                  <c:v>133.63058499999943</c:v>
                </c:pt>
                <c:pt idx="1">
                  <c:v>137.80276500000002</c:v>
                </c:pt>
                <c:pt idx="2">
                  <c:v>140.84122000000056</c:v>
                </c:pt>
                <c:pt idx="3">
                  <c:v>143.90142500000007</c:v>
                </c:pt>
                <c:pt idx="4">
                  <c:v>147.14374899999999</c:v>
                </c:pt>
                <c:pt idx="5">
                  <c:v>150.444007</c:v>
                </c:pt>
                <c:pt idx="6">
                  <c:v>153.54660499999972</c:v>
                </c:pt>
                <c:pt idx="7">
                  <c:v>156.42760200000001</c:v>
                </c:pt>
                <c:pt idx="8">
                  <c:v>159.30273200000047</c:v>
                </c:pt>
                <c:pt idx="9">
                  <c:v>162.336693</c:v>
                </c:pt>
                <c:pt idx="10">
                  <c:v>165.29257199999998</c:v>
                </c:pt>
                <c:pt idx="11">
                  <c:v>168.28106599999998</c:v>
                </c:pt>
                <c:pt idx="12">
                  <c:v>171.27918499999927</c:v>
                </c:pt>
                <c:pt idx="13">
                  <c:v>174.307973</c:v>
                </c:pt>
                <c:pt idx="14">
                  <c:v>177.401544</c:v>
                </c:pt>
              </c:numCache>
            </c:numRef>
          </c:val>
          <c:smooth val="0"/>
          <c:extLst xmlns:c16r2="http://schemas.microsoft.com/office/drawing/2015/06/chart">
            <c:ext xmlns:c16="http://schemas.microsoft.com/office/drawing/2014/chart" uri="{C3380CC4-5D6E-409C-BE32-E72D297353CC}">
              <c16:uniqueId val="{00000002-7810-429E-B308-47DC3FAA5425}"/>
            </c:ext>
          </c:extLst>
        </c:ser>
        <c:ser>
          <c:idx val="3"/>
          <c:order val="3"/>
          <c:tx>
            <c:strRef>
              <c:f>GSP!$A$27</c:f>
              <c:strCache>
                <c:ptCount val="1"/>
                <c:pt idx="0">
                  <c:v>Case (4)</c:v>
                </c:pt>
              </c:strCache>
            </c:strRef>
          </c:tx>
          <c:marker>
            <c:symbol val="none"/>
          </c:marker>
          <c:cat>
            <c:numRef>
              <c:f>GSP!$B$23:$P$23</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GSP!$B$27:$P$27</c:f>
              <c:numCache>
                <c:formatCode>"$"#,##0</c:formatCode>
                <c:ptCount val="15"/>
                <c:pt idx="0">
                  <c:v>133.631</c:v>
                </c:pt>
                <c:pt idx="1">
                  <c:v>137.94300000000001</c:v>
                </c:pt>
                <c:pt idx="2">
                  <c:v>141.09700000000001</c:v>
                </c:pt>
                <c:pt idx="3">
                  <c:v>144.24199999999999</c:v>
                </c:pt>
                <c:pt idx="4">
                  <c:v>147.535</c:v>
                </c:pt>
                <c:pt idx="5">
                  <c:v>150.84900000000002</c:v>
                </c:pt>
                <c:pt idx="6">
                  <c:v>153.84700000000001</c:v>
                </c:pt>
                <c:pt idx="7">
                  <c:v>156.64299999999997</c:v>
                </c:pt>
                <c:pt idx="8">
                  <c:v>159.446</c:v>
                </c:pt>
                <c:pt idx="9">
                  <c:v>162.42200000000057</c:v>
                </c:pt>
                <c:pt idx="10">
                  <c:v>165.33</c:v>
                </c:pt>
                <c:pt idx="11">
                  <c:v>168.28100000000001</c:v>
                </c:pt>
                <c:pt idx="12">
                  <c:v>171.24599999999998</c:v>
                </c:pt>
                <c:pt idx="13">
                  <c:v>174.24499999999998</c:v>
                </c:pt>
                <c:pt idx="14">
                  <c:v>177.316</c:v>
                </c:pt>
              </c:numCache>
            </c:numRef>
          </c:val>
          <c:smooth val="0"/>
          <c:extLst xmlns:c16r2="http://schemas.microsoft.com/office/drawing/2015/06/chart">
            <c:ext xmlns:c16="http://schemas.microsoft.com/office/drawing/2014/chart" uri="{C3380CC4-5D6E-409C-BE32-E72D297353CC}">
              <c16:uniqueId val="{00000003-7810-429E-B308-47DC3FAA5425}"/>
            </c:ext>
          </c:extLst>
        </c:ser>
        <c:ser>
          <c:idx val="4"/>
          <c:order val="4"/>
          <c:tx>
            <c:strRef>
              <c:f>GSP!$A$28</c:f>
              <c:strCache>
                <c:ptCount val="1"/>
                <c:pt idx="0">
                  <c:v>CPP Default</c:v>
                </c:pt>
              </c:strCache>
            </c:strRef>
          </c:tx>
          <c:marker>
            <c:symbol val="none"/>
          </c:marker>
          <c:cat>
            <c:numRef>
              <c:f>GSP!$B$23:$P$23</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GSP!$B$28:$P$28</c:f>
              <c:numCache>
                <c:formatCode>"$"#,##0</c:formatCode>
                <c:ptCount val="15"/>
                <c:pt idx="0">
                  <c:v>133.63058499999943</c:v>
                </c:pt>
                <c:pt idx="1">
                  <c:v>137.70999399999943</c:v>
                </c:pt>
                <c:pt idx="2">
                  <c:v>140.534616</c:v>
                </c:pt>
                <c:pt idx="3">
                  <c:v>143.29119200000002</c:v>
                </c:pt>
                <c:pt idx="4">
                  <c:v>146.18358099999998</c:v>
                </c:pt>
                <c:pt idx="5">
                  <c:v>148.69444800000056</c:v>
                </c:pt>
                <c:pt idx="6">
                  <c:v>151.728622</c:v>
                </c:pt>
                <c:pt idx="7">
                  <c:v>154.580851</c:v>
                </c:pt>
                <c:pt idx="8">
                  <c:v>157.465993</c:v>
                </c:pt>
                <c:pt idx="9">
                  <c:v>160.53705399999998</c:v>
                </c:pt>
                <c:pt idx="10">
                  <c:v>163.54249300000001</c:v>
                </c:pt>
                <c:pt idx="11">
                  <c:v>166.58031300000007</c:v>
                </c:pt>
                <c:pt idx="12">
                  <c:v>169.635335</c:v>
                </c:pt>
                <c:pt idx="13">
                  <c:v>172.72869599999999</c:v>
                </c:pt>
                <c:pt idx="14">
                  <c:v>175.88140200000078</c:v>
                </c:pt>
              </c:numCache>
            </c:numRef>
          </c:val>
          <c:smooth val="0"/>
          <c:extLst xmlns:c16r2="http://schemas.microsoft.com/office/drawing/2015/06/chart">
            <c:ext xmlns:c16="http://schemas.microsoft.com/office/drawing/2014/chart" uri="{C3380CC4-5D6E-409C-BE32-E72D297353CC}">
              <c16:uniqueId val="{00000004-7810-429E-B308-47DC3FAA5425}"/>
            </c:ext>
          </c:extLst>
        </c:ser>
        <c:ser>
          <c:idx val="5"/>
          <c:order val="5"/>
          <c:tx>
            <c:strRef>
              <c:f>GSP!$A$29</c:f>
              <c:strCache>
                <c:ptCount val="1"/>
                <c:pt idx="0">
                  <c:v>Baseline</c:v>
                </c:pt>
              </c:strCache>
            </c:strRef>
          </c:tx>
          <c:marker>
            <c:symbol val="none"/>
          </c:marker>
          <c:cat>
            <c:numRef>
              <c:f>GSP!$B$23:$P$23</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GSP!$B$29:$P$29</c:f>
              <c:numCache>
                <c:formatCode>"$"#,##0</c:formatCode>
                <c:ptCount val="15"/>
                <c:pt idx="0">
                  <c:v>133.631</c:v>
                </c:pt>
                <c:pt idx="1">
                  <c:v>137.70999999999998</c:v>
                </c:pt>
                <c:pt idx="2">
                  <c:v>140.535</c:v>
                </c:pt>
                <c:pt idx="3">
                  <c:v>143.291</c:v>
                </c:pt>
                <c:pt idx="4">
                  <c:v>146.184</c:v>
                </c:pt>
                <c:pt idx="5">
                  <c:v>149.14099999999999</c:v>
                </c:pt>
                <c:pt idx="6">
                  <c:v>152.17899999999997</c:v>
                </c:pt>
                <c:pt idx="7">
                  <c:v>155.03399999999999</c:v>
                </c:pt>
                <c:pt idx="8">
                  <c:v>157.91900000000001</c:v>
                </c:pt>
                <c:pt idx="9">
                  <c:v>160.98500000000001</c:v>
                </c:pt>
                <c:pt idx="10">
                  <c:v>163.98400000000001</c:v>
                </c:pt>
                <c:pt idx="11">
                  <c:v>167.01499999999999</c:v>
                </c:pt>
                <c:pt idx="12">
                  <c:v>170.06399999999999</c:v>
                </c:pt>
                <c:pt idx="13">
                  <c:v>173.15100000000001</c:v>
                </c:pt>
                <c:pt idx="14">
                  <c:v>176.297</c:v>
                </c:pt>
              </c:numCache>
            </c:numRef>
          </c:val>
          <c:smooth val="0"/>
          <c:extLst xmlns:c16r2="http://schemas.microsoft.com/office/drawing/2015/06/chart">
            <c:ext xmlns:c16="http://schemas.microsoft.com/office/drawing/2014/chart" uri="{C3380CC4-5D6E-409C-BE32-E72D297353CC}">
              <c16:uniqueId val="{00000005-7810-429E-B308-47DC3FAA5425}"/>
            </c:ext>
          </c:extLst>
        </c:ser>
        <c:dLbls>
          <c:showLegendKey val="0"/>
          <c:showVal val="0"/>
          <c:showCatName val="0"/>
          <c:showSerName val="0"/>
          <c:showPercent val="0"/>
          <c:showBubbleSize val="0"/>
        </c:dLbls>
        <c:smooth val="0"/>
        <c:axId val="243935440"/>
        <c:axId val="243936224"/>
      </c:lineChart>
      <c:catAx>
        <c:axId val="243935440"/>
        <c:scaling>
          <c:orientation val="minMax"/>
        </c:scaling>
        <c:delete val="0"/>
        <c:axPos val="b"/>
        <c:numFmt formatCode="General" sourceLinked="1"/>
        <c:majorTickMark val="cross"/>
        <c:minorTickMark val="none"/>
        <c:tickLblPos val="nextTo"/>
        <c:txPr>
          <a:bodyPr rot="-5400000"/>
          <a:lstStyle/>
          <a:p>
            <a:pPr>
              <a:defRPr/>
            </a:pPr>
            <a:endParaRPr lang="en-US"/>
          </a:p>
        </c:txPr>
        <c:crossAx val="243936224"/>
        <c:crosses val="autoZero"/>
        <c:auto val="1"/>
        <c:lblAlgn val="ctr"/>
        <c:lblOffset val="100"/>
        <c:noMultiLvlLbl val="0"/>
      </c:catAx>
      <c:valAx>
        <c:axId val="243936224"/>
        <c:scaling>
          <c:orientation val="minMax"/>
        </c:scaling>
        <c:delete val="0"/>
        <c:axPos val="l"/>
        <c:majorGridlines/>
        <c:title>
          <c:tx>
            <c:rich>
              <a:bodyPr/>
              <a:lstStyle/>
              <a:p>
                <a:pPr>
                  <a:defRPr/>
                </a:pPr>
                <a:r>
                  <a:rPr lang="en-US" dirty="0"/>
                  <a:t>Arkansas' GSP in billions of 2015</a:t>
                </a:r>
                <a:r>
                  <a:rPr lang="en-US" baseline="0" dirty="0"/>
                  <a:t> $</a:t>
                </a:r>
                <a:endParaRPr lang="en-US" dirty="0"/>
              </a:p>
            </c:rich>
          </c:tx>
          <c:overlay val="0"/>
        </c:title>
        <c:numFmt formatCode="&quot;$&quot;#,##0" sourceLinked="1"/>
        <c:majorTickMark val="none"/>
        <c:minorTickMark val="none"/>
        <c:tickLblPos val="nextTo"/>
        <c:crossAx val="243935440"/>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EMP!$A$10</c:f>
              <c:strCache>
                <c:ptCount val="1"/>
                <c:pt idx="0">
                  <c:v>Case (1)</c:v>
                </c:pt>
              </c:strCache>
            </c:strRef>
          </c:tx>
          <c:marker>
            <c:symbol val="none"/>
          </c:marker>
          <c:cat>
            <c:numRef>
              <c:f>EMP!$B$9:$P$9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EMP!$B$10:$P$10</c:f>
              <c:numCache>
                <c:formatCode>General</c:formatCode>
                <c:ptCount val="15"/>
                <c:pt idx="0">
                  <c:v>0</c:v>
                </c:pt>
                <c:pt idx="1">
                  <c:v>1915</c:v>
                </c:pt>
                <c:pt idx="2">
                  <c:v>3551</c:v>
                </c:pt>
                <c:pt idx="3">
                  <c:v>5476</c:v>
                </c:pt>
                <c:pt idx="4">
                  <c:v>7603</c:v>
                </c:pt>
                <c:pt idx="5">
                  <c:v>9812</c:v>
                </c:pt>
                <c:pt idx="6">
                  <c:v>12089</c:v>
                </c:pt>
                <c:pt idx="7">
                  <c:v>14373</c:v>
                </c:pt>
                <c:pt idx="8">
                  <c:v>16574</c:v>
                </c:pt>
                <c:pt idx="9">
                  <c:v>18576</c:v>
                </c:pt>
                <c:pt idx="10">
                  <c:v>20376</c:v>
                </c:pt>
                <c:pt idx="11">
                  <c:v>22008</c:v>
                </c:pt>
                <c:pt idx="12">
                  <c:v>23319</c:v>
                </c:pt>
                <c:pt idx="13">
                  <c:v>24184</c:v>
                </c:pt>
                <c:pt idx="14">
                  <c:v>24746</c:v>
                </c:pt>
              </c:numCache>
            </c:numRef>
          </c:val>
          <c:smooth val="0"/>
          <c:extLst xmlns:c16r2="http://schemas.microsoft.com/office/drawing/2015/06/chart">
            <c:ext xmlns:c16="http://schemas.microsoft.com/office/drawing/2014/chart" uri="{C3380CC4-5D6E-409C-BE32-E72D297353CC}">
              <c16:uniqueId val="{00000000-D409-4B89-B5F9-799C45E91EC1}"/>
            </c:ext>
          </c:extLst>
        </c:ser>
        <c:ser>
          <c:idx val="1"/>
          <c:order val="1"/>
          <c:tx>
            <c:strRef>
              <c:f>EMP!$A$11</c:f>
              <c:strCache>
                <c:ptCount val="1"/>
                <c:pt idx="0">
                  <c:v>Case (2)</c:v>
                </c:pt>
              </c:strCache>
            </c:strRef>
          </c:tx>
          <c:marker>
            <c:symbol val="none"/>
          </c:marker>
          <c:cat>
            <c:numRef>
              <c:f>EMP!$B$9:$P$9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EMP!$B$11:$P$11</c:f>
              <c:numCache>
                <c:formatCode>General</c:formatCode>
                <c:ptCount val="15"/>
                <c:pt idx="0">
                  <c:v>0.14100000006146812</c:v>
                </c:pt>
                <c:pt idx="1">
                  <c:v>3013.1419999999907</c:v>
                </c:pt>
                <c:pt idx="2">
                  <c:v>5175.3330000001006</c:v>
                </c:pt>
                <c:pt idx="3">
                  <c:v>7498.2279999998864</c:v>
                </c:pt>
                <c:pt idx="4">
                  <c:v>9890.247999999905</c:v>
                </c:pt>
                <c:pt idx="5">
                  <c:v>12234.070000000065</c:v>
                </c:pt>
                <c:pt idx="6">
                  <c:v>14572.081000000006</c:v>
                </c:pt>
                <c:pt idx="7">
                  <c:v>16856.595999999903</c:v>
                </c:pt>
                <c:pt idx="8">
                  <c:v>18982.381999999983</c:v>
                </c:pt>
                <c:pt idx="9">
                  <c:v>20842.831000000006</c:v>
                </c:pt>
                <c:pt idx="10">
                  <c:v>22445.276000000071</c:v>
                </c:pt>
                <c:pt idx="11">
                  <c:v>23842.510000000006</c:v>
                </c:pt>
                <c:pt idx="12">
                  <c:v>24854.476000000024</c:v>
                </c:pt>
                <c:pt idx="13">
                  <c:v>25344.03600000008</c:v>
                </c:pt>
                <c:pt idx="14">
                  <c:v>25525.154000000097</c:v>
                </c:pt>
              </c:numCache>
            </c:numRef>
          </c:val>
          <c:smooth val="0"/>
          <c:extLst xmlns:c16r2="http://schemas.microsoft.com/office/drawing/2015/06/chart">
            <c:ext xmlns:c16="http://schemas.microsoft.com/office/drawing/2014/chart" uri="{C3380CC4-5D6E-409C-BE32-E72D297353CC}">
              <c16:uniqueId val="{00000001-D409-4B89-B5F9-799C45E91EC1}"/>
            </c:ext>
          </c:extLst>
        </c:ser>
        <c:ser>
          <c:idx val="2"/>
          <c:order val="2"/>
          <c:tx>
            <c:strRef>
              <c:f>EMP!$A$12</c:f>
              <c:strCache>
                <c:ptCount val="1"/>
                <c:pt idx="0">
                  <c:v>Case (3)</c:v>
                </c:pt>
              </c:strCache>
            </c:strRef>
          </c:tx>
          <c:marker>
            <c:symbol val="none"/>
          </c:marker>
          <c:cat>
            <c:numRef>
              <c:f>EMP!$B$9:$P$9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EMP!$B$12:$P$12</c:f>
              <c:numCache>
                <c:formatCode>General</c:formatCode>
                <c:ptCount val="15"/>
                <c:pt idx="0">
                  <c:v>0.14100000006146812</c:v>
                </c:pt>
                <c:pt idx="1">
                  <c:v>4168.6620000000348</c:v>
                </c:pt>
                <c:pt idx="2">
                  <c:v>9733.8000000000411</c:v>
                </c:pt>
                <c:pt idx="3">
                  <c:v>16281.431000000099</c:v>
                </c:pt>
                <c:pt idx="4">
                  <c:v>23134.506999999983</c:v>
                </c:pt>
                <c:pt idx="5">
                  <c:v>29533.38599999994</c:v>
                </c:pt>
                <c:pt idx="6">
                  <c:v>31083.267999999924</c:v>
                </c:pt>
                <c:pt idx="7">
                  <c:v>31975.520000000019</c:v>
                </c:pt>
                <c:pt idx="8">
                  <c:v>32259.587000000061</c:v>
                </c:pt>
                <c:pt idx="9">
                  <c:v>32196.922999999955</c:v>
                </c:pt>
                <c:pt idx="10">
                  <c:v>31889.534999999916</c:v>
                </c:pt>
                <c:pt idx="11">
                  <c:v>31559.147000000114</c:v>
                </c:pt>
                <c:pt idx="12">
                  <c:v>31047.222000000067</c:v>
                </c:pt>
                <c:pt idx="13">
                  <c:v>30345.664000000106</c:v>
                </c:pt>
                <c:pt idx="14">
                  <c:v>29693.32799999998</c:v>
                </c:pt>
              </c:numCache>
            </c:numRef>
          </c:val>
          <c:smooth val="0"/>
          <c:extLst xmlns:c16r2="http://schemas.microsoft.com/office/drawing/2015/06/chart">
            <c:ext xmlns:c16="http://schemas.microsoft.com/office/drawing/2014/chart" uri="{C3380CC4-5D6E-409C-BE32-E72D297353CC}">
              <c16:uniqueId val="{00000002-D409-4B89-B5F9-799C45E91EC1}"/>
            </c:ext>
          </c:extLst>
        </c:ser>
        <c:ser>
          <c:idx val="3"/>
          <c:order val="3"/>
          <c:tx>
            <c:strRef>
              <c:f>EMP!$A$13</c:f>
              <c:strCache>
                <c:ptCount val="1"/>
                <c:pt idx="0">
                  <c:v>Case (4)</c:v>
                </c:pt>
              </c:strCache>
            </c:strRef>
          </c:tx>
          <c:marker>
            <c:symbol val="none"/>
          </c:marker>
          <c:cat>
            <c:numRef>
              <c:f>EMP!$B$9:$P$9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EMP!$B$13:$P$13</c:f>
              <c:numCache>
                <c:formatCode>General</c:formatCode>
                <c:ptCount val="15"/>
                <c:pt idx="0">
                  <c:v>0</c:v>
                </c:pt>
                <c:pt idx="1">
                  <c:v>6354</c:v>
                </c:pt>
                <c:pt idx="2">
                  <c:v>13627</c:v>
                </c:pt>
                <c:pt idx="3">
                  <c:v>21366</c:v>
                </c:pt>
                <c:pt idx="4">
                  <c:v>28856</c:v>
                </c:pt>
                <c:pt idx="5">
                  <c:v>35346</c:v>
                </c:pt>
                <c:pt idx="6">
                  <c:v>35337</c:v>
                </c:pt>
                <c:pt idx="7">
                  <c:v>35003</c:v>
                </c:pt>
                <c:pt idx="8">
                  <c:v>34267</c:v>
                </c:pt>
                <c:pt idx="9">
                  <c:v>33405</c:v>
                </c:pt>
                <c:pt idx="10">
                  <c:v>32442</c:v>
                </c:pt>
                <c:pt idx="11">
                  <c:v>31618</c:v>
                </c:pt>
                <c:pt idx="12">
                  <c:v>30679</c:v>
                </c:pt>
                <c:pt idx="13">
                  <c:v>29599</c:v>
                </c:pt>
                <c:pt idx="14">
                  <c:v>28673</c:v>
                </c:pt>
              </c:numCache>
            </c:numRef>
          </c:val>
          <c:smooth val="0"/>
          <c:extLst xmlns:c16r2="http://schemas.microsoft.com/office/drawing/2015/06/chart">
            <c:ext xmlns:c16="http://schemas.microsoft.com/office/drawing/2014/chart" uri="{C3380CC4-5D6E-409C-BE32-E72D297353CC}">
              <c16:uniqueId val="{00000003-D409-4B89-B5F9-799C45E91EC1}"/>
            </c:ext>
          </c:extLst>
        </c:ser>
        <c:ser>
          <c:idx val="4"/>
          <c:order val="4"/>
          <c:tx>
            <c:strRef>
              <c:f>EMP!$A$14</c:f>
              <c:strCache>
                <c:ptCount val="1"/>
                <c:pt idx="0">
                  <c:v>CPP Default</c:v>
                </c:pt>
              </c:strCache>
            </c:strRef>
          </c:tx>
          <c:marker>
            <c:symbol val="none"/>
          </c:marker>
          <c:cat>
            <c:numRef>
              <c:f>EMP!$B$9:$P$9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EMP!$B$14:$P$14</c:f>
              <c:numCache>
                <c:formatCode>General</c:formatCode>
                <c:ptCount val="15"/>
                <c:pt idx="0">
                  <c:v>0.14100000006146812</c:v>
                </c:pt>
                <c:pt idx="1">
                  <c:v>0.29099999996833531</c:v>
                </c:pt>
                <c:pt idx="2">
                  <c:v>0.24799999990500596</c:v>
                </c:pt>
                <c:pt idx="3">
                  <c:v>-0.48600000003352761</c:v>
                </c:pt>
                <c:pt idx="4">
                  <c:v>-0.22099999990314245</c:v>
                </c:pt>
                <c:pt idx="5">
                  <c:v>-5007.4629999999934</c:v>
                </c:pt>
                <c:pt idx="6">
                  <c:v>-4828.5579999999609</c:v>
                </c:pt>
                <c:pt idx="7">
                  <c:v>-4618.0919999999742</c:v>
                </c:pt>
                <c:pt idx="8">
                  <c:v>-4370.3840000000782</c:v>
                </c:pt>
                <c:pt idx="9">
                  <c:v>-4083.935999999987</c:v>
                </c:pt>
                <c:pt idx="10">
                  <c:v>-3788.1769999999087</c:v>
                </c:pt>
                <c:pt idx="11">
                  <c:v>-3500.405999999959</c:v>
                </c:pt>
                <c:pt idx="12">
                  <c:v>-3222.7690000000857</c:v>
                </c:pt>
                <c:pt idx="13">
                  <c:v>-2955.4159999999692</c:v>
                </c:pt>
                <c:pt idx="14">
                  <c:v>-2698.9210000000912</c:v>
                </c:pt>
              </c:numCache>
            </c:numRef>
          </c:val>
          <c:smooth val="0"/>
          <c:extLst xmlns:c16r2="http://schemas.microsoft.com/office/drawing/2015/06/chart">
            <c:ext xmlns:c16="http://schemas.microsoft.com/office/drawing/2014/chart" uri="{C3380CC4-5D6E-409C-BE32-E72D297353CC}">
              <c16:uniqueId val="{00000004-D409-4B89-B5F9-799C45E91EC1}"/>
            </c:ext>
          </c:extLst>
        </c:ser>
        <c:dLbls>
          <c:showLegendKey val="0"/>
          <c:showVal val="0"/>
          <c:showCatName val="0"/>
          <c:showSerName val="0"/>
          <c:showPercent val="0"/>
          <c:showBubbleSize val="0"/>
        </c:dLbls>
        <c:smooth val="0"/>
        <c:axId val="243937400"/>
        <c:axId val="243934264"/>
      </c:lineChart>
      <c:catAx>
        <c:axId val="243937400"/>
        <c:scaling>
          <c:orientation val="minMax"/>
        </c:scaling>
        <c:delete val="0"/>
        <c:axPos val="b"/>
        <c:numFmt formatCode="General" sourceLinked="1"/>
        <c:majorTickMark val="cross"/>
        <c:minorTickMark val="none"/>
        <c:tickLblPos val="low"/>
        <c:txPr>
          <a:bodyPr rot="-5400000"/>
          <a:lstStyle/>
          <a:p>
            <a:pPr>
              <a:defRPr/>
            </a:pPr>
            <a:endParaRPr lang="en-US"/>
          </a:p>
        </c:txPr>
        <c:crossAx val="243934264"/>
        <c:crosses val="autoZero"/>
        <c:auto val="1"/>
        <c:lblAlgn val="ctr"/>
        <c:lblOffset val="100"/>
        <c:noMultiLvlLbl val="0"/>
      </c:catAx>
      <c:valAx>
        <c:axId val="243934264"/>
        <c:scaling>
          <c:orientation val="minMax"/>
        </c:scaling>
        <c:delete val="0"/>
        <c:axPos val="l"/>
        <c:majorGridlines/>
        <c:title>
          <c:tx>
            <c:rich>
              <a:bodyPr/>
              <a:lstStyle/>
              <a:p>
                <a:pPr>
                  <a:defRPr/>
                </a:pPr>
                <a:r>
                  <a:rPr lang="en-US"/>
                  <a:t># of jobs over/under baseline</a:t>
                </a:r>
              </a:p>
            </c:rich>
          </c:tx>
          <c:overlay val="0"/>
        </c:title>
        <c:numFmt formatCode="#,##0" sourceLinked="0"/>
        <c:majorTickMark val="none"/>
        <c:minorTickMark val="none"/>
        <c:tickLblPos val="nextTo"/>
        <c:crossAx val="243937400"/>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EMP!$A$17</c:f>
              <c:strCache>
                <c:ptCount val="1"/>
                <c:pt idx="0">
                  <c:v>Case (1)</c:v>
                </c:pt>
              </c:strCache>
            </c:strRef>
          </c:tx>
          <c:marker>
            <c:symbol val="none"/>
          </c:marker>
          <c:cat>
            <c:numRef>
              <c:f>EMP!$B$16:$P$16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EMP!$B$17:$P$17</c:f>
              <c:numCache>
                <c:formatCode>0%</c:formatCode>
                <c:ptCount val="15"/>
                <c:pt idx="0">
                  <c:v>0</c:v>
                </c:pt>
                <c:pt idx="1">
                  <c:v>1.1428871537693564E-3</c:v>
                </c:pt>
                <c:pt idx="2">
                  <c:v>2.1166474831207567E-3</c:v>
                </c:pt>
                <c:pt idx="3">
                  <c:v>3.2628177016798079E-3</c:v>
                </c:pt>
                <c:pt idx="4">
                  <c:v>4.5261906476982946E-3</c:v>
                </c:pt>
                <c:pt idx="5">
                  <c:v>5.8359047317696434E-3</c:v>
                </c:pt>
                <c:pt idx="6">
                  <c:v>7.1831004326853983E-3</c:v>
                </c:pt>
                <c:pt idx="7">
                  <c:v>8.5484929065887047E-3</c:v>
                </c:pt>
                <c:pt idx="8">
                  <c:v>9.8701174957271567E-3</c:v>
                </c:pt>
                <c:pt idx="9">
                  <c:v>1.1060638809052208E-2</c:v>
                </c:pt>
                <c:pt idx="10">
                  <c:v>1.2145285655020481E-2</c:v>
                </c:pt>
                <c:pt idx="11">
                  <c:v>1.3126612644444631E-2</c:v>
                </c:pt>
                <c:pt idx="12">
                  <c:v>1.3922780185577435E-2</c:v>
                </c:pt>
                <c:pt idx="13">
                  <c:v>1.4460534293542241E-2</c:v>
                </c:pt>
                <c:pt idx="14">
                  <c:v>1.4812243175539912E-2</c:v>
                </c:pt>
              </c:numCache>
            </c:numRef>
          </c:val>
          <c:smooth val="0"/>
          <c:extLst xmlns:c16r2="http://schemas.microsoft.com/office/drawing/2015/06/chart">
            <c:ext xmlns:c16="http://schemas.microsoft.com/office/drawing/2014/chart" uri="{C3380CC4-5D6E-409C-BE32-E72D297353CC}">
              <c16:uniqueId val="{00000000-1C39-44BF-8392-72B23774A426}"/>
            </c:ext>
          </c:extLst>
        </c:ser>
        <c:ser>
          <c:idx val="1"/>
          <c:order val="1"/>
          <c:tx>
            <c:strRef>
              <c:f>EMP!$A$18</c:f>
              <c:strCache>
                <c:ptCount val="1"/>
                <c:pt idx="0">
                  <c:v>Case (2)</c:v>
                </c:pt>
              </c:strCache>
            </c:strRef>
          </c:tx>
          <c:marker>
            <c:symbol val="none"/>
          </c:marker>
          <c:cat>
            <c:numRef>
              <c:f>EMP!$B$16:$P$16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EMP!$B$18:$P$18</c:f>
              <c:numCache>
                <c:formatCode>0%</c:formatCode>
                <c:ptCount val="15"/>
                <c:pt idx="0">
                  <c:v>8.5166939318536932E-8</c:v>
                </c:pt>
                <c:pt idx="1">
                  <c:v>1.7982669891816667E-3</c:v>
                </c:pt>
                <c:pt idx="2">
                  <c:v>3.0848649869788932E-3</c:v>
                </c:pt>
                <c:pt idx="3">
                  <c:v>4.4677412435410414E-3</c:v>
                </c:pt>
                <c:pt idx="4">
                  <c:v>5.8878269105637733E-3</c:v>
                </c:pt>
                <c:pt idx="5">
                  <c:v>7.2764846108644126E-3</c:v>
                </c:pt>
                <c:pt idx="6">
                  <c:v>8.658509499232964E-3</c:v>
                </c:pt>
                <c:pt idx="7">
                  <c:v>1.0025637746833021E-2</c:v>
                </c:pt>
                <c:pt idx="8">
                  <c:v>1.1304352642016263E-2</c:v>
                </c:pt>
                <c:pt idx="9">
                  <c:v>1.2410369587054004E-2</c:v>
                </c:pt>
                <c:pt idx="10">
                  <c:v>1.3378694965929338E-2</c:v>
                </c:pt>
                <c:pt idx="11">
                  <c:v>1.4220801219615626E-2</c:v>
                </c:pt>
                <c:pt idx="12">
                  <c:v>1.4839547406651579E-2</c:v>
                </c:pt>
                <c:pt idx="13">
                  <c:v>1.5154163980928214E-2</c:v>
                </c:pt>
                <c:pt idx="14">
                  <c:v>1.5278622328501919E-2</c:v>
                </c:pt>
              </c:numCache>
            </c:numRef>
          </c:val>
          <c:smooth val="0"/>
          <c:extLst xmlns:c16r2="http://schemas.microsoft.com/office/drawing/2015/06/chart">
            <c:ext xmlns:c16="http://schemas.microsoft.com/office/drawing/2014/chart" uri="{C3380CC4-5D6E-409C-BE32-E72D297353CC}">
              <c16:uniqueId val="{00000001-1C39-44BF-8392-72B23774A426}"/>
            </c:ext>
          </c:extLst>
        </c:ser>
        <c:ser>
          <c:idx val="2"/>
          <c:order val="2"/>
          <c:tx>
            <c:strRef>
              <c:f>EMP!$A$19</c:f>
              <c:strCache>
                <c:ptCount val="1"/>
                <c:pt idx="0">
                  <c:v>Case (3)</c:v>
                </c:pt>
              </c:strCache>
            </c:strRef>
          </c:tx>
          <c:marker>
            <c:symbol val="none"/>
          </c:marker>
          <c:cat>
            <c:numRef>
              <c:f>EMP!$B$16:$P$16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EMP!$B$19:$P$19</c:f>
              <c:numCache>
                <c:formatCode>0%</c:formatCode>
                <c:ptCount val="15"/>
                <c:pt idx="0">
                  <c:v>8.5166939318536932E-8</c:v>
                </c:pt>
                <c:pt idx="1">
                  <c:v>2.4878904690373294E-3</c:v>
                </c:pt>
                <c:pt idx="2">
                  <c:v>5.8020341512816124E-3</c:v>
                </c:pt>
                <c:pt idx="3">
                  <c:v>9.7011214893130589E-3</c:v>
                </c:pt>
                <c:pt idx="4">
                  <c:v>1.3772351601014242E-2</c:v>
                </c:pt>
                <c:pt idx="5">
                  <c:v>1.7565636679838851E-2</c:v>
                </c:pt>
                <c:pt idx="6">
                  <c:v>1.8469206371087395E-2</c:v>
                </c:pt>
                <c:pt idx="7">
                  <c:v>1.9017776797083843E-2</c:v>
                </c:pt>
                <c:pt idx="8">
                  <c:v>1.9211168942538569E-2</c:v>
                </c:pt>
                <c:pt idx="9">
                  <c:v>1.9170894491056401E-2</c:v>
                </c:pt>
                <c:pt idx="10">
                  <c:v>1.9008024734038797E-2</c:v>
                </c:pt>
                <c:pt idx="11">
                  <c:v>1.8823368686754285E-2</c:v>
                </c:pt>
                <c:pt idx="12">
                  <c:v>1.8536971880390347E-2</c:v>
                </c:pt>
                <c:pt idx="13">
                  <c:v>1.8144827775897723E-2</c:v>
                </c:pt>
                <c:pt idx="14">
                  <c:v>1.7773571285341887E-2</c:v>
                </c:pt>
              </c:numCache>
            </c:numRef>
          </c:val>
          <c:smooth val="0"/>
          <c:extLst xmlns:c16r2="http://schemas.microsoft.com/office/drawing/2015/06/chart">
            <c:ext xmlns:c16="http://schemas.microsoft.com/office/drawing/2014/chart" uri="{C3380CC4-5D6E-409C-BE32-E72D297353CC}">
              <c16:uniqueId val="{00000002-1C39-44BF-8392-72B23774A426}"/>
            </c:ext>
          </c:extLst>
        </c:ser>
        <c:ser>
          <c:idx val="3"/>
          <c:order val="3"/>
          <c:tx>
            <c:strRef>
              <c:f>EMP!$A$20</c:f>
              <c:strCache>
                <c:ptCount val="1"/>
                <c:pt idx="0">
                  <c:v>Case (4)</c:v>
                </c:pt>
              </c:strCache>
            </c:strRef>
          </c:tx>
          <c:marker>
            <c:symbol val="none"/>
          </c:marker>
          <c:cat>
            <c:numRef>
              <c:f>EMP!$B$16:$P$16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EMP!$B$20:$P$20</c:f>
              <c:numCache>
                <c:formatCode>0%</c:formatCode>
                <c:ptCount val="15"/>
                <c:pt idx="0">
                  <c:v>0</c:v>
                </c:pt>
                <c:pt idx="1">
                  <c:v>3.7921174804441083E-3</c:v>
                </c:pt>
                <c:pt idx="2">
                  <c:v>8.1226570691317005E-3</c:v>
                </c:pt>
                <c:pt idx="3">
                  <c:v>1.2730709096802559E-2</c:v>
                </c:pt>
                <c:pt idx="4">
                  <c:v>1.7178450260421162E-2</c:v>
                </c:pt>
                <c:pt idx="5">
                  <c:v>2.1022817840310851E-2</c:v>
                </c:pt>
                <c:pt idx="6">
                  <c:v>2.0996709404401008E-2</c:v>
                </c:pt>
                <c:pt idx="7">
                  <c:v>2.0818402366195241E-2</c:v>
                </c:pt>
                <c:pt idx="8">
                  <c:v>2.0406619779539212E-2</c:v>
                </c:pt>
                <c:pt idx="9">
                  <c:v>1.9890215300193095E-2</c:v>
                </c:pt>
                <c:pt idx="10">
                  <c:v>1.9337326129769062E-2</c:v>
                </c:pt>
                <c:pt idx="11">
                  <c:v>1.8858471400947475E-2</c:v>
                </c:pt>
                <c:pt idx="12">
                  <c:v>1.831712223137048E-2</c:v>
                </c:pt>
                <c:pt idx="13">
                  <c:v>1.7698368944531678E-2</c:v>
                </c:pt>
                <c:pt idx="14">
                  <c:v>1.7162832319253963E-2</c:v>
                </c:pt>
              </c:numCache>
            </c:numRef>
          </c:val>
          <c:smooth val="0"/>
          <c:extLst xmlns:c16r2="http://schemas.microsoft.com/office/drawing/2015/06/chart">
            <c:ext xmlns:c16="http://schemas.microsoft.com/office/drawing/2014/chart" uri="{C3380CC4-5D6E-409C-BE32-E72D297353CC}">
              <c16:uniqueId val="{00000003-1C39-44BF-8392-72B23774A426}"/>
            </c:ext>
          </c:extLst>
        </c:ser>
        <c:ser>
          <c:idx val="4"/>
          <c:order val="4"/>
          <c:tx>
            <c:strRef>
              <c:f>EMP!$A$21</c:f>
              <c:strCache>
                <c:ptCount val="1"/>
                <c:pt idx="0">
                  <c:v>CPP Default</c:v>
                </c:pt>
              </c:strCache>
            </c:strRef>
          </c:tx>
          <c:marker>
            <c:symbol val="none"/>
          </c:marker>
          <c:cat>
            <c:numRef>
              <c:f>EMP!$B$16:$P$16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EMP!$B$21:$P$21</c:f>
              <c:numCache>
                <c:formatCode>0%</c:formatCode>
                <c:ptCount val="15"/>
                <c:pt idx="0">
                  <c:v>8.5166939318536932E-8</c:v>
                </c:pt>
                <c:pt idx="1">
                  <c:v>1.7367110272098875E-7</c:v>
                </c:pt>
                <c:pt idx="2">
                  <c:v>1.4782556339422284E-7</c:v>
                </c:pt>
                <c:pt idx="3">
                  <c:v>-2.8957805024210907E-7</c:v>
                </c:pt>
                <c:pt idx="4">
                  <c:v>-1.3156492604273741E-7</c:v>
                </c:pt>
                <c:pt idx="5">
                  <c:v>-2.9782997366348675E-3</c:v>
                </c:pt>
                <c:pt idx="6">
                  <c:v>-2.8690559234879837E-3</c:v>
                </c:pt>
                <c:pt idx="7">
                  <c:v>-2.7466587841072552E-3</c:v>
                </c:pt>
                <c:pt idx="8">
                  <c:v>-2.6026429094634187E-3</c:v>
                </c:pt>
                <c:pt idx="9">
                  <c:v>-2.4316828711932067E-3</c:v>
                </c:pt>
                <c:pt idx="10">
                  <c:v>-2.257974665134365E-3</c:v>
                </c:pt>
                <c:pt idx="11">
                  <c:v>-2.0878077817288892E-3</c:v>
                </c:pt>
                <c:pt idx="12">
                  <c:v>-1.9241778968178101E-3</c:v>
                </c:pt>
                <c:pt idx="13">
                  <c:v>-1.7671557401456679E-3</c:v>
                </c:pt>
                <c:pt idx="14">
                  <c:v>-1.6154964100692185E-3</c:v>
                </c:pt>
              </c:numCache>
            </c:numRef>
          </c:val>
          <c:smooth val="0"/>
          <c:extLst xmlns:c16r2="http://schemas.microsoft.com/office/drawing/2015/06/chart">
            <c:ext xmlns:c16="http://schemas.microsoft.com/office/drawing/2014/chart" uri="{C3380CC4-5D6E-409C-BE32-E72D297353CC}">
              <c16:uniqueId val="{00000004-1C39-44BF-8392-72B23774A426}"/>
            </c:ext>
          </c:extLst>
        </c:ser>
        <c:dLbls>
          <c:showLegendKey val="0"/>
          <c:showVal val="0"/>
          <c:showCatName val="0"/>
          <c:showSerName val="0"/>
          <c:showPercent val="0"/>
          <c:showBubbleSize val="0"/>
        </c:dLbls>
        <c:smooth val="0"/>
        <c:axId val="243932696"/>
        <c:axId val="243931520"/>
      </c:lineChart>
      <c:catAx>
        <c:axId val="243932696"/>
        <c:scaling>
          <c:orientation val="minMax"/>
        </c:scaling>
        <c:delete val="0"/>
        <c:axPos val="b"/>
        <c:numFmt formatCode="General" sourceLinked="1"/>
        <c:majorTickMark val="cross"/>
        <c:minorTickMark val="none"/>
        <c:tickLblPos val="low"/>
        <c:txPr>
          <a:bodyPr rot="-5400000"/>
          <a:lstStyle/>
          <a:p>
            <a:pPr>
              <a:defRPr/>
            </a:pPr>
            <a:endParaRPr lang="en-US"/>
          </a:p>
        </c:txPr>
        <c:crossAx val="243931520"/>
        <c:crosses val="autoZero"/>
        <c:auto val="1"/>
        <c:lblAlgn val="ctr"/>
        <c:lblOffset val="100"/>
        <c:noMultiLvlLbl val="0"/>
      </c:catAx>
      <c:valAx>
        <c:axId val="243931520"/>
        <c:scaling>
          <c:orientation val="minMax"/>
        </c:scaling>
        <c:delete val="0"/>
        <c:axPos val="l"/>
        <c:majorGridlines/>
        <c:title>
          <c:tx>
            <c:rich>
              <a:bodyPr/>
              <a:lstStyle/>
              <a:p>
                <a:pPr>
                  <a:defRPr/>
                </a:pPr>
                <a:r>
                  <a:rPr lang="en-US"/>
                  <a:t>Percentage from baseline</a:t>
                </a:r>
              </a:p>
            </c:rich>
          </c:tx>
          <c:overlay val="0"/>
        </c:title>
        <c:numFmt formatCode="0.0%" sourceLinked="0"/>
        <c:majorTickMark val="none"/>
        <c:minorTickMark val="none"/>
        <c:tickLblPos val="nextTo"/>
        <c:crossAx val="243932696"/>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'GSP by industry (#)'!$A$23:$A$42</c:f>
              <c:strCache>
                <c:ptCount val="20"/>
                <c:pt idx="0">
                  <c:v>Utilities</c:v>
                </c:pt>
                <c:pt idx="1">
                  <c:v>Manufacturing</c:v>
                </c:pt>
                <c:pt idx="2">
                  <c:v>Mining</c:v>
                </c:pt>
                <c:pt idx="3">
                  <c:v>Management of Companies and Enterprises</c:v>
                </c:pt>
                <c:pt idx="4">
                  <c:v>Forestry, Fishing, and Related Activities</c:v>
                </c:pt>
                <c:pt idx="5">
                  <c:v>Educational Services</c:v>
                </c:pt>
                <c:pt idx="6">
                  <c:v>Arts, Entertainment, and Recreation</c:v>
                </c:pt>
                <c:pt idx="7">
                  <c:v>Information</c:v>
                </c:pt>
                <c:pt idx="8">
                  <c:v>Administrative and Waste Management Services</c:v>
                </c:pt>
                <c:pt idx="9">
                  <c:v>Wholesale Trade</c:v>
                </c:pt>
                <c:pt idx="10">
                  <c:v>Professional, Scientific, and Technical Services</c:v>
                </c:pt>
                <c:pt idx="11">
                  <c:v>Accommodation and Food Services</c:v>
                </c:pt>
                <c:pt idx="12">
                  <c:v>Transportation and Warehousing</c:v>
                </c:pt>
                <c:pt idx="13">
                  <c:v>Finance and Insurance</c:v>
                </c:pt>
                <c:pt idx="14">
                  <c:v>Construction</c:v>
                </c:pt>
                <c:pt idx="15">
                  <c:v>Real Estate and Rental and Leasing</c:v>
                </c:pt>
                <c:pt idx="16">
                  <c:v>Other Services, except Public Administration</c:v>
                </c:pt>
                <c:pt idx="17">
                  <c:v>Health Care and Social Assistance</c:v>
                </c:pt>
                <c:pt idx="18">
                  <c:v>Retail Trade</c:v>
                </c:pt>
                <c:pt idx="19">
                  <c:v>State and Local Government</c:v>
                </c:pt>
              </c:strCache>
            </c:strRef>
          </c:cat>
          <c:val>
            <c:numRef>
              <c:f>'GSP by industry (#)'!$B$23:$B$42</c:f>
              <c:numCache>
                <c:formatCode>"$"#,##0</c:formatCode>
                <c:ptCount val="20"/>
                <c:pt idx="0">
                  <c:v>-254.86535714285714</c:v>
                </c:pt>
                <c:pt idx="1">
                  <c:v>-28.736000000000001</c:v>
                </c:pt>
                <c:pt idx="2">
                  <c:v>-28.121999999999996</c:v>
                </c:pt>
                <c:pt idx="3">
                  <c:v>-7.1681428571428363</c:v>
                </c:pt>
                <c:pt idx="4">
                  <c:v>0.58392857142857402</c:v>
                </c:pt>
                <c:pt idx="5">
                  <c:v>3.4278571428571452</c:v>
                </c:pt>
                <c:pt idx="6">
                  <c:v>8.2163571428570989</c:v>
                </c:pt>
                <c:pt idx="7">
                  <c:v>13.791214285714288</c:v>
                </c:pt>
                <c:pt idx="8">
                  <c:v>14.899000000000004</c:v>
                </c:pt>
                <c:pt idx="9">
                  <c:v>15.685285714285722</c:v>
                </c:pt>
                <c:pt idx="10">
                  <c:v>23.684428571428572</c:v>
                </c:pt>
                <c:pt idx="11">
                  <c:v>31.374071428571515</c:v>
                </c:pt>
                <c:pt idx="12">
                  <c:v>36.460285714285718</c:v>
                </c:pt>
                <c:pt idx="13">
                  <c:v>49.317642857142516</c:v>
                </c:pt>
                <c:pt idx="14">
                  <c:v>53.732785714285924</c:v>
                </c:pt>
                <c:pt idx="15">
                  <c:v>56.128142857142862</c:v>
                </c:pt>
                <c:pt idx="16">
                  <c:v>64.956214285714779</c:v>
                </c:pt>
                <c:pt idx="17">
                  <c:v>115.8125</c:v>
                </c:pt>
                <c:pt idx="18">
                  <c:v>169.42907142857138</c:v>
                </c:pt>
                <c:pt idx="19">
                  <c:v>174.67842857142861</c:v>
                </c:pt>
              </c:numCache>
            </c:numRef>
          </c:val>
          <c:extLst xmlns:c16r2="http://schemas.microsoft.com/office/drawing/2015/06/chart">
            <c:ext xmlns:c16="http://schemas.microsoft.com/office/drawing/2014/chart" uri="{C3380CC4-5D6E-409C-BE32-E72D297353CC}">
              <c16:uniqueId val="{00000000-5A6F-44F7-BF2B-4501ABCF7CC5}"/>
            </c:ext>
          </c:extLst>
        </c:ser>
        <c:dLbls>
          <c:showLegendKey val="0"/>
          <c:showVal val="0"/>
          <c:showCatName val="0"/>
          <c:showSerName val="0"/>
          <c:showPercent val="0"/>
          <c:showBubbleSize val="0"/>
        </c:dLbls>
        <c:gapWidth val="75"/>
        <c:overlap val="40"/>
        <c:axId val="243932304"/>
        <c:axId val="243929952"/>
      </c:barChart>
      <c:catAx>
        <c:axId val="243932304"/>
        <c:scaling>
          <c:orientation val="minMax"/>
        </c:scaling>
        <c:delete val="0"/>
        <c:axPos val="l"/>
        <c:numFmt formatCode="General" sourceLinked="0"/>
        <c:majorTickMark val="cross"/>
        <c:minorTickMark val="none"/>
        <c:tickLblPos val="low"/>
        <c:txPr>
          <a:bodyPr/>
          <a:lstStyle/>
          <a:p>
            <a:pPr>
              <a:defRPr sz="1200" b="1"/>
            </a:pPr>
            <a:endParaRPr lang="en-US"/>
          </a:p>
        </c:txPr>
        <c:crossAx val="243929952"/>
        <c:crosses val="autoZero"/>
        <c:auto val="1"/>
        <c:lblAlgn val="ctr"/>
        <c:lblOffset val="100"/>
        <c:noMultiLvlLbl val="0"/>
      </c:catAx>
      <c:valAx>
        <c:axId val="243929952"/>
        <c:scaling>
          <c:orientation val="minMax"/>
        </c:scaling>
        <c:delete val="0"/>
        <c:axPos val="b"/>
        <c:majorGridlines/>
        <c:numFmt formatCode="&quot;$&quot;#,##0" sourceLinked="1"/>
        <c:majorTickMark val="none"/>
        <c:minorTickMark val="none"/>
        <c:tickLblPos val="nextTo"/>
        <c:crossAx val="243932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numFmt formatCode="&quot;$&quot;#,##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MFG!$A$23:$A$42</c:f>
              <c:strCache>
                <c:ptCount val="20"/>
                <c:pt idx="0">
                  <c:v>Chemicals</c:v>
                </c:pt>
                <c:pt idx="1">
                  <c:v>Paper</c:v>
                </c:pt>
                <c:pt idx="2">
                  <c:v>Primary metals</c:v>
                </c:pt>
                <c:pt idx="3">
                  <c:v>Food</c:v>
                </c:pt>
                <c:pt idx="4">
                  <c:v>Plastics and rubber</c:v>
                </c:pt>
                <c:pt idx="5">
                  <c:v>Machinery</c:v>
                </c:pt>
                <c:pt idx="6">
                  <c:v>Electrical equipment and appliances</c:v>
                </c:pt>
                <c:pt idx="7">
                  <c:v>Fabricated metals</c:v>
                </c:pt>
                <c:pt idx="8">
                  <c:v>Nonmetallic minerals</c:v>
                </c:pt>
                <c:pt idx="9">
                  <c:v>Petroleum and coal</c:v>
                </c:pt>
                <c:pt idx="10">
                  <c:v>Wood</c:v>
                </c:pt>
                <c:pt idx="11">
                  <c:v>Textile mills</c:v>
                </c:pt>
                <c:pt idx="12">
                  <c:v>Other transportation equipment</c:v>
                </c:pt>
                <c:pt idx="13">
                  <c:v>Miscellaneous</c:v>
                </c:pt>
                <c:pt idx="14">
                  <c:v>Motor vehicles, bodies and trailers, and parts</c:v>
                </c:pt>
                <c:pt idx="15">
                  <c:v>Printing and related support activities</c:v>
                </c:pt>
                <c:pt idx="16">
                  <c:v>Furniture and related</c:v>
                </c:pt>
                <c:pt idx="17">
                  <c:v>Computer and electronics</c:v>
                </c:pt>
                <c:pt idx="18">
                  <c:v>Apparel</c:v>
                </c:pt>
                <c:pt idx="19">
                  <c:v>Beverage and tobacco</c:v>
                </c:pt>
              </c:strCache>
            </c:strRef>
          </c:cat>
          <c:val>
            <c:numRef>
              <c:f>MFG!$B$23:$B$42</c:f>
              <c:numCache>
                <c:formatCode>General</c:formatCode>
                <c:ptCount val="20"/>
                <c:pt idx="0">
                  <c:v>-18.21492857142859</c:v>
                </c:pt>
                <c:pt idx="1">
                  <c:v>-10.19378571428572</c:v>
                </c:pt>
                <c:pt idx="2">
                  <c:v>-7.0956428571428578</c:v>
                </c:pt>
                <c:pt idx="3">
                  <c:v>-1.1652142857142858</c:v>
                </c:pt>
                <c:pt idx="4">
                  <c:v>-1.0498571428571428</c:v>
                </c:pt>
                <c:pt idx="5">
                  <c:v>-0.95264285714285968</c:v>
                </c:pt>
                <c:pt idx="6">
                  <c:v>-0.74371428571428566</c:v>
                </c:pt>
                <c:pt idx="7">
                  <c:v>-0.68164285714285933</c:v>
                </c:pt>
                <c:pt idx="8">
                  <c:v>-0.55899999999999994</c:v>
                </c:pt>
                <c:pt idx="9">
                  <c:v>-0.29421428571428765</c:v>
                </c:pt>
                <c:pt idx="10">
                  <c:v>-0.16107142857142923</c:v>
                </c:pt>
                <c:pt idx="11">
                  <c:v>-7.0785714285714313E-2</c:v>
                </c:pt>
                <c:pt idx="12">
                  <c:v>0.26435714285714285</c:v>
                </c:pt>
                <c:pt idx="13">
                  <c:v>0.29800000000000032</c:v>
                </c:pt>
                <c:pt idx="14">
                  <c:v>0.32500000000000123</c:v>
                </c:pt>
                <c:pt idx="15">
                  <c:v>0.45892857142857285</c:v>
                </c:pt>
                <c:pt idx="16">
                  <c:v>2.0154285714285707</c:v>
                </c:pt>
                <c:pt idx="17">
                  <c:v>2.0497857142857141</c:v>
                </c:pt>
                <c:pt idx="18">
                  <c:v>2.5164999999999913</c:v>
                </c:pt>
                <c:pt idx="19">
                  <c:v>4.5186428571428578</c:v>
                </c:pt>
              </c:numCache>
            </c:numRef>
          </c:val>
          <c:extLst xmlns:c16r2="http://schemas.microsoft.com/office/drawing/2015/06/chart">
            <c:ext xmlns:c16="http://schemas.microsoft.com/office/drawing/2014/chart" uri="{C3380CC4-5D6E-409C-BE32-E72D297353CC}">
              <c16:uniqueId val="{00000000-DF29-452B-B18C-B97786094F2F}"/>
            </c:ext>
          </c:extLst>
        </c:ser>
        <c:dLbls>
          <c:showLegendKey val="0"/>
          <c:showVal val="1"/>
          <c:showCatName val="0"/>
          <c:showSerName val="0"/>
          <c:showPercent val="0"/>
          <c:showBubbleSize val="0"/>
        </c:dLbls>
        <c:gapWidth val="75"/>
        <c:axId val="243931912"/>
        <c:axId val="243933872"/>
      </c:barChart>
      <c:catAx>
        <c:axId val="243931912"/>
        <c:scaling>
          <c:orientation val="minMax"/>
        </c:scaling>
        <c:delete val="0"/>
        <c:axPos val="l"/>
        <c:numFmt formatCode="General" sourceLinked="0"/>
        <c:majorTickMark val="cross"/>
        <c:minorTickMark val="none"/>
        <c:tickLblPos val="low"/>
        <c:txPr>
          <a:bodyPr/>
          <a:lstStyle/>
          <a:p>
            <a:pPr>
              <a:defRPr sz="1200" b="1"/>
            </a:pPr>
            <a:endParaRPr lang="en-US"/>
          </a:p>
        </c:txPr>
        <c:crossAx val="243933872"/>
        <c:crosses val="autoZero"/>
        <c:auto val="1"/>
        <c:lblAlgn val="ctr"/>
        <c:lblOffset val="100"/>
        <c:noMultiLvlLbl val="0"/>
      </c:catAx>
      <c:valAx>
        <c:axId val="243933872"/>
        <c:scaling>
          <c:orientation val="minMax"/>
        </c:scaling>
        <c:delete val="0"/>
        <c:axPos val="b"/>
        <c:majorGridlines/>
        <c:numFmt formatCode="&quot;$&quot;#,##0" sourceLinked="0"/>
        <c:majorTickMark val="none"/>
        <c:minorTickMark val="none"/>
        <c:tickLblPos val="nextTo"/>
        <c:crossAx val="243931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bar"/>
        <c:grouping val="clustered"/>
        <c:varyColors val="0"/>
        <c:ser>
          <c:idx val="0"/>
          <c:order val="0"/>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 by I'!$A$23:$A$42</c:f>
              <c:strCache>
                <c:ptCount val="20"/>
                <c:pt idx="0">
                  <c:v>Utilities</c:v>
                </c:pt>
                <c:pt idx="1">
                  <c:v>Mining</c:v>
                </c:pt>
                <c:pt idx="2">
                  <c:v>Management of Companies and Enterprises</c:v>
                </c:pt>
                <c:pt idx="3">
                  <c:v>Forestry, Fishing, and Related Activities</c:v>
                </c:pt>
                <c:pt idx="4">
                  <c:v>Information</c:v>
                </c:pt>
                <c:pt idx="5">
                  <c:v>Wholesale Trade</c:v>
                </c:pt>
                <c:pt idx="6">
                  <c:v>Educational Services</c:v>
                </c:pt>
                <c:pt idx="7">
                  <c:v>Manufacturing</c:v>
                </c:pt>
                <c:pt idx="8">
                  <c:v>Real Estate and Rental and Leasing</c:v>
                </c:pt>
                <c:pt idx="9">
                  <c:v>Professional, Scientific, and Technical Services</c:v>
                </c:pt>
                <c:pt idx="10">
                  <c:v>Arts, Entertainment, and Recreation</c:v>
                </c:pt>
                <c:pt idx="11">
                  <c:v>Transportation and Warehousing</c:v>
                </c:pt>
                <c:pt idx="12">
                  <c:v>Finance and Insurance</c:v>
                </c:pt>
                <c:pt idx="13">
                  <c:v>Administrative and Waste Management Services</c:v>
                </c:pt>
                <c:pt idx="14">
                  <c:v>Construction</c:v>
                </c:pt>
                <c:pt idx="15">
                  <c:v>Accommodation and Food Services</c:v>
                </c:pt>
                <c:pt idx="16">
                  <c:v>Other Services, except Public Administration</c:v>
                </c:pt>
                <c:pt idx="17">
                  <c:v>Health Care and Social Assistance</c:v>
                </c:pt>
                <c:pt idx="18">
                  <c:v>Retail Trade</c:v>
                </c:pt>
                <c:pt idx="19">
                  <c:v>State and Local Government</c:v>
                </c:pt>
              </c:strCache>
            </c:strRef>
          </c:cat>
          <c:val>
            <c:numRef>
              <c:f>'L by I'!$B$23:$B$42</c:f>
              <c:numCache>
                <c:formatCode>General</c:formatCode>
                <c:ptCount val="20"/>
                <c:pt idx="0">
                  <c:v>-357.42857142856923</c:v>
                </c:pt>
                <c:pt idx="1">
                  <c:v>-111.64285714285676</c:v>
                </c:pt>
                <c:pt idx="2">
                  <c:v>-4.6428571428571415</c:v>
                </c:pt>
                <c:pt idx="3">
                  <c:v>64.714285714285722</c:v>
                </c:pt>
                <c:pt idx="4">
                  <c:v>66.428571428571388</c:v>
                </c:pt>
                <c:pt idx="5">
                  <c:v>160.71428571428501</c:v>
                </c:pt>
                <c:pt idx="6">
                  <c:v>166.28571428571428</c:v>
                </c:pt>
                <c:pt idx="7">
                  <c:v>186.21428571428501</c:v>
                </c:pt>
                <c:pt idx="8">
                  <c:v>254.57142857142861</c:v>
                </c:pt>
                <c:pt idx="9">
                  <c:v>276.57142857142856</c:v>
                </c:pt>
                <c:pt idx="10">
                  <c:v>325.85714285714283</c:v>
                </c:pt>
                <c:pt idx="11">
                  <c:v>399.42857142856923</c:v>
                </c:pt>
                <c:pt idx="12">
                  <c:v>446.57142857142856</c:v>
                </c:pt>
                <c:pt idx="13">
                  <c:v>797.57142857142856</c:v>
                </c:pt>
                <c:pt idx="14">
                  <c:v>1205.7857142857151</c:v>
                </c:pt>
                <c:pt idx="15">
                  <c:v>1312.5</c:v>
                </c:pt>
                <c:pt idx="16">
                  <c:v>1851.7857142857151</c:v>
                </c:pt>
                <c:pt idx="17">
                  <c:v>2234.4285714285697</c:v>
                </c:pt>
                <c:pt idx="18">
                  <c:v>2404.8571428571577</c:v>
                </c:pt>
                <c:pt idx="19">
                  <c:v>2933.2142857142762</c:v>
                </c:pt>
              </c:numCache>
            </c:numRef>
          </c:val>
          <c:extLst xmlns:c16r2="http://schemas.microsoft.com/office/drawing/2015/06/chart">
            <c:ext xmlns:c16="http://schemas.microsoft.com/office/drawing/2014/chart" uri="{C3380CC4-5D6E-409C-BE32-E72D297353CC}">
              <c16:uniqueId val="{00000000-E25E-45DA-A535-6E64D1A2D64B}"/>
            </c:ext>
          </c:extLst>
        </c:ser>
        <c:dLbls>
          <c:showLegendKey val="0"/>
          <c:showVal val="1"/>
          <c:showCatName val="0"/>
          <c:showSerName val="0"/>
          <c:showPercent val="0"/>
          <c:showBubbleSize val="0"/>
        </c:dLbls>
        <c:gapWidth val="75"/>
        <c:axId val="245288608"/>
        <c:axId val="245289784"/>
      </c:barChart>
      <c:catAx>
        <c:axId val="245288608"/>
        <c:scaling>
          <c:orientation val="minMax"/>
        </c:scaling>
        <c:delete val="0"/>
        <c:axPos val="l"/>
        <c:numFmt formatCode="General" sourceLinked="0"/>
        <c:majorTickMark val="cross"/>
        <c:minorTickMark val="none"/>
        <c:tickLblPos val="low"/>
        <c:txPr>
          <a:bodyPr/>
          <a:lstStyle/>
          <a:p>
            <a:pPr>
              <a:defRPr sz="1200" b="1"/>
            </a:pPr>
            <a:endParaRPr lang="en-US"/>
          </a:p>
        </c:txPr>
        <c:crossAx val="245289784"/>
        <c:crosses val="autoZero"/>
        <c:auto val="1"/>
        <c:lblAlgn val="ctr"/>
        <c:lblOffset val="100"/>
        <c:noMultiLvlLbl val="0"/>
      </c:catAx>
      <c:valAx>
        <c:axId val="245289784"/>
        <c:scaling>
          <c:orientation val="minMax"/>
        </c:scaling>
        <c:delete val="0"/>
        <c:axPos val="b"/>
        <c:majorGridlines/>
        <c:numFmt formatCode="#,##0" sourceLinked="0"/>
        <c:majorTickMark val="none"/>
        <c:minorTickMark val="none"/>
        <c:tickLblPos val="nextTo"/>
        <c:crossAx val="245288608"/>
        <c:crosses val="autoZero"/>
        <c:crossBetween val="between"/>
        <c:majorUnit val="75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Truman!$A$2</c:f>
              <c:strCache>
                <c:ptCount val="1"/>
                <c:pt idx="0">
                  <c:v>Positive of Rebates</c:v>
                </c:pt>
              </c:strCache>
            </c:strRef>
          </c:tx>
          <c:spPr>
            <a:solidFill>
              <a:schemeClr val="accent4"/>
            </a:solidFill>
          </c:spPr>
          <c:cat>
            <c:numRef>
              <c:f>Truman!$B$1:$P$1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Truman!$B$2:$P$2</c:f>
              <c:numCache>
                <c:formatCode>#,##0</c:formatCode>
                <c:ptCount val="15"/>
                <c:pt idx="0">
                  <c:v>0</c:v>
                </c:pt>
                <c:pt idx="1">
                  <c:v>4388</c:v>
                </c:pt>
                <c:pt idx="2">
                  <c:v>8356</c:v>
                </c:pt>
                <c:pt idx="3">
                  <c:v>12582</c:v>
                </c:pt>
                <c:pt idx="4">
                  <c:v>16799</c:v>
                </c:pt>
                <c:pt idx="5">
                  <c:v>20786</c:v>
                </c:pt>
                <c:pt idx="6">
                  <c:v>24537</c:v>
                </c:pt>
                <c:pt idx="7">
                  <c:v>28059</c:v>
                </c:pt>
                <c:pt idx="8">
                  <c:v>31233</c:v>
                </c:pt>
                <c:pt idx="9">
                  <c:v>33975</c:v>
                </c:pt>
                <c:pt idx="10">
                  <c:v>36289</c:v>
                </c:pt>
                <c:pt idx="11">
                  <c:v>38260</c:v>
                </c:pt>
                <c:pt idx="12">
                  <c:v>39671</c:v>
                </c:pt>
                <c:pt idx="13">
                  <c:v>40384</c:v>
                </c:pt>
                <c:pt idx="14">
                  <c:v>40609</c:v>
                </c:pt>
              </c:numCache>
            </c:numRef>
          </c:val>
          <c:extLst xmlns:c16r2="http://schemas.microsoft.com/office/drawing/2015/06/chart">
            <c:ext xmlns:c16="http://schemas.microsoft.com/office/drawing/2014/chart" uri="{C3380CC4-5D6E-409C-BE32-E72D297353CC}">
              <c16:uniqueId val="{00000000-368E-4D57-8BE1-815EDF5407D0}"/>
            </c:ext>
          </c:extLst>
        </c:ser>
        <c:ser>
          <c:idx val="1"/>
          <c:order val="1"/>
          <c:tx>
            <c:strRef>
              <c:f>Truman!$A$3</c:f>
              <c:strCache>
                <c:ptCount val="1"/>
                <c:pt idx="0">
                  <c:v>Negative of Fees</c:v>
                </c:pt>
              </c:strCache>
            </c:strRef>
          </c:tx>
          <c:spPr>
            <a:solidFill>
              <a:schemeClr val="accent3"/>
            </a:solidFill>
          </c:spPr>
          <c:cat>
            <c:numRef>
              <c:f>Truman!$B$1:$P$1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Truman!$B$3:$P$3</c:f>
              <c:numCache>
                <c:formatCode>#,##0</c:formatCode>
                <c:ptCount val="15"/>
                <c:pt idx="0">
                  <c:v>0</c:v>
                </c:pt>
                <c:pt idx="1">
                  <c:v>-2465</c:v>
                </c:pt>
                <c:pt idx="2">
                  <c:v>-4780</c:v>
                </c:pt>
                <c:pt idx="3">
                  <c:v>-7055</c:v>
                </c:pt>
                <c:pt idx="4">
                  <c:v>-9112</c:v>
                </c:pt>
                <c:pt idx="5">
                  <c:v>-10853</c:v>
                </c:pt>
                <c:pt idx="6">
                  <c:v>-12290</c:v>
                </c:pt>
                <c:pt idx="7">
                  <c:v>-13487</c:v>
                </c:pt>
                <c:pt idx="8">
                  <c:v>-14422</c:v>
                </c:pt>
                <c:pt idx="9">
                  <c:v>-15125</c:v>
                </c:pt>
                <c:pt idx="10">
                  <c:v>-15604</c:v>
                </c:pt>
                <c:pt idx="11">
                  <c:v>-15905</c:v>
                </c:pt>
                <c:pt idx="12">
                  <c:v>-15987</c:v>
                </c:pt>
                <c:pt idx="13">
                  <c:v>-15832</c:v>
                </c:pt>
                <c:pt idx="14">
                  <c:v>-15496</c:v>
                </c:pt>
              </c:numCache>
            </c:numRef>
          </c:val>
          <c:extLst xmlns:c16r2="http://schemas.microsoft.com/office/drawing/2015/06/chart">
            <c:ext xmlns:c16="http://schemas.microsoft.com/office/drawing/2014/chart" uri="{C3380CC4-5D6E-409C-BE32-E72D297353CC}">
              <c16:uniqueId val="{00000001-368E-4D57-8BE1-815EDF5407D0}"/>
            </c:ext>
          </c:extLst>
        </c:ser>
        <c:ser>
          <c:idx val="2"/>
          <c:order val="2"/>
          <c:tx>
            <c:strRef>
              <c:f>Truman!$A$4</c:f>
              <c:strCache>
                <c:ptCount val="1"/>
                <c:pt idx="0">
                  <c:v>Net</c:v>
                </c:pt>
              </c:strCache>
            </c:strRef>
          </c:tx>
          <c:spPr>
            <a:solidFill>
              <a:schemeClr val="accent2"/>
            </a:solidFill>
          </c:spPr>
          <c:cat>
            <c:numRef>
              <c:f>Truman!$B$1:$P$1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Truman!$B$4:$P$4</c:f>
              <c:numCache>
                <c:formatCode>#,##0</c:formatCode>
                <c:ptCount val="15"/>
                <c:pt idx="0">
                  <c:v>0</c:v>
                </c:pt>
                <c:pt idx="1">
                  <c:v>1923</c:v>
                </c:pt>
                <c:pt idx="2">
                  <c:v>3576</c:v>
                </c:pt>
                <c:pt idx="3">
                  <c:v>5527</c:v>
                </c:pt>
                <c:pt idx="4">
                  <c:v>7687</c:v>
                </c:pt>
                <c:pt idx="5">
                  <c:v>9933</c:v>
                </c:pt>
                <c:pt idx="6">
                  <c:v>12247</c:v>
                </c:pt>
                <c:pt idx="7">
                  <c:v>14572</c:v>
                </c:pt>
                <c:pt idx="8">
                  <c:v>16811</c:v>
                </c:pt>
                <c:pt idx="9">
                  <c:v>18850</c:v>
                </c:pt>
                <c:pt idx="10">
                  <c:v>20685</c:v>
                </c:pt>
                <c:pt idx="11">
                  <c:v>22355</c:v>
                </c:pt>
                <c:pt idx="12">
                  <c:v>23684</c:v>
                </c:pt>
                <c:pt idx="13">
                  <c:v>24552</c:v>
                </c:pt>
                <c:pt idx="14">
                  <c:v>25113</c:v>
                </c:pt>
              </c:numCache>
            </c:numRef>
          </c:val>
          <c:extLst xmlns:c16r2="http://schemas.microsoft.com/office/drawing/2015/06/chart">
            <c:ext xmlns:c16="http://schemas.microsoft.com/office/drawing/2014/chart" uri="{C3380CC4-5D6E-409C-BE32-E72D297353CC}">
              <c16:uniqueId val="{00000002-368E-4D57-8BE1-815EDF5407D0}"/>
            </c:ext>
          </c:extLst>
        </c:ser>
        <c:dLbls>
          <c:showLegendKey val="0"/>
          <c:showVal val="0"/>
          <c:showCatName val="0"/>
          <c:showSerName val="0"/>
          <c:showPercent val="0"/>
          <c:showBubbleSize val="0"/>
        </c:dLbls>
        <c:axId val="245292136"/>
        <c:axId val="245292528"/>
      </c:areaChart>
      <c:catAx>
        <c:axId val="245292136"/>
        <c:scaling>
          <c:orientation val="minMax"/>
        </c:scaling>
        <c:delete val="0"/>
        <c:axPos val="b"/>
        <c:numFmt formatCode="General" sourceLinked="1"/>
        <c:majorTickMark val="cross"/>
        <c:minorTickMark val="none"/>
        <c:tickLblPos val="low"/>
        <c:txPr>
          <a:bodyPr rot="-5400000"/>
          <a:lstStyle/>
          <a:p>
            <a:pPr>
              <a:defRPr/>
            </a:pPr>
            <a:endParaRPr lang="en-US"/>
          </a:p>
        </c:txPr>
        <c:crossAx val="245292528"/>
        <c:crosses val="autoZero"/>
        <c:auto val="1"/>
        <c:lblAlgn val="ctr"/>
        <c:lblOffset val="100"/>
        <c:noMultiLvlLbl val="0"/>
      </c:catAx>
      <c:valAx>
        <c:axId val="245292528"/>
        <c:scaling>
          <c:orientation val="minMax"/>
        </c:scaling>
        <c:delete val="0"/>
        <c:axPos val="l"/>
        <c:majorGridlines/>
        <c:title>
          <c:tx>
            <c:rich>
              <a:bodyPr/>
              <a:lstStyle/>
              <a:p>
                <a:pPr>
                  <a:defRPr/>
                </a:pPr>
                <a:r>
                  <a:rPr lang="en-US"/>
                  <a:t># of jobs over/under baseline</a:t>
                </a:r>
              </a:p>
            </c:rich>
          </c:tx>
          <c:overlay val="0"/>
        </c:title>
        <c:numFmt formatCode="#,##0" sourceLinked="1"/>
        <c:majorTickMark val="none"/>
        <c:minorTickMark val="none"/>
        <c:tickLblPos val="nextTo"/>
        <c:crossAx val="245292136"/>
        <c:crosses val="autoZero"/>
        <c:crossBetween val="midCat"/>
      </c:valAx>
    </c:plotArea>
    <c:legend>
      <c:legendPos val="b"/>
      <c:overlay val="0"/>
      <c:txPr>
        <a:bodyPr/>
        <a:lstStyle/>
        <a:p>
          <a:pPr>
            <a:defRPr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Fee &amp; Dividend (F&amp;D)</a:t>
            </a:r>
          </a:p>
        </c:rich>
      </c:tx>
      <c:overlay val="0"/>
    </c:title>
    <c:autoTitleDeleted val="0"/>
    <c:plotArea>
      <c:layout/>
      <c:pieChart>
        <c:varyColors val="1"/>
        <c:ser>
          <c:idx val="0"/>
          <c:order val="0"/>
          <c:dLbls>
            <c:spPr>
              <a:noFill/>
              <a:ln>
                <a:noFill/>
              </a:ln>
              <a:effectLst/>
            </c:spPr>
            <c:txPr>
              <a:bodyPr/>
              <a:lstStyle/>
              <a:p>
                <a:pPr>
                  <a:defRPr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Revenues!$A$2:$A$5</c:f>
              <c:strCache>
                <c:ptCount val="4"/>
                <c:pt idx="0">
                  <c:v>Administration and Overhead</c:v>
                </c:pt>
                <c:pt idx="1">
                  <c:v>Rebates to Households</c:v>
                </c:pt>
                <c:pt idx="2">
                  <c:v>Rebates to Employers</c:v>
                </c:pt>
                <c:pt idx="3">
                  <c:v>Energy Efficiency Programs</c:v>
                </c:pt>
              </c:strCache>
            </c:strRef>
          </c:cat>
          <c:val>
            <c:numRef>
              <c:f>Revenues!$B$2:$B$5</c:f>
              <c:numCache>
                <c:formatCode>0%</c:formatCode>
                <c:ptCount val="4"/>
                <c:pt idx="0">
                  <c:v>0.05</c:v>
                </c:pt>
                <c:pt idx="1">
                  <c:v>0.5</c:v>
                </c:pt>
                <c:pt idx="2">
                  <c:v>0.45</c:v>
                </c:pt>
                <c:pt idx="3">
                  <c:v>0</c:v>
                </c:pt>
              </c:numCache>
            </c:numRef>
          </c:val>
          <c:extLst xmlns:c16r2="http://schemas.microsoft.com/office/drawing/2015/06/chart">
            <c:ext xmlns:c16="http://schemas.microsoft.com/office/drawing/2014/chart" uri="{C3380CC4-5D6E-409C-BE32-E72D297353CC}">
              <c16:uniqueId val="{00000000-ABA7-4EAB-95F5-E07F74002DEF}"/>
            </c:ext>
          </c:extLst>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PCE!$B$17</c:f>
              <c:strCache>
                <c:ptCount val="1"/>
                <c:pt idx="0">
                  <c:v>Case (1)</c:v>
                </c:pt>
              </c:strCache>
            </c:strRef>
          </c:tx>
          <c:cat>
            <c:numRef>
              <c:f>PCE!$C$16:$Q$16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PCE!$C$17:$Q$17</c:f>
              <c:numCache>
                <c:formatCode>0.00%</c:formatCode>
                <c:ptCount val="15"/>
                <c:pt idx="0">
                  <c:v>0</c:v>
                </c:pt>
                <c:pt idx="1">
                  <c:v>1.8000000000000062E-3</c:v>
                </c:pt>
                <c:pt idx="2">
                  <c:v>2.8999999999999998E-3</c:v>
                </c:pt>
                <c:pt idx="3">
                  <c:v>3.8000000000000052E-3</c:v>
                </c:pt>
                <c:pt idx="4">
                  <c:v>4.6000000000000034E-3</c:v>
                </c:pt>
                <c:pt idx="5">
                  <c:v>5.1999999999999998E-3</c:v>
                </c:pt>
                <c:pt idx="6">
                  <c:v>5.8000000000000013E-3</c:v>
                </c:pt>
                <c:pt idx="7">
                  <c:v>6.3000000000000113E-3</c:v>
                </c:pt>
                <c:pt idx="8">
                  <c:v>6.7000000000000202E-3</c:v>
                </c:pt>
                <c:pt idx="9">
                  <c:v>7.1000000000000004E-3</c:v>
                </c:pt>
                <c:pt idx="10">
                  <c:v>7.4000000000000298E-3</c:v>
                </c:pt>
                <c:pt idx="11">
                  <c:v>7.7000000000000254E-3</c:v>
                </c:pt>
                <c:pt idx="12">
                  <c:v>7.900000000000032E-3</c:v>
                </c:pt>
                <c:pt idx="13">
                  <c:v>8.0000000000000227E-3</c:v>
                </c:pt>
                <c:pt idx="14">
                  <c:v>8.1000000000000048E-3</c:v>
                </c:pt>
              </c:numCache>
            </c:numRef>
          </c:val>
          <c:smooth val="0"/>
          <c:extLst xmlns:c16r2="http://schemas.microsoft.com/office/drawing/2015/06/chart">
            <c:ext xmlns:c16="http://schemas.microsoft.com/office/drawing/2014/chart" uri="{C3380CC4-5D6E-409C-BE32-E72D297353CC}">
              <c16:uniqueId val="{00000000-695A-42BE-82BD-B232CB89834C}"/>
            </c:ext>
          </c:extLst>
        </c:ser>
        <c:ser>
          <c:idx val="1"/>
          <c:order val="1"/>
          <c:tx>
            <c:strRef>
              <c:f>PCE!$B$18</c:f>
              <c:strCache>
                <c:ptCount val="1"/>
                <c:pt idx="0">
                  <c:v>Case (2)</c:v>
                </c:pt>
              </c:strCache>
            </c:strRef>
          </c:tx>
          <c:cat>
            <c:numRef>
              <c:f>PCE!$C$16:$Q$16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PCE!$C$18:$Q$18</c:f>
              <c:numCache>
                <c:formatCode>0.00%</c:formatCode>
                <c:ptCount val="15"/>
                <c:pt idx="0">
                  <c:v>0</c:v>
                </c:pt>
                <c:pt idx="1">
                  <c:v>2.0999999999999999E-3</c:v>
                </c:pt>
                <c:pt idx="2">
                  <c:v>3.4000000000000098E-3</c:v>
                </c:pt>
                <c:pt idx="3">
                  <c:v>4.5000000000000014E-3</c:v>
                </c:pt>
                <c:pt idx="4">
                  <c:v>5.5000000000000014E-3</c:v>
                </c:pt>
                <c:pt idx="5">
                  <c:v>6.3000000000000113E-3</c:v>
                </c:pt>
                <c:pt idx="6">
                  <c:v>7.0000000000000114E-3</c:v>
                </c:pt>
                <c:pt idx="7">
                  <c:v>7.6000000000000104E-3</c:v>
                </c:pt>
                <c:pt idx="8">
                  <c:v>8.2000000000000007E-3</c:v>
                </c:pt>
                <c:pt idx="9">
                  <c:v>8.6000000000000208E-3</c:v>
                </c:pt>
                <c:pt idx="10">
                  <c:v>9.0000000000000028E-3</c:v>
                </c:pt>
                <c:pt idx="11">
                  <c:v>9.3000000000000409E-3</c:v>
                </c:pt>
                <c:pt idx="12">
                  <c:v>9.6000000000000026E-3</c:v>
                </c:pt>
                <c:pt idx="13">
                  <c:v>9.7000000000000003E-3</c:v>
                </c:pt>
                <c:pt idx="14">
                  <c:v>9.7000000000000003E-3</c:v>
                </c:pt>
              </c:numCache>
            </c:numRef>
          </c:val>
          <c:smooth val="0"/>
          <c:extLst xmlns:c16r2="http://schemas.microsoft.com/office/drawing/2015/06/chart">
            <c:ext xmlns:c16="http://schemas.microsoft.com/office/drawing/2014/chart" uri="{C3380CC4-5D6E-409C-BE32-E72D297353CC}">
              <c16:uniqueId val="{00000001-695A-42BE-82BD-B232CB89834C}"/>
            </c:ext>
          </c:extLst>
        </c:ser>
        <c:ser>
          <c:idx val="2"/>
          <c:order val="2"/>
          <c:tx>
            <c:strRef>
              <c:f>PCE!$B$19</c:f>
              <c:strCache>
                <c:ptCount val="1"/>
                <c:pt idx="0">
                  <c:v>Case (3)</c:v>
                </c:pt>
              </c:strCache>
            </c:strRef>
          </c:tx>
          <c:cat>
            <c:numRef>
              <c:f>PCE!$C$16:$Q$16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PCE!$C$19:$Q$19</c:f>
              <c:numCache>
                <c:formatCode>0.00%</c:formatCode>
                <c:ptCount val="15"/>
                <c:pt idx="0">
                  <c:v>0</c:v>
                </c:pt>
                <c:pt idx="1">
                  <c:v>3.3000000000000052E-3</c:v>
                </c:pt>
                <c:pt idx="2">
                  <c:v>5.7000000000000123E-3</c:v>
                </c:pt>
                <c:pt idx="3">
                  <c:v>7.3000000000000113E-3</c:v>
                </c:pt>
                <c:pt idx="4">
                  <c:v>8.4000000000000047E-3</c:v>
                </c:pt>
                <c:pt idx="5">
                  <c:v>9.2000000000000068E-3</c:v>
                </c:pt>
                <c:pt idx="6">
                  <c:v>9.3000000000000409E-3</c:v>
                </c:pt>
                <c:pt idx="7">
                  <c:v>9.3000000000000409E-3</c:v>
                </c:pt>
                <c:pt idx="8">
                  <c:v>9.3000000000000409E-3</c:v>
                </c:pt>
                <c:pt idx="9">
                  <c:v>9.3000000000000409E-3</c:v>
                </c:pt>
                <c:pt idx="10">
                  <c:v>9.2000000000000068E-3</c:v>
                </c:pt>
                <c:pt idx="11">
                  <c:v>9.1000000000000004E-3</c:v>
                </c:pt>
                <c:pt idx="12">
                  <c:v>9.0000000000000028E-3</c:v>
                </c:pt>
                <c:pt idx="13">
                  <c:v>8.9000000000000207E-3</c:v>
                </c:pt>
                <c:pt idx="14">
                  <c:v>8.8000000000000248E-3</c:v>
                </c:pt>
              </c:numCache>
            </c:numRef>
          </c:val>
          <c:smooth val="0"/>
          <c:extLst xmlns:c16r2="http://schemas.microsoft.com/office/drawing/2015/06/chart">
            <c:ext xmlns:c16="http://schemas.microsoft.com/office/drawing/2014/chart" uri="{C3380CC4-5D6E-409C-BE32-E72D297353CC}">
              <c16:uniqueId val="{00000002-695A-42BE-82BD-B232CB89834C}"/>
            </c:ext>
          </c:extLst>
        </c:ser>
        <c:ser>
          <c:idx val="3"/>
          <c:order val="3"/>
          <c:tx>
            <c:strRef>
              <c:f>PCE!$B$20</c:f>
              <c:strCache>
                <c:ptCount val="1"/>
                <c:pt idx="0">
                  <c:v>Case (4)</c:v>
                </c:pt>
              </c:strCache>
            </c:strRef>
          </c:tx>
          <c:cat>
            <c:numRef>
              <c:f>PCE!$C$16:$Q$16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PCE!$C$20:$Q$20</c:f>
              <c:numCache>
                <c:formatCode>0.00%</c:formatCode>
                <c:ptCount val="15"/>
                <c:pt idx="0">
                  <c:v>0</c:v>
                </c:pt>
                <c:pt idx="1">
                  <c:v>3.9000000000000098E-3</c:v>
                </c:pt>
                <c:pt idx="2">
                  <c:v>6.8000000000000178E-3</c:v>
                </c:pt>
                <c:pt idx="3">
                  <c:v>9.0000000000000028E-3</c:v>
                </c:pt>
                <c:pt idx="4">
                  <c:v>1.0600000000000021E-2</c:v>
                </c:pt>
                <c:pt idx="5">
                  <c:v>1.1800000000000059E-2</c:v>
                </c:pt>
                <c:pt idx="6">
                  <c:v>1.1700000000000056E-2</c:v>
                </c:pt>
                <c:pt idx="7">
                  <c:v>1.1700000000000056E-2</c:v>
                </c:pt>
                <c:pt idx="8">
                  <c:v>1.1500000000000052E-2</c:v>
                </c:pt>
                <c:pt idx="9">
                  <c:v>1.1400000000000051E-2</c:v>
                </c:pt>
                <c:pt idx="10">
                  <c:v>1.1200000000000045E-2</c:v>
                </c:pt>
                <c:pt idx="11">
                  <c:v>1.1100000000000044E-2</c:v>
                </c:pt>
                <c:pt idx="12">
                  <c:v>1.0900000000000003E-2</c:v>
                </c:pt>
                <c:pt idx="13">
                  <c:v>1.0600000000000021E-2</c:v>
                </c:pt>
                <c:pt idx="14">
                  <c:v>1.0400000000000001E-2</c:v>
                </c:pt>
              </c:numCache>
            </c:numRef>
          </c:val>
          <c:smooth val="0"/>
          <c:extLst xmlns:c16r2="http://schemas.microsoft.com/office/drawing/2015/06/chart">
            <c:ext xmlns:c16="http://schemas.microsoft.com/office/drawing/2014/chart" uri="{C3380CC4-5D6E-409C-BE32-E72D297353CC}">
              <c16:uniqueId val="{00000003-695A-42BE-82BD-B232CB89834C}"/>
            </c:ext>
          </c:extLst>
        </c:ser>
        <c:ser>
          <c:idx val="4"/>
          <c:order val="4"/>
          <c:tx>
            <c:strRef>
              <c:f>PCE!$B$21</c:f>
              <c:strCache>
                <c:ptCount val="1"/>
                <c:pt idx="0">
                  <c:v>CPP Default</c:v>
                </c:pt>
              </c:strCache>
            </c:strRef>
          </c:tx>
          <c:cat>
            <c:numRef>
              <c:f>PCE!$C$16:$Q$16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PCE!$C$21:$Q$21</c:f>
              <c:numCache>
                <c:formatCode>0.00%</c:formatCode>
                <c:ptCount val="15"/>
                <c:pt idx="0">
                  <c:v>0</c:v>
                </c:pt>
                <c:pt idx="1">
                  <c:v>0</c:v>
                </c:pt>
                <c:pt idx="2">
                  <c:v>0</c:v>
                </c:pt>
                <c:pt idx="3">
                  <c:v>0</c:v>
                </c:pt>
                <c:pt idx="4">
                  <c:v>0</c:v>
                </c:pt>
                <c:pt idx="5">
                  <c:v>2.0000000000000052E-3</c:v>
                </c:pt>
                <c:pt idx="6">
                  <c:v>1.9000000000000089E-3</c:v>
                </c:pt>
                <c:pt idx="7">
                  <c:v>1.8000000000000062E-3</c:v>
                </c:pt>
                <c:pt idx="8">
                  <c:v>1.7000000000000051E-3</c:v>
                </c:pt>
                <c:pt idx="9">
                  <c:v>1.7000000000000051E-3</c:v>
                </c:pt>
                <c:pt idx="10">
                  <c:v>1.7000000000000051E-3</c:v>
                </c:pt>
                <c:pt idx="11">
                  <c:v>1.7000000000000051E-3</c:v>
                </c:pt>
                <c:pt idx="12">
                  <c:v>1.7000000000000051E-3</c:v>
                </c:pt>
                <c:pt idx="13">
                  <c:v>1.7000000000000051E-3</c:v>
                </c:pt>
                <c:pt idx="14">
                  <c:v>1.7000000000000051E-3</c:v>
                </c:pt>
              </c:numCache>
            </c:numRef>
          </c:val>
          <c:smooth val="0"/>
          <c:extLst xmlns:c16r2="http://schemas.microsoft.com/office/drawing/2015/06/chart">
            <c:ext xmlns:c16="http://schemas.microsoft.com/office/drawing/2014/chart" uri="{C3380CC4-5D6E-409C-BE32-E72D297353CC}">
              <c16:uniqueId val="{00000004-695A-42BE-82BD-B232CB89834C}"/>
            </c:ext>
          </c:extLst>
        </c:ser>
        <c:dLbls>
          <c:showLegendKey val="0"/>
          <c:showVal val="0"/>
          <c:showCatName val="0"/>
          <c:showSerName val="0"/>
          <c:showPercent val="0"/>
          <c:showBubbleSize val="0"/>
        </c:dLbls>
        <c:marker val="1"/>
        <c:smooth val="0"/>
        <c:axId val="245292920"/>
        <c:axId val="245290960"/>
      </c:lineChart>
      <c:catAx>
        <c:axId val="245292920"/>
        <c:scaling>
          <c:orientation val="minMax"/>
        </c:scaling>
        <c:delete val="0"/>
        <c:axPos val="b"/>
        <c:numFmt formatCode="General" sourceLinked="1"/>
        <c:majorTickMark val="cross"/>
        <c:minorTickMark val="none"/>
        <c:tickLblPos val="nextTo"/>
        <c:txPr>
          <a:bodyPr rot="-5400000"/>
          <a:lstStyle/>
          <a:p>
            <a:pPr>
              <a:defRPr/>
            </a:pPr>
            <a:endParaRPr lang="en-US"/>
          </a:p>
        </c:txPr>
        <c:crossAx val="245290960"/>
        <c:crosses val="autoZero"/>
        <c:auto val="1"/>
        <c:lblAlgn val="ctr"/>
        <c:lblOffset val="100"/>
        <c:tickLblSkip val="1"/>
        <c:noMultiLvlLbl val="0"/>
      </c:catAx>
      <c:valAx>
        <c:axId val="245290960"/>
        <c:scaling>
          <c:orientation val="minMax"/>
        </c:scaling>
        <c:delete val="0"/>
        <c:axPos val="l"/>
        <c:majorGridlines/>
        <c:title>
          <c:tx>
            <c:rich>
              <a:bodyPr/>
              <a:lstStyle/>
              <a:p>
                <a:pPr>
                  <a:defRPr/>
                </a:pPr>
                <a:r>
                  <a:rPr lang="en-US"/>
                  <a:t>Percentage from baseline</a:t>
                </a:r>
              </a:p>
            </c:rich>
          </c:tx>
          <c:overlay val="0"/>
        </c:title>
        <c:numFmt formatCode="0.0%" sourceLinked="0"/>
        <c:majorTickMark val="none"/>
        <c:minorTickMark val="none"/>
        <c:tickLblPos val="nextTo"/>
        <c:crossAx val="245292920"/>
        <c:crosses val="autoZero"/>
        <c:crossBetween val="between"/>
      </c:valAx>
    </c:plotArea>
    <c:legend>
      <c:legendPos val="r"/>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'R'!$A$2</c:f>
              <c:strCache>
                <c:ptCount val="1"/>
                <c:pt idx="0">
                  <c:v>Citizens' Climate Lobby (CCL)</c:v>
                </c:pt>
              </c:strCache>
            </c:strRef>
          </c:tx>
          <c:marker>
            <c:symbol val="none"/>
          </c:marker>
          <c:cat>
            <c:numRef>
              <c:f>'R'!$B$1:$P$1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'R'!$B$2:$P$2</c:f>
              <c:numCache>
                <c:formatCode>General</c:formatCode>
                <c:ptCount val="15"/>
                <c:pt idx="0">
                  <c:v>0</c:v>
                </c:pt>
                <c:pt idx="1">
                  <c:v>558.68124700360295</c:v>
                </c:pt>
                <c:pt idx="2">
                  <c:v>946.98291829284017</c:v>
                </c:pt>
                <c:pt idx="3">
                  <c:v>1337.9947000741508</c:v>
                </c:pt>
                <c:pt idx="4">
                  <c:v>1713.4292363590396</c:v>
                </c:pt>
                <c:pt idx="5">
                  <c:v>2059.8804958969749</c:v>
                </c:pt>
                <c:pt idx="6">
                  <c:v>2391.6472396584741</c:v>
                </c:pt>
                <c:pt idx="7">
                  <c:v>2706.9077883042592</c:v>
                </c:pt>
                <c:pt idx="8">
                  <c:v>2992.5231595685877</c:v>
                </c:pt>
                <c:pt idx="9">
                  <c:v>3243.7915095960302</c:v>
                </c:pt>
                <c:pt idx="10">
                  <c:v>3455.8097000272492</c:v>
                </c:pt>
                <c:pt idx="11">
                  <c:v>3633.2144639998237</c:v>
                </c:pt>
                <c:pt idx="12">
                  <c:v>3751.6893279669293</c:v>
                </c:pt>
                <c:pt idx="13">
                  <c:v>3790.7984607066378</c:v>
                </c:pt>
                <c:pt idx="14">
                  <c:v>3782.3627011684157</c:v>
                </c:pt>
              </c:numCache>
            </c:numRef>
          </c:val>
          <c:smooth val="0"/>
          <c:extLst xmlns:c16r2="http://schemas.microsoft.com/office/drawing/2015/06/chart">
            <c:ext xmlns:c16="http://schemas.microsoft.com/office/drawing/2014/chart" uri="{C3380CC4-5D6E-409C-BE32-E72D297353CC}">
              <c16:uniqueId val="{00000000-87A1-45DD-A30F-2177BD61049D}"/>
            </c:ext>
          </c:extLst>
        </c:ser>
        <c:ser>
          <c:idx val="1"/>
          <c:order val="1"/>
          <c:tx>
            <c:strRef>
              <c:f>'R'!$A$3</c:f>
              <c:strCache>
                <c:ptCount val="1"/>
                <c:pt idx="0">
                  <c:v>Clean Power Plan (CPP)</c:v>
                </c:pt>
              </c:strCache>
            </c:strRef>
          </c:tx>
          <c:marker>
            <c:symbol val="none"/>
          </c:marker>
          <c:cat>
            <c:numRef>
              <c:f>'R'!$B$1:$P$1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'R'!$B$3:$P$3</c:f>
              <c:numCache>
                <c:formatCode>General</c:formatCode>
                <c:ptCount val="15"/>
                <c:pt idx="0">
                  <c:v>0</c:v>
                </c:pt>
                <c:pt idx="1">
                  <c:v>1113.7303597894731</c:v>
                </c:pt>
                <c:pt idx="2">
                  <c:v>2237.36243681217</c:v>
                </c:pt>
                <c:pt idx="3">
                  <c:v>3313.5184992108498</c:v>
                </c:pt>
                <c:pt idx="4">
                  <c:v>4264.5410608295751</c:v>
                </c:pt>
                <c:pt idx="5">
                  <c:v>5027.9229137440225</c:v>
                </c:pt>
                <c:pt idx="6">
                  <c:v>4891.0932990492365</c:v>
                </c:pt>
                <c:pt idx="7">
                  <c:v>4776.6566309701293</c:v>
                </c:pt>
                <c:pt idx="8">
                  <c:v>4644.9301254801039</c:v>
                </c:pt>
                <c:pt idx="9">
                  <c:v>4526.0935831961697</c:v>
                </c:pt>
                <c:pt idx="10">
                  <c:v>4397.3680539082015</c:v>
                </c:pt>
                <c:pt idx="11">
                  <c:v>4281.4806638369018</c:v>
                </c:pt>
                <c:pt idx="12">
                  <c:v>4143.6994661507197</c:v>
                </c:pt>
                <c:pt idx="13">
                  <c:v>3978.354230043225</c:v>
                </c:pt>
                <c:pt idx="14">
                  <c:v>3829.1935572410948</c:v>
                </c:pt>
              </c:numCache>
            </c:numRef>
          </c:val>
          <c:smooth val="0"/>
          <c:extLst xmlns:c16r2="http://schemas.microsoft.com/office/drawing/2015/06/chart">
            <c:ext xmlns:c16="http://schemas.microsoft.com/office/drawing/2014/chart" uri="{C3380CC4-5D6E-409C-BE32-E72D297353CC}">
              <c16:uniqueId val="{00000001-87A1-45DD-A30F-2177BD61049D}"/>
            </c:ext>
          </c:extLst>
        </c:ser>
        <c:dLbls>
          <c:showLegendKey val="0"/>
          <c:showVal val="0"/>
          <c:showCatName val="0"/>
          <c:showSerName val="0"/>
          <c:showPercent val="0"/>
          <c:showBubbleSize val="0"/>
        </c:dLbls>
        <c:smooth val="0"/>
        <c:axId val="245290568"/>
        <c:axId val="245289392"/>
      </c:lineChart>
      <c:catAx>
        <c:axId val="245290568"/>
        <c:scaling>
          <c:orientation val="minMax"/>
        </c:scaling>
        <c:delete val="0"/>
        <c:axPos val="b"/>
        <c:numFmt formatCode="General" sourceLinked="1"/>
        <c:majorTickMark val="cross"/>
        <c:minorTickMark val="none"/>
        <c:tickLblPos val="nextTo"/>
        <c:txPr>
          <a:bodyPr rot="-5400000"/>
          <a:lstStyle/>
          <a:p>
            <a:pPr>
              <a:defRPr/>
            </a:pPr>
            <a:endParaRPr lang="en-US"/>
          </a:p>
        </c:txPr>
        <c:crossAx val="245289392"/>
        <c:crosses val="autoZero"/>
        <c:auto val="1"/>
        <c:lblAlgn val="ctr"/>
        <c:lblOffset val="100"/>
        <c:tickLblSkip val="1"/>
        <c:noMultiLvlLbl val="0"/>
      </c:catAx>
      <c:valAx>
        <c:axId val="245289392"/>
        <c:scaling>
          <c:orientation val="minMax"/>
        </c:scaling>
        <c:delete val="0"/>
        <c:axPos val="l"/>
        <c:majorGridlines/>
        <c:title>
          <c:tx>
            <c:rich>
              <a:bodyPr/>
              <a:lstStyle/>
              <a:p>
                <a:pPr>
                  <a:defRPr/>
                </a:pPr>
                <a:r>
                  <a:rPr lang="en-US"/>
                  <a:t>Millions of 2015 dollars</a:t>
                </a:r>
              </a:p>
            </c:rich>
          </c:tx>
          <c:overlay val="0"/>
        </c:title>
        <c:numFmt formatCode="&quot;$&quot;#,##0" sourceLinked="0"/>
        <c:majorTickMark val="none"/>
        <c:minorTickMark val="none"/>
        <c:tickLblPos val="nextTo"/>
        <c:crossAx val="245290568"/>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'R'!$A$13</c:f>
              <c:strCache>
                <c:ptCount val="1"/>
                <c:pt idx="0">
                  <c:v>Case (1)</c:v>
                </c:pt>
              </c:strCache>
            </c:strRef>
          </c:tx>
          <c:marker>
            <c:symbol val="none"/>
          </c:marker>
          <c:cat>
            <c:numRef>
              <c:f>'R'!$B$12:$P$12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'R'!$B$13:$P$13</c:f>
              <c:numCache>
                <c:formatCode>"$"#,##0</c:formatCode>
                <c:ptCount val="15"/>
                <c:pt idx="0">
                  <c:v>0</c:v>
                </c:pt>
                <c:pt idx="1">
                  <c:v>22.857023679296844</c:v>
                </c:pt>
                <c:pt idx="2">
                  <c:v>38.438326856724018</c:v>
                </c:pt>
                <c:pt idx="3">
                  <c:v>53.901392614229138</c:v>
                </c:pt>
                <c:pt idx="4">
                  <c:v>68.529406443199619</c:v>
                </c:pt>
                <c:pt idx="5">
                  <c:v>81.817886645981233</c:v>
                </c:pt>
                <c:pt idx="6">
                  <c:v>94.362836945472409</c:v>
                </c:pt>
                <c:pt idx="7">
                  <c:v>106.14738559942464</c:v>
                </c:pt>
                <c:pt idx="8">
                  <c:v>116.67797734037936</c:v>
                </c:pt>
                <c:pt idx="9">
                  <c:v>125.77979604666302</c:v>
                </c:pt>
                <c:pt idx="10">
                  <c:v>133.30122381687343</c:v>
                </c:pt>
                <c:pt idx="11">
                  <c:v>139.45268929363746</c:v>
                </c:pt>
                <c:pt idx="12">
                  <c:v>143.33688577300737</c:v>
                </c:pt>
                <c:pt idx="13">
                  <c:v>144.20902681261342</c:v>
                </c:pt>
                <c:pt idx="14">
                  <c:v>143.30931311970659</c:v>
                </c:pt>
              </c:numCache>
            </c:numRef>
          </c:val>
          <c:smooth val="0"/>
          <c:extLst xmlns:c16r2="http://schemas.microsoft.com/office/drawing/2015/06/chart">
            <c:ext xmlns:c16="http://schemas.microsoft.com/office/drawing/2014/chart" uri="{C3380CC4-5D6E-409C-BE32-E72D297353CC}">
              <c16:uniqueId val="{00000000-D14F-459F-9216-680ED6710E6C}"/>
            </c:ext>
          </c:extLst>
        </c:ser>
        <c:ser>
          <c:idx val="1"/>
          <c:order val="1"/>
          <c:tx>
            <c:strRef>
              <c:f>'R'!$A$14</c:f>
              <c:strCache>
                <c:ptCount val="1"/>
                <c:pt idx="0">
                  <c:v>Case (2)</c:v>
                </c:pt>
              </c:strCache>
            </c:strRef>
          </c:tx>
          <c:marker>
            <c:symbol val="none"/>
          </c:marker>
          <c:cat>
            <c:numRef>
              <c:f>'R'!$B$12:$P$12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'R'!$B$14:$P$14</c:f>
              <c:numCache>
                <c:formatCode>"$"#,##0</c:formatCode>
                <c:ptCount val="15"/>
                <c:pt idx="0">
                  <c:v>0</c:v>
                </c:pt>
                <c:pt idx="1">
                  <c:v>17.142767759472633</c:v>
                </c:pt>
                <c:pt idx="2">
                  <c:v>28.828745142542989</c:v>
                </c:pt>
                <c:pt idx="3">
                  <c:v>40.426044460671854</c:v>
                </c:pt>
                <c:pt idx="4">
                  <c:v>51.397054832399782</c:v>
                </c:pt>
                <c:pt idx="5">
                  <c:v>61.363414984486006</c:v>
                </c:pt>
                <c:pt idx="6">
                  <c:v>84.926553250925167</c:v>
                </c:pt>
                <c:pt idx="7">
                  <c:v>95.532647039482214</c:v>
                </c:pt>
                <c:pt idx="8">
                  <c:v>105.01017960634162</c:v>
                </c:pt>
                <c:pt idx="9">
                  <c:v>113.20181644199731</c:v>
                </c:pt>
                <c:pt idx="10">
                  <c:v>119.97110143518566</c:v>
                </c:pt>
                <c:pt idx="11">
                  <c:v>125.50742036427391</c:v>
                </c:pt>
                <c:pt idx="12">
                  <c:v>129.00319719570695</c:v>
                </c:pt>
                <c:pt idx="13">
                  <c:v>129.78812413135114</c:v>
                </c:pt>
                <c:pt idx="14">
                  <c:v>128.9783818077365</c:v>
                </c:pt>
              </c:numCache>
            </c:numRef>
          </c:val>
          <c:smooth val="0"/>
          <c:extLst xmlns:c16r2="http://schemas.microsoft.com/office/drawing/2015/06/chart">
            <c:ext xmlns:c16="http://schemas.microsoft.com/office/drawing/2014/chart" uri="{C3380CC4-5D6E-409C-BE32-E72D297353CC}">
              <c16:uniqueId val="{00000001-D14F-459F-9216-680ED6710E6C}"/>
            </c:ext>
          </c:extLst>
        </c:ser>
        <c:ser>
          <c:idx val="2"/>
          <c:order val="2"/>
          <c:tx>
            <c:strRef>
              <c:f>'R'!$A$15</c:f>
              <c:strCache>
                <c:ptCount val="1"/>
                <c:pt idx="0">
                  <c:v>Case (3)</c:v>
                </c:pt>
              </c:strCache>
            </c:strRef>
          </c:tx>
          <c:marker>
            <c:symbol val="none"/>
          </c:marker>
          <c:cat>
            <c:numRef>
              <c:f>'R'!$B$12:$P$12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'R'!$B$15:$P$15</c:f>
              <c:numCache>
                <c:formatCode>"$"#,##0</c:formatCode>
                <c:ptCount val="15"/>
                <c:pt idx="0">
                  <c:v>0</c:v>
                </c:pt>
                <c:pt idx="1">
                  <c:v>45.565447815891346</c:v>
                </c:pt>
                <c:pt idx="2">
                  <c:v>90.815226950638731</c:v>
                </c:pt>
                <c:pt idx="3">
                  <c:v>133.48577655096673</c:v>
                </c:pt>
                <c:pt idx="4">
                  <c:v>170.56232113344501</c:v>
                </c:pt>
                <c:pt idx="5">
                  <c:v>199.70771500620799</c:v>
                </c:pt>
                <c:pt idx="6">
                  <c:v>192.97889413205516</c:v>
                </c:pt>
                <c:pt idx="7">
                  <c:v>187.30952545718711</c:v>
                </c:pt>
                <c:pt idx="8">
                  <c:v>181.10504849243881</c:v>
                </c:pt>
                <c:pt idx="9">
                  <c:v>175.50176270528038</c:v>
                </c:pt>
                <c:pt idx="10">
                  <c:v>169.62002946937798</c:v>
                </c:pt>
                <c:pt idx="11">
                  <c:v>164.33491571908272</c:v>
                </c:pt>
                <c:pt idx="12">
                  <c:v>158.31400873994497</c:v>
                </c:pt>
                <c:pt idx="13">
                  <c:v>151.34399725471738</c:v>
                </c:pt>
                <c:pt idx="14">
                  <c:v>145.0836796590412</c:v>
                </c:pt>
              </c:numCache>
            </c:numRef>
          </c:val>
          <c:smooth val="0"/>
          <c:extLst xmlns:c16r2="http://schemas.microsoft.com/office/drawing/2015/06/chart">
            <c:ext xmlns:c16="http://schemas.microsoft.com/office/drawing/2014/chart" uri="{C3380CC4-5D6E-409C-BE32-E72D297353CC}">
              <c16:uniqueId val="{00000002-D14F-459F-9216-680ED6710E6C}"/>
            </c:ext>
          </c:extLst>
        </c:ser>
        <c:ser>
          <c:idx val="3"/>
          <c:order val="3"/>
          <c:tx>
            <c:strRef>
              <c:f>'R'!$A$16</c:f>
              <c:strCache>
                <c:ptCount val="1"/>
                <c:pt idx="0">
                  <c:v>Case (4)</c:v>
                </c:pt>
              </c:strCache>
            </c:strRef>
          </c:tx>
          <c:marker>
            <c:symbol val="none"/>
          </c:marker>
          <c:cat>
            <c:numRef>
              <c:f>'R'!$B$12:$P$12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'R'!$B$16:$P$16</c:f>
              <c:numCache>
                <c:formatCode>"$"#,##0</c:formatCode>
                <c:ptCount val="15"/>
                <c:pt idx="0">
                  <c:v>0</c:v>
                </c:pt>
                <c:pt idx="1">
                  <c:v>34.174085861918414</c:v>
                </c:pt>
                <c:pt idx="2">
                  <c:v>68.111420212979056</c:v>
                </c:pt>
                <c:pt idx="3">
                  <c:v>100.11433241322437</c:v>
                </c:pt>
                <c:pt idx="4">
                  <c:v>127.92174085008347</c:v>
                </c:pt>
                <c:pt idx="5">
                  <c:v>149.78078625465628</c:v>
                </c:pt>
                <c:pt idx="6">
                  <c:v>173.68100471884958</c:v>
                </c:pt>
                <c:pt idx="7">
                  <c:v>168.578572911468</c:v>
                </c:pt>
                <c:pt idx="8">
                  <c:v>162.9945436431949</c:v>
                </c:pt>
                <c:pt idx="9">
                  <c:v>157.95158643475239</c:v>
                </c:pt>
                <c:pt idx="10">
                  <c:v>152.65802652244059</c:v>
                </c:pt>
                <c:pt idx="11">
                  <c:v>147.90142414717499</c:v>
                </c:pt>
                <c:pt idx="12">
                  <c:v>142.48260786595122</c:v>
                </c:pt>
                <c:pt idx="13">
                  <c:v>136.20959752924492</c:v>
                </c:pt>
                <c:pt idx="14">
                  <c:v>130.57531169313705</c:v>
                </c:pt>
              </c:numCache>
            </c:numRef>
          </c:val>
          <c:smooth val="0"/>
          <c:extLst xmlns:c16r2="http://schemas.microsoft.com/office/drawing/2015/06/chart">
            <c:ext xmlns:c16="http://schemas.microsoft.com/office/drawing/2014/chart" uri="{C3380CC4-5D6E-409C-BE32-E72D297353CC}">
              <c16:uniqueId val="{00000003-D14F-459F-9216-680ED6710E6C}"/>
            </c:ext>
          </c:extLst>
        </c:ser>
        <c:ser>
          <c:idx val="4"/>
          <c:order val="4"/>
          <c:tx>
            <c:strRef>
              <c:f>'R'!$A$17</c:f>
              <c:strCache>
                <c:ptCount val="1"/>
                <c:pt idx="0">
                  <c:v>CPP Default</c:v>
                </c:pt>
              </c:strCache>
            </c:strRef>
          </c:tx>
          <c:marker>
            <c:symbol val="none"/>
          </c:marker>
          <c:cat>
            <c:numRef>
              <c:f>'R'!$B$12:$P$12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'R'!$B$17:$P$17</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xmlns:c16r2="http://schemas.microsoft.com/office/drawing/2015/06/chart">
            <c:ext xmlns:c16="http://schemas.microsoft.com/office/drawing/2014/chart" uri="{C3380CC4-5D6E-409C-BE32-E72D297353CC}">
              <c16:uniqueId val="{00000004-D14F-459F-9216-680ED6710E6C}"/>
            </c:ext>
          </c:extLst>
        </c:ser>
        <c:dLbls>
          <c:showLegendKey val="0"/>
          <c:showVal val="0"/>
          <c:showCatName val="0"/>
          <c:showSerName val="0"/>
          <c:showPercent val="0"/>
          <c:showBubbleSize val="0"/>
        </c:dLbls>
        <c:smooth val="0"/>
        <c:axId val="245288216"/>
        <c:axId val="245293704"/>
      </c:lineChart>
      <c:catAx>
        <c:axId val="245288216"/>
        <c:scaling>
          <c:orientation val="minMax"/>
        </c:scaling>
        <c:delete val="0"/>
        <c:axPos val="b"/>
        <c:numFmt formatCode="General" sourceLinked="1"/>
        <c:majorTickMark val="cross"/>
        <c:minorTickMark val="none"/>
        <c:tickLblPos val="nextTo"/>
        <c:txPr>
          <a:bodyPr rot="-5400000"/>
          <a:lstStyle/>
          <a:p>
            <a:pPr>
              <a:defRPr/>
            </a:pPr>
            <a:endParaRPr lang="en-US"/>
          </a:p>
        </c:txPr>
        <c:crossAx val="245293704"/>
        <c:crosses val="autoZero"/>
        <c:auto val="1"/>
        <c:lblAlgn val="ctr"/>
        <c:lblOffset val="100"/>
        <c:noMultiLvlLbl val="0"/>
      </c:catAx>
      <c:valAx>
        <c:axId val="245293704"/>
        <c:scaling>
          <c:orientation val="minMax"/>
        </c:scaling>
        <c:delete val="0"/>
        <c:axPos val="l"/>
        <c:majorGridlines/>
        <c:title>
          <c:tx>
            <c:rich>
              <a:bodyPr/>
              <a:lstStyle/>
              <a:p>
                <a:pPr>
                  <a:defRPr/>
                </a:pPr>
                <a:r>
                  <a:rPr lang="en-US" dirty="0"/>
                  <a:t>Monthly dividend in 2015 $</a:t>
                </a:r>
              </a:p>
            </c:rich>
          </c:tx>
          <c:overlay val="0"/>
        </c:title>
        <c:numFmt formatCode="&quot;$&quot;#,##0" sourceLinked="1"/>
        <c:majorTickMark val="none"/>
        <c:minorTickMark val="none"/>
        <c:tickLblPos val="nextTo"/>
        <c:crossAx val="245288216"/>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'R'!$A$24</c:f>
              <c:strCache>
                <c:ptCount val="1"/>
                <c:pt idx="0">
                  <c:v>Case (1)</c:v>
                </c:pt>
              </c:strCache>
            </c:strRef>
          </c:tx>
          <c:marker>
            <c:symbol val="none"/>
          </c:marker>
          <c:cat>
            <c:numRef>
              <c:f>'R'!$B$23:$P$23</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'R'!$B$24:$P$24</c:f>
              <c:numCache>
                <c:formatCode>"$"#,##0</c:formatCode>
                <c:ptCount val="15"/>
                <c:pt idx="0">
                  <c:v>0</c:v>
                </c:pt>
                <c:pt idx="1">
                  <c:v>12.503452093712664</c:v>
                </c:pt>
                <c:pt idx="2">
                  <c:v>21.167583186738561</c:v>
                </c:pt>
                <c:pt idx="3">
                  <c:v>29.896133985726429</c:v>
                </c:pt>
                <c:pt idx="4">
                  <c:v>38.251220168524547</c:v>
                </c:pt>
                <c:pt idx="5">
                  <c:v>45.943486290582136</c:v>
                </c:pt>
                <c:pt idx="6">
                  <c:v>53.290519238631212</c:v>
                </c:pt>
                <c:pt idx="7">
                  <c:v>60.373570306587013</c:v>
                </c:pt>
                <c:pt idx="8">
                  <c:v>66.828817410461454</c:v>
                </c:pt>
                <c:pt idx="9">
                  <c:v>72.428953204763573</c:v>
                </c:pt>
                <c:pt idx="10">
                  <c:v>77.244913089336421</c:v>
                </c:pt>
                <c:pt idx="11">
                  <c:v>81.263288786667175</c:v>
                </c:pt>
                <c:pt idx="12">
                  <c:v>83.999012347002477</c:v>
                </c:pt>
                <c:pt idx="13">
                  <c:v>84.999851876687814</c:v>
                </c:pt>
                <c:pt idx="14">
                  <c:v>84.900503274972351</c:v>
                </c:pt>
              </c:numCache>
            </c:numRef>
          </c:val>
          <c:smooth val="0"/>
          <c:extLst xmlns:c16r2="http://schemas.microsoft.com/office/drawing/2015/06/chart">
            <c:ext xmlns:c16="http://schemas.microsoft.com/office/drawing/2014/chart" uri="{C3380CC4-5D6E-409C-BE32-E72D297353CC}">
              <c16:uniqueId val="{00000000-38C6-4A78-BB5F-EB6FAC0B92D1}"/>
            </c:ext>
          </c:extLst>
        </c:ser>
        <c:ser>
          <c:idx val="1"/>
          <c:order val="1"/>
          <c:tx>
            <c:strRef>
              <c:f>'R'!$A$25</c:f>
              <c:strCache>
                <c:ptCount val="1"/>
                <c:pt idx="0">
                  <c:v>Case (2)</c:v>
                </c:pt>
              </c:strCache>
            </c:strRef>
          </c:tx>
          <c:marker>
            <c:symbol val="none"/>
          </c:marker>
          <c:cat>
            <c:numRef>
              <c:f>'R'!$B$23:$P$23</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'R'!$B$25:$P$25</c:f>
              <c:numCache>
                <c:formatCode>"$"#,##0</c:formatCode>
                <c:ptCount val="15"/>
                <c:pt idx="0">
                  <c:v>0</c:v>
                </c:pt>
                <c:pt idx="1">
                  <c:v>9.3775890702845111</c:v>
                </c:pt>
                <c:pt idx="2">
                  <c:v>15.875687390053965</c:v>
                </c:pt>
                <c:pt idx="3">
                  <c:v>22.422100489294827</c:v>
                </c:pt>
                <c:pt idx="4">
                  <c:v>28.68841512639343</c:v>
                </c:pt>
                <c:pt idx="5">
                  <c:v>34.457614717936487</c:v>
                </c:pt>
                <c:pt idx="6">
                  <c:v>47.961467314767894</c:v>
                </c:pt>
                <c:pt idx="7">
                  <c:v>54.336213275928301</c:v>
                </c:pt>
                <c:pt idx="8">
                  <c:v>60.145935669415763</c:v>
                </c:pt>
                <c:pt idx="9">
                  <c:v>65.186057884287209</c:v>
                </c:pt>
                <c:pt idx="10">
                  <c:v>69.520421780402373</c:v>
                </c:pt>
                <c:pt idx="11">
                  <c:v>73.136959908000463</c:v>
                </c:pt>
                <c:pt idx="12">
                  <c:v>75.599111112302211</c:v>
                </c:pt>
                <c:pt idx="13">
                  <c:v>76.499866689019626</c:v>
                </c:pt>
                <c:pt idx="14">
                  <c:v>76.410452947474809</c:v>
                </c:pt>
              </c:numCache>
            </c:numRef>
          </c:val>
          <c:smooth val="0"/>
          <c:extLst xmlns:c16r2="http://schemas.microsoft.com/office/drawing/2015/06/chart">
            <c:ext xmlns:c16="http://schemas.microsoft.com/office/drawing/2014/chart" uri="{C3380CC4-5D6E-409C-BE32-E72D297353CC}">
              <c16:uniqueId val="{00000001-38C6-4A78-BB5F-EB6FAC0B92D1}"/>
            </c:ext>
          </c:extLst>
        </c:ser>
        <c:ser>
          <c:idx val="2"/>
          <c:order val="2"/>
          <c:tx>
            <c:strRef>
              <c:f>'R'!$A$26</c:f>
              <c:strCache>
                <c:ptCount val="1"/>
                <c:pt idx="0">
                  <c:v>Case (3)</c:v>
                </c:pt>
              </c:strCache>
            </c:strRef>
          </c:tx>
          <c:marker>
            <c:symbol val="none"/>
          </c:marker>
          <c:cat>
            <c:numRef>
              <c:f>'R'!$B$23:$P$23</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'R'!$B$26:$P$26</c:f>
              <c:numCache>
                <c:formatCode>"$"#,##0</c:formatCode>
                <c:ptCount val="15"/>
                <c:pt idx="0">
                  <c:v>0</c:v>
                </c:pt>
                <c:pt idx="1">
                  <c:v>24.925615945815295</c:v>
                </c:pt>
                <c:pt idx="2">
                  <c:v>50.01099236877716</c:v>
                </c:pt>
                <c:pt idx="3">
                  <c:v>74.037208825342304</c:v>
                </c:pt>
                <c:pt idx="4">
                  <c:v>95.203172429890529</c:v>
                </c:pt>
                <c:pt idx="5">
                  <c:v>112.14257716300838</c:v>
                </c:pt>
                <c:pt idx="6">
                  <c:v>108.98300436152216</c:v>
                </c:pt>
                <c:pt idx="7">
                  <c:v>106.53625372327809</c:v>
                </c:pt>
                <c:pt idx="8">
                  <c:v>103.73025393220873</c:v>
                </c:pt>
                <c:pt idx="9">
                  <c:v>101.06081706173579</c:v>
                </c:pt>
                <c:pt idx="10">
                  <c:v>98.290803785660827</c:v>
                </c:pt>
                <c:pt idx="11">
                  <c:v>95.762912722987082</c:v>
                </c:pt>
                <c:pt idx="12">
                  <c:v>92.775982282115109</c:v>
                </c:pt>
                <c:pt idx="13">
                  <c:v>89.205354431749953</c:v>
                </c:pt>
                <c:pt idx="14">
                  <c:v>85.951688357814248</c:v>
                </c:pt>
              </c:numCache>
            </c:numRef>
          </c:val>
          <c:smooth val="0"/>
          <c:extLst xmlns:c16r2="http://schemas.microsoft.com/office/drawing/2015/06/chart">
            <c:ext xmlns:c16="http://schemas.microsoft.com/office/drawing/2014/chart" uri="{C3380CC4-5D6E-409C-BE32-E72D297353CC}">
              <c16:uniqueId val="{00000002-38C6-4A78-BB5F-EB6FAC0B92D1}"/>
            </c:ext>
          </c:extLst>
        </c:ser>
        <c:ser>
          <c:idx val="3"/>
          <c:order val="3"/>
          <c:tx>
            <c:strRef>
              <c:f>'R'!$A$27</c:f>
              <c:strCache>
                <c:ptCount val="1"/>
                <c:pt idx="0">
                  <c:v>Case (4)</c:v>
                </c:pt>
              </c:strCache>
            </c:strRef>
          </c:tx>
          <c:marker>
            <c:symbol val="none"/>
          </c:marker>
          <c:cat>
            <c:numRef>
              <c:f>'R'!$B$23:$P$23</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'R'!$B$27:$P$27</c:f>
              <c:numCache>
                <c:formatCode>"$"#,##0</c:formatCode>
                <c:ptCount val="15"/>
                <c:pt idx="0">
                  <c:v>0</c:v>
                </c:pt>
                <c:pt idx="1">
                  <c:v>18.694211959361517</c:v>
                </c:pt>
                <c:pt idx="2">
                  <c:v>37.508244276582872</c:v>
                </c:pt>
                <c:pt idx="3">
                  <c:v>55.527906619006494</c:v>
                </c:pt>
                <c:pt idx="4">
                  <c:v>71.402379322417858</c:v>
                </c:pt>
                <c:pt idx="5">
                  <c:v>84.106932872255953</c:v>
                </c:pt>
                <c:pt idx="6">
                  <c:v>98.084703925369965</c:v>
                </c:pt>
                <c:pt idx="7">
                  <c:v>95.882628350949958</c:v>
                </c:pt>
                <c:pt idx="8">
                  <c:v>93.35722853898767</c:v>
                </c:pt>
                <c:pt idx="9">
                  <c:v>90.954735355562178</c:v>
                </c:pt>
                <c:pt idx="10">
                  <c:v>88.461723407094667</c:v>
                </c:pt>
                <c:pt idx="11">
                  <c:v>86.186621450688378</c:v>
                </c:pt>
                <c:pt idx="12">
                  <c:v>83.498384053903578</c:v>
                </c:pt>
                <c:pt idx="13">
                  <c:v>80.284818988574969</c:v>
                </c:pt>
                <c:pt idx="14">
                  <c:v>77.356519522032883</c:v>
                </c:pt>
              </c:numCache>
            </c:numRef>
          </c:val>
          <c:smooth val="0"/>
          <c:extLst xmlns:c16r2="http://schemas.microsoft.com/office/drawing/2015/06/chart">
            <c:ext xmlns:c16="http://schemas.microsoft.com/office/drawing/2014/chart" uri="{C3380CC4-5D6E-409C-BE32-E72D297353CC}">
              <c16:uniqueId val="{00000003-38C6-4A78-BB5F-EB6FAC0B92D1}"/>
            </c:ext>
          </c:extLst>
        </c:ser>
        <c:ser>
          <c:idx val="4"/>
          <c:order val="4"/>
          <c:tx>
            <c:strRef>
              <c:f>'R'!$A$28</c:f>
              <c:strCache>
                <c:ptCount val="1"/>
                <c:pt idx="0">
                  <c:v>CPP Default</c:v>
                </c:pt>
              </c:strCache>
            </c:strRef>
          </c:tx>
          <c:marker>
            <c:symbol val="none"/>
          </c:marker>
          <c:cat>
            <c:numRef>
              <c:f>'R'!$B$23:$P$23</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'R'!$B$28:$P$28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xmlns:c16r2="http://schemas.microsoft.com/office/drawing/2015/06/chart">
            <c:ext xmlns:c16="http://schemas.microsoft.com/office/drawing/2014/chart" uri="{C3380CC4-5D6E-409C-BE32-E72D297353CC}">
              <c16:uniqueId val="{00000004-38C6-4A78-BB5F-EB6FAC0B92D1}"/>
            </c:ext>
          </c:extLst>
        </c:ser>
        <c:dLbls>
          <c:showLegendKey val="0"/>
          <c:showVal val="0"/>
          <c:showCatName val="0"/>
          <c:showSerName val="0"/>
          <c:showPercent val="0"/>
          <c:showBubbleSize val="0"/>
        </c:dLbls>
        <c:smooth val="0"/>
        <c:axId val="245293312"/>
        <c:axId val="245294096"/>
      </c:lineChart>
      <c:catAx>
        <c:axId val="245293312"/>
        <c:scaling>
          <c:orientation val="minMax"/>
        </c:scaling>
        <c:delete val="0"/>
        <c:axPos val="b"/>
        <c:numFmt formatCode="General" sourceLinked="1"/>
        <c:majorTickMark val="cross"/>
        <c:minorTickMark val="none"/>
        <c:tickLblPos val="nextTo"/>
        <c:txPr>
          <a:bodyPr rot="-5400000"/>
          <a:lstStyle/>
          <a:p>
            <a:pPr>
              <a:defRPr/>
            </a:pPr>
            <a:endParaRPr lang="en-US"/>
          </a:p>
        </c:txPr>
        <c:crossAx val="245294096"/>
        <c:crosses val="autoZero"/>
        <c:auto val="1"/>
        <c:lblAlgn val="ctr"/>
        <c:lblOffset val="100"/>
        <c:noMultiLvlLbl val="0"/>
      </c:catAx>
      <c:valAx>
        <c:axId val="245294096"/>
        <c:scaling>
          <c:orientation val="minMax"/>
        </c:scaling>
        <c:delete val="0"/>
        <c:axPos val="l"/>
        <c:majorGridlines/>
        <c:title>
          <c:tx>
            <c:rich>
              <a:bodyPr/>
              <a:lstStyle/>
              <a:p>
                <a:pPr>
                  <a:defRPr/>
                </a:pPr>
                <a:r>
                  <a:rPr lang="en-US" dirty="0"/>
                  <a:t>Monthly dividend in 2015 $</a:t>
                </a:r>
              </a:p>
            </c:rich>
          </c:tx>
          <c:overlay val="0"/>
        </c:title>
        <c:numFmt formatCode="&quot;$&quot;#,##0" sourceLinked="1"/>
        <c:majorTickMark val="none"/>
        <c:minorTickMark val="none"/>
        <c:tickLblPos val="nextTo"/>
        <c:crossAx val="245293312"/>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RDPI!$B$20</c:f>
              <c:strCache>
                <c:ptCount val="1"/>
                <c:pt idx="0">
                  <c:v>Case (1)</c:v>
                </c:pt>
              </c:strCache>
            </c:strRef>
          </c:tx>
          <c:marker>
            <c:symbol val="none"/>
          </c:marker>
          <c:cat>
            <c:numRef>
              <c:f>RDPI!$C$19:$Q$19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RDPI!$C$20:$Q$20</c:f>
              <c:numCache>
                <c:formatCode>General</c:formatCode>
                <c:ptCount val="15"/>
                <c:pt idx="0">
                  <c:v>0</c:v>
                </c:pt>
                <c:pt idx="1">
                  <c:v>114.80800000000428</c:v>
                </c:pt>
                <c:pt idx="2">
                  <c:v>233.20399999999739</c:v>
                </c:pt>
                <c:pt idx="3">
                  <c:v>381.41999999999825</c:v>
                </c:pt>
                <c:pt idx="4">
                  <c:v>555.125</c:v>
                </c:pt>
                <c:pt idx="5">
                  <c:v>739.89099999998848</c:v>
                </c:pt>
                <c:pt idx="6">
                  <c:v>938.08699999999942</c:v>
                </c:pt>
                <c:pt idx="7">
                  <c:v>1142.8910000000028</c:v>
                </c:pt>
                <c:pt idx="8">
                  <c:v>1346.0419999999858</c:v>
                </c:pt>
                <c:pt idx="9">
                  <c:v>1534.2799999999988</c:v>
                </c:pt>
                <c:pt idx="10">
                  <c:v>1709.8209999999958</c:v>
                </c:pt>
                <c:pt idx="11">
                  <c:v>1872.4350000000281</c:v>
                </c:pt>
                <c:pt idx="12">
                  <c:v>2006.0249999999942</c:v>
                </c:pt>
                <c:pt idx="13">
                  <c:v>2094.4189999999944</c:v>
                </c:pt>
                <c:pt idx="14">
                  <c:v>2153.8990000000072</c:v>
                </c:pt>
              </c:numCache>
            </c:numRef>
          </c:val>
          <c:smooth val="0"/>
          <c:extLst xmlns:c16r2="http://schemas.microsoft.com/office/drawing/2015/06/chart">
            <c:ext xmlns:c16="http://schemas.microsoft.com/office/drawing/2014/chart" uri="{C3380CC4-5D6E-409C-BE32-E72D297353CC}">
              <c16:uniqueId val="{00000000-587A-4B50-8230-11D14BCF7422}"/>
            </c:ext>
          </c:extLst>
        </c:ser>
        <c:ser>
          <c:idx val="1"/>
          <c:order val="1"/>
          <c:tx>
            <c:strRef>
              <c:f>RDPI!$B$21</c:f>
              <c:strCache>
                <c:ptCount val="1"/>
                <c:pt idx="0">
                  <c:v>Case (2)</c:v>
                </c:pt>
              </c:strCache>
            </c:strRef>
          </c:tx>
          <c:marker>
            <c:symbol val="none"/>
          </c:marker>
          <c:cat>
            <c:numRef>
              <c:f>RDPI!$C$19:$Q$19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RDPI!$C$21:$Q$21</c:f>
              <c:numCache>
                <c:formatCode>General</c:formatCode>
                <c:ptCount val="15"/>
                <c:pt idx="0">
                  <c:v>0</c:v>
                </c:pt>
                <c:pt idx="1">
                  <c:v>70.650999999998021</c:v>
                </c:pt>
                <c:pt idx="2">
                  <c:v>152.03900000000431</c:v>
                </c:pt>
                <c:pt idx="3">
                  <c:v>257.7549999999901</c:v>
                </c:pt>
                <c:pt idx="4">
                  <c:v>385.99499999999529</c:v>
                </c:pt>
                <c:pt idx="5">
                  <c:v>523.49499999999534</c:v>
                </c:pt>
                <c:pt idx="6">
                  <c:v>671.77899999998283</c:v>
                </c:pt>
                <c:pt idx="7">
                  <c:v>827.37200000000291</c:v>
                </c:pt>
                <c:pt idx="8">
                  <c:v>981.76800000001094</c:v>
                </c:pt>
                <c:pt idx="9">
                  <c:v>1119.2960000000021</c:v>
                </c:pt>
                <c:pt idx="10">
                  <c:v>1246.456000000006</c:v>
                </c:pt>
                <c:pt idx="11">
                  <c:v>1362.4220000000205</c:v>
                </c:pt>
                <c:pt idx="12">
                  <c:v>1455.8800000000047</c:v>
                </c:pt>
                <c:pt idx="13">
                  <c:v>1512.0810000000056</c:v>
                </c:pt>
                <c:pt idx="14">
                  <c:v>1545.5810000000056</c:v>
                </c:pt>
              </c:numCache>
            </c:numRef>
          </c:val>
          <c:smooth val="0"/>
          <c:extLst xmlns:c16r2="http://schemas.microsoft.com/office/drawing/2015/06/chart">
            <c:ext xmlns:c16="http://schemas.microsoft.com/office/drawing/2014/chart" uri="{C3380CC4-5D6E-409C-BE32-E72D297353CC}">
              <c16:uniqueId val="{00000001-587A-4B50-8230-11D14BCF7422}"/>
            </c:ext>
          </c:extLst>
        </c:ser>
        <c:ser>
          <c:idx val="2"/>
          <c:order val="2"/>
          <c:tx>
            <c:strRef>
              <c:f>RDPI!$B$22</c:f>
              <c:strCache>
                <c:ptCount val="1"/>
                <c:pt idx="0">
                  <c:v>Case (3)</c:v>
                </c:pt>
              </c:strCache>
            </c:strRef>
          </c:tx>
          <c:marker>
            <c:symbol val="none"/>
          </c:marker>
          <c:cat>
            <c:numRef>
              <c:f>RDPI!$C$19:$Q$19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RDPI!$C$22:$Q$22</c:f>
              <c:numCache>
                <c:formatCode>General</c:formatCode>
                <c:ptCount val="15"/>
                <c:pt idx="0">
                  <c:v>0</c:v>
                </c:pt>
                <c:pt idx="1">
                  <c:v>282.62399999999616</c:v>
                </c:pt>
                <c:pt idx="2">
                  <c:v>756.46099999999547</c:v>
                </c:pt>
                <c:pt idx="3">
                  <c:v>1347.5549999999928</c:v>
                </c:pt>
                <c:pt idx="4">
                  <c:v>1984.6670000000008</c:v>
                </c:pt>
                <c:pt idx="5">
                  <c:v>2583.435999999987</c:v>
                </c:pt>
                <c:pt idx="6">
                  <c:v>2664.0109999999986</c:v>
                </c:pt>
                <c:pt idx="7">
                  <c:v>2727.1300000000051</c:v>
                </c:pt>
                <c:pt idx="8">
                  <c:v>2753.4660000000149</c:v>
                </c:pt>
                <c:pt idx="9">
                  <c:v>2763.6590000000142</c:v>
                </c:pt>
                <c:pt idx="10">
                  <c:v>2758.4890000000014</c:v>
                </c:pt>
                <c:pt idx="11">
                  <c:v>2751.2730000000156</c:v>
                </c:pt>
                <c:pt idx="12">
                  <c:v>2722.8959999999802</c:v>
                </c:pt>
                <c:pt idx="13">
                  <c:v>2671.6059999999998</c:v>
                </c:pt>
                <c:pt idx="14">
                  <c:v>2624.5080000000007</c:v>
                </c:pt>
              </c:numCache>
            </c:numRef>
          </c:val>
          <c:smooth val="0"/>
          <c:extLst xmlns:c16r2="http://schemas.microsoft.com/office/drawing/2015/06/chart">
            <c:ext xmlns:c16="http://schemas.microsoft.com/office/drawing/2014/chart" uri="{C3380CC4-5D6E-409C-BE32-E72D297353CC}">
              <c16:uniqueId val="{00000002-587A-4B50-8230-11D14BCF7422}"/>
            </c:ext>
          </c:extLst>
        </c:ser>
        <c:ser>
          <c:idx val="3"/>
          <c:order val="3"/>
          <c:tx>
            <c:strRef>
              <c:f>RDPI!$B$23</c:f>
              <c:strCache>
                <c:ptCount val="1"/>
                <c:pt idx="0">
                  <c:v>Case (4)</c:v>
                </c:pt>
              </c:strCache>
            </c:strRef>
          </c:tx>
          <c:marker>
            <c:symbol val="none"/>
          </c:marker>
          <c:cat>
            <c:numRef>
              <c:f>RDPI!$C$19:$Q$19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RDPI!$C$23:$Q$23</c:f>
              <c:numCache>
                <c:formatCode>General</c:formatCode>
                <c:ptCount val="15"/>
                <c:pt idx="0">
                  <c:v>0</c:v>
                </c:pt>
                <c:pt idx="1">
                  <c:v>194.34900000000198</c:v>
                </c:pt>
                <c:pt idx="2">
                  <c:v>565.90799999999547</c:v>
                </c:pt>
                <c:pt idx="3">
                  <c:v>1042.8059999999969</c:v>
                </c:pt>
                <c:pt idx="4">
                  <c:v>1562.8019999999958</c:v>
                </c:pt>
                <c:pt idx="5">
                  <c:v>2048.3929999999818</c:v>
                </c:pt>
                <c:pt idx="6">
                  <c:v>2081.8010000000072</c:v>
                </c:pt>
                <c:pt idx="7">
                  <c:v>2105.3839999999909</c:v>
                </c:pt>
                <c:pt idx="8">
                  <c:v>2099.7919999999867</c:v>
                </c:pt>
                <c:pt idx="9">
                  <c:v>2077.3809999999939</c:v>
                </c:pt>
                <c:pt idx="10">
                  <c:v>2044.6399999999849</c:v>
                </c:pt>
                <c:pt idx="11">
                  <c:v>2016.4060000000181</c:v>
                </c:pt>
                <c:pt idx="12">
                  <c:v>1974.0519999999958</c:v>
                </c:pt>
                <c:pt idx="13">
                  <c:v>1915.5709999999958</c:v>
                </c:pt>
                <c:pt idx="14">
                  <c:v>1863.7260000000251</c:v>
                </c:pt>
              </c:numCache>
            </c:numRef>
          </c:val>
          <c:smooth val="0"/>
          <c:extLst xmlns:c16r2="http://schemas.microsoft.com/office/drawing/2015/06/chart">
            <c:ext xmlns:c16="http://schemas.microsoft.com/office/drawing/2014/chart" uri="{C3380CC4-5D6E-409C-BE32-E72D297353CC}">
              <c16:uniqueId val="{00000003-587A-4B50-8230-11D14BCF7422}"/>
            </c:ext>
          </c:extLst>
        </c:ser>
        <c:ser>
          <c:idx val="4"/>
          <c:order val="4"/>
          <c:tx>
            <c:strRef>
              <c:f>RDPI!$B$24</c:f>
              <c:strCache>
                <c:ptCount val="1"/>
                <c:pt idx="0">
                  <c:v>CPP Default</c:v>
                </c:pt>
              </c:strCache>
            </c:strRef>
          </c:tx>
          <c:marker>
            <c:symbol val="none"/>
          </c:marker>
          <c:cat>
            <c:numRef>
              <c:f>RDPI!$C$19:$Q$19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RDPI!$C$24:$Q$24</c:f>
              <c:numCache>
                <c:formatCode>General</c:formatCode>
                <c:ptCount val="15"/>
                <c:pt idx="0">
                  <c:v>0</c:v>
                </c:pt>
                <c:pt idx="1">
                  <c:v>0</c:v>
                </c:pt>
                <c:pt idx="2">
                  <c:v>0</c:v>
                </c:pt>
                <c:pt idx="3">
                  <c:v>0</c:v>
                </c:pt>
                <c:pt idx="4">
                  <c:v>0</c:v>
                </c:pt>
                <c:pt idx="5">
                  <c:v>-494.25700000001234</c:v>
                </c:pt>
                <c:pt idx="6">
                  <c:v>-494.5750000000117</c:v>
                </c:pt>
                <c:pt idx="7">
                  <c:v>-496.92600000000664</c:v>
                </c:pt>
                <c:pt idx="8">
                  <c:v>-497.16200000001231</c:v>
                </c:pt>
                <c:pt idx="9">
                  <c:v>-497.14699999999721</c:v>
                </c:pt>
                <c:pt idx="10">
                  <c:v>-494.88399999999069</c:v>
                </c:pt>
                <c:pt idx="11">
                  <c:v>-491.48599999997379</c:v>
                </c:pt>
                <c:pt idx="12">
                  <c:v>-487.69700000001467</c:v>
                </c:pt>
                <c:pt idx="13">
                  <c:v>-483.38800000000634</c:v>
                </c:pt>
                <c:pt idx="14">
                  <c:v>-478.51999999998924</c:v>
                </c:pt>
              </c:numCache>
            </c:numRef>
          </c:val>
          <c:smooth val="0"/>
          <c:extLst xmlns:c16r2="http://schemas.microsoft.com/office/drawing/2015/06/chart">
            <c:ext xmlns:c16="http://schemas.microsoft.com/office/drawing/2014/chart" uri="{C3380CC4-5D6E-409C-BE32-E72D297353CC}">
              <c16:uniqueId val="{00000004-587A-4B50-8230-11D14BCF7422}"/>
            </c:ext>
          </c:extLst>
        </c:ser>
        <c:dLbls>
          <c:showLegendKey val="0"/>
          <c:showVal val="0"/>
          <c:showCatName val="0"/>
          <c:showSerName val="0"/>
          <c:showPercent val="0"/>
          <c:showBubbleSize val="0"/>
        </c:dLbls>
        <c:smooth val="0"/>
        <c:axId val="245294880"/>
        <c:axId val="245287432"/>
      </c:lineChart>
      <c:catAx>
        <c:axId val="245294880"/>
        <c:scaling>
          <c:orientation val="minMax"/>
        </c:scaling>
        <c:delete val="0"/>
        <c:axPos val="b"/>
        <c:numFmt formatCode="General" sourceLinked="1"/>
        <c:majorTickMark val="cross"/>
        <c:minorTickMark val="none"/>
        <c:tickLblPos val="low"/>
        <c:txPr>
          <a:bodyPr rot="-5400000"/>
          <a:lstStyle/>
          <a:p>
            <a:pPr>
              <a:defRPr/>
            </a:pPr>
            <a:endParaRPr lang="en-US"/>
          </a:p>
        </c:txPr>
        <c:crossAx val="245287432"/>
        <c:crosses val="autoZero"/>
        <c:auto val="1"/>
        <c:lblAlgn val="ctr"/>
        <c:lblOffset val="100"/>
        <c:noMultiLvlLbl val="0"/>
      </c:catAx>
      <c:valAx>
        <c:axId val="245287432"/>
        <c:scaling>
          <c:orientation val="minMax"/>
        </c:scaling>
        <c:delete val="0"/>
        <c:axPos val="l"/>
        <c:majorGridlines/>
        <c:title>
          <c:tx>
            <c:rich>
              <a:bodyPr/>
              <a:lstStyle/>
              <a:p>
                <a:pPr>
                  <a:defRPr/>
                </a:pPr>
                <a:r>
                  <a:rPr lang="en-US"/>
                  <a:t>Millions of 2015 dollars</a:t>
                </a:r>
              </a:p>
            </c:rich>
          </c:tx>
          <c:overlay val="0"/>
        </c:title>
        <c:numFmt formatCode="&quot;$&quot;#,##0" sourceLinked="0"/>
        <c:majorTickMark val="none"/>
        <c:minorTickMark val="none"/>
        <c:tickLblPos val="nextTo"/>
        <c:crossAx val="245294880"/>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RDPI!$B$63</c:f>
              <c:strCache>
                <c:ptCount val="1"/>
                <c:pt idx="0">
                  <c:v>Case (1)</c:v>
                </c:pt>
              </c:strCache>
            </c:strRef>
          </c:tx>
          <c:marker>
            <c:symbol val="none"/>
          </c:marker>
          <c:cat>
            <c:numRef>
              <c:f>RDPI!$C$62:$Q$62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RDPI!$C$63:$Q$63</c:f>
              <c:numCache>
                <c:formatCode>General</c:formatCode>
                <c:ptCount val="15"/>
                <c:pt idx="0">
                  <c:v>0</c:v>
                </c:pt>
                <c:pt idx="1">
                  <c:v>28.343420491983089</c:v>
                </c:pt>
                <c:pt idx="2">
                  <c:v>50.599879944013082</c:v>
                </c:pt>
                <c:pt idx="3">
                  <c:v>74.483106805615535</c:v>
                </c:pt>
                <c:pt idx="4">
                  <c:v>98.414003573940477</c:v>
                </c:pt>
                <c:pt idx="5">
                  <c:v>118.30933164094313</c:v>
                </c:pt>
                <c:pt idx="6">
                  <c:v>134.90771021172986</c:v>
                </c:pt>
                <c:pt idx="7">
                  <c:v>148.34490058805386</c:v>
                </c:pt>
                <c:pt idx="8">
                  <c:v>156.11548505444748</c:v>
                </c:pt>
                <c:pt idx="9">
                  <c:v>153.48494979357199</c:v>
                </c:pt>
                <c:pt idx="10">
                  <c:v>145.18258011996659</c:v>
                </c:pt>
                <c:pt idx="11">
                  <c:v>132.34869469858626</c:v>
                </c:pt>
                <c:pt idx="12">
                  <c:v>111.87350467259934</c:v>
                </c:pt>
                <c:pt idx="13">
                  <c:v>81.47354626032029</c:v>
                </c:pt>
                <c:pt idx="14">
                  <c:v>47.324989317414165</c:v>
                </c:pt>
              </c:numCache>
            </c:numRef>
          </c:val>
          <c:smooth val="0"/>
          <c:extLst xmlns:c16r2="http://schemas.microsoft.com/office/drawing/2015/06/chart">
            <c:ext xmlns:c16="http://schemas.microsoft.com/office/drawing/2014/chart" uri="{C3380CC4-5D6E-409C-BE32-E72D297353CC}">
              <c16:uniqueId val="{00000000-C1AC-4CDA-B63A-A30DB842F6CC}"/>
            </c:ext>
          </c:extLst>
        </c:ser>
        <c:ser>
          <c:idx val="1"/>
          <c:order val="1"/>
          <c:tx>
            <c:strRef>
              <c:f>RDPI!$B$64</c:f>
              <c:strCache>
                <c:ptCount val="1"/>
                <c:pt idx="0">
                  <c:v>Case (2)</c:v>
                </c:pt>
              </c:strCache>
            </c:strRef>
          </c:tx>
          <c:marker>
            <c:symbol val="none"/>
          </c:marker>
          <c:cat>
            <c:numRef>
              <c:f>RDPI!$C$62:$Q$62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RDPI!$C$64:$Q$64</c:f>
              <c:numCache>
                <c:formatCode>General</c:formatCode>
                <c:ptCount val="15"/>
                <c:pt idx="0">
                  <c:v>0</c:v>
                </c:pt>
                <c:pt idx="1">
                  <c:v>16.540290152079226</c:v>
                </c:pt>
                <c:pt idx="2">
                  <c:v>31.288958993842243</c:v>
                </c:pt>
                <c:pt idx="3">
                  <c:v>47.903521950254799</c:v>
                </c:pt>
                <c:pt idx="4">
                  <c:v>65.502918366379149</c:v>
                </c:pt>
                <c:pt idx="5">
                  <c:v>80.225450509744348</c:v>
                </c:pt>
                <c:pt idx="6">
                  <c:v>92.489802409196272</c:v>
                </c:pt>
                <c:pt idx="7">
                  <c:v>102.91540860133682</c:v>
                </c:pt>
                <c:pt idx="8">
                  <c:v>108.95614390316042</c:v>
                </c:pt>
                <c:pt idx="9">
                  <c:v>105.45003628247645</c:v>
                </c:pt>
                <c:pt idx="10">
                  <c:v>97.489427278771473</c:v>
                </c:pt>
                <c:pt idx="11">
                  <c:v>85.805338440186006</c:v>
                </c:pt>
                <c:pt idx="12">
                  <c:v>68.417703362320026</c:v>
                </c:pt>
                <c:pt idx="13">
                  <c:v>43.005917068643448</c:v>
                </c:pt>
                <c:pt idx="14">
                  <c:v>14.939929486550668</c:v>
                </c:pt>
              </c:numCache>
            </c:numRef>
          </c:val>
          <c:smooth val="0"/>
          <c:extLst xmlns:c16r2="http://schemas.microsoft.com/office/drawing/2015/06/chart">
            <c:ext xmlns:c16="http://schemas.microsoft.com/office/drawing/2014/chart" uri="{C3380CC4-5D6E-409C-BE32-E72D297353CC}">
              <c16:uniqueId val="{00000001-C1AC-4CDA-B63A-A30DB842F6CC}"/>
            </c:ext>
          </c:extLst>
        </c:ser>
        <c:ser>
          <c:idx val="2"/>
          <c:order val="2"/>
          <c:tx>
            <c:strRef>
              <c:f>RDPI!$B$65</c:f>
              <c:strCache>
                <c:ptCount val="1"/>
                <c:pt idx="0">
                  <c:v>Case (3)</c:v>
                </c:pt>
              </c:strCache>
            </c:strRef>
          </c:tx>
          <c:marker>
            <c:symbol val="none"/>
          </c:marker>
          <c:cat>
            <c:numRef>
              <c:f>RDPI!$C$62:$Q$62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RDPI!$C$65:$Q$65</c:f>
              <c:numCache>
                <c:formatCode>General</c:formatCode>
                <c:ptCount val="15"/>
                <c:pt idx="0">
                  <c:v>0</c:v>
                </c:pt>
                <c:pt idx="1">
                  <c:v>71.159378115552528</c:v>
                </c:pt>
                <c:pt idx="2">
                  <c:v>175.55870926602074</c:v>
                </c:pt>
                <c:pt idx="3">
                  <c:v>286.38345946399193</c:v>
                </c:pt>
                <c:pt idx="4">
                  <c:v>383.24507718936485</c:v>
                </c:pt>
                <c:pt idx="5">
                  <c:v>446.00419885230065</c:v>
                </c:pt>
                <c:pt idx="6">
                  <c:v>358.50929803490732</c:v>
                </c:pt>
                <c:pt idx="7">
                  <c:v>281.52156114027315</c:v>
                </c:pt>
                <c:pt idx="8">
                  <c:v>205.94035090072441</c:v>
                </c:pt>
                <c:pt idx="9">
                  <c:v>131.60152604284659</c:v>
                </c:pt>
                <c:pt idx="10">
                  <c:v>64.966858151965411</c:v>
                </c:pt>
                <c:pt idx="11">
                  <c:v>8.3641119726089528</c:v>
                </c:pt>
                <c:pt idx="12">
                  <c:v>-44.704219156956242</c:v>
                </c:pt>
                <c:pt idx="13">
                  <c:v>-94.777567602097406</c:v>
                </c:pt>
                <c:pt idx="14">
                  <c:v>-135.37509848265543</c:v>
                </c:pt>
              </c:numCache>
            </c:numRef>
          </c:val>
          <c:smooth val="0"/>
          <c:extLst xmlns:c16r2="http://schemas.microsoft.com/office/drawing/2015/06/chart">
            <c:ext xmlns:c16="http://schemas.microsoft.com/office/drawing/2014/chart" uri="{C3380CC4-5D6E-409C-BE32-E72D297353CC}">
              <c16:uniqueId val="{00000002-C1AC-4CDA-B63A-A30DB842F6CC}"/>
            </c:ext>
          </c:extLst>
        </c:ser>
        <c:ser>
          <c:idx val="3"/>
          <c:order val="3"/>
          <c:tx>
            <c:strRef>
              <c:f>RDPI!$B$66</c:f>
              <c:strCache>
                <c:ptCount val="1"/>
                <c:pt idx="0">
                  <c:v>Case (4)</c:v>
                </c:pt>
              </c:strCache>
            </c:strRef>
          </c:tx>
          <c:marker>
            <c:symbol val="none"/>
          </c:marker>
          <c:cat>
            <c:numRef>
              <c:f>RDPI!$C$62:$Q$62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RDPI!$C$66:$Q$66</c:f>
              <c:numCache>
                <c:formatCode>General</c:formatCode>
                <c:ptCount val="15"/>
                <c:pt idx="0">
                  <c:v>0</c:v>
                </c:pt>
                <c:pt idx="1">
                  <c:v>47.574999081705755</c:v>
                </c:pt>
                <c:pt idx="2">
                  <c:v>129.53892203536088</c:v>
                </c:pt>
                <c:pt idx="3">
                  <c:v>219.79722776886732</c:v>
                </c:pt>
                <c:pt idx="4">
                  <c:v>300.24335217155021</c:v>
                </c:pt>
                <c:pt idx="5">
                  <c:v>351.95614364493667</c:v>
                </c:pt>
                <c:pt idx="6">
                  <c:v>273.60371129666601</c:v>
                </c:pt>
                <c:pt idx="7">
                  <c:v>206.50683313296759</c:v>
                </c:pt>
                <c:pt idx="8">
                  <c:v>141.78801486861641</c:v>
                </c:pt>
                <c:pt idx="9">
                  <c:v>77.802939790715754</c:v>
                </c:pt>
                <c:pt idx="10">
                  <c:v>21.14545404229284</c:v>
                </c:pt>
                <c:pt idx="11">
                  <c:v>-25.376944867421116</c:v>
                </c:pt>
                <c:pt idx="12">
                  <c:v>-68.139702541106089</c:v>
                </c:pt>
                <c:pt idx="13">
                  <c:v>-107.88456943309576</c:v>
                </c:pt>
                <c:pt idx="14">
                  <c:v>-139.27680479361777</c:v>
                </c:pt>
              </c:numCache>
            </c:numRef>
          </c:val>
          <c:smooth val="0"/>
          <c:extLst xmlns:c16r2="http://schemas.microsoft.com/office/drawing/2015/06/chart">
            <c:ext xmlns:c16="http://schemas.microsoft.com/office/drawing/2014/chart" uri="{C3380CC4-5D6E-409C-BE32-E72D297353CC}">
              <c16:uniqueId val="{00000003-C1AC-4CDA-B63A-A30DB842F6CC}"/>
            </c:ext>
          </c:extLst>
        </c:ser>
        <c:ser>
          <c:idx val="4"/>
          <c:order val="4"/>
          <c:tx>
            <c:strRef>
              <c:f>RDPI!$B$67</c:f>
              <c:strCache>
                <c:ptCount val="1"/>
                <c:pt idx="0">
                  <c:v>CPP Default</c:v>
                </c:pt>
              </c:strCache>
            </c:strRef>
          </c:tx>
          <c:marker>
            <c:symbol val="none"/>
          </c:marker>
          <c:cat>
            <c:numRef>
              <c:f>RDPI!$C$62:$Q$62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RDPI!$C$67:$Q$67</c:f>
              <c:numCache>
                <c:formatCode>General</c:formatCode>
                <c:ptCount val="15"/>
                <c:pt idx="0">
                  <c:v>0</c:v>
                </c:pt>
                <c:pt idx="1">
                  <c:v>0</c:v>
                </c:pt>
                <c:pt idx="2">
                  <c:v>0</c:v>
                </c:pt>
                <c:pt idx="3">
                  <c:v>0</c:v>
                </c:pt>
                <c:pt idx="4">
                  <c:v>0</c:v>
                </c:pt>
                <c:pt idx="5">
                  <c:v>-152.51601671551907</c:v>
                </c:pt>
                <c:pt idx="6">
                  <c:v>-148.02400191913341</c:v>
                </c:pt>
                <c:pt idx="7">
                  <c:v>-145.1067443222928</c:v>
                </c:pt>
                <c:pt idx="8">
                  <c:v>-142.24964764089185</c:v>
                </c:pt>
                <c:pt idx="9">
                  <c:v>-139.81469182387028</c:v>
                </c:pt>
                <c:pt idx="10">
                  <c:v>-137.2568360056402</c:v>
                </c:pt>
                <c:pt idx="11">
                  <c:v>-134.84484702461486</c:v>
                </c:pt>
                <c:pt idx="12">
                  <c:v>-132.72876652308341</c:v>
                </c:pt>
                <c:pt idx="13">
                  <c:v>-130.8056169634952</c:v>
                </c:pt>
                <c:pt idx="14">
                  <c:v>-129.00559807219543</c:v>
                </c:pt>
              </c:numCache>
            </c:numRef>
          </c:val>
          <c:smooth val="0"/>
          <c:extLst xmlns:c16r2="http://schemas.microsoft.com/office/drawing/2015/06/chart">
            <c:ext xmlns:c16="http://schemas.microsoft.com/office/drawing/2014/chart" uri="{C3380CC4-5D6E-409C-BE32-E72D297353CC}">
              <c16:uniqueId val="{00000004-C1AC-4CDA-B63A-A30DB842F6CC}"/>
            </c:ext>
          </c:extLst>
        </c:ser>
        <c:dLbls>
          <c:showLegendKey val="0"/>
          <c:showVal val="0"/>
          <c:showCatName val="0"/>
          <c:showSerName val="0"/>
          <c:showPercent val="0"/>
          <c:showBubbleSize val="0"/>
        </c:dLbls>
        <c:smooth val="0"/>
        <c:axId val="245051864"/>
        <c:axId val="245056960"/>
      </c:lineChart>
      <c:catAx>
        <c:axId val="245051864"/>
        <c:scaling>
          <c:orientation val="minMax"/>
        </c:scaling>
        <c:delete val="0"/>
        <c:axPos val="b"/>
        <c:numFmt formatCode="General" sourceLinked="1"/>
        <c:majorTickMark val="cross"/>
        <c:minorTickMark val="none"/>
        <c:tickLblPos val="low"/>
        <c:txPr>
          <a:bodyPr rot="-5400000"/>
          <a:lstStyle/>
          <a:p>
            <a:pPr>
              <a:defRPr/>
            </a:pPr>
            <a:endParaRPr lang="en-US"/>
          </a:p>
        </c:txPr>
        <c:crossAx val="245056960"/>
        <c:crosses val="autoZero"/>
        <c:auto val="1"/>
        <c:lblAlgn val="ctr"/>
        <c:lblOffset val="100"/>
        <c:noMultiLvlLbl val="0"/>
      </c:catAx>
      <c:valAx>
        <c:axId val="245056960"/>
        <c:scaling>
          <c:orientation val="minMax"/>
        </c:scaling>
        <c:delete val="0"/>
        <c:axPos val="l"/>
        <c:majorGridlines/>
        <c:title>
          <c:tx>
            <c:rich>
              <a:bodyPr/>
              <a:lstStyle/>
              <a:p>
                <a:pPr>
                  <a:defRPr/>
                </a:pPr>
                <a:r>
                  <a:rPr lang="en-US"/>
                  <a:t>2015 dollars per capita</a:t>
                </a:r>
              </a:p>
            </c:rich>
          </c:tx>
          <c:overlay val="0"/>
        </c:title>
        <c:numFmt formatCode="&quot;$&quot;#,##0" sourceLinked="0"/>
        <c:majorTickMark val="none"/>
        <c:minorTickMark val="none"/>
        <c:tickLblPos val="nextTo"/>
        <c:crossAx val="245051864"/>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N!$B$10</c:f>
              <c:strCache>
                <c:ptCount val="1"/>
                <c:pt idx="0">
                  <c:v>Case (1)</c:v>
                </c:pt>
              </c:strCache>
            </c:strRef>
          </c:tx>
          <c:marker>
            <c:symbol val="none"/>
          </c:marker>
          <c:cat>
            <c:numRef>
              <c:f>N!$C$9:$Q$9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N!$C$10:$Q$10</c:f>
              <c:numCache>
                <c:formatCode>#,##0</c:formatCode>
                <c:ptCount val="15"/>
                <c:pt idx="0">
                  <c:v>0</c:v>
                </c:pt>
                <c:pt idx="1">
                  <c:v>735.164000000339</c:v>
                </c:pt>
                <c:pt idx="2">
                  <c:v>1987.3330000001006</c:v>
                </c:pt>
                <c:pt idx="3">
                  <c:v>3790.0559999998659</c:v>
                </c:pt>
                <c:pt idx="4">
                  <c:v>6133.2309999996814</c:v>
                </c:pt>
                <c:pt idx="5">
                  <c:v>8937.6439999998511</c:v>
                </c:pt>
                <c:pt idx="6">
                  <c:v>12147.095000000205</c:v>
                </c:pt>
                <c:pt idx="7">
                  <c:v>15718.504999999885</c:v>
                </c:pt>
                <c:pt idx="8">
                  <c:v>19570.541000000201</c:v>
                </c:pt>
                <c:pt idx="9">
                  <c:v>23532.541999999899</c:v>
                </c:pt>
                <c:pt idx="10">
                  <c:v>27526.487999999921</c:v>
                </c:pt>
                <c:pt idx="11">
                  <c:v>31480.407000000123</c:v>
                </c:pt>
                <c:pt idx="12">
                  <c:v>35264.877</c:v>
                </c:pt>
                <c:pt idx="13">
                  <c:v>38719.519</c:v>
                </c:pt>
                <c:pt idx="14">
                  <c:v>41778.343000000001</c:v>
                </c:pt>
              </c:numCache>
            </c:numRef>
          </c:val>
          <c:smooth val="0"/>
          <c:extLst xmlns:c16r2="http://schemas.microsoft.com/office/drawing/2015/06/chart">
            <c:ext xmlns:c16="http://schemas.microsoft.com/office/drawing/2014/chart" uri="{C3380CC4-5D6E-409C-BE32-E72D297353CC}">
              <c16:uniqueId val="{00000000-0E04-453D-A5CE-FAAA623CB948}"/>
            </c:ext>
          </c:extLst>
        </c:ser>
        <c:ser>
          <c:idx val="1"/>
          <c:order val="1"/>
          <c:tx>
            <c:strRef>
              <c:f>N!$B$11</c:f>
              <c:strCache>
                <c:ptCount val="1"/>
                <c:pt idx="0">
                  <c:v>Case (2)</c:v>
                </c:pt>
              </c:strCache>
            </c:strRef>
          </c:tx>
          <c:marker>
            <c:symbol val="none"/>
          </c:marker>
          <c:cat>
            <c:numRef>
              <c:f>N!$C$9:$Q$9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N!$C$11:$Q$11</c:f>
              <c:numCache>
                <c:formatCode>#,##0</c:formatCode>
                <c:ptCount val="15"/>
                <c:pt idx="0">
                  <c:v>0</c:v>
                </c:pt>
                <c:pt idx="1">
                  <c:v>524.37199999997347</c:v>
                </c:pt>
                <c:pt idx="2">
                  <c:v>1430.8220000001602</c:v>
                </c:pt>
                <c:pt idx="3">
                  <c:v>2753.2390000000596</c:v>
                </c:pt>
                <c:pt idx="4">
                  <c:v>4494.9550000000745</c:v>
                </c:pt>
                <c:pt idx="5">
                  <c:v>6596.2069999999549</c:v>
                </c:pt>
                <c:pt idx="6">
                  <c:v>9018.2840000004508</c:v>
                </c:pt>
                <c:pt idx="7">
                  <c:v>11726.290000000037</c:v>
                </c:pt>
                <c:pt idx="8">
                  <c:v>14654.612000000197</c:v>
                </c:pt>
                <c:pt idx="9">
                  <c:v>17662.695999999996</c:v>
                </c:pt>
                <c:pt idx="10">
                  <c:v>20689.549000000112</c:v>
                </c:pt>
                <c:pt idx="11">
                  <c:v>23676.263999999966</c:v>
                </c:pt>
                <c:pt idx="12">
                  <c:v>26517.131999999696</c:v>
                </c:pt>
                <c:pt idx="13">
                  <c:v>29078.996999999974</c:v>
                </c:pt>
                <c:pt idx="14">
                  <c:v>31312.43499999959</c:v>
                </c:pt>
              </c:numCache>
            </c:numRef>
          </c:val>
          <c:smooth val="0"/>
          <c:extLst xmlns:c16r2="http://schemas.microsoft.com/office/drawing/2015/06/chart">
            <c:ext xmlns:c16="http://schemas.microsoft.com/office/drawing/2014/chart" uri="{C3380CC4-5D6E-409C-BE32-E72D297353CC}">
              <c16:uniqueId val="{00000001-0E04-453D-A5CE-FAAA623CB948}"/>
            </c:ext>
          </c:extLst>
        </c:ser>
        <c:ser>
          <c:idx val="2"/>
          <c:order val="2"/>
          <c:tx>
            <c:strRef>
              <c:f>N!$B$12</c:f>
              <c:strCache>
                <c:ptCount val="1"/>
                <c:pt idx="0">
                  <c:v>Case (3)</c:v>
                </c:pt>
              </c:strCache>
            </c:strRef>
          </c:tx>
          <c:marker>
            <c:symbol val="none"/>
          </c:marker>
          <c:cat>
            <c:numRef>
              <c:f>N!$C$9:$Q$9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N!$C$12:$Q$12</c:f>
              <c:numCache>
                <c:formatCode>#,##0</c:formatCode>
                <c:ptCount val="15"/>
                <c:pt idx="0">
                  <c:v>0</c:v>
                </c:pt>
                <c:pt idx="1">
                  <c:v>1697.5030000000258</c:v>
                </c:pt>
                <c:pt idx="2">
                  <c:v>5525.1620000000285</c:v>
                </c:pt>
                <c:pt idx="3">
                  <c:v>11510.844999999725</c:v>
                </c:pt>
                <c:pt idx="4">
                  <c:v>19359.446999999705</c:v>
                </c:pt>
                <c:pt idx="5">
                  <c:v>28461.901000000071</c:v>
                </c:pt>
                <c:pt idx="6">
                  <c:v>36157.695999999996</c:v>
                </c:pt>
                <c:pt idx="7">
                  <c:v>42791.619999999646</c:v>
                </c:pt>
                <c:pt idx="8">
                  <c:v>48393.172999999995</c:v>
                </c:pt>
                <c:pt idx="9">
                  <c:v>52987.085000000006</c:v>
                </c:pt>
                <c:pt idx="10">
                  <c:v>56692.580000000082</c:v>
                </c:pt>
                <c:pt idx="11">
                  <c:v>59654.099000000002</c:v>
                </c:pt>
                <c:pt idx="12">
                  <c:v>61903.675999999992</c:v>
                </c:pt>
                <c:pt idx="13">
                  <c:v>63466.411</c:v>
                </c:pt>
                <c:pt idx="14">
                  <c:v>64471.310999999951</c:v>
                </c:pt>
              </c:numCache>
            </c:numRef>
          </c:val>
          <c:smooth val="0"/>
          <c:extLst xmlns:c16r2="http://schemas.microsoft.com/office/drawing/2015/06/chart">
            <c:ext xmlns:c16="http://schemas.microsoft.com/office/drawing/2014/chart" uri="{C3380CC4-5D6E-409C-BE32-E72D297353CC}">
              <c16:uniqueId val="{00000002-0E04-453D-A5CE-FAAA623CB948}"/>
            </c:ext>
          </c:extLst>
        </c:ser>
        <c:ser>
          <c:idx val="3"/>
          <c:order val="3"/>
          <c:tx>
            <c:strRef>
              <c:f>N!$B$13</c:f>
              <c:strCache>
                <c:ptCount val="1"/>
                <c:pt idx="0">
                  <c:v>Case (4)</c:v>
                </c:pt>
              </c:strCache>
            </c:strRef>
          </c:tx>
          <c:marker>
            <c:symbol val="none"/>
          </c:marker>
          <c:cat>
            <c:numRef>
              <c:f>N!$C$9:$Q$9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N!$C$13:$Q$13</c:f>
              <c:numCache>
                <c:formatCode>#,##0</c:formatCode>
                <c:ptCount val="15"/>
                <c:pt idx="0">
                  <c:v>0</c:v>
                </c:pt>
                <c:pt idx="1">
                  <c:v>1276.125</c:v>
                </c:pt>
                <c:pt idx="2">
                  <c:v>4280.0430000000615</c:v>
                </c:pt>
                <c:pt idx="3">
                  <c:v>9064.5069999996995</c:v>
                </c:pt>
                <c:pt idx="4">
                  <c:v>15394.083000000102</c:v>
                </c:pt>
                <c:pt idx="5">
                  <c:v>22746.310999999696</c:v>
                </c:pt>
                <c:pt idx="6">
                  <c:v>28804.763000000268</c:v>
                </c:pt>
                <c:pt idx="7">
                  <c:v>33902.744999999646</c:v>
                </c:pt>
                <c:pt idx="8">
                  <c:v>38092.305000000168</c:v>
                </c:pt>
                <c:pt idx="9">
                  <c:v>41421.697999999858</c:v>
                </c:pt>
                <c:pt idx="10">
                  <c:v>44011.906000000003</c:v>
                </c:pt>
                <c:pt idx="11">
                  <c:v>46001.467000000179</c:v>
                </c:pt>
                <c:pt idx="12">
                  <c:v>47425.225999999784</c:v>
                </c:pt>
                <c:pt idx="13">
                  <c:v>48310.924999999843</c:v>
                </c:pt>
                <c:pt idx="14">
                  <c:v>48774.647000000004</c:v>
                </c:pt>
              </c:numCache>
            </c:numRef>
          </c:val>
          <c:smooth val="0"/>
          <c:extLst xmlns:c16r2="http://schemas.microsoft.com/office/drawing/2015/06/chart">
            <c:ext xmlns:c16="http://schemas.microsoft.com/office/drawing/2014/chart" uri="{C3380CC4-5D6E-409C-BE32-E72D297353CC}">
              <c16:uniqueId val="{00000003-0E04-453D-A5CE-FAAA623CB948}"/>
            </c:ext>
          </c:extLst>
        </c:ser>
        <c:ser>
          <c:idx val="4"/>
          <c:order val="4"/>
          <c:tx>
            <c:strRef>
              <c:f>N!$B$14</c:f>
              <c:strCache>
                <c:ptCount val="1"/>
                <c:pt idx="0">
                  <c:v>CPP Default</c:v>
                </c:pt>
              </c:strCache>
            </c:strRef>
          </c:tx>
          <c:marker>
            <c:symbol val="none"/>
          </c:marker>
          <c:cat>
            <c:numRef>
              <c:f>N!$C$9:$Q$9</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N!$C$14:$Q$14</c:f>
              <c:numCache>
                <c:formatCode>#,##0</c:formatCode>
                <c:ptCount val="15"/>
                <c:pt idx="0">
                  <c:v>0</c:v>
                </c:pt>
                <c:pt idx="1">
                  <c:v>0</c:v>
                </c:pt>
                <c:pt idx="2">
                  <c:v>0</c:v>
                </c:pt>
                <c:pt idx="3">
                  <c:v>0</c:v>
                </c:pt>
                <c:pt idx="4">
                  <c:v>0</c:v>
                </c:pt>
                <c:pt idx="5">
                  <c:v>-349.56499999994412</c:v>
                </c:pt>
                <c:pt idx="6">
                  <c:v>-613.34699999960139</c:v>
                </c:pt>
                <c:pt idx="7">
                  <c:v>-811.97200000006751</c:v>
                </c:pt>
                <c:pt idx="8">
                  <c:v>-958.24099999992177</c:v>
                </c:pt>
                <c:pt idx="9">
                  <c:v>-1058.1090000001714</c:v>
                </c:pt>
                <c:pt idx="10">
                  <c:v>-1119.5320000001229</c:v>
                </c:pt>
                <c:pt idx="11">
                  <c:v>-1149.8190000001341</c:v>
                </c:pt>
                <c:pt idx="12">
                  <c:v>-1155.25400000019</c:v>
                </c:pt>
                <c:pt idx="13">
                  <c:v>-1140.8289999999106</c:v>
                </c:pt>
                <c:pt idx="14">
                  <c:v>-1110.6680000000629</c:v>
                </c:pt>
              </c:numCache>
            </c:numRef>
          </c:val>
          <c:smooth val="0"/>
          <c:extLst xmlns:c16r2="http://schemas.microsoft.com/office/drawing/2015/06/chart">
            <c:ext xmlns:c16="http://schemas.microsoft.com/office/drawing/2014/chart" uri="{C3380CC4-5D6E-409C-BE32-E72D297353CC}">
              <c16:uniqueId val="{00000004-0E04-453D-A5CE-FAAA623CB948}"/>
            </c:ext>
          </c:extLst>
        </c:ser>
        <c:dLbls>
          <c:showLegendKey val="0"/>
          <c:showVal val="0"/>
          <c:showCatName val="0"/>
          <c:showSerName val="0"/>
          <c:showPercent val="0"/>
          <c:showBubbleSize val="0"/>
        </c:dLbls>
        <c:smooth val="0"/>
        <c:axId val="245050688"/>
        <c:axId val="245054216"/>
      </c:lineChart>
      <c:catAx>
        <c:axId val="245050688"/>
        <c:scaling>
          <c:orientation val="minMax"/>
        </c:scaling>
        <c:delete val="0"/>
        <c:axPos val="b"/>
        <c:numFmt formatCode="General" sourceLinked="1"/>
        <c:majorTickMark val="cross"/>
        <c:minorTickMark val="none"/>
        <c:tickLblPos val="low"/>
        <c:txPr>
          <a:bodyPr rot="-5400000"/>
          <a:lstStyle/>
          <a:p>
            <a:pPr>
              <a:defRPr/>
            </a:pPr>
            <a:endParaRPr lang="en-US"/>
          </a:p>
        </c:txPr>
        <c:crossAx val="245054216"/>
        <c:crosses val="autoZero"/>
        <c:auto val="1"/>
        <c:lblAlgn val="ctr"/>
        <c:lblOffset val="100"/>
        <c:noMultiLvlLbl val="0"/>
      </c:catAx>
      <c:valAx>
        <c:axId val="245054216"/>
        <c:scaling>
          <c:orientation val="minMax"/>
        </c:scaling>
        <c:delete val="0"/>
        <c:axPos val="l"/>
        <c:majorGridlines/>
        <c:title>
          <c:tx>
            <c:rich>
              <a:bodyPr/>
              <a:lstStyle/>
              <a:p>
                <a:pPr>
                  <a:defRPr/>
                </a:pPr>
                <a:r>
                  <a:rPr lang="en-US"/>
                  <a:t># of people over/under baseline</a:t>
                </a:r>
              </a:p>
            </c:rich>
          </c:tx>
          <c:overlay val="0"/>
        </c:title>
        <c:numFmt formatCode="#,##0" sourceLinked="1"/>
        <c:majorTickMark val="none"/>
        <c:minorTickMark val="none"/>
        <c:tickLblPos val="nextTo"/>
        <c:crossAx val="245050688"/>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N!$B$17</c:f>
              <c:strCache>
                <c:ptCount val="1"/>
                <c:pt idx="0">
                  <c:v>Case (1)</c:v>
                </c:pt>
              </c:strCache>
            </c:strRef>
          </c:tx>
          <c:marker>
            <c:symbol val="none"/>
          </c:marker>
          <c:cat>
            <c:numRef>
              <c:f>N!$C$16:$Q$16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N!$C$17:$Q$17</c:f>
              <c:numCache>
                <c:formatCode>0.0%</c:formatCode>
                <c:ptCount val="15"/>
                <c:pt idx="0">
                  <c:v>0</c:v>
                </c:pt>
                <c:pt idx="1">
                  <c:v>2.4061894913812636E-4</c:v>
                </c:pt>
                <c:pt idx="2">
                  <c:v>6.4533166842847573E-4</c:v>
                </c:pt>
                <c:pt idx="3">
                  <c:v>1.2214656926796265E-3</c:v>
                </c:pt>
                <c:pt idx="4">
                  <c:v>1.9624117781264793E-3</c:v>
                </c:pt>
                <c:pt idx="5">
                  <c:v>2.8400064771885352E-3</c:v>
                </c:pt>
                <c:pt idx="6">
                  <c:v>3.8341251934113801E-3</c:v>
                </c:pt>
                <c:pt idx="7">
                  <c:v>4.9310240259121275E-3</c:v>
                </c:pt>
                <c:pt idx="8">
                  <c:v>6.1044163556138028E-3</c:v>
                </c:pt>
                <c:pt idx="9">
                  <c:v>7.2998986082884691E-3</c:v>
                </c:pt>
                <c:pt idx="10">
                  <c:v>8.4942505143771208E-3</c:v>
                </c:pt>
                <c:pt idx="11">
                  <c:v>9.6664323624994879E-3</c:v>
                </c:pt>
                <c:pt idx="12">
                  <c:v>1.0778627582941198E-2</c:v>
                </c:pt>
                <c:pt idx="13">
                  <c:v>1.1783700288867095E-2</c:v>
                </c:pt>
                <c:pt idx="14">
                  <c:v>1.2663460700482985E-2</c:v>
                </c:pt>
              </c:numCache>
            </c:numRef>
          </c:val>
          <c:smooth val="0"/>
          <c:extLst xmlns:c16r2="http://schemas.microsoft.com/office/drawing/2015/06/chart">
            <c:ext xmlns:c16="http://schemas.microsoft.com/office/drawing/2014/chart" uri="{C3380CC4-5D6E-409C-BE32-E72D297353CC}">
              <c16:uniqueId val="{00000000-F31E-4258-9A03-1D1AAF308B4F}"/>
            </c:ext>
          </c:extLst>
        </c:ser>
        <c:ser>
          <c:idx val="1"/>
          <c:order val="1"/>
          <c:tx>
            <c:strRef>
              <c:f>N!$B$18</c:f>
              <c:strCache>
                <c:ptCount val="1"/>
                <c:pt idx="0">
                  <c:v>Case (2)</c:v>
                </c:pt>
              </c:strCache>
            </c:strRef>
          </c:tx>
          <c:marker>
            <c:symbol val="none"/>
          </c:marker>
          <c:cat>
            <c:numRef>
              <c:f>N!$C$16:$Q$16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N!$C$18:$Q$18</c:f>
              <c:numCache>
                <c:formatCode>0.0%</c:formatCode>
                <c:ptCount val="15"/>
                <c:pt idx="0">
                  <c:v>0</c:v>
                </c:pt>
                <c:pt idx="1">
                  <c:v>1.7162679292973256E-4</c:v>
                </c:pt>
                <c:pt idx="2">
                  <c:v>4.6462004529901428E-4</c:v>
                </c:pt>
                <c:pt idx="3">
                  <c:v>8.8731854680980491E-4</c:v>
                </c:pt>
                <c:pt idx="4">
                  <c:v>1.4382227954807321E-3</c:v>
                </c:pt>
                <c:pt idx="5">
                  <c:v>2.0959965070075056E-3</c:v>
                </c:pt>
                <c:pt idx="6">
                  <c:v>2.8465431352714277E-3</c:v>
                </c:pt>
                <c:pt idx="7">
                  <c:v>3.6786334148707716E-3</c:v>
                </c:pt>
                <c:pt idx="8">
                  <c:v>4.5710465121007607E-3</c:v>
                </c:pt>
                <c:pt idx="9">
                  <c:v>5.4790464178932907E-3</c:v>
                </c:pt>
                <c:pt idx="10">
                  <c:v>6.3844763718307294E-3</c:v>
                </c:pt>
                <c:pt idx="11">
                  <c:v>7.2700776884072659E-3</c:v>
                </c:pt>
                <c:pt idx="12">
                  <c:v>8.1048996823579328E-3</c:v>
                </c:pt>
                <c:pt idx="13">
                  <c:v>8.849753152895946E-3</c:v>
                </c:pt>
                <c:pt idx="14">
                  <c:v>9.4911325243063269E-3</c:v>
                </c:pt>
              </c:numCache>
            </c:numRef>
          </c:val>
          <c:smooth val="0"/>
          <c:extLst xmlns:c16r2="http://schemas.microsoft.com/office/drawing/2015/06/chart">
            <c:ext xmlns:c16="http://schemas.microsoft.com/office/drawing/2014/chart" uri="{C3380CC4-5D6E-409C-BE32-E72D297353CC}">
              <c16:uniqueId val="{00000001-F31E-4258-9A03-1D1AAF308B4F}"/>
            </c:ext>
          </c:extLst>
        </c:ser>
        <c:ser>
          <c:idx val="2"/>
          <c:order val="2"/>
          <c:tx>
            <c:strRef>
              <c:f>N!$B$19</c:f>
              <c:strCache>
                <c:ptCount val="1"/>
                <c:pt idx="0">
                  <c:v>Case (3)</c:v>
                </c:pt>
              </c:strCache>
            </c:strRef>
          </c:tx>
          <c:marker>
            <c:symbol val="none"/>
          </c:marker>
          <c:cat>
            <c:numRef>
              <c:f>N!$C$16:$Q$16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N!$C$19:$Q$19</c:f>
              <c:numCache>
                <c:formatCode>0.0%</c:formatCode>
                <c:ptCount val="15"/>
                <c:pt idx="0">
                  <c:v>0</c:v>
                </c:pt>
                <c:pt idx="1">
                  <c:v>5.555922053019942E-4</c:v>
                </c:pt>
                <c:pt idx="2">
                  <c:v>1.7941442183053481E-3</c:v>
                </c:pt>
                <c:pt idx="3">
                  <c:v>3.7097347008205497E-3</c:v>
                </c:pt>
                <c:pt idx="4">
                  <c:v>6.1943218526770896E-3</c:v>
                </c:pt>
                <c:pt idx="5">
                  <c:v>9.0439922638561425E-3</c:v>
                </c:pt>
                <c:pt idx="6">
                  <c:v>1.1412863171754852E-2</c:v>
                </c:pt>
                <c:pt idx="7">
                  <c:v>1.3424082400183742E-2</c:v>
                </c:pt>
                <c:pt idx="8">
                  <c:v>1.5094732269345285E-2</c:v>
                </c:pt>
                <c:pt idx="9">
                  <c:v>1.6436828118643703E-2</c:v>
                </c:pt>
                <c:pt idx="10">
                  <c:v>1.7494457586684057E-2</c:v>
                </c:pt>
                <c:pt idx="11">
                  <c:v>1.8317498662877643E-2</c:v>
                </c:pt>
                <c:pt idx="12">
                  <c:v>1.89207145006931E-2</c:v>
                </c:pt>
                <c:pt idx="13">
                  <c:v>1.9315042772975872E-2</c:v>
                </c:pt>
                <c:pt idx="14">
                  <c:v>1.9541940980213463E-2</c:v>
                </c:pt>
              </c:numCache>
            </c:numRef>
          </c:val>
          <c:smooth val="0"/>
          <c:extLst xmlns:c16r2="http://schemas.microsoft.com/office/drawing/2015/06/chart">
            <c:ext xmlns:c16="http://schemas.microsoft.com/office/drawing/2014/chart" uri="{C3380CC4-5D6E-409C-BE32-E72D297353CC}">
              <c16:uniqueId val="{00000002-F31E-4258-9A03-1D1AAF308B4F}"/>
            </c:ext>
          </c:extLst>
        </c:ser>
        <c:ser>
          <c:idx val="3"/>
          <c:order val="3"/>
          <c:tx>
            <c:strRef>
              <c:f>N!$B$20</c:f>
              <c:strCache>
                <c:ptCount val="1"/>
                <c:pt idx="0">
                  <c:v>Case (4)</c:v>
                </c:pt>
              </c:strCache>
            </c:strRef>
          </c:tx>
          <c:marker>
            <c:symbol val="none"/>
          </c:marker>
          <c:cat>
            <c:numRef>
              <c:f>N!$C$16:$Q$16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N!$C$20:$Q$20</c:f>
              <c:numCache>
                <c:formatCode>0.0%</c:formatCode>
                <c:ptCount val="15"/>
                <c:pt idx="0">
                  <c:v>0</c:v>
                </c:pt>
                <c:pt idx="1">
                  <c:v>4.1767531662152918E-4</c:v>
                </c:pt>
                <c:pt idx="2">
                  <c:v>1.3898261087273763E-3</c:v>
                </c:pt>
                <c:pt idx="3">
                  <c:v>2.9213247301766777E-3</c:v>
                </c:pt>
                <c:pt idx="4">
                  <c:v>4.9255489957346268E-3</c:v>
                </c:pt>
                <c:pt idx="5">
                  <c:v>7.2278187151049124E-3</c:v>
                </c:pt>
                <c:pt idx="6">
                  <c:v>9.0919736371983008E-3</c:v>
                </c:pt>
                <c:pt idx="7">
                  <c:v>1.0635569358496281E-2</c:v>
                </c:pt>
                <c:pt idx="8">
                  <c:v>1.1881699625218806E-2</c:v>
                </c:pt>
                <c:pt idx="9">
                  <c:v>1.2849193919770543E-2</c:v>
                </c:pt>
                <c:pt idx="10">
                  <c:v>1.3581396768785722E-2</c:v>
                </c:pt>
                <c:pt idx="11">
                  <c:v>1.4125296071656529E-2</c:v>
                </c:pt>
                <c:pt idx="12">
                  <c:v>1.449540995395562E-2</c:v>
                </c:pt>
                <c:pt idx="13">
                  <c:v>1.4702699712719381E-2</c:v>
                </c:pt>
                <c:pt idx="14">
                  <c:v>1.4784114953157181E-2</c:v>
                </c:pt>
              </c:numCache>
            </c:numRef>
          </c:val>
          <c:smooth val="0"/>
          <c:extLst xmlns:c16r2="http://schemas.microsoft.com/office/drawing/2015/06/chart">
            <c:ext xmlns:c16="http://schemas.microsoft.com/office/drawing/2014/chart" uri="{C3380CC4-5D6E-409C-BE32-E72D297353CC}">
              <c16:uniqueId val="{00000003-F31E-4258-9A03-1D1AAF308B4F}"/>
            </c:ext>
          </c:extLst>
        </c:ser>
        <c:ser>
          <c:idx val="4"/>
          <c:order val="4"/>
          <c:tx>
            <c:strRef>
              <c:f>N!$B$21</c:f>
              <c:strCache>
                <c:ptCount val="1"/>
                <c:pt idx="0">
                  <c:v>CPP Default</c:v>
                </c:pt>
              </c:strCache>
            </c:strRef>
          </c:tx>
          <c:marker>
            <c:symbol val="none"/>
          </c:marker>
          <c:cat>
            <c:numRef>
              <c:f>N!$C$16:$Q$16</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N!$C$21:$Q$21</c:f>
              <c:numCache>
                <c:formatCode>0.0%</c:formatCode>
                <c:ptCount val="15"/>
                <c:pt idx="0">
                  <c:v>0</c:v>
                </c:pt>
                <c:pt idx="1">
                  <c:v>0</c:v>
                </c:pt>
                <c:pt idx="2">
                  <c:v>0</c:v>
                </c:pt>
                <c:pt idx="3">
                  <c:v>0</c:v>
                </c:pt>
                <c:pt idx="4">
                  <c:v>0</c:v>
                </c:pt>
                <c:pt idx="5">
                  <c:v>-1.1107702031970263E-4</c:v>
                </c:pt>
                <c:pt idx="6">
                  <c:v>-1.9359766141630803E-4</c:v>
                </c:pt>
                <c:pt idx="7">
                  <c:v>-2.5472228054565461E-4</c:v>
                </c:pt>
                <c:pt idx="8">
                  <c:v>-2.9889322083734055E-4</c:v>
                </c:pt>
                <c:pt idx="9">
                  <c:v>-3.2823009161181052E-4</c:v>
                </c:pt>
                <c:pt idx="10">
                  <c:v>-3.4547034357825592E-4</c:v>
                </c:pt>
                <c:pt idx="11">
                  <c:v>-3.530655621008335E-4</c:v>
                </c:pt>
                <c:pt idx="12">
                  <c:v>-3.5310069647216614E-4</c:v>
                </c:pt>
                <c:pt idx="13">
                  <c:v>-3.4719406036130845E-4</c:v>
                </c:pt>
                <c:pt idx="14">
                  <c:v>-3.3665529935653158E-4</c:v>
                </c:pt>
              </c:numCache>
            </c:numRef>
          </c:val>
          <c:smooth val="0"/>
          <c:extLst xmlns:c16r2="http://schemas.microsoft.com/office/drawing/2015/06/chart">
            <c:ext xmlns:c16="http://schemas.microsoft.com/office/drawing/2014/chart" uri="{C3380CC4-5D6E-409C-BE32-E72D297353CC}">
              <c16:uniqueId val="{00000004-F31E-4258-9A03-1D1AAF308B4F}"/>
            </c:ext>
          </c:extLst>
        </c:ser>
        <c:dLbls>
          <c:showLegendKey val="0"/>
          <c:showVal val="0"/>
          <c:showCatName val="0"/>
          <c:showSerName val="0"/>
          <c:showPercent val="0"/>
          <c:showBubbleSize val="0"/>
        </c:dLbls>
        <c:smooth val="0"/>
        <c:axId val="245057352"/>
        <c:axId val="245051080"/>
      </c:lineChart>
      <c:catAx>
        <c:axId val="245057352"/>
        <c:scaling>
          <c:orientation val="minMax"/>
        </c:scaling>
        <c:delete val="0"/>
        <c:axPos val="b"/>
        <c:numFmt formatCode="General" sourceLinked="1"/>
        <c:majorTickMark val="cross"/>
        <c:minorTickMark val="none"/>
        <c:tickLblPos val="low"/>
        <c:txPr>
          <a:bodyPr rot="-5400000"/>
          <a:lstStyle/>
          <a:p>
            <a:pPr>
              <a:defRPr/>
            </a:pPr>
            <a:endParaRPr lang="en-US"/>
          </a:p>
        </c:txPr>
        <c:crossAx val="245051080"/>
        <c:crosses val="autoZero"/>
        <c:auto val="1"/>
        <c:lblAlgn val="ctr"/>
        <c:lblOffset val="100"/>
        <c:noMultiLvlLbl val="0"/>
      </c:catAx>
      <c:valAx>
        <c:axId val="245051080"/>
        <c:scaling>
          <c:orientation val="minMax"/>
        </c:scaling>
        <c:delete val="0"/>
        <c:axPos val="l"/>
        <c:majorGridlines/>
        <c:title>
          <c:tx>
            <c:rich>
              <a:bodyPr/>
              <a:lstStyle/>
              <a:p>
                <a:pPr>
                  <a:defRPr/>
                </a:pPr>
                <a:r>
                  <a:rPr lang="en-US"/>
                  <a:t>Percentage from baseline</a:t>
                </a:r>
              </a:p>
            </c:rich>
          </c:tx>
          <c:overlay val="0"/>
        </c:title>
        <c:numFmt formatCode="0.0%" sourceLinked="1"/>
        <c:majorTickMark val="none"/>
        <c:minorTickMark val="none"/>
        <c:tickLblPos val="nextTo"/>
        <c:crossAx val="245057352"/>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Energy Efficiency (EE)</a:t>
            </a:r>
          </a:p>
        </c:rich>
      </c:tx>
      <c:overlay val="0"/>
    </c:title>
    <c:autoTitleDeleted val="0"/>
    <c:plotArea>
      <c:layout/>
      <c:pieChart>
        <c:varyColors val="1"/>
        <c:ser>
          <c:idx val="0"/>
          <c:order val="0"/>
          <c:dLbls>
            <c:spPr>
              <a:noFill/>
              <a:ln>
                <a:noFill/>
              </a:ln>
              <a:effectLst/>
            </c:spPr>
            <c:txPr>
              <a:bodyPr/>
              <a:lstStyle/>
              <a:p>
                <a:pPr>
                  <a:defRPr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Revenues!$A$2:$A$5</c:f>
              <c:strCache>
                <c:ptCount val="4"/>
                <c:pt idx="0">
                  <c:v>Administration and Overhead</c:v>
                </c:pt>
                <c:pt idx="1">
                  <c:v>Rebates to Households</c:v>
                </c:pt>
                <c:pt idx="2">
                  <c:v>Rebates to Employers</c:v>
                </c:pt>
                <c:pt idx="3">
                  <c:v>Energy Efficiency Programs</c:v>
                </c:pt>
              </c:strCache>
            </c:strRef>
          </c:cat>
          <c:val>
            <c:numRef>
              <c:f>Revenues!$C$2:$C$5</c:f>
              <c:numCache>
                <c:formatCode>0%</c:formatCode>
                <c:ptCount val="4"/>
                <c:pt idx="0">
                  <c:v>0.05</c:v>
                </c:pt>
                <c:pt idx="1">
                  <c:v>0.4</c:v>
                </c:pt>
                <c:pt idx="2">
                  <c:v>0.30000000000000032</c:v>
                </c:pt>
                <c:pt idx="3">
                  <c:v>0.25</c:v>
                </c:pt>
              </c:numCache>
            </c:numRef>
          </c:val>
          <c:extLst xmlns:c16r2="http://schemas.microsoft.com/office/drawing/2015/06/chart">
            <c:ext xmlns:c16="http://schemas.microsoft.com/office/drawing/2014/chart" uri="{C3380CC4-5D6E-409C-BE32-E72D297353CC}">
              <c16:uniqueId val="{00000000-288E-4890-B74E-B3C3195D4300}"/>
            </c:ext>
          </c:extLst>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Emissions!$A$2</c:f>
              <c:strCache>
                <c:ptCount val="1"/>
                <c:pt idx="0">
                  <c:v>Case (1)</c:v>
                </c:pt>
              </c:strCache>
            </c:strRef>
          </c:tx>
          <c:marker>
            <c:symbol val="none"/>
          </c:marker>
          <c:cat>
            <c:numRef>
              <c:f>Emissions!$B$1:$P$1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Emissions!$B$2:$P$2</c:f>
              <c:numCache>
                <c:formatCode>General</c:formatCode>
                <c:ptCount val="15"/>
                <c:pt idx="0">
                  <c:v>72.603479815869505</c:v>
                </c:pt>
                <c:pt idx="1">
                  <c:v>72.361866997729919</c:v>
                </c:pt>
                <c:pt idx="2">
                  <c:v>73.422911273711279</c:v>
                </c:pt>
                <c:pt idx="3">
                  <c:v>73.998984715307799</c:v>
                </c:pt>
                <c:pt idx="4">
                  <c:v>73.955135814715618</c:v>
                </c:pt>
                <c:pt idx="5">
                  <c:v>73.324650828014356</c:v>
                </c:pt>
                <c:pt idx="6">
                  <c:v>72.692554341517564</c:v>
                </c:pt>
                <c:pt idx="7">
                  <c:v>71.994599399539766</c:v>
                </c:pt>
                <c:pt idx="8">
                  <c:v>71.1258301542601</c:v>
                </c:pt>
                <c:pt idx="9">
                  <c:v>69.985766489126547</c:v>
                </c:pt>
                <c:pt idx="10">
                  <c:v>68.662351021221326</c:v>
                </c:pt>
                <c:pt idx="11">
                  <c:v>67.32120198709309</c:v>
                </c:pt>
                <c:pt idx="12">
                  <c:v>65.749917434614503</c:v>
                </c:pt>
                <c:pt idx="13">
                  <c:v>63.823082171896047</c:v>
                </c:pt>
                <c:pt idx="14">
                  <c:v>61.870837097547124</c:v>
                </c:pt>
              </c:numCache>
            </c:numRef>
          </c:val>
          <c:smooth val="0"/>
          <c:extLst xmlns:c16r2="http://schemas.microsoft.com/office/drawing/2015/06/chart">
            <c:ext xmlns:c16="http://schemas.microsoft.com/office/drawing/2014/chart" uri="{C3380CC4-5D6E-409C-BE32-E72D297353CC}">
              <c16:uniqueId val="{00000000-393E-4C14-B8BE-E7D1EA33C5A0}"/>
            </c:ext>
          </c:extLst>
        </c:ser>
        <c:ser>
          <c:idx val="1"/>
          <c:order val="1"/>
          <c:tx>
            <c:strRef>
              <c:f>Emissions!$A$3</c:f>
              <c:strCache>
                <c:ptCount val="1"/>
                <c:pt idx="0">
                  <c:v>Case (2)</c:v>
                </c:pt>
              </c:strCache>
            </c:strRef>
          </c:tx>
          <c:marker>
            <c:symbol val="none"/>
          </c:marker>
          <c:cat>
            <c:numRef>
              <c:f>Emissions!$B$1:$P$1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Emissions!$B$3:$P$3</c:f>
              <c:numCache>
                <c:formatCode>General</c:formatCode>
                <c:ptCount val="15"/>
                <c:pt idx="0">
                  <c:v>72.603479815869505</c:v>
                </c:pt>
                <c:pt idx="1">
                  <c:v>72.33393293537975</c:v>
                </c:pt>
                <c:pt idx="2">
                  <c:v>73.347628065446671</c:v>
                </c:pt>
                <c:pt idx="3">
                  <c:v>73.856801772038736</c:v>
                </c:pt>
                <c:pt idx="4">
                  <c:v>73.727281409629171</c:v>
                </c:pt>
                <c:pt idx="5">
                  <c:v>72.993802398133028</c:v>
                </c:pt>
                <c:pt idx="6">
                  <c:v>72.242123549653499</c:v>
                </c:pt>
                <c:pt idx="7">
                  <c:v>71.408823218260295</c:v>
                </c:pt>
                <c:pt idx="8">
                  <c:v>70.39042781500261</c:v>
                </c:pt>
                <c:pt idx="9">
                  <c:v>69.088174574388788</c:v>
                </c:pt>
                <c:pt idx="10">
                  <c:v>67.591968621482522</c:v>
                </c:pt>
                <c:pt idx="11">
                  <c:v>66.069158864154019</c:v>
                </c:pt>
                <c:pt idx="12">
                  <c:v>64.310289845277438</c:v>
                </c:pt>
                <c:pt idx="13">
                  <c:v>62.193914659523458</c:v>
                </c:pt>
                <c:pt idx="14">
                  <c:v>60.052551450116027</c:v>
                </c:pt>
              </c:numCache>
            </c:numRef>
          </c:val>
          <c:smooth val="0"/>
          <c:extLst xmlns:c16r2="http://schemas.microsoft.com/office/drawing/2015/06/chart">
            <c:ext xmlns:c16="http://schemas.microsoft.com/office/drawing/2014/chart" uri="{C3380CC4-5D6E-409C-BE32-E72D297353CC}">
              <c16:uniqueId val="{00000001-393E-4C14-B8BE-E7D1EA33C5A0}"/>
            </c:ext>
          </c:extLst>
        </c:ser>
        <c:ser>
          <c:idx val="2"/>
          <c:order val="2"/>
          <c:tx>
            <c:strRef>
              <c:f>Emissions!$A$4</c:f>
              <c:strCache>
                <c:ptCount val="1"/>
                <c:pt idx="0">
                  <c:v>Case (3)</c:v>
                </c:pt>
              </c:strCache>
            </c:strRef>
          </c:tx>
          <c:marker>
            <c:symbol val="none"/>
          </c:marker>
          <c:cat>
            <c:numRef>
              <c:f>Emissions!$B$1:$P$1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Emissions!$B$4:$P$4</c:f>
              <c:numCache>
                <c:formatCode>General</c:formatCode>
                <c:ptCount val="15"/>
                <c:pt idx="0">
                  <c:v>72.603479815869505</c:v>
                </c:pt>
                <c:pt idx="1">
                  <c:v>72.240795857138849</c:v>
                </c:pt>
                <c:pt idx="2">
                  <c:v>72.832968488867067</c:v>
                </c:pt>
                <c:pt idx="3">
                  <c:v>72.587436926642908</c:v>
                </c:pt>
                <c:pt idx="4">
                  <c:v>71.416772735872343</c:v>
                </c:pt>
                <c:pt idx="5">
                  <c:v>69.39176426696892</c:v>
                </c:pt>
                <c:pt idx="6">
                  <c:v>68.50527008402301</c:v>
                </c:pt>
                <c:pt idx="7">
                  <c:v>67.746873095283746</c:v>
                </c:pt>
                <c:pt idx="8">
                  <c:v>66.885876172340318</c:v>
                </c:pt>
                <c:pt idx="9">
                  <c:v>66.01454992521343</c:v>
                </c:pt>
                <c:pt idx="10">
                  <c:v>65.065664713683418</c:v>
                </c:pt>
                <c:pt idx="11">
                  <c:v>64.27123716050005</c:v>
                </c:pt>
                <c:pt idx="12">
                  <c:v>63.361065918550381</c:v>
                </c:pt>
                <c:pt idx="13">
                  <c:v>62.265455107690606</c:v>
                </c:pt>
                <c:pt idx="14">
                  <c:v>61.313534137763057</c:v>
                </c:pt>
              </c:numCache>
            </c:numRef>
          </c:val>
          <c:smooth val="0"/>
          <c:extLst xmlns:c16r2="http://schemas.microsoft.com/office/drawing/2015/06/chart">
            <c:ext xmlns:c16="http://schemas.microsoft.com/office/drawing/2014/chart" uri="{C3380CC4-5D6E-409C-BE32-E72D297353CC}">
              <c16:uniqueId val="{00000002-393E-4C14-B8BE-E7D1EA33C5A0}"/>
            </c:ext>
          </c:extLst>
        </c:ser>
        <c:ser>
          <c:idx val="3"/>
          <c:order val="3"/>
          <c:tx>
            <c:strRef>
              <c:f>Emissions!$A$5</c:f>
              <c:strCache>
                <c:ptCount val="1"/>
                <c:pt idx="0">
                  <c:v>Case (4)</c:v>
                </c:pt>
              </c:strCache>
            </c:strRef>
          </c:tx>
          <c:marker>
            <c:symbol val="none"/>
          </c:marker>
          <c:cat>
            <c:numRef>
              <c:f>Emissions!$B$1:$P$1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Emissions!$B$5:$P$5</c:f>
              <c:numCache>
                <c:formatCode>General</c:formatCode>
                <c:ptCount val="15"/>
                <c:pt idx="0">
                  <c:v>72.603479815869505</c:v>
                </c:pt>
                <c:pt idx="1">
                  <c:v>72.185109339149378</c:v>
                </c:pt>
                <c:pt idx="2">
                  <c:v>72.66541384903698</c:v>
                </c:pt>
                <c:pt idx="3">
                  <c:v>72.254206361852297</c:v>
                </c:pt>
                <c:pt idx="4">
                  <c:v>70.870315118039926</c:v>
                </c:pt>
                <c:pt idx="5">
                  <c:v>68.593910503449578</c:v>
                </c:pt>
                <c:pt idx="6">
                  <c:v>67.462861655551251</c:v>
                </c:pt>
                <c:pt idx="7">
                  <c:v>66.46563183526348</c:v>
                </c:pt>
                <c:pt idx="8">
                  <c:v>65.372388406045943</c:v>
                </c:pt>
                <c:pt idx="9">
                  <c:v>64.274757479758819</c:v>
                </c:pt>
                <c:pt idx="10">
                  <c:v>63.106003865533921</c:v>
                </c:pt>
                <c:pt idx="11">
                  <c:v>62.097502279158846</c:v>
                </c:pt>
                <c:pt idx="12">
                  <c:v>60.980146063901444</c:v>
                </c:pt>
                <c:pt idx="13">
                  <c:v>59.685617541539578</c:v>
                </c:pt>
                <c:pt idx="14">
                  <c:v>58.542236893750065</c:v>
                </c:pt>
              </c:numCache>
            </c:numRef>
          </c:val>
          <c:smooth val="0"/>
          <c:extLst xmlns:c16r2="http://schemas.microsoft.com/office/drawing/2015/06/chart">
            <c:ext xmlns:c16="http://schemas.microsoft.com/office/drawing/2014/chart" uri="{C3380CC4-5D6E-409C-BE32-E72D297353CC}">
              <c16:uniqueId val="{00000003-393E-4C14-B8BE-E7D1EA33C5A0}"/>
            </c:ext>
          </c:extLst>
        </c:ser>
        <c:ser>
          <c:idx val="4"/>
          <c:order val="4"/>
          <c:tx>
            <c:strRef>
              <c:f>Emissions!$A$6</c:f>
              <c:strCache>
                <c:ptCount val="1"/>
                <c:pt idx="0">
                  <c:v>Baseline</c:v>
                </c:pt>
              </c:strCache>
            </c:strRef>
          </c:tx>
          <c:marker>
            <c:symbol val="none"/>
          </c:marker>
          <c:cat>
            <c:numRef>
              <c:f>Emissions!$B$1:$P$1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Emissions!$B$6:$P$6</c:f>
              <c:numCache>
                <c:formatCode>General</c:formatCode>
                <c:ptCount val="15"/>
                <c:pt idx="0">
                  <c:v>72.603479815869505</c:v>
                </c:pt>
                <c:pt idx="1">
                  <c:v>72.482938138320705</c:v>
                </c:pt>
                <c:pt idx="2">
                  <c:v>73.844298977171462</c:v>
                </c:pt>
                <c:pt idx="3">
                  <c:v>74.897242399003332</c:v>
                </c:pt>
                <c:pt idx="4">
                  <c:v>75.47815366202164</c:v>
                </c:pt>
                <c:pt idx="5">
                  <c:v>75.601585152829784</c:v>
                </c:pt>
                <c:pt idx="6">
                  <c:v>75.894595244307808</c:v>
                </c:pt>
                <c:pt idx="7">
                  <c:v>76.2423257037958</c:v>
                </c:pt>
                <c:pt idx="8">
                  <c:v>76.670385361386138</c:v>
                </c:pt>
                <c:pt idx="9">
                  <c:v>76.845140554068152</c:v>
                </c:pt>
                <c:pt idx="10">
                  <c:v>77.054619072143993</c:v>
                </c:pt>
                <c:pt idx="11">
                  <c:v>77.342514988755937</c:v>
                </c:pt>
                <c:pt idx="12">
                  <c:v>77.6941750149348</c:v>
                </c:pt>
                <c:pt idx="13">
                  <c:v>77.841725749746558</c:v>
                </c:pt>
                <c:pt idx="14">
                  <c:v>78.032622931287605</c:v>
                </c:pt>
              </c:numCache>
            </c:numRef>
          </c:val>
          <c:smooth val="0"/>
          <c:extLst xmlns:c16r2="http://schemas.microsoft.com/office/drawing/2015/06/chart">
            <c:ext xmlns:c16="http://schemas.microsoft.com/office/drawing/2014/chart" uri="{C3380CC4-5D6E-409C-BE32-E72D297353CC}">
              <c16:uniqueId val="{00000004-393E-4C14-B8BE-E7D1EA33C5A0}"/>
            </c:ext>
          </c:extLst>
        </c:ser>
        <c:dLbls>
          <c:showLegendKey val="0"/>
          <c:showVal val="0"/>
          <c:showCatName val="0"/>
          <c:showSerName val="0"/>
          <c:showPercent val="0"/>
          <c:showBubbleSize val="0"/>
        </c:dLbls>
        <c:smooth val="0"/>
        <c:axId val="244406144"/>
        <c:axId val="244404968"/>
      </c:lineChart>
      <c:catAx>
        <c:axId val="244406144"/>
        <c:scaling>
          <c:orientation val="minMax"/>
        </c:scaling>
        <c:delete val="0"/>
        <c:axPos val="b"/>
        <c:numFmt formatCode="General" sourceLinked="1"/>
        <c:majorTickMark val="cross"/>
        <c:minorTickMark val="none"/>
        <c:tickLblPos val="nextTo"/>
        <c:txPr>
          <a:bodyPr rot="-5400000"/>
          <a:lstStyle/>
          <a:p>
            <a:pPr>
              <a:defRPr/>
            </a:pPr>
            <a:endParaRPr lang="en-US"/>
          </a:p>
        </c:txPr>
        <c:crossAx val="244404968"/>
        <c:crosses val="autoZero"/>
        <c:auto val="1"/>
        <c:lblAlgn val="ctr"/>
        <c:lblOffset val="100"/>
        <c:noMultiLvlLbl val="0"/>
      </c:catAx>
      <c:valAx>
        <c:axId val="244404968"/>
        <c:scaling>
          <c:orientation val="minMax"/>
        </c:scaling>
        <c:delete val="0"/>
        <c:axPos val="l"/>
        <c:majorGridlines/>
        <c:title>
          <c:tx>
            <c:rich>
              <a:bodyPr/>
              <a:lstStyle/>
              <a:p>
                <a:pPr>
                  <a:defRPr/>
                </a:pPr>
                <a:r>
                  <a:rPr lang="en-US" dirty="0"/>
                  <a:t>Millions of metric tons of CO</a:t>
                </a:r>
                <a:r>
                  <a:rPr lang="en-US" baseline="-25000" dirty="0"/>
                  <a:t>2</a:t>
                </a:r>
              </a:p>
            </c:rich>
          </c:tx>
          <c:overlay val="0"/>
        </c:title>
        <c:numFmt formatCode="General" sourceLinked="1"/>
        <c:majorTickMark val="none"/>
        <c:minorTickMark val="none"/>
        <c:tickLblPos val="nextTo"/>
        <c:crossAx val="244406144"/>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Emissions!$A$9</c:f>
              <c:strCache>
                <c:ptCount val="1"/>
                <c:pt idx="0">
                  <c:v>Case (1)</c:v>
                </c:pt>
              </c:strCache>
            </c:strRef>
          </c:tx>
          <c:marker>
            <c:symbol val="none"/>
          </c:marker>
          <c:cat>
            <c:numRef>
              <c:f>Emissions!$B$8:$P$8</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Emissions!$B$9:$P$9</c:f>
              <c:numCache>
                <c:formatCode>General</c:formatCode>
                <c:ptCount val="15"/>
                <c:pt idx="0">
                  <c:v>41.311645537570421</c:v>
                </c:pt>
                <c:pt idx="1">
                  <c:v>41.044448946531368</c:v>
                </c:pt>
                <c:pt idx="2">
                  <c:v>41.743007038348395</c:v>
                </c:pt>
                <c:pt idx="3">
                  <c:v>42.127718842334957</c:v>
                </c:pt>
                <c:pt idx="4">
                  <c:v>41.959978188170261</c:v>
                </c:pt>
                <c:pt idx="5">
                  <c:v>41.272514663244841</c:v>
                </c:pt>
                <c:pt idx="6">
                  <c:v>40.547619355440375</c:v>
                </c:pt>
                <c:pt idx="7">
                  <c:v>39.773498436150582</c:v>
                </c:pt>
                <c:pt idx="8">
                  <c:v>38.7971826099362</c:v>
                </c:pt>
                <c:pt idx="9">
                  <c:v>37.627981511313784</c:v>
                </c:pt>
                <c:pt idx="10">
                  <c:v>36.269545613619329</c:v>
                </c:pt>
                <c:pt idx="11">
                  <c:v>34.815672515893944</c:v>
                </c:pt>
                <c:pt idx="12">
                  <c:v>33.07489311535624</c:v>
                </c:pt>
                <c:pt idx="13">
                  <c:v>30.944147434805309</c:v>
                </c:pt>
                <c:pt idx="14">
                  <c:v>28.745956528879962</c:v>
                </c:pt>
              </c:numCache>
            </c:numRef>
          </c:val>
          <c:smooth val="0"/>
          <c:extLst xmlns:c16r2="http://schemas.microsoft.com/office/drawing/2015/06/chart">
            <c:ext xmlns:c16="http://schemas.microsoft.com/office/drawing/2014/chart" uri="{C3380CC4-5D6E-409C-BE32-E72D297353CC}">
              <c16:uniqueId val="{00000000-77F0-4BC5-8FD1-66AB78D60279}"/>
            </c:ext>
          </c:extLst>
        </c:ser>
        <c:ser>
          <c:idx val="1"/>
          <c:order val="1"/>
          <c:tx>
            <c:strRef>
              <c:f>Emissions!$A$10</c:f>
              <c:strCache>
                <c:ptCount val="1"/>
                <c:pt idx="0">
                  <c:v>Case (2)</c:v>
                </c:pt>
              </c:strCache>
            </c:strRef>
          </c:tx>
          <c:marker>
            <c:symbol val="none"/>
          </c:marker>
          <c:cat>
            <c:numRef>
              <c:f>Emissions!$B$8:$P$8</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Emissions!$B$10:$P$10</c:f>
              <c:numCache>
                <c:formatCode>General</c:formatCode>
                <c:ptCount val="15"/>
                <c:pt idx="0">
                  <c:v>41.311645537570421</c:v>
                </c:pt>
                <c:pt idx="1">
                  <c:v>40.999904644260781</c:v>
                </c:pt>
                <c:pt idx="2">
                  <c:v>41.623408574307049</c:v>
                </c:pt>
                <c:pt idx="3">
                  <c:v>41.90280447870402</c:v>
                </c:pt>
                <c:pt idx="4">
                  <c:v>41.600728469581803</c:v>
                </c:pt>
                <c:pt idx="5">
                  <c:v>40.751985170265407</c:v>
                </c:pt>
                <c:pt idx="6">
                  <c:v>39.840257774039415</c:v>
                </c:pt>
                <c:pt idx="7">
                  <c:v>38.855452535220742</c:v>
                </c:pt>
                <c:pt idx="8">
                  <c:v>37.646824118125267</c:v>
                </c:pt>
                <c:pt idx="9">
                  <c:v>36.226564483222944</c:v>
                </c:pt>
                <c:pt idx="10">
                  <c:v>34.601238933971395</c:v>
                </c:pt>
                <c:pt idx="11">
                  <c:v>32.864593491728144</c:v>
                </c:pt>
                <c:pt idx="12">
                  <c:v>30.828092634364591</c:v>
                </c:pt>
                <c:pt idx="13">
                  <c:v>28.392637450531616</c:v>
                </c:pt>
                <c:pt idx="14">
                  <c:v>25.883036549977803</c:v>
                </c:pt>
              </c:numCache>
            </c:numRef>
          </c:val>
          <c:smooth val="0"/>
          <c:extLst xmlns:c16r2="http://schemas.microsoft.com/office/drawing/2015/06/chart">
            <c:ext xmlns:c16="http://schemas.microsoft.com/office/drawing/2014/chart" uri="{C3380CC4-5D6E-409C-BE32-E72D297353CC}">
              <c16:uniqueId val="{00000001-77F0-4BC5-8FD1-66AB78D60279}"/>
            </c:ext>
          </c:extLst>
        </c:ser>
        <c:ser>
          <c:idx val="2"/>
          <c:order val="2"/>
          <c:tx>
            <c:strRef>
              <c:f>Emissions!$A$11</c:f>
              <c:strCache>
                <c:ptCount val="1"/>
                <c:pt idx="0">
                  <c:v>Case (3)</c:v>
                </c:pt>
              </c:strCache>
            </c:strRef>
          </c:tx>
          <c:marker>
            <c:symbol val="none"/>
          </c:marker>
          <c:cat>
            <c:numRef>
              <c:f>Emissions!$B$8:$P$8</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Emissions!$B$11:$P$11</c:f>
              <c:numCache>
                <c:formatCode>General</c:formatCode>
                <c:ptCount val="15"/>
                <c:pt idx="0">
                  <c:v>41.311645537570421</c:v>
                </c:pt>
                <c:pt idx="1">
                  <c:v>40.91102854959999</c:v>
                </c:pt>
                <c:pt idx="2">
                  <c:v>41.092890089450052</c:v>
                </c:pt>
                <c:pt idx="3">
                  <c:v>40.57219317922619</c:v>
                </c:pt>
                <c:pt idx="4">
                  <c:v>39.162702075284933</c:v>
                </c:pt>
                <c:pt idx="5">
                  <c:v>36.938473672972769</c:v>
                </c:pt>
                <c:pt idx="6">
                  <c:v>35.933232103681625</c:v>
                </c:pt>
                <c:pt idx="7">
                  <c:v>35.092504048860462</c:v>
                </c:pt>
                <c:pt idx="8">
                  <c:v>34.124753321860503</c:v>
                </c:pt>
                <c:pt idx="9">
                  <c:v>33.251700857881197</c:v>
                </c:pt>
                <c:pt idx="10">
                  <c:v>32.305997302712129</c:v>
                </c:pt>
                <c:pt idx="11">
                  <c:v>31.454611276988427</c:v>
                </c:pt>
                <c:pt idx="12">
                  <c:v>30.442378744653819</c:v>
                </c:pt>
                <c:pt idx="13">
                  <c:v>29.227642410050827</c:v>
                </c:pt>
                <c:pt idx="14">
                  <c:v>28.131808667197934</c:v>
                </c:pt>
              </c:numCache>
            </c:numRef>
          </c:val>
          <c:smooth val="0"/>
          <c:extLst xmlns:c16r2="http://schemas.microsoft.com/office/drawing/2015/06/chart">
            <c:ext xmlns:c16="http://schemas.microsoft.com/office/drawing/2014/chart" uri="{C3380CC4-5D6E-409C-BE32-E72D297353CC}">
              <c16:uniqueId val="{00000002-77F0-4BC5-8FD1-66AB78D60279}"/>
            </c:ext>
          </c:extLst>
        </c:ser>
        <c:ser>
          <c:idx val="3"/>
          <c:order val="3"/>
          <c:tx>
            <c:strRef>
              <c:f>Emissions!$A$12</c:f>
              <c:strCache>
                <c:ptCount val="1"/>
                <c:pt idx="0">
                  <c:v>Case (4)</c:v>
                </c:pt>
              </c:strCache>
            </c:strRef>
          </c:tx>
          <c:marker>
            <c:symbol val="none"/>
          </c:marker>
          <c:cat>
            <c:numRef>
              <c:f>Emissions!$B$8:$P$8</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Emissions!$B$12:$P$12</c:f>
              <c:numCache>
                <c:formatCode>General</c:formatCode>
                <c:ptCount val="15"/>
                <c:pt idx="0">
                  <c:v>41.311645537570421</c:v>
                </c:pt>
                <c:pt idx="1">
                  <c:v>40.822230272372181</c:v>
                </c:pt>
                <c:pt idx="2">
                  <c:v>40.826737558773495</c:v>
                </c:pt>
                <c:pt idx="3">
                  <c:v>40.045050151406507</c:v>
                </c:pt>
                <c:pt idx="4">
                  <c:v>38.300731034665752</c:v>
                </c:pt>
                <c:pt idx="5">
                  <c:v>35.681916664658026</c:v>
                </c:pt>
                <c:pt idx="6">
                  <c:v>34.293508696098989</c:v>
                </c:pt>
                <c:pt idx="7">
                  <c:v>33.080001571752817</c:v>
                </c:pt>
                <c:pt idx="8">
                  <c:v>31.750162551248259</c:v>
                </c:pt>
                <c:pt idx="9">
                  <c:v>30.52539776809633</c:v>
                </c:pt>
                <c:pt idx="10">
                  <c:v>29.238533599988529</c:v>
                </c:pt>
                <c:pt idx="11">
                  <c:v>28.051113777362712</c:v>
                </c:pt>
                <c:pt idx="12">
                  <c:v>26.708790633216829</c:v>
                </c:pt>
                <c:pt idx="13">
                  <c:v>25.171160662250955</c:v>
                </c:pt>
                <c:pt idx="14">
                  <c:v>23.758648160610264</c:v>
                </c:pt>
              </c:numCache>
            </c:numRef>
          </c:val>
          <c:smooth val="0"/>
          <c:extLst xmlns:c16r2="http://schemas.microsoft.com/office/drawing/2015/06/chart">
            <c:ext xmlns:c16="http://schemas.microsoft.com/office/drawing/2014/chart" uri="{C3380CC4-5D6E-409C-BE32-E72D297353CC}">
              <c16:uniqueId val="{00000003-77F0-4BC5-8FD1-66AB78D60279}"/>
            </c:ext>
          </c:extLst>
        </c:ser>
        <c:ser>
          <c:idx val="4"/>
          <c:order val="4"/>
          <c:tx>
            <c:strRef>
              <c:f>Emissions!$A$13</c:f>
              <c:strCache>
                <c:ptCount val="1"/>
                <c:pt idx="0">
                  <c:v>Clean Power Plan</c:v>
                </c:pt>
              </c:strCache>
            </c:strRef>
          </c:tx>
          <c:cat>
            <c:numRef>
              <c:f>Emissions!$B$8:$P$8</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Emissions!$B$13:$P$13</c:f>
              <c:numCache>
                <c:formatCode>General</c:formatCode>
                <c:ptCount val="15"/>
                <c:pt idx="6">
                  <c:v>36.032000000000011</c:v>
                </c:pt>
                <c:pt idx="7">
                  <c:v>36.032000000000011</c:v>
                </c:pt>
                <c:pt idx="8">
                  <c:v>36.032000000000011</c:v>
                </c:pt>
                <c:pt idx="9">
                  <c:v>32.953000000000003</c:v>
                </c:pt>
                <c:pt idx="10">
                  <c:v>32.953000000000003</c:v>
                </c:pt>
                <c:pt idx="11">
                  <c:v>32.953000000000003</c:v>
                </c:pt>
                <c:pt idx="12">
                  <c:v>31.253</c:v>
                </c:pt>
                <c:pt idx="13">
                  <c:v>31.253</c:v>
                </c:pt>
                <c:pt idx="14">
                  <c:v>30.321999999999999</c:v>
                </c:pt>
              </c:numCache>
            </c:numRef>
          </c:val>
          <c:smooth val="0"/>
          <c:extLst xmlns:c16r2="http://schemas.microsoft.com/office/drawing/2015/06/chart">
            <c:ext xmlns:c16="http://schemas.microsoft.com/office/drawing/2014/chart" uri="{C3380CC4-5D6E-409C-BE32-E72D297353CC}">
              <c16:uniqueId val="{00000004-77F0-4BC5-8FD1-66AB78D60279}"/>
            </c:ext>
          </c:extLst>
        </c:ser>
        <c:ser>
          <c:idx val="5"/>
          <c:order val="5"/>
          <c:tx>
            <c:strRef>
              <c:f>Emissions!$A$14</c:f>
              <c:strCache>
                <c:ptCount val="1"/>
                <c:pt idx="0">
                  <c:v>Baseline</c:v>
                </c:pt>
              </c:strCache>
            </c:strRef>
          </c:tx>
          <c:marker>
            <c:symbol val="none"/>
          </c:marker>
          <c:cat>
            <c:numRef>
              <c:f>Emissions!$B$8:$P$8</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Emissions!$B$14:$P$14</c:f>
              <c:numCache>
                <c:formatCode>General</c:formatCode>
                <c:ptCount val="15"/>
                <c:pt idx="0">
                  <c:v>41.311645537570421</c:v>
                </c:pt>
                <c:pt idx="1">
                  <c:v>41.177869343462746</c:v>
                </c:pt>
                <c:pt idx="2">
                  <c:v>42.207376287561488</c:v>
                </c:pt>
                <c:pt idx="3">
                  <c:v>43.117598809767344</c:v>
                </c:pt>
                <c:pt idx="4">
                  <c:v>43.638343855901461</c:v>
                </c:pt>
                <c:pt idx="5">
                  <c:v>43.781696289191835</c:v>
                </c:pt>
                <c:pt idx="6">
                  <c:v>44.076268430315075</c:v>
                </c:pt>
                <c:pt idx="7">
                  <c:v>44.454492823440724</c:v>
                </c:pt>
                <c:pt idx="8">
                  <c:v>44.907282448189022</c:v>
                </c:pt>
                <c:pt idx="9">
                  <c:v>45.187011730879583</c:v>
                </c:pt>
                <c:pt idx="10">
                  <c:v>45.517825005735794</c:v>
                </c:pt>
                <c:pt idx="11">
                  <c:v>45.859159443726291</c:v>
                </c:pt>
                <c:pt idx="12">
                  <c:v>46.237464968869645</c:v>
                </c:pt>
                <c:pt idx="13">
                  <c:v>46.392692657596093</c:v>
                </c:pt>
                <c:pt idx="14">
                  <c:v>46.556244517661511</c:v>
                </c:pt>
              </c:numCache>
            </c:numRef>
          </c:val>
          <c:smooth val="0"/>
          <c:extLst xmlns:c16r2="http://schemas.microsoft.com/office/drawing/2015/06/chart">
            <c:ext xmlns:c16="http://schemas.microsoft.com/office/drawing/2014/chart" uri="{C3380CC4-5D6E-409C-BE32-E72D297353CC}">
              <c16:uniqueId val="{00000005-77F0-4BC5-8FD1-66AB78D60279}"/>
            </c:ext>
          </c:extLst>
        </c:ser>
        <c:dLbls>
          <c:showLegendKey val="0"/>
          <c:showVal val="0"/>
          <c:showCatName val="0"/>
          <c:showSerName val="0"/>
          <c:showPercent val="0"/>
          <c:showBubbleSize val="0"/>
        </c:dLbls>
        <c:smooth val="0"/>
        <c:axId val="244403792"/>
        <c:axId val="244406536"/>
      </c:lineChart>
      <c:catAx>
        <c:axId val="244403792"/>
        <c:scaling>
          <c:orientation val="minMax"/>
        </c:scaling>
        <c:delete val="0"/>
        <c:axPos val="b"/>
        <c:numFmt formatCode="General" sourceLinked="1"/>
        <c:majorTickMark val="cross"/>
        <c:minorTickMark val="none"/>
        <c:tickLblPos val="low"/>
        <c:txPr>
          <a:bodyPr rot="-5400000"/>
          <a:lstStyle/>
          <a:p>
            <a:pPr>
              <a:defRPr/>
            </a:pPr>
            <a:endParaRPr lang="en-US"/>
          </a:p>
        </c:txPr>
        <c:crossAx val="244406536"/>
        <c:crosses val="autoZero"/>
        <c:auto val="1"/>
        <c:lblAlgn val="ctr"/>
        <c:lblOffset val="100"/>
        <c:noMultiLvlLbl val="0"/>
      </c:catAx>
      <c:valAx>
        <c:axId val="244406536"/>
        <c:scaling>
          <c:orientation val="minMax"/>
          <c:min val="20"/>
        </c:scaling>
        <c:delete val="0"/>
        <c:axPos val="l"/>
        <c:majorGridlines/>
        <c:title>
          <c:tx>
            <c:rich>
              <a:bodyPr/>
              <a:lstStyle/>
              <a:p>
                <a:pPr>
                  <a:defRPr/>
                </a:pPr>
                <a:r>
                  <a:rPr lang="en-US" dirty="0"/>
                  <a:t>Millions of short tons from power generation of CO</a:t>
                </a:r>
                <a:r>
                  <a:rPr lang="en-US" baseline="-25000" dirty="0"/>
                  <a:t>2</a:t>
                </a:r>
              </a:p>
            </c:rich>
          </c:tx>
          <c:overlay val="0"/>
        </c:title>
        <c:numFmt formatCode="General" sourceLinked="1"/>
        <c:majorTickMark val="none"/>
        <c:minorTickMark val="none"/>
        <c:tickLblPos val="nextTo"/>
        <c:crossAx val="244403792"/>
        <c:crosses val="autoZero"/>
        <c:crossBetween val="between"/>
      </c:valAx>
    </c:plotArea>
    <c:legend>
      <c:legendPos val="b"/>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sz="750"/>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Employment!$A$1:$A$23</c:f>
              <c:strCache>
                <c:ptCount val="23"/>
                <c:pt idx="0">
                  <c:v>Forestry, Fishing, and Related Activities</c:v>
                </c:pt>
                <c:pt idx="1">
                  <c:v>Mining</c:v>
                </c:pt>
                <c:pt idx="2">
                  <c:v>Utilities</c:v>
                </c:pt>
                <c:pt idx="3">
                  <c:v>Construction</c:v>
                </c:pt>
                <c:pt idx="4">
                  <c:v>Manufacturing</c:v>
                </c:pt>
                <c:pt idx="5">
                  <c:v>Wholesale Trade</c:v>
                </c:pt>
                <c:pt idx="6">
                  <c:v>Retail Trade</c:v>
                </c:pt>
                <c:pt idx="7">
                  <c:v>Transportation and Warehousing</c:v>
                </c:pt>
                <c:pt idx="8">
                  <c:v>Information</c:v>
                </c:pt>
                <c:pt idx="9">
                  <c:v>Finance and Insurance</c:v>
                </c:pt>
                <c:pt idx="10">
                  <c:v>Real Estate and Rental and Leasing</c:v>
                </c:pt>
                <c:pt idx="11">
                  <c:v>Professional, Scientific, and Technical Services</c:v>
                </c:pt>
                <c:pt idx="12">
                  <c:v>Management of Companies and Enterprises</c:v>
                </c:pt>
                <c:pt idx="13">
                  <c:v>Administrative and Waste Management Services</c:v>
                </c:pt>
                <c:pt idx="14">
                  <c:v>Educational Services</c:v>
                </c:pt>
                <c:pt idx="15">
                  <c:v>Health Care and Social Assistance</c:v>
                </c:pt>
                <c:pt idx="16">
                  <c:v>Arts, Entertainment, and Recreation</c:v>
                </c:pt>
                <c:pt idx="17">
                  <c:v>Accommodation and Food Services</c:v>
                </c:pt>
                <c:pt idx="18">
                  <c:v>Other Services, except Public Administration</c:v>
                </c:pt>
                <c:pt idx="19">
                  <c:v>State and Local Government</c:v>
                </c:pt>
                <c:pt idx="20">
                  <c:v>Federal Government (non-military)</c:v>
                </c:pt>
                <c:pt idx="21">
                  <c:v>Federal Government (military)</c:v>
                </c:pt>
                <c:pt idx="22">
                  <c:v>Farm</c:v>
                </c:pt>
              </c:strCache>
            </c:strRef>
          </c:cat>
          <c:val>
            <c:numRef>
              <c:f>Employment!$B$1:$B$23</c:f>
              <c:numCache>
                <c:formatCode>#,##0</c:formatCode>
                <c:ptCount val="23"/>
                <c:pt idx="0">
                  <c:v>14525</c:v>
                </c:pt>
                <c:pt idx="1">
                  <c:v>18080</c:v>
                </c:pt>
                <c:pt idx="2">
                  <c:v>8313</c:v>
                </c:pt>
                <c:pt idx="3">
                  <c:v>84312</c:v>
                </c:pt>
                <c:pt idx="4">
                  <c:v>157456</c:v>
                </c:pt>
                <c:pt idx="5">
                  <c:v>50462</c:v>
                </c:pt>
                <c:pt idx="6">
                  <c:v>163588</c:v>
                </c:pt>
                <c:pt idx="7">
                  <c:v>66722</c:v>
                </c:pt>
                <c:pt idx="8">
                  <c:v>18264</c:v>
                </c:pt>
                <c:pt idx="9">
                  <c:v>58850</c:v>
                </c:pt>
                <c:pt idx="10">
                  <c:v>52205</c:v>
                </c:pt>
                <c:pt idx="11">
                  <c:v>62623</c:v>
                </c:pt>
                <c:pt idx="12">
                  <c:v>32572.000000000004</c:v>
                </c:pt>
                <c:pt idx="13">
                  <c:v>86456</c:v>
                </c:pt>
                <c:pt idx="14">
                  <c:v>20863</c:v>
                </c:pt>
                <c:pt idx="15">
                  <c:v>179640</c:v>
                </c:pt>
                <c:pt idx="16">
                  <c:v>20448</c:v>
                </c:pt>
                <c:pt idx="17">
                  <c:v>102442</c:v>
                </c:pt>
                <c:pt idx="18">
                  <c:v>92261</c:v>
                </c:pt>
                <c:pt idx="19">
                  <c:v>196177</c:v>
                </c:pt>
                <c:pt idx="20">
                  <c:v>20441</c:v>
                </c:pt>
                <c:pt idx="21">
                  <c:v>18718</c:v>
                </c:pt>
                <c:pt idx="22">
                  <c:v>52263</c:v>
                </c:pt>
              </c:numCache>
            </c:numRef>
          </c:val>
          <c:extLst xmlns:c16r2="http://schemas.microsoft.com/office/drawing/2015/06/chart">
            <c:ext xmlns:c16="http://schemas.microsoft.com/office/drawing/2014/chart" uri="{C3380CC4-5D6E-409C-BE32-E72D297353CC}">
              <c16:uniqueId val="{00000000-91A4-443D-BA5E-2D3C964BA13A}"/>
            </c:ext>
          </c:extLst>
        </c:ser>
        <c:dLbls>
          <c:showLegendKey val="0"/>
          <c:showVal val="1"/>
          <c:showCatName val="1"/>
          <c:showSerName val="0"/>
          <c:showPercent val="0"/>
          <c:showBubbleSize val="0"/>
          <c:showLeaderLines val="1"/>
        </c:dLbls>
        <c:firstSliceAng val="0"/>
      </c:pieChart>
    </c:plotArea>
    <c:plotVisOnly val="1"/>
    <c:dispBlanksAs val="zero"/>
    <c:showDLblsOverMax val="0"/>
  </c:chart>
  <c:spPr>
    <a:noFill/>
    <a:ln>
      <a:noFill/>
    </a:ln>
  </c:spPr>
  <c:txPr>
    <a:bodyPr/>
    <a:lstStyle/>
    <a:p>
      <a:pPr>
        <a:defRPr sz="950" b="1">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txPr>
              <a:bodyPr/>
              <a:lstStyle/>
              <a:p>
                <a:pPr>
                  <a:defRPr sz="750"/>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GSP!$A$1:$A$23</c:f>
              <c:strCache>
                <c:ptCount val="23"/>
                <c:pt idx="0">
                  <c:v>Forestry, Fishing, and Related Activities</c:v>
                </c:pt>
                <c:pt idx="1">
                  <c:v>Mining</c:v>
                </c:pt>
                <c:pt idx="2">
                  <c:v>Utilities</c:v>
                </c:pt>
                <c:pt idx="3">
                  <c:v>Construction</c:v>
                </c:pt>
                <c:pt idx="4">
                  <c:v>Manufacturing</c:v>
                </c:pt>
                <c:pt idx="5">
                  <c:v>Wholesale Trade</c:v>
                </c:pt>
                <c:pt idx="6">
                  <c:v>Retail Trade</c:v>
                </c:pt>
                <c:pt idx="7">
                  <c:v>Transportation and Warehousing</c:v>
                </c:pt>
                <c:pt idx="8">
                  <c:v>Information</c:v>
                </c:pt>
                <c:pt idx="9">
                  <c:v>Finance and Insurance</c:v>
                </c:pt>
                <c:pt idx="10">
                  <c:v>Real Estate and Rental and Leasing</c:v>
                </c:pt>
                <c:pt idx="11">
                  <c:v>Professional, Scientific, and Technical Services</c:v>
                </c:pt>
                <c:pt idx="12">
                  <c:v>Management of Companies and Enterprises</c:v>
                </c:pt>
                <c:pt idx="13">
                  <c:v>Administrative and Waste Management Services</c:v>
                </c:pt>
                <c:pt idx="14">
                  <c:v>Educational Services</c:v>
                </c:pt>
                <c:pt idx="15">
                  <c:v>Health Care and Social Assistance</c:v>
                </c:pt>
                <c:pt idx="16">
                  <c:v>Arts, Entertainment, and Recreation</c:v>
                </c:pt>
                <c:pt idx="17">
                  <c:v>Accommodation and Food Services</c:v>
                </c:pt>
                <c:pt idx="18">
                  <c:v>Other Services, except Public Administration</c:v>
                </c:pt>
                <c:pt idx="19">
                  <c:v>State and Local Government</c:v>
                </c:pt>
                <c:pt idx="20">
                  <c:v>Federal Civilian</c:v>
                </c:pt>
                <c:pt idx="21">
                  <c:v>Federal Military</c:v>
                </c:pt>
                <c:pt idx="22">
                  <c:v>Farm</c:v>
                </c:pt>
              </c:strCache>
            </c:strRef>
          </c:cat>
          <c:val>
            <c:numRef>
              <c:f>GSP!$B$1:$B$23</c:f>
              <c:numCache>
                <c:formatCode>"$"#,##0</c:formatCode>
                <c:ptCount val="23"/>
                <c:pt idx="0">
                  <c:v>952.14199999999948</c:v>
                </c:pt>
                <c:pt idx="1">
                  <c:v>3280.944</c:v>
                </c:pt>
                <c:pt idx="2">
                  <c:v>4016.4859999999999</c:v>
                </c:pt>
                <c:pt idx="3">
                  <c:v>4827.9220000000014</c:v>
                </c:pt>
                <c:pt idx="4">
                  <c:v>17618.536</c:v>
                </c:pt>
                <c:pt idx="5">
                  <c:v>6928.9049999999997</c:v>
                </c:pt>
                <c:pt idx="6">
                  <c:v>9028.8509999998896</c:v>
                </c:pt>
                <c:pt idx="7">
                  <c:v>5515.4839999999995</c:v>
                </c:pt>
                <c:pt idx="8">
                  <c:v>3410.1590000000001</c:v>
                </c:pt>
                <c:pt idx="9">
                  <c:v>6414.1950000000024</c:v>
                </c:pt>
                <c:pt idx="10">
                  <c:v>13277.331</c:v>
                </c:pt>
                <c:pt idx="11">
                  <c:v>5447.9949999999999</c:v>
                </c:pt>
                <c:pt idx="12">
                  <c:v>4284.5870000000004</c:v>
                </c:pt>
                <c:pt idx="13">
                  <c:v>3146.8420000000001</c:v>
                </c:pt>
                <c:pt idx="14">
                  <c:v>664.44399999999996</c:v>
                </c:pt>
                <c:pt idx="15">
                  <c:v>10217.778</c:v>
                </c:pt>
                <c:pt idx="16">
                  <c:v>572.78400000000352</c:v>
                </c:pt>
                <c:pt idx="17">
                  <c:v>3240.3069999999998</c:v>
                </c:pt>
                <c:pt idx="18">
                  <c:v>3419.8540000000012</c:v>
                </c:pt>
                <c:pt idx="19">
                  <c:v>11013.501</c:v>
                </c:pt>
                <c:pt idx="20">
                  <c:v>2175.6559999999999</c:v>
                </c:pt>
                <c:pt idx="21">
                  <c:v>2539.5549999999998</c:v>
                </c:pt>
                <c:pt idx="22">
                  <c:v>2103.4450000000002</c:v>
                </c:pt>
              </c:numCache>
            </c:numRef>
          </c:val>
          <c:extLst xmlns:c16r2="http://schemas.microsoft.com/office/drawing/2015/06/chart">
            <c:ext xmlns:c16="http://schemas.microsoft.com/office/drawing/2014/chart" uri="{C3380CC4-5D6E-409C-BE32-E72D297353CC}">
              <c16:uniqueId val="{00000000-B2F0-4D27-A2DA-78C57536BEF3}"/>
            </c:ext>
          </c:extLst>
        </c:ser>
        <c:dLbls>
          <c:showLegendKey val="0"/>
          <c:showVal val="1"/>
          <c:showCatName val="1"/>
          <c:showSerName val="0"/>
          <c:showPercent val="0"/>
          <c:showBubbleSize val="0"/>
          <c:showLeaderLines val="1"/>
        </c:dLbls>
        <c:firstSliceAng val="0"/>
      </c:pieChart>
    </c:plotArea>
    <c:plotVisOnly val="1"/>
    <c:dispBlanksAs val="zero"/>
    <c:showDLblsOverMax val="0"/>
  </c:chart>
  <c:spPr>
    <a:noFill/>
    <a:ln>
      <a:noFill/>
    </a:ln>
  </c:spPr>
  <c:txPr>
    <a:bodyPr/>
    <a:lstStyle/>
    <a:p>
      <a:pPr>
        <a:defRPr b="1">
          <a:latin typeface="+mj-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'EMP by MFG'!$A$1:$A$20</c:f>
              <c:strCache>
                <c:ptCount val="20"/>
                <c:pt idx="0">
                  <c:v>Food</c:v>
                </c:pt>
                <c:pt idx="1">
                  <c:v>Fabricated metals</c:v>
                </c:pt>
                <c:pt idx="2">
                  <c:v>Machinery</c:v>
                </c:pt>
                <c:pt idx="3">
                  <c:v>Plastics and rubber</c:v>
                </c:pt>
                <c:pt idx="4">
                  <c:v>Primary metals</c:v>
                </c:pt>
                <c:pt idx="5">
                  <c:v>Paper</c:v>
                </c:pt>
                <c:pt idx="6">
                  <c:v>Wood</c:v>
                </c:pt>
                <c:pt idx="7">
                  <c:v>Motor vehicles, bodies and trailers, and parts</c:v>
                </c:pt>
                <c:pt idx="8">
                  <c:v>Electrical equipment and appliances</c:v>
                </c:pt>
                <c:pt idx="9">
                  <c:v>Other transportation equipment</c:v>
                </c:pt>
                <c:pt idx="10">
                  <c:v>Chemicals</c:v>
                </c:pt>
                <c:pt idx="11">
                  <c:v>Miscellaneous</c:v>
                </c:pt>
                <c:pt idx="12">
                  <c:v>Nonmetallic minerals</c:v>
                </c:pt>
                <c:pt idx="13">
                  <c:v>Furniture and related</c:v>
                </c:pt>
                <c:pt idx="14">
                  <c:v>Printing and related support activities</c:v>
                </c:pt>
                <c:pt idx="15">
                  <c:v>Computer and electronics</c:v>
                </c:pt>
                <c:pt idx="16">
                  <c:v>Apparel</c:v>
                </c:pt>
                <c:pt idx="17">
                  <c:v>Beverage and tobacco</c:v>
                </c:pt>
                <c:pt idx="18">
                  <c:v>Textile mills</c:v>
                </c:pt>
                <c:pt idx="19">
                  <c:v>Petroleum and coal</c:v>
                </c:pt>
              </c:strCache>
            </c:strRef>
          </c:cat>
          <c:val>
            <c:numRef>
              <c:f>'EMP by MFG'!$B$1:$B$20</c:f>
              <c:numCache>
                <c:formatCode>#,##0</c:formatCode>
                <c:ptCount val="20"/>
                <c:pt idx="0">
                  <c:v>43686</c:v>
                </c:pt>
                <c:pt idx="1">
                  <c:v>14432</c:v>
                </c:pt>
                <c:pt idx="2">
                  <c:v>11483</c:v>
                </c:pt>
                <c:pt idx="3">
                  <c:v>10722</c:v>
                </c:pt>
                <c:pt idx="4">
                  <c:v>10391</c:v>
                </c:pt>
                <c:pt idx="5">
                  <c:v>10067</c:v>
                </c:pt>
                <c:pt idx="6">
                  <c:v>9599</c:v>
                </c:pt>
                <c:pt idx="7">
                  <c:v>6980</c:v>
                </c:pt>
                <c:pt idx="8">
                  <c:v>5818</c:v>
                </c:pt>
                <c:pt idx="9">
                  <c:v>5508</c:v>
                </c:pt>
                <c:pt idx="10">
                  <c:v>5245</c:v>
                </c:pt>
                <c:pt idx="11">
                  <c:v>4059</c:v>
                </c:pt>
                <c:pt idx="12">
                  <c:v>3771</c:v>
                </c:pt>
                <c:pt idx="13">
                  <c:v>3579</c:v>
                </c:pt>
                <c:pt idx="14">
                  <c:v>3351</c:v>
                </c:pt>
                <c:pt idx="15">
                  <c:v>3003</c:v>
                </c:pt>
                <c:pt idx="16">
                  <c:v>2495</c:v>
                </c:pt>
                <c:pt idx="17">
                  <c:v>1211</c:v>
                </c:pt>
                <c:pt idx="18">
                  <c:v>1069</c:v>
                </c:pt>
                <c:pt idx="19">
                  <c:v>987</c:v>
                </c:pt>
              </c:numCache>
            </c:numRef>
          </c:val>
          <c:extLst xmlns:c16r2="http://schemas.microsoft.com/office/drawing/2015/06/chart">
            <c:ext xmlns:c16="http://schemas.microsoft.com/office/drawing/2014/chart" uri="{C3380CC4-5D6E-409C-BE32-E72D297353CC}">
              <c16:uniqueId val="{00000000-20A3-4E2C-96DF-BF07E7E51DBD}"/>
            </c:ext>
          </c:extLst>
        </c:ser>
        <c:dLbls>
          <c:showLegendKey val="0"/>
          <c:showVal val="0"/>
          <c:showCatName val="0"/>
          <c:showSerName val="0"/>
          <c:showPercent val="0"/>
          <c:showBubbleSize val="0"/>
        </c:dLbls>
        <c:gapWidth val="75"/>
        <c:overlap val="40"/>
        <c:axId val="244404184"/>
        <c:axId val="244408496"/>
      </c:barChart>
      <c:catAx>
        <c:axId val="244404184"/>
        <c:scaling>
          <c:orientation val="minMax"/>
        </c:scaling>
        <c:delete val="0"/>
        <c:axPos val="b"/>
        <c:numFmt formatCode="General" sourceLinked="0"/>
        <c:majorTickMark val="cross"/>
        <c:minorTickMark val="none"/>
        <c:tickLblPos val="nextTo"/>
        <c:txPr>
          <a:bodyPr rot="-5400000"/>
          <a:lstStyle/>
          <a:p>
            <a:pPr>
              <a:defRPr sz="1100" b="1"/>
            </a:pPr>
            <a:endParaRPr lang="en-US"/>
          </a:p>
        </c:txPr>
        <c:crossAx val="244408496"/>
        <c:crosses val="autoZero"/>
        <c:auto val="1"/>
        <c:lblAlgn val="ctr"/>
        <c:lblOffset val="100"/>
        <c:noMultiLvlLbl val="0"/>
      </c:catAx>
      <c:valAx>
        <c:axId val="244408496"/>
        <c:scaling>
          <c:orientation val="minMax"/>
        </c:scaling>
        <c:delete val="0"/>
        <c:axPos val="l"/>
        <c:majorGridlines/>
        <c:numFmt formatCode="#,##0" sourceLinked="1"/>
        <c:majorTickMark val="none"/>
        <c:minorTickMark val="none"/>
        <c:tickLblPos val="nextTo"/>
        <c:crossAx val="244404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invertIfNegative val="0"/>
          <c:cat>
            <c:strRef>
              <c:f>'VA by MFG'!$A$1:$A$20</c:f>
              <c:strCache>
                <c:ptCount val="20"/>
                <c:pt idx="0">
                  <c:v>Food</c:v>
                </c:pt>
                <c:pt idx="1">
                  <c:v>Paper</c:v>
                </c:pt>
                <c:pt idx="2">
                  <c:v>Primary metals</c:v>
                </c:pt>
                <c:pt idx="3">
                  <c:v>Plastics and rubber</c:v>
                </c:pt>
                <c:pt idx="4">
                  <c:v>Fabricated metals</c:v>
                </c:pt>
                <c:pt idx="5">
                  <c:v>Machinery</c:v>
                </c:pt>
                <c:pt idx="6">
                  <c:v>Chemicals</c:v>
                </c:pt>
                <c:pt idx="7">
                  <c:v>Wood</c:v>
                </c:pt>
                <c:pt idx="8">
                  <c:v>Petroleum and coal</c:v>
                </c:pt>
                <c:pt idx="9">
                  <c:v>Other transportation equipment</c:v>
                </c:pt>
                <c:pt idx="10">
                  <c:v>Electrical equipment and appliances</c:v>
                </c:pt>
                <c:pt idx="11">
                  <c:v>Computer and electronics</c:v>
                </c:pt>
                <c:pt idx="12">
                  <c:v>Motor vehicles, bodies and trailers, and parts</c:v>
                </c:pt>
                <c:pt idx="13">
                  <c:v>Beverage and tobacco</c:v>
                </c:pt>
                <c:pt idx="14">
                  <c:v>Miscellaneous</c:v>
                </c:pt>
                <c:pt idx="15">
                  <c:v>Nonmetallic minerals</c:v>
                </c:pt>
                <c:pt idx="16">
                  <c:v>Furniture and related</c:v>
                </c:pt>
                <c:pt idx="17">
                  <c:v>Printing and related support activities</c:v>
                </c:pt>
                <c:pt idx="18">
                  <c:v>Apparel</c:v>
                </c:pt>
                <c:pt idx="19">
                  <c:v>Textile mills</c:v>
                </c:pt>
              </c:strCache>
            </c:strRef>
          </c:cat>
          <c:val>
            <c:numRef>
              <c:f>'VA by MFG'!$B$1:$B$20</c:f>
              <c:numCache>
                <c:formatCode>"$"#,##0</c:formatCode>
                <c:ptCount val="20"/>
                <c:pt idx="0">
                  <c:v>3721.4929999999999</c:v>
                </c:pt>
                <c:pt idx="1">
                  <c:v>1542.2929999999999</c:v>
                </c:pt>
                <c:pt idx="2">
                  <c:v>1413.49</c:v>
                </c:pt>
                <c:pt idx="3">
                  <c:v>1265.0909999999999</c:v>
                </c:pt>
                <c:pt idx="4">
                  <c:v>1254.4390000000001</c:v>
                </c:pt>
                <c:pt idx="5">
                  <c:v>1245.511</c:v>
                </c:pt>
                <c:pt idx="6">
                  <c:v>1236.4349999999999</c:v>
                </c:pt>
                <c:pt idx="7">
                  <c:v>801.69299999999998</c:v>
                </c:pt>
                <c:pt idx="8">
                  <c:v>717.62300000000005</c:v>
                </c:pt>
                <c:pt idx="9">
                  <c:v>696.98900000000003</c:v>
                </c:pt>
                <c:pt idx="10">
                  <c:v>688.654</c:v>
                </c:pt>
                <c:pt idx="11">
                  <c:v>587.01</c:v>
                </c:pt>
                <c:pt idx="12">
                  <c:v>538.24300000000005</c:v>
                </c:pt>
                <c:pt idx="13">
                  <c:v>490.17899999999969</c:v>
                </c:pt>
                <c:pt idx="14">
                  <c:v>412.74200000000002</c:v>
                </c:pt>
                <c:pt idx="15">
                  <c:v>333.97399999999863</c:v>
                </c:pt>
                <c:pt idx="16">
                  <c:v>246.977</c:v>
                </c:pt>
                <c:pt idx="17">
                  <c:v>231.90900000000002</c:v>
                </c:pt>
                <c:pt idx="18">
                  <c:v>106.095</c:v>
                </c:pt>
                <c:pt idx="19">
                  <c:v>87.697999999999993</c:v>
                </c:pt>
              </c:numCache>
            </c:numRef>
          </c:val>
          <c:extLst xmlns:c16r2="http://schemas.microsoft.com/office/drawing/2015/06/chart">
            <c:ext xmlns:c16="http://schemas.microsoft.com/office/drawing/2014/chart" uri="{C3380CC4-5D6E-409C-BE32-E72D297353CC}">
              <c16:uniqueId val="{00000000-749F-4D50-8360-E9B7100F1AD3}"/>
            </c:ext>
          </c:extLst>
        </c:ser>
        <c:dLbls>
          <c:showLegendKey val="0"/>
          <c:showVal val="0"/>
          <c:showCatName val="0"/>
          <c:showSerName val="0"/>
          <c:showPercent val="0"/>
          <c:showBubbleSize val="0"/>
        </c:dLbls>
        <c:gapWidth val="75"/>
        <c:overlap val="40"/>
        <c:axId val="244406928"/>
        <c:axId val="244405360"/>
      </c:barChart>
      <c:catAx>
        <c:axId val="244406928"/>
        <c:scaling>
          <c:orientation val="minMax"/>
        </c:scaling>
        <c:delete val="0"/>
        <c:axPos val="b"/>
        <c:numFmt formatCode="General" sourceLinked="0"/>
        <c:majorTickMark val="cross"/>
        <c:minorTickMark val="none"/>
        <c:tickLblPos val="nextTo"/>
        <c:txPr>
          <a:bodyPr rot="-5400000"/>
          <a:lstStyle/>
          <a:p>
            <a:pPr>
              <a:defRPr sz="1000" b="1"/>
            </a:pPr>
            <a:endParaRPr lang="en-US"/>
          </a:p>
        </c:txPr>
        <c:crossAx val="244405360"/>
        <c:crosses val="autoZero"/>
        <c:auto val="1"/>
        <c:lblAlgn val="ctr"/>
        <c:lblOffset val="100"/>
        <c:noMultiLvlLbl val="0"/>
      </c:catAx>
      <c:valAx>
        <c:axId val="244405360"/>
        <c:scaling>
          <c:orientation val="minMax"/>
        </c:scaling>
        <c:delete val="0"/>
        <c:axPos val="l"/>
        <c:majorGridlines/>
        <c:numFmt formatCode="&quot;$&quot;#,##0" sourceLinked="1"/>
        <c:majorTickMark val="none"/>
        <c:minorTickMark val="none"/>
        <c:tickLblPos val="nextTo"/>
        <c:crossAx val="244406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15C71-C614-445E-BD36-49A516CA6D1A}"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5134E454-3B31-4FF3-B78B-5617CF10FBEF}">
      <dgm:prSet/>
      <dgm:spPr>
        <a:noFill/>
        <a:ln>
          <a:solidFill>
            <a:schemeClr val="bg1"/>
          </a:solidFill>
        </a:ln>
      </dgm:spPr>
      <dgm:t>
        <a:bodyPr/>
        <a:lstStyle/>
        <a:p>
          <a:r>
            <a:rPr lang="en-US" dirty="0">
              <a:solidFill>
                <a:schemeClr val="tx1"/>
              </a:solidFill>
            </a:rPr>
            <a:t>Regional Economic Models, Inc. </a:t>
          </a:r>
        </a:p>
      </dgm:t>
    </dgm:pt>
    <dgm:pt modelId="{EFB76BB7-24FA-454C-8D7D-CB300C2FC41F}" type="parTrans" cxnId="{3F0C9832-770F-49D6-8908-A28005A89645}">
      <dgm:prSet/>
      <dgm:spPr/>
      <dgm:t>
        <a:bodyPr/>
        <a:lstStyle/>
        <a:p>
          <a:endParaRPr lang="en-US">
            <a:solidFill>
              <a:schemeClr val="tx1"/>
            </a:solidFill>
          </a:endParaRPr>
        </a:p>
      </dgm:t>
    </dgm:pt>
    <dgm:pt modelId="{6D5952D6-3822-40E8-80B9-31967628CFE7}" type="sibTrans" cxnId="{3F0C9832-770F-49D6-8908-A28005A89645}">
      <dgm:prSet/>
      <dgm:spPr/>
      <dgm:t>
        <a:bodyPr/>
        <a:lstStyle/>
        <a:p>
          <a:endParaRPr lang="en-US">
            <a:solidFill>
              <a:schemeClr val="tx1"/>
            </a:solidFill>
          </a:endParaRPr>
        </a:p>
      </dgm:t>
    </dgm:pt>
    <dgm:pt modelId="{F417AFB5-3E38-4D78-B58B-D26CA5523331}" type="pres">
      <dgm:prSet presAssocID="{40315C71-C614-445E-BD36-49A516CA6D1A}" presName="linear" presStyleCnt="0">
        <dgm:presLayoutVars>
          <dgm:animLvl val="lvl"/>
          <dgm:resizeHandles val="exact"/>
        </dgm:presLayoutVars>
      </dgm:prSet>
      <dgm:spPr/>
      <dgm:t>
        <a:bodyPr/>
        <a:lstStyle/>
        <a:p>
          <a:endParaRPr lang="en-US"/>
        </a:p>
      </dgm:t>
    </dgm:pt>
    <dgm:pt modelId="{D65270EF-9E74-4C17-9F56-DF6980DB58A2}" type="pres">
      <dgm:prSet presAssocID="{5134E454-3B31-4FF3-B78B-5617CF10FBEF}" presName="parentText" presStyleLbl="node1" presStyleIdx="0" presStyleCnt="1" custLinFactNeighborX="-10184" custLinFactNeighborY="-6416">
        <dgm:presLayoutVars>
          <dgm:chMax val="0"/>
          <dgm:bulletEnabled val="1"/>
        </dgm:presLayoutVars>
      </dgm:prSet>
      <dgm:spPr/>
      <dgm:t>
        <a:bodyPr/>
        <a:lstStyle/>
        <a:p>
          <a:endParaRPr lang="en-US"/>
        </a:p>
      </dgm:t>
    </dgm:pt>
  </dgm:ptLst>
  <dgm:cxnLst>
    <dgm:cxn modelId="{FB3219A0-4BA5-44A7-912F-98E291E3D947}" type="presOf" srcId="{5134E454-3B31-4FF3-B78B-5617CF10FBEF}" destId="{D65270EF-9E74-4C17-9F56-DF6980DB58A2}" srcOrd="0" destOrd="0" presId="urn:microsoft.com/office/officeart/2005/8/layout/vList2"/>
    <dgm:cxn modelId="{3F0C9832-770F-49D6-8908-A28005A89645}" srcId="{40315C71-C614-445E-BD36-49A516CA6D1A}" destId="{5134E454-3B31-4FF3-B78B-5617CF10FBEF}" srcOrd="0" destOrd="0" parTransId="{EFB76BB7-24FA-454C-8D7D-CB300C2FC41F}" sibTransId="{6D5952D6-3822-40E8-80B9-31967628CFE7}"/>
    <dgm:cxn modelId="{9F0F176D-CD53-45F6-8A58-0D37A1DAF6A4}" type="presOf" srcId="{40315C71-C614-445E-BD36-49A516CA6D1A}" destId="{F417AFB5-3E38-4D78-B58B-D26CA5523331}" srcOrd="0" destOrd="0" presId="urn:microsoft.com/office/officeart/2005/8/layout/vList2"/>
    <dgm:cxn modelId="{67D2C82A-35AD-4930-9AAA-1FF725B73EC6}" type="presParOf" srcId="{F417AFB5-3E38-4D78-B58B-D26CA5523331}" destId="{D65270EF-9E74-4C17-9F56-DF6980DB58A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17207A-F52A-4B72-9D90-8F5C7460C2B3}" type="doc">
      <dgm:prSet loTypeId="urn:microsoft.com/office/officeart/2005/8/layout/vProcess5" loCatId="process" qsTypeId="urn:microsoft.com/office/officeart/2005/8/quickstyle/simple4" qsCatId="simple" csTypeId="urn:microsoft.com/office/officeart/2005/8/colors/colorful1#3" csCatId="colorful" phldr="1"/>
      <dgm:spPr/>
      <dgm:t>
        <a:bodyPr/>
        <a:lstStyle/>
        <a:p>
          <a:endParaRPr lang="en-US"/>
        </a:p>
      </dgm:t>
    </dgm:pt>
    <dgm:pt modelId="{B7953922-E388-477E-A7B8-C570A64FCAD8}">
      <dgm:prSet phldrT="[Text]"/>
      <dgm:spPr/>
      <dgm:t>
        <a:bodyPr/>
        <a:lstStyle/>
        <a:p>
          <a:r>
            <a:rPr lang="en-US" b="1" dirty="0"/>
            <a:t>Tax revenues = price*emissions</a:t>
          </a:r>
        </a:p>
      </dgm:t>
    </dgm:pt>
    <dgm:pt modelId="{E9814E57-5311-46F5-9497-BFB8D82F1966}" type="parTrans" cxnId="{4FABECD3-2248-4512-AE94-5E00FFAABDAF}">
      <dgm:prSet/>
      <dgm:spPr/>
      <dgm:t>
        <a:bodyPr/>
        <a:lstStyle/>
        <a:p>
          <a:endParaRPr lang="en-US"/>
        </a:p>
      </dgm:t>
    </dgm:pt>
    <dgm:pt modelId="{6AFE0BE4-65B6-41E5-9F73-FBB4E26D0FB8}" type="sibTrans" cxnId="{4FABECD3-2248-4512-AE94-5E00FFAABDAF}">
      <dgm:prSet/>
      <dgm:spPr/>
      <dgm:t>
        <a:bodyPr/>
        <a:lstStyle/>
        <a:p>
          <a:endParaRPr lang="en-US"/>
        </a:p>
      </dgm:t>
    </dgm:pt>
    <dgm:pt modelId="{BE1519BC-BF7D-4CB8-87CA-BE9E19151B2D}">
      <dgm:prSet phldrT="[Text]"/>
      <dgm:spPr/>
      <dgm:t>
        <a:bodyPr/>
        <a:lstStyle/>
        <a:p>
          <a:r>
            <a:rPr lang="en-US" b="1" dirty="0"/>
            <a:t>Price on carbon emissions</a:t>
          </a:r>
        </a:p>
      </dgm:t>
    </dgm:pt>
    <dgm:pt modelId="{28AEB8E5-739A-44AA-83CA-7252FA7F0C1A}" type="parTrans" cxnId="{6175DD47-DEDA-4B35-B076-F706E33D7B4B}">
      <dgm:prSet/>
      <dgm:spPr/>
      <dgm:t>
        <a:bodyPr/>
        <a:lstStyle/>
        <a:p>
          <a:endParaRPr lang="en-US"/>
        </a:p>
      </dgm:t>
    </dgm:pt>
    <dgm:pt modelId="{8722CEF1-0B1A-4B4C-8398-B0507F8A4F03}" type="sibTrans" cxnId="{6175DD47-DEDA-4B35-B076-F706E33D7B4B}">
      <dgm:prSet/>
      <dgm:spPr/>
      <dgm:t>
        <a:bodyPr/>
        <a:lstStyle/>
        <a:p>
          <a:endParaRPr lang="en-US"/>
        </a:p>
      </dgm:t>
    </dgm:pt>
    <dgm:pt modelId="{95109260-864F-489A-8B2C-4AD3483C8A42}">
      <dgm:prSet phldrT="[Text]"/>
      <dgm:spPr/>
      <dgm:t>
        <a:bodyPr/>
        <a:lstStyle/>
        <a:p>
          <a:r>
            <a:rPr lang="en-US" b="1" dirty="0"/>
            <a:t>Changes end-use energy prices</a:t>
          </a:r>
        </a:p>
      </dgm:t>
    </dgm:pt>
    <dgm:pt modelId="{70175947-FF43-4624-BE90-B266B3BC5D4D}" type="parTrans" cxnId="{2F3927CE-EBAA-4EEA-A8E7-0D0BCA836166}">
      <dgm:prSet/>
      <dgm:spPr/>
      <dgm:t>
        <a:bodyPr/>
        <a:lstStyle/>
        <a:p>
          <a:endParaRPr lang="en-US"/>
        </a:p>
      </dgm:t>
    </dgm:pt>
    <dgm:pt modelId="{759D4C30-8DC6-41D4-84B3-50AC70810F7A}" type="sibTrans" cxnId="{2F3927CE-EBAA-4EEA-A8E7-0D0BCA836166}">
      <dgm:prSet/>
      <dgm:spPr/>
      <dgm:t>
        <a:bodyPr/>
        <a:lstStyle/>
        <a:p>
          <a:endParaRPr lang="en-US"/>
        </a:p>
      </dgm:t>
    </dgm:pt>
    <dgm:pt modelId="{ABFF61B1-2F43-4DB9-97B8-449B222C05EF}">
      <dgm:prSet phldrT="[Text]"/>
      <dgm:spPr/>
      <dgm:t>
        <a:bodyPr/>
        <a:lstStyle/>
        <a:p>
          <a:r>
            <a:rPr lang="en-US" b="1" dirty="0"/>
            <a:t>Reduces demand for energy</a:t>
          </a:r>
        </a:p>
      </dgm:t>
    </dgm:pt>
    <dgm:pt modelId="{89A562F9-85AA-4B7D-9DA4-D61A672B0D2C}" type="parTrans" cxnId="{A3B5C5C7-B946-425B-8963-6E332F89857B}">
      <dgm:prSet/>
      <dgm:spPr/>
      <dgm:t>
        <a:bodyPr/>
        <a:lstStyle/>
        <a:p>
          <a:endParaRPr lang="en-US"/>
        </a:p>
      </dgm:t>
    </dgm:pt>
    <dgm:pt modelId="{031CF62E-0570-4B4F-9793-89EA75FF9639}" type="sibTrans" cxnId="{A3B5C5C7-B946-425B-8963-6E332F89857B}">
      <dgm:prSet/>
      <dgm:spPr/>
      <dgm:t>
        <a:bodyPr/>
        <a:lstStyle/>
        <a:p>
          <a:endParaRPr lang="en-US"/>
        </a:p>
      </dgm:t>
    </dgm:pt>
    <dgm:pt modelId="{ECA4C18B-B31F-44B5-87AE-5C6A37B4326B}">
      <dgm:prSet phldrT="[Text]"/>
      <dgm:spPr/>
      <dgm:t>
        <a:bodyPr/>
        <a:lstStyle/>
        <a:p>
          <a:r>
            <a:rPr lang="en-US" b="1" dirty="0"/>
            <a:t>Change from AEO reference case</a:t>
          </a:r>
        </a:p>
      </dgm:t>
    </dgm:pt>
    <dgm:pt modelId="{268B3E58-B129-4FFC-98DE-557C7299B9D3}" type="parTrans" cxnId="{6588C2F9-7C16-4523-B23D-89C36E9CA20A}">
      <dgm:prSet/>
      <dgm:spPr/>
      <dgm:t>
        <a:bodyPr/>
        <a:lstStyle/>
        <a:p>
          <a:endParaRPr lang="en-US"/>
        </a:p>
      </dgm:t>
    </dgm:pt>
    <dgm:pt modelId="{81AC0122-8BA4-41CA-A236-E0863CA27571}" type="sibTrans" cxnId="{6588C2F9-7C16-4523-B23D-89C36E9CA20A}">
      <dgm:prSet/>
      <dgm:spPr/>
      <dgm:t>
        <a:bodyPr/>
        <a:lstStyle/>
        <a:p>
          <a:endParaRPr lang="en-US"/>
        </a:p>
      </dgm:t>
    </dgm:pt>
    <dgm:pt modelId="{0F4226D8-930A-474F-BD1F-D2BACF31B458}" type="pres">
      <dgm:prSet presAssocID="{B917207A-F52A-4B72-9D90-8F5C7460C2B3}" presName="outerComposite" presStyleCnt="0">
        <dgm:presLayoutVars>
          <dgm:chMax val="5"/>
          <dgm:dir/>
          <dgm:resizeHandles val="exact"/>
        </dgm:presLayoutVars>
      </dgm:prSet>
      <dgm:spPr/>
      <dgm:t>
        <a:bodyPr/>
        <a:lstStyle/>
        <a:p>
          <a:endParaRPr lang="en-US"/>
        </a:p>
      </dgm:t>
    </dgm:pt>
    <dgm:pt modelId="{AD754745-9009-425E-B6C5-B6F4B3FC495D}" type="pres">
      <dgm:prSet presAssocID="{B917207A-F52A-4B72-9D90-8F5C7460C2B3}" presName="dummyMaxCanvas" presStyleCnt="0">
        <dgm:presLayoutVars/>
      </dgm:prSet>
      <dgm:spPr/>
    </dgm:pt>
    <dgm:pt modelId="{26F50A2E-0D1F-4E19-AE42-DA0661381DDE}" type="pres">
      <dgm:prSet presAssocID="{B917207A-F52A-4B72-9D90-8F5C7460C2B3}" presName="FiveNodes_1" presStyleLbl="node1" presStyleIdx="0" presStyleCnt="5">
        <dgm:presLayoutVars>
          <dgm:bulletEnabled val="1"/>
        </dgm:presLayoutVars>
      </dgm:prSet>
      <dgm:spPr/>
      <dgm:t>
        <a:bodyPr/>
        <a:lstStyle/>
        <a:p>
          <a:endParaRPr lang="en-US"/>
        </a:p>
      </dgm:t>
    </dgm:pt>
    <dgm:pt modelId="{4E218673-C20F-4282-BF46-54695C49606B}" type="pres">
      <dgm:prSet presAssocID="{B917207A-F52A-4B72-9D90-8F5C7460C2B3}" presName="FiveNodes_2" presStyleLbl="node1" presStyleIdx="1" presStyleCnt="5">
        <dgm:presLayoutVars>
          <dgm:bulletEnabled val="1"/>
        </dgm:presLayoutVars>
      </dgm:prSet>
      <dgm:spPr/>
      <dgm:t>
        <a:bodyPr/>
        <a:lstStyle/>
        <a:p>
          <a:endParaRPr lang="en-US"/>
        </a:p>
      </dgm:t>
    </dgm:pt>
    <dgm:pt modelId="{4B2A291D-A67F-47CF-A423-46EF36160A26}" type="pres">
      <dgm:prSet presAssocID="{B917207A-F52A-4B72-9D90-8F5C7460C2B3}" presName="FiveNodes_3" presStyleLbl="node1" presStyleIdx="2" presStyleCnt="5">
        <dgm:presLayoutVars>
          <dgm:bulletEnabled val="1"/>
        </dgm:presLayoutVars>
      </dgm:prSet>
      <dgm:spPr/>
      <dgm:t>
        <a:bodyPr/>
        <a:lstStyle/>
        <a:p>
          <a:endParaRPr lang="en-US"/>
        </a:p>
      </dgm:t>
    </dgm:pt>
    <dgm:pt modelId="{09576818-C45E-45F1-A01F-95F43CBC2063}" type="pres">
      <dgm:prSet presAssocID="{B917207A-F52A-4B72-9D90-8F5C7460C2B3}" presName="FiveNodes_4" presStyleLbl="node1" presStyleIdx="3" presStyleCnt="5">
        <dgm:presLayoutVars>
          <dgm:bulletEnabled val="1"/>
        </dgm:presLayoutVars>
      </dgm:prSet>
      <dgm:spPr/>
      <dgm:t>
        <a:bodyPr/>
        <a:lstStyle/>
        <a:p>
          <a:endParaRPr lang="en-US"/>
        </a:p>
      </dgm:t>
    </dgm:pt>
    <dgm:pt modelId="{0AAB3236-0DE9-44F1-8B26-47E71B5B4866}" type="pres">
      <dgm:prSet presAssocID="{B917207A-F52A-4B72-9D90-8F5C7460C2B3}" presName="FiveNodes_5" presStyleLbl="node1" presStyleIdx="4" presStyleCnt="5">
        <dgm:presLayoutVars>
          <dgm:bulletEnabled val="1"/>
        </dgm:presLayoutVars>
      </dgm:prSet>
      <dgm:spPr/>
      <dgm:t>
        <a:bodyPr/>
        <a:lstStyle/>
        <a:p>
          <a:endParaRPr lang="en-US"/>
        </a:p>
      </dgm:t>
    </dgm:pt>
    <dgm:pt modelId="{269E7FD3-F500-4BEB-81B8-267C90AA767F}" type="pres">
      <dgm:prSet presAssocID="{B917207A-F52A-4B72-9D90-8F5C7460C2B3}" presName="FiveConn_1-2" presStyleLbl="fgAccFollowNode1" presStyleIdx="0" presStyleCnt="4">
        <dgm:presLayoutVars>
          <dgm:bulletEnabled val="1"/>
        </dgm:presLayoutVars>
      </dgm:prSet>
      <dgm:spPr/>
      <dgm:t>
        <a:bodyPr/>
        <a:lstStyle/>
        <a:p>
          <a:endParaRPr lang="en-US"/>
        </a:p>
      </dgm:t>
    </dgm:pt>
    <dgm:pt modelId="{9F08A67D-546C-4051-BD10-C0DE3A7963D8}" type="pres">
      <dgm:prSet presAssocID="{B917207A-F52A-4B72-9D90-8F5C7460C2B3}" presName="FiveConn_2-3" presStyleLbl="fgAccFollowNode1" presStyleIdx="1" presStyleCnt="4">
        <dgm:presLayoutVars>
          <dgm:bulletEnabled val="1"/>
        </dgm:presLayoutVars>
      </dgm:prSet>
      <dgm:spPr/>
      <dgm:t>
        <a:bodyPr/>
        <a:lstStyle/>
        <a:p>
          <a:endParaRPr lang="en-US"/>
        </a:p>
      </dgm:t>
    </dgm:pt>
    <dgm:pt modelId="{96E0A259-2386-4013-A710-173FC7ACE326}" type="pres">
      <dgm:prSet presAssocID="{B917207A-F52A-4B72-9D90-8F5C7460C2B3}" presName="FiveConn_3-4" presStyleLbl="fgAccFollowNode1" presStyleIdx="2" presStyleCnt="4">
        <dgm:presLayoutVars>
          <dgm:bulletEnabled val="1"/>
        </dgm:presLayoutVars>
      </dgm:prSet>
      <dgm:spPr/>
      <dgm:t>
        <a:bodyPr/>
        <a:lstStyle/>
        <a:p>
          <a:endParaRPr lang="en-US"/>
        </a:p>
      </dgm:t>
    </dgm:pt>
    <dgm:pt modelId="{F860AF36-C46D-4C3E-AE29-ED6A93E5142B}" type="pres">
      <dgm:prSet presAssocID="{B917207A-F52A-4B72-9D90-8F5C7460C2B3}" presName="FiveConn_4-5" presStyleLbl="fgAccFollowNode1" presStyleIdx="3" presStyleCnt="4">
        <dgm:presLayoutVars>
          <dgm:bulletEnabled val="1"/>
        </dgm:presLayoutVars>
      </dgm:prSet>
      <dgm:spPr/>
      <dgm:t>
        <a:bodyPr/>
        <a:lstStyle/>
        <a:p>
          <a:endParaRPr lang="en-US"/>
        </a:p>
      </dgm:t>
    </dgm:pt>
    <dgm:pt modelId="{D2120A17-E945-444C-91A0-2FFC0A4D9160}" type="pres">
      <dgm:prSet presAssocID="{B917207A-F52A-4B72-9D90-8F5C7460C2B3}" presName="FiveNodes_1_text" presStyleLbl="node1" presStyleIdx="4" presStyleCnt="5">
        <dgm:presLayoutVars>
          <dgm:bulletEnabled val="1"/>
        </dgm:presLayoutVars>
      </dgm:prSet>
      <dgm:spPr/>
      <dgm:t>
        <a:bodyPr/>
        <a:lstStyle/>
        <a:p>
          <a:endParaRPr lang="en-US"/>
        </a:p>
      </dgm:t>
    </dgm:pt>
    <dgm:pt modelId="{42440031-1A53-48B0-90A5-F3936CBB0D31}" type="pres">
      <dgm:prSet presAssocID="{B917207A-F52A-4B72-9D90-8F5C7460C2B3}" presName="FiveNodes_2_text" presStyleLbl="node1" presStyleIdx="4" presStyleCnt="5">
        <dgm:presLayoutVars>
          <dgm:bulletEnabled val="1"/>
        </dgm:presLayoutVars>
      </dgm:prSet>
      <dgm:spPr/>
      <dgm:t>
        <a:bodyPr/>
        <a:lstStyle/>
        <a:p>
          <a:endParaRPr lang="en-US"/>
        </a:p>
      </dgm:t>
    </dgm:pt>
    <dgm:pt modelId="{52B96695-5130-4AD4-B009-F7FD9809EE55}" type="pres">
      <dgm:prSet presAssocID="{B917207A-F52A-4B72-9D90-8F5C7460C2B3}" presName="FiveNodes_3_text" presStyleLbl="node1" presStyleIdx="4" presStyleCnt="5">
        <dgm:presLayoutVars>
          <dgm:bulletEnabled val="1"/>
        </dgm:presLayoutVars>
      </dgm:prSet>
      <dgm:spPr/>
      <dgm:t>
        <a:bodyPr/>
        <a:lstStyle/>
        <a:p>
          <a:endParaRPr lang="en-US"/>
        </a:p>
      </dgm:t>
    </dgm:pt>
    <dgm:pt modelId="{67D05231-4424-4C59-8C02-97108DBFEC07}" type="pres">
      <dgm:prSet presAssocID="{B917207A-F52A-4B72-9D90-8F5C7460C2B3}" presName="FiveNodes_4_text" presStyleLbl="node1" presStyleIdx="4" presStyleCnt="5">
        <dgm:presLayoutVars>
          <dgm:bulletEnabled val="1"/>
        </dgm:presLayoutVars>
      </dgm:prSet>
      <dgm:spPr/>
      <dgm:t>
        <a:bodyPr/>
        <a:lstStyle/>
        <a:p>
          <a:endParaRPr lang="en-US"/>
        </a:p>
      </dgm:t>
    </dgm:pt>
    <dgm:pt modelId="{4586BFA0-2D11-45F1-AF0B-8098744504DD}" type="pres">
      <dgm:prSet presAssocID="{B917207A-F52A-4B72-9D90-8F5C7460C2B3}" presName="FiveNodes_5_text" presStyleLbl="node1" presStyleIdx="4" presStyleCnt="5">
        <dgm:presLayoutVars>
          <dgm:bulletEnabled val="1"/>
        </dgm:presLayoutVars>
      </dgm:prSet>
      <dgm:spPr/>
      <dgm:t>
        <a:bodyPr/>
        <a:lstStyle/>
        <a:p>
          <a:endParaRPr lang="en-US"/>
        </a:p>
      </dgm:t>
    </dgm:pt>
  </dgm:ptLst>
  <dgm:cxnLst>
    <dgm:cxn modelId="{448BC263-30E8-4FF0-9029-99D8435AA594}" type="presOf" srcId="{BE1519BC-BF7D-4CB8-87CA-BE9E19151B2D}" destId="{D2120A17-E945-444C-91A0-2FFC0A4D9160}" srcOrd="1" destOrd="0" presId="urn:microsoft.com/office/officeart/2005/8/layout/vProcess5"/>
    <dgm:cxn modelId="{DB3EB99F-83B3-49D8-8F2B-C81C9BF80385}" type="presOf" srcId="{B7953922-E388-477E-A7B8-C570A64FCAD8}" destId="{4586BFA0-2D11-45F1-AF0B-8098744504DD}" srcOrd="1" destOrd="0" presId="urn:microsoft.com/office/officeart/2005/8/layout/vProcess5"/>
    <dgm:cxn modelId="{8DE044CB-FED4-4896-88AE-F0DDF71C400C}" type="presOf" srcId="{81AC0122-8BA4-41CA-A236-E0863CA27571}" destId="{F860AF36-C46D-4C3E-AE29-ED6A93E5142B}" srcOrd="0" destOrd="0" presId="urn:microsoft.com/office/officeart/2005/8/layout/vProcess5"/>
    <dgm:cxn modelId="{2C666317-204D-42D3-93BF-F84F9C299AC4}" type="presOf" srcId="{759D4C30-8DC6-41D4-84B3-50AC70810F7A}" destId="{9F08A67D-546C-4051-BD10-C0DE3A7963D8}" srcOrd="0" destOrd="0" presId="urn:microsoft.com/office/officeart/2005/8/layout/vProcess5"/>
    <dgm:cxn modelId="{B3305BB9-86C2-494B-AFA9-7F2E55CF53D1}" type="presOf" srcId="{ECA4C18B-B31F-44B5-87AE-5C6A37B4326B}" destId="{67D05231-4424-4C59-8C02-97108DBFEC07}" srcOrd="1" destOrd="0" presId="urn:microsoft.com/office/officeart/2005/8/layout/vProcess5"/>
    <dgm:cxn modelId="{5DBD203B-7B6C-43C7-A8B9-AA7D19A23BC1}" type="presOf" srcId="{8722CEF1-0B1A-4B4C-8398-B0507F8A4F03}" destId="{269E7FD3-F500-4BEB-81B8-267C90AA767F}" srcOrd="0" destOrd="0" presId="urn:microsoft.com/office/officeart/2005/8/layout/vProcess5"/>
    <dgm:cxn modelId="{6588C2F9-7C16-4523-B23D-89C36E9CA20A}" srcId="{B917207A-F52A-4B72-9D90-8F5C7460C2B3}" destId="{ECA4C18B-B31F-44B5-87AE-5C6A37B4326B}" srcOrd="3" destOrd="0" parTransId="{268B3E58-B129-4FFC-98DE-557C7299B9D3}" sibTransId="{81AC0122-8BA4-41CA-A236-E0863CA27571}"/>
    <dgm:cxn modelId="{6175DD47-DEDA-4B35-B076-F706E33D7B4B}" srcId="{B917207A-F52A-4B72-9D90-8F5C7460C2B3}" destId="{BE1519BC-BF7D-4CB8-87CA-BE9E19151B2D}" srcOrd="0" destOrd="0" parTransId="{28AEB8E5-739A-44AA-83CA-7252FA7F0C1A}" sibTransId="{8722CEF1-0B1A-4B4C-8398-B0507F8A4F03}"/>
    <dgm:cxn modelId="{6D8FC169-2FAE-422C-B19A-6AF9AD34405D}" type="presOf" srcId="{ABFF61B1-2F43-4DB9-97B8-449B222C05EF}" destId="{52B96695-5130-4AD4-B009-F7FD9809EE55}" srcOrd="1" destOrd="0" presId="urn:microsoft.com/office/officeart/2005/8/layout/vProcess5"/>
    <dgm:cxn modelId="{9F997130-2B22-46EB-AA04-138E4A73AAA5}" type="presOf" srcId="{B7953922-E388-477E-A7B8-C570A64FCAD8}" destId="{0AAB3236-0DE9-44F1-8B26-47E71B5B4866}" srcOrd="0" destOrd="0" presId="urn:microsoft.com/office/officeart/2005/8/layout/vProcess5"/>
    <dgm:cxn modelId="{4FABECD3-2248-4512-AE94-5E00FFAABDAF}" srcId="{B917207A-F52A-4B72-9D90-8F5C7460C2B3}" destId="{B7953922-E388-477E-A7B8-C570A64FCAD8}" srcOrd="4" destOrd="0" parTransId="{E9814E57-5311-46F5-9497-BFB8D82F1966}" sibTransId="{6AFE0BE4-65B6-41E5-9F73-FBB4E26D0FB8}"/>
    <dgm:cxn modelId="{BF3FEDFC-7AEF-472F-9246-66FBEDCA10E9}" type="presOf" srcId="{B917207A-F52A-4B72-9D90-8F5C7460C2B3}" destId="{0F4226D8-930A-474F-BD1F-D2BACF31B458}" srcOrd="0" destOrd="0" presId="urn:microsoft.com/office/officeart/2005/8/layout/vProcess5"/>
    <dgm:cxn modelId="{FC28380C-2013-4955-84F7-0F111C03F45C}" type="presOf" srcId="{ECA4C18B-B31F-44B5-87AE-5C6A37B4326B}" destId="{09576818-C45E-45F1-A01F-95F43CBC2063}" srcOrd="0" destOrd="0" presId="urn:microsoft.com/office/officeart/2005/8/layout/vProcess5"/>
    <dgm:cxn modelId="{73AB855D-B5E8-4523-B8B4-EAEEE02E80A0}" type="presOf" srcId="{031CF62E-0570-4B4F-9793-89EA75FF9639}" destId="{96E0A259-2386-4013-A710-173FC7ACE326}" srcOrd="0" destOrd="0" presId="urn:microsoft.com/office/officeart/2005/8/layout/vProcess5"/>
    <dgm:cxn modelId="{6F49B0D0-2BD0-40EA-B12C-467D19B53C06}" type="presOf" srcId="{95109260-864F-489A-8B2C-4AD3483C8A42}" destId="{42440031-1A53-48B0-90A5-F3936CBB0D31}" srcOrd="1" destOrd="0" presId="urn:microsoft.com/office/officeart/2005/8/layout/vProcess5"/>
    <dgm:cxn modelId="{A995EE3B-4A57-4074-B525-68595DB85FEB}" type="presOf" srcId="{BE1519BC-BF7D-4CB8-87CA-BE9E19151B2D}" destId="{26F50A2E-0D1F-4E19-AE42-DA0661381DDE}" srcOrd="0" destOrd="0" presId="urn:microsoft.com/office/officeart/2005/8/layout/vProcess5"/>
    <dgm:cxn modelId="{A3B5C5C7-B946-425B-8963-6E332F89857B}" srcId="{B917207A-F52A-4B72-9D90-8F5C7460C2B3}" destId="{ABFF61B1-2F43-4DB9-97B8-449B222C05EF}" srcOrd="2" destOrd="0" parTransId="{89A562F9-85AA-4B7D-9DA4-D61A672B0D2C}" sibTransId="{031CF62E-0570-4B4F-9793-89EA75FF9639}"/>
    <dgm:cxn modelId="{2F3927CE-EBAA-4EEA-A8E7-0D0BCA836166}" srcId="{B917207A-F52A-4B72-9D90-8F5C7460C2B3}" destId="{95109260-864F-489A-8B2C-4AD3483C8A42}" srcOrd="1" destOrd="0" parTransId="{70175947-FF43-4624-BE90-B266B3BC5D4D}" sibTransId="{759D4C30-8DC6-41D4-84B3-50AC70810F7A}"/>
    <dgm:cxn modelId="{EE8BC0C5-9F3D-465F-8636-533332839D66}" type="presOf" srcId="{95109260-864F-489A-8B2C-4AD3483C8A42}" destId="{4E218673-C20F-4282-BF46-54695C49606B}" srcOrd="0" destOrd="0" presId="urn:microsoft.com/office/officeart/2005/8/layout/vProcess5"/>
    <dgm:cxn modelId="{557C0728-6592-4DFC-AA42-D2C2D9CA2DA3}" type="presOf" srcId="{ABFF61B1-2F43-4DB9-97B8-449B222C05EF}" destId="{4B2A291D-A67F-47CF-A423-46EF36160A26}" srcOrd="0" destOrd="0" presId="urn:microsoft.com/office/officeart/2005/8/layout/vProcess5"/>
    <dgm:cxn modelId="{2FFDCD12-0179-411A-BDEB-A5A5265E906B}" type="presParOf" srcId="{0F4226D8-930A-474F-BD1F-D2BACF31B458}" destId="{AD754745-9009-425E-B6C5-B6F4B3FC495D}" srcOrd="0" destOrd="0" presId="urn:microsoft.com/office/officeart/2005/8/layout/vProcess5"/>
    <dgm:cxn modelId="{000C0E99-06C9-4E7F-9D15-6BBA25675F55}" type="presParOf" srcId="{0F4226D8-930A-474F-BD1F-D2BACF31B458}" destId="{26F50A2E-0D1F-4E19-AE42-DA0661381DDE}" srcOrd="1" destOrd="0" presId="urn:microsoft.com/office/officeart/2005/8/layout/vProcess5"/>
    <dgm:cxn modelId="{1EDA935C-C1C0-459B-BC79-E63B6782C054}" type="presParOf" srcId="{0F4226D8-930A-474F-BD1F-D2BACF31B458}" destId="{4E218673-C20F-4282-BF46-54695C49606B}" srcOrd="2" destOrd="0" presId="urn:microsoft.com/office/officeart/2005/8/layout/vProcess5"/>
    <dgm:cxn modelId="{A3535888-AFE8-4461-83B0-E4EBCEEA9895}" type="presParOf" srcId="{0F4226D8-930A-474F-BD1F-D2BACF31B458}" destId="{4B2A291D-A67F-47CF-A423-46EF36160A26}" srcOrd="3" destOrd="0" presId="urn:microsoft.com/office/officeart/2005/8/layout/vProcess5"/>
    <dgm:cxn modelId="{313766E4-FE4F-4817-94E8-C022DEB64798}" type="presParOf" srcId="{0F4226D8-930A-474F-BD1F-D2BACF31B458}" destId="{09576818-C45E-45F1-A01F-95F43CBC2063}" srcOrd="4" destOrd="0" presId="urn:microsoft.com/office/officeart/2005/8/layout/vProcess5"/>
    <dgm:cxn modelId="{715552B9-B40D-4C4F-9E61-58587C05F0CF}" type="presParOf" srcId="{0F4226D8-930A-474F-BD1F-D2BACF31B458}" destId="{0AAB3236-0DE9-44F1-8B26-47E71B5B4866}" srcOrd="5" destOrd="0" presId="urn:microsoft.com/office/officeart/2005/8/layout/vProcess5"/>
    <dgm:cxn modelId="{17683B80-291C-4BE2-836F-C0E070D337ED}" type="presParOf" srcId="{0F4226D8-930A-474F-BD1F-D2BACF31B458}" destId="{269E7FD3-F500-4BEB-81B8-267C90AA767F}" srcOrd="6" destOrd="0" presId="urn:microsoft.com/office/officeart/2005/8/layout/vProcess5"/>
    <dgm:cxn modelId="{1FF88917-63B5-4C5C-B09D-61F2E20F4465}" type="presParOf" srcId="{0F4226D8-930A-474F-BD1F-D2BACF31B458}" destId="{9F08A67D-546C-4051-BD10-C0DE3A7963D8}" srcOrd="7" destOrd="0" presId="urn:microsoft.com/office/officeart/2005/8/layout/vProcess5"/>
    <dgm:cxn modelId="{A9702FA9-FF5E-4701-BDAE-27EE0A05FC50}" type="presParOf" srcId="{0F4226D8-930A-474F-BD1F-D2BACF31B458}" destId="{96E0A259-2386-4013-A710-173FC7ACE326}" srcOrd="8" destOrd="0" presId="urn:microsoft.com/office/officeart/2005/8/layout/vProcess5"/>
    <dgm:cxn modelId="{9F7ACCC9-C858-4248-AE6F-282402D93C79}" type="presParOf" srcId="{0F4226D8-930A-474F-BD1F-D2BACF31B458}" destId="{F860AF36-C46D-4C3E-AE29-ED6A93E5142B}" srcOrd="9" destOrd="0" presId="urn:microsoft.com/office/officeart/2005/8/layout/vProcess5"/>
    <dgm:cxn modelId="{085538BF-5F70-4ED0-BB88-9CC7587C6AFF}" type="presParOf" srcId="{0F4226D8-930A-474F-BD1F-D2BACF31B458}" destId="{D2120A17-E945-444C-91A0-2FFC0A4D9160}" srcOrd="10" destOrd="0" presId="urn:microsoft.com/office/officeart/2005/8/layout/vProcess5"/>
    <dgm:cxn modelId="{1AC54683-369F-4A4E-92FB-D448EEC79079}" type="presParOf" srcId="{0F4226D8-930A-474F-BD1F-D2BACF31B458}" destId="{42440031-1A53-48B0-90A5-F3936CBB0D31}" srcOrd="11" destOrd="0" presId="urn:microsoft.com/office/officeart/2005/8/layout/vProcess5"/>
    <dgm:cxn modelId="{9D8CA7DE-25DE-48AD-9E3E-F77459061C2D}" type="presParOf" srcId="{0F4226D8-930A-474F-BD1F-D2BACF31B458}" destId="{52B96695-5130-4AD4-B009-F7FD9809EE55}" srcOrd="12" destOrd="0" presId="urn:microsoft.com/office/officeart/2005/8/layout/vProcess5"/>
    <dgm:cxn modelId="{DE128A75-DC4D-4D29-B3BE-3CDE69DDF311}" type="presParOf" srcId="{0F4226D8-930A-474F-BD1F-D2BACF31B458}" destId="{67D05231-4424-4C59-8C02-97108DBFEC07}" srcOrd="13" destOrd="0" presId="urn:microsoft.com/office/officeart/2005/8/layout/vProcess5"/>
    <dgm:cxn modelId="{E65E082C-9F3C-45F9-92AE-B00B791750D7}" type="presParOf" srcId="{0F4226D8-930A-474F-BD1F-D2BACF31B458}" destId="{4586BFA0-2D11-45F1-AF0B-8098744504D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DE24E6-3877-44FF-A548-3BD5376DC765}" type="doc">
      <dgm:prSet loTypeId="urn:microsoft.com/office/officeart/2005/8/layout/cycle5" loCatId="cycle" qsTypeId="urn:microsoft.com/office/officeart/2005/8/quickstyle/simple4" qsCatId="simple" csTypeId="urn:microsoft.com/office/officeart/2005/8/colors/colorful1#4" csCatId="colorful" phldr="1"/>
      <dgm:spPr/>
      <dgm:t>
        <a:bodyPr/>
        <a:lstStyle/>
        <a:p>
          <a:endParaRPr lang="en-US"/>
        </a:p>
      </dgm:t>
    </dgm:pt>
    <dgm:pt modelId="{85638808-A71C-4AE6-AF64-4F420C853C52}">
      <dgm:prSet phldrT="[Text]"/>
      <dgm:spPr/>
      <dgm:t>
        <a:bodyPr/>
        <a:lstStyle/>
        <a:p>
          <a:r>
            <a:rPr lang="en-US" b="1" dirty="0"/>
            <a:t>CTAM Model</a:t>
          </a:r>
        </a:p>
      </dgm:t>
    </dgm:pt>
    <dgm:pt modelId="{C40E7C37-54D5-446A-8053-1066968EC629}" type="parTrans" cxnId="{D9A43B22-8AAF-4CF5-9D48-9A419C4E8C0A}">
      <dgm:prSet/>
      <dgm:spPr/>
      <dgm:t>
        <a:bodyPr/>
        <a:lstStyle/>
        <a:p>
          <a:endParaRPr lang="en-US"/>
        </a:p>
      </dgm:t>
    </dgm:pt>
    <dgm:pt modelId="{4F149E45-0010-47B1-BEC7-16ADCF896A08}" type="sibTrans" cxnId="{D9A43B22-8AAF-4CF5-9D48-9A419C4E8C0A}">
      <dgm:prSet/>
      <dgm:spPr/>
      <dgm:t>
        <a:bodyPr/>
        <a:lstStyle/>
        <a:p>
          <a:endParaRPr lang="en-US"/>
        </a:p>
      </dgm:t>
    </dgm:pt>
    <dgm:pt modelId="{8570A6EB-EEA9-46BF-950E-EC0377FA9730}">
      <dgm:prSet phldrT="[Text]"/>
      <dgm:spPr/>
      <dgm:t>
        <a:bodyPr/>
        <a:lstStyle/>
        <a:p>
          <a:r>
            <a:rPr lang="en-US" b="1" dirty="0"/>
            <a:t>PI</a:t>
          </a:r>
          <a:r>
            <a:rPr lang="en-US" b="1" baseline="30000" dirty="0"/>
            <a:t>+</a:t>
          </a:r>
          <a:r>
            <a:rPr lang="en-US" b="1" baseline="0" dirty="0"/>
            <a:t> Model</a:t>
          </a:r>
        </a:p>
      </dgm:t>
    </dgm:pt>
    <dgm:pt modelId="{B7630B03-92FD-43E3-AB4C-E8B0800552AB}" type="parTrans" cxnId="{D0BA8217-82E5-49FA-AAE3-D5F14F8684E1}">
      <dgm:prSet/>
      <dgm:spPr/>
      <dgm:t>
        <a:bodyPr/>
        <a:lstStyle/>
        <a:p>
          <a:endParaRPr lang="en-US"/>
        </a:p>
      </dgm:t>
    </dgm:pt>
    <dgm:pt modelId="{92E1279C-5B63-4127-99CF-A6B41147A37C}" type="sibTrans" cxnId="{D0BA8217-82E5-49FA-AAE3-D5F14F8684E1}">
      <dgm:prSet/>
      <dgm:spPr/>
      <dgm:t>
        <a:bodyPr/>
        <a:lstStyle/>
        <a:p>
          <a:endParaRPr lang="en-US"/>
        </a:p>
      </dgm:t>
    </dgm:pt>
    <dgm:pt modelId="{E24240C6-C248-4E41-9FA3-7E8D5371EE27}">
      <dgm:prSet phldrT="[Text]"/>
      <dgm:spPr/>
      <dgm:t>
        <a:bodyPr/>
        <a:lstStyle/>
        <a:p>
          <a:r>
            <a:rPr lang="en-US" b="1" dirty="0"/>
            <a:t>Residential, commercial, and industrial sectors</a:t>
          </a:r>
        </a:p>
      </dgm:t>
    </dgm:pt>
    <dgm:pt modelId="{9A83DA07-CD0D-4128-ABCF-A0A06647F289}" type="parTrans" cxnId="{E58F27F5-7E30-49EE-8AD7-F9A3BEA2B352}">
      <dgm:prSet/>
      <dgm:spPr/>
      <dgm:t>
        <a:bodyPr/>
        <a:lstStyle/>
        <a:p>
          <a:endParaRPr lang="en-US"/>
        </a:p>
      </dgm:t>
    </dgm:pt>
    <dgm:pt modelId="{D9C52947-4753-42BD-ACFD-5D79C445ED20}" type="sibTrans" cxnId="{E58F27F5-7E30-49EE-8AD7-F9A3BEA2B352}">
      <dgm:prSet/>
      <dgm:spPr/>
      <dgm:t>
        <a:bodyPr/>
        <a:lstStyle/>
        <a:p>
          <a:endParaRPr lang="en-US"/>
        </a:p>
      </dgm:t>
    </dgm:pt>
    <dgm:pt modelId="{37652E28-BC13-43FD-BD1C-9E25DB01B003}">
      <dgm:prSet phldrT="[Text]"/>
      <dgm:spPr/>
      <dgm:t>
        <a:bodyPr/>
        <a:lstStyle/>
        <a:p>
          <a:r>
            <a:rPr lang="en-US" b="1" dirty="0"/>
            <a:t>Revenue recycling measures</a:t>
          </a:r>
        </a:p>
      </dgm:t>
    </dgm:pt>
    <dgm:pt modelId="{B376CE85-6784-47DF-8C38-0CE97412E9CA}" type="parTrans" cxnId="{9CAC5061-8B01-4D0D-BF1A-D039633FB98F}">
      <dgm:prSet/>
      <dgm:spPr/>
      <dgm:t>
        <a:bodyPr/>
        <a:lstStyle/>
        <a:p>
          <a:endParaRPr lang="en-US"/>
        </a:p>
      </dgm:t>
    </dgm:pt>
    <dgm:pt modelId="{0B0F781C-7561-4077-BFE6-E101EA9D7C72}" type="sibTrans" cxnId="{9CAC5061-8B01-4D0D-BF1A-D039633FB98F}">
      <dgm:prSet/>
      <dgm:spPr/>
      <dgm:t>
        <a:bodyPr/>
        <a:lstStyle/>
        <a:p>
          <a:endParaRPr lang="en-US"/>
        </a:p>
      </dgm:t>
    </dgm:pt>
    <dgm:pt modelId="{73BA4F28-356A-441F-B882-36D8E5C8A066}">
      <dgm:prSet phldrT="[Text]"/>
      <dgm:spPr/>
      <dgm:t>
        <a:bodyPr/>
        <a:lstStyle/>
        <a:p>
          <a:r>
            <a:rPr lang="en-US" b="1" dirty="0"/>
            <a:t>Variables for energy-related costs of living and doing business</a:t>
          </a:r>
        </a:p>
      </dgm:t>
    </dgm:pt>
    <dgm:pt modelId="{CDFDA1F8-3AF3-4EED-B474-74350FD29841}" type="parTrans" cxnId="{E920D404-B439-4679-B328-EB967F71421C}">
      <dgm:prSet/>
      <dgm:spPr/>
      <dgm:t>
        <a:bodyPr/>
        <a:lstStyle/>
        <a:p>
          <a:endParaRPr lang="en-US"/>
        </a:p>
      </dgm:t>
    </dgm:pt>
    <dgm:pt modelId="{6CB0D62C-3B70-4B00-9E00-E0CB0B7E76A4}" type="sibTrans" cxnId="{E920D404-B439-4679-B328-EB967F71421C}">
      <dgm:prSet/>
      <dgm:spPr/>
      <dgm:t>
        <a:bodyPr/>
        <a:lstStyle/>
        <a:p>
          <a:endParaRPr lang="en-US"/>
        </a:p>
      </dgm:t>
    </dgm:pt>
    <dgm:pt modelId="{1CD81869-AFB5-4C73-8642-26C3F19CDB8A}">
      <dgm:prSet phldrT="[Text]"/>
      <dgm:spPr/>
      <dgm:t>
        <a:bodyPr/>
        <a:lstStyle/>
        <a:p>
          <a:r>
            <a:rPr lang="en-US" b="1" dirty="0"/>
            <a:t>Energy costs for petroleum-derived products, natural gas, and electricity</a:t>
          </a:r>
        </a:p>
      </dgm:t>
    </dgm:pt>
    <dgm:pt modelId="{B130239E-F948-477F-AC5C-6026C15EBDD3}" type="parTrans" cxnId="{00BF0FEA-5A00-4CF4-A5BF-46BF15FE09FB}">
      <dgm:prSet/>
      <dgm:spPr/>
      <dgm:t>
        <a:bodyPr/>
        <a:lstStyle/>
        <a:p>
          <a:endParaRPr lang="en-US"/>
        </a:p>
      </dgm:t>
    </dgm:pt>
    <dgm:pt modelId="{5D975DF2-054B-4346-8F77-3ADAFB72F3F7}" type="sibTrans" cxnId="{00BF0FEA-5A00-4CF4-A5BF-46BF15FE09FB}">
      <dgm:prSet/>
      <dgm:spPr/>
      <dgm:t>
        <a:bodyPr/>
        <a:lstStyle/>
        <a:p>
          <a:endParaRPr lang="en-US"/>
        </a:p>
      </dgm:t>
    </dgm:pt>
    <dgm:pt modelId="{7B5ACCD0-69AB-49A1-8708-8BF924FFF243}">
      <dgm:prSet phldrT="[Text]"/>
      <dgm:spPr/>
      <dgm:t>
        <a:bodyPr/>
        <a:lstStyle/>
        <a:p>
          <a:r>
            <a:rPr lang="en-US" b="1" dirty="0"/>
            <a:t>GDP and population growth</a:t>
          </a:r>
        </a:p>
      </dgm:t>
    </dgm:pt>
    <dgm:pt modelId="{9A30E921-A549-4604-ADB7-271FE99BA0B1}" type="parTrans" cxnId="{8C812F5D-F6C8-418D-866F-97D1DB4E085F}">
      <dgm:prSet/>
      <dgm:spPr/>
      <dgm:t>
        <a:bodyPr/>
        <a:lstStyle/>
        <a:p>
          <a:endParaRPr lang="en-US"/>
        </a:p>
      </dgm:t>
    </dgm:pt>
    <dgm:pt modelId="{DF1DABED-2AB4-444B-AB00-A6A10F0DC8EC}" type="sibTrans" cxnId="{8C812F5D-F6C8-418D-866F-97D1DB4E085F}">
      <dgm:prSet/>
      <dgm:spPr/>
      <dgm:t>
        <a:bodyPr/>
        <a:lstStyle/>
        <a:p>
          <a:endParaRPr lang="en-US"/>
        </a:p>
      </dgm:t>
    </dgm:pt>
    <dgm:pt modelId="{D78C9DD0-7820-445E-9CD0-A3E24A34032A}" type="pres">
      <dgm:prSet presAssocID="{85DE24E6-3877-44FF-A548-3BD5376DC765}" presName="cycle" presStyleCnt="0">
        <dgm:presLayoutVars>
          <dgm:dir/>
          <dgm:resizeHandles val="exact"/>
        </dgm:presLayoutVars>
      </dgm:prSet>
      <dgm:spPr/>
      <dgm:t>
        <a:bodyPr/>
        <a:lstStyle/>
        <a:p>
          <a:endParaRPr lang="en-US"/>
        </a:p>
      </dgm:t>
    </dgm:pt>
    <dgm:pt modelId="{5081014B-00BA-4BBE-BE12-F2AC1A85F8EB}" type="pres">
      <dgm:prSet presAssocID="{85638808-A71C-4AE6-AF64-4F420C853C52}" presName="node" presStyleLbl="node1" presStyleIdx="0" presStyleCnt="2">
        <dgm:presLayoutVars>
          <dgm:bulletEnabled val="1"/>
        </dgm:presLayoutVars>
      </dgm:prSet>
      <dgm:spPr/>
      <dgm:t>
        <a:bodyPr/>
        <a:lstStyle/>
        <a:p>
          <a:endParaRPr lang="en-US"/>
        </a:p>
      </dgm:t>
    </dgm:pt>
    <dgm:pt modelId="{9056CF4C-B66C-4C2B-898F-DAE79DDCA578}" type="pres">
      <dgm:prSet presAssocID="{85638808-A71C-4AE6-AF64-4F420C853C52}" presName="spNode" presStyleCnt="0"/>
      <dgm:spPr/>
    </dgm:pt>
    <dgm:pt modelId="{BBD5949A-48C2-4023-A8BD-5D624E0127C1}" type="pres">
      <dgm:prSet presAssocID="{4F149E45-0010-47B1-BEC7-16ADCF896A08}" presName="sibTrans" presStyleLbl="sibTrans1D1" presStyleIdx="0" presStyleCnt="2"/>
      <dgm:spPr/>
      <dgm:t>
        <a:bodyPr/>
        <a:lstStyle/>
        <a:p>
          <a:endParaRPr lang="en-US"/>
        </a:p>
      </dgm:t>
    </dgm:pt>
    <dgm:pt modelId="{3EF4BEE5-79E3-45C7-AAE1-9FAA284D9CB5}" type="pres">
      <dgm:prSet presAssocID="{8570A6EB-EEA9-46BF-950E-EC0377FA9730}" presName="node" presStyleLbl="node1" presStyleIdx="1" presStyleCnt="2">
        <dgm:presLayoutVars>
          <dgm:bulletEnabled val="1"/>
        </dgm:presLayoutVars>
      </dgm:prSet>
      <dgm:spPr/>
      <dgm:t>
        <a:bodyPr/>
        <a:lstStyle/>
        <a:p>
          <a:endParaRPr lang="en-US"/>
        </a:p>
      </dgm:t>
    </dgm:pt>
    <dgm:pt modelId="{DE4C8C94-D55F-4BA5-BE16-92EAF30032DF}" type="pres">
      <dgm:prSet presAssocID="{8570A6EB-EEA9-46BF-950E-EC0377FA9730}" presName="spNode" presStyleCnt="0"/>
      <dgm:spPr/>
    </dgm:pt>
    <dgm:pt modelId="{DD3C5207-CA1E-41C5-B3C0-77666142110F}" type="pres">
      <dgm:prSet presAssocID="{92E1279C-5B63-4127-99CF-A6B41147A37C}" presName="sibTrans" presStyleLbl="sibTrans1D1" presStyleIdx="1" presStyleCnt="2"/>
      <dgm:spPr/>
      <dgm:t>
        <a:bodyPr/>
        <a:lstStyle/>
        <a:p>
          <a:endParaRPr lang="en-US"/>
        </a:p>
      </dgm:t>
    </dgm:pt>
  </dgm:ptLst>
  <dgm:cxnLst>
    <dgm:cxn modelId="{DD6CA9AC-0997-47CF-AAA8-C7707533EE77}" type="presOf" srcId="{1CD81869-AFB5-4C73-8642-26C3F19CDB8A}" destId="{5081014B-00BA-4BBE-BE12-F2AC1A85F8EB}" srcOrd="0" destOrd="1" presId="urn:microsoft.com/office/officeart/2005/8/layout/cycle5"/>
    <dgm:cxn modelId="{D0BA8217-82E5-49FA-AAE3-D5F14F8684E1}" srcId="{85DE24E6-3877-44FF-A548-3BD5376DC765}" destId="{8570A6EB-EEA9-46BF-950E-EC0377FA9730}" srcOrd="1" destOrd="0" parTransId="{B7630B03-92FD-43E3-AB4C-E8B0800552AB}" sibTransId="{92E1279C-5B63-4127-99CF-A6B41147A37C}"/>
    <dgm:cxn modelId="{88431660-DD13-47FF-B578-FE70C45AE8D4}" type="presOf" srcId="{92E1279C-5B63-4127-99CF-A6B41147A37C}" destId="{DD3C5207-CA1E-41C5-B3C0-77666142110F}" srcOrd="0" destOrd="0" presId="urn:microsoft.com/office/officeart/2005/8/layout/cycle5"/>
    <dgm:cxn modelId="{A0F6DEEA-0782-4A76-B92A-73BB315B8808}" type="presOf" srcId="{73BA4F28-356A-441F-B882-36D8E5C8A066}" destId="{3EF4BEE5-79E3-45C7-AAE1-9FAA284D9CB5}" srcOrd="0" destOrd="1" presId="urn:microsoft.com/office/officeart/2005/8/layout/cycle5"/>
    <dgm:cxn modelId="{2FC8395F-0012-46C1-A13F-FF8C172C8A01}" type="presOf" srcId="{85DE24E6-3877-44FF-A548-3BD5376DC765}" destId="{D78C9DD0-7820-445E-9CD0-A3E24A34032A}" srcOrd="0" destOrd="0" presId="urn:microsoft.com/office/officeart/2005/8/layout/cycle5"/>
    <dgm:cxn modelId="{937DB921-F099-4107-9281-315E85445CC3}" type="presOf" srcId="{E24240C6-C248-4E41-9FA3-7E8D5371EE27}" destId="{5081014B-00BA-4BBE-BE12-F2AC1A85F8EB}" srcOrd="0" destOrd="2" presId="urn:microsoft.com/office/officeart/2005/8/layout/cycle5"/>
    <dgm:cxn modelId="{00BF0FEA-5A00-4CF4-A5BF-46BF15FE09FB}" srcId="{85638808-A71C-4AE6-AF64-4F420C853C52}" destId="{1CD81869-AFB5-4C73-8642-26C3F19CDB8A}" srcOrd="0" destOrd="0" parTransId="{B130239E-F948-477F-AC5C-6026C15EBDD3}" sibTransId="{5D975DF2-054B-4346-8F77-3ADAFB72F3F7}"/>
    <dgm:cxn modelId="{9CAC5061-8B01-4D0D-BF1A-D039633FB98F}" srcId="{8570A6EB-EEA9-46BF-950E-EC0377FA9730}" destId="{37652E28-BC13-43FD-BD1C-9E25DB01B003}" srcOrd="1" destOrd="0" parTransId="{B376CE85-6784-47DF-8C38-0CE97412E9CA}" sibTransId="{0B0F781C-7561-4077-BFE6-E101EA9D7C72}"/>
    <dgm:cxn modelId="{E58F27F5-7E30-49EE-8AD7-F9A3BEA2B352}" srcId="{85638808-A71C-4AE6-AF64-4F420C853C52}" destId="{E24240C6-C248-4E41-9FA3-7E8D5371EE27}" srcOrd="1" destOrd="0" parTransId="{9A83DA07-CD0D-4128-ABCF-A0A06647F289}" sibTransId="{D9C52947-4753-42BD-ACFD-5D79C445ED20}"/>
    <dgm:cxn modelId="{D29D1EEC-3C73-4FDF-BE14-888B0BA31037}" type="presOf" srcId="{37652E28-BC13-43FD-BD1C-9E25DB01B003}" destId="{3EF4BEE5-79E3-45C7-AAE1-9FAA284D9CB5}" srcOrd="0" destOrd="2" presId="urn:microsoft.com/office/officeart/2005/8/layout/cycle5"/>
    <dgm:cxn modelId="{ED61D16C-05D9-4F8B-926D-9F5E3CE236CF}" type="presOf" srcId="{85638808-A71C-4AE6-AF64-4F420C853C52}" destId="{5081014B-00BA-4BBE-BE12-F2AC1A85F8EB}" srcOrd="0" destOrd="0" presId="urn:microsoft.com/office/officeart/2005/8/layout/cycle5"/>
    <dgm:cxn modelId="{298751C6-51C8-45B4-BC2C-A3FF5C70DE3B}" type="presOf" srcId="{7B5ACCD0-69AB-49A1-8708-8BF924FFF243}" destId="{3EF4BEE5-79E3-45C7-AAE1-9FAA284D9CB5}" srcOrd="0" destOrd="3" presId="urn:microsoft.com/office/officeart/2005/8/layout/cycle5"/>
    <dgm:cxn modelId="{37C328A0-E5BD-41A8-9AC5-43DE31FD7988}" type="presOf" srcId="{4F149E45-0010-47B1-BEC7-16ADCF896A08}" destId="{BBD5949A-48C2-4023-A8BD-5D624E0127C1}" srcOrd="0" destOrd="0" presId="urn:microsoft.com/office/officeart/2005/8/layout/cycle5"/>
    <dgm:cxn modelId="{959CCEF3-6349-4C62-AB2B-3D942E11F68F}" type="presOf" srcId="{8570A6EB-EEA9-46BF-950E-EC0377FA9730}" destId="{3EF4BEE5-79E3-45C7-AAE1-9FAA284D9CB5}" srcOrd="0" destOrd="0" presId="urn:microsoft.com/office/officeart/2005/8/layout/cycle5"/>
    <dgm:cxn modelId="{E920D404-B439-4679-B328-EB967F71421C}" srcId="{8570A6EB-EEA9-46BF-950E-EC0377FA9730}" destId="{73BA4F28-356A-441F-B882-36D8E5C8A066}" srcOrd="0" destOrd="0" parTransId="{CDFDA1F8-3AF3-4EED-B474-74350FD29841}" sibTransId="{6CB0D62C-3B70-4B00-9E00-E0CB0B7E76A4}"/>
    <dgm:cxn modelId="{D9A43B22-8AAF-4CF5-9D48-9A419C4E8C0A}" srcId="{85DE24E6-3877-44FF-A548-3BD5376DC765}" destId="{85638808-A71C-4AE6-AF64-4F420C853C52}" srcOrd="0" destOrd="0" parTransId="{C40E7C37-54D5-446A-8053-1066968EC629}" sibTransId="{4F149E45-0010-47B1-BEC7-16ADCF896A08}"/>
    <dgm:cxn modelId="{8C812F5D-F6C8-418D-866F-97D1DB4E085F}" srcId="{8570A6EB-EEA9-46BF-950E-EC0377FA9730}" destId="{7B5ACCD0-69AB-49A1-8708-8BF924FFF243}" srcOrd="2" destOrd="0" parTransId="{9A30E921-A549-4604-ADB7-271FE99BA0B1}" sibTransId="{DF1DABED-2AB4-444B-AB00-A6A10F0DC8EC}"/>
    <dgm:cxn modelId="{0C8069D3-2279-48E6-826B-13497807C965}" type="presParOf" srcId="{D78C9DD0-7820-445E-9CD0-A3E24A34032A}" destId="{5081014B-00BA-4BBE-BE12-F2AC1A85F8EB}" srcOrd="0" destOrd="0" presId="urn:microsoft.com/office/officeart/2005/8/layout/cycle5"/>
    <dgm:cxn modelId="{E5F55134-9FDC-4A16-90FA-4BC9FC298C44}" type="presParOf" srcId="{D78C9DD0-7820-445E-9CD0-A3E24A34032A}" destId="{9056CF4C-B66C-4C2B-898F-DAE79DDCA578}" srcOrd="1" destOrd="0" presId="urn:microsoft.com/office/officeart/2005/8/layout/cycle5"/>
    <dgm:cxn modelId="{7E68A586-17C4-4D25-BC0D-CDBD6056141C}" type="presParOf" srcId="{D78C9DD0-7820-445E-9CD0-A3E24A34032A}" destId="{BBD5949A-48C2-4023-A8BD-5D624E0127C1}" srcOrd="2" destOrd="0" presId="urn:microsoft.com/office/officeart/2005/8/layout/cycle5"/>
    <dgm:cxn modelId="{78F0E2CB-FA9E-4134-8D43-EC0DC0C4AEAD}" type="presParOf" srcId="{D78C9DD0-7820-445E-9CD0-A3E24A34032A}" destId="{3EF4BEE5-79E3-45C7-AAE1-9FAA284D9CB5}" srcOrd="3" destOrd="0" presId="urn:microsoft.com/office/officeart/2005/8/layout/cycle5"/>
    <dgm:cxn modelId="{D9D1CA14-EA1A-4842-A7F5-20E2D88E8845}" type="presParOf" srcId="{D78C9DD0-7820-445E-9CD0-A3E24A34032A}" destId="{DE4C8C94-D55F-4BA5-BE16-92EAF30032DF}" srcOrd="4" destOrd="0" presId="urn:microsoft.com/office/officeart/2005/8/layout/cycle5"/>
    <dgm:cxn modelId="{1023C92B-CDD5-46BB-8097-682703A8E6E8}" type="presParOf" srcId="{D78C9DD0-7820-445E-9CD0-A3E24A34032A}" destId="{DD3C5207-CA1E-41C5-B3C0-77666142110F}"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19A6E-8FC1-4D9D-B6C5-C7DF84F91502}" type="datetimeFigureOut">
              <a:rPr lang="en-US" smtClean="0"/>
              <a:t>08/10/2017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D38EF-0C8E-44EA-AAC6-D6B35866FCEE}" type="slidenum">
              <a:rPr lang="en-US" smtClean="0"/>
              <a:t>‹#›</a:t>
            </a:fld>
            <a:endParaRPr lang="en-US"/>
          </a:p>
        </p:txBody>
      </p:sp>
    </p:spTree>
    <p:extLst>
      <p:ext uri="{BB962C8B-B14F-4D97-AF65-F5344CB8AC3E}">
        <p14:creationId xmlns:p14="http://schemas.microsoft.com/office/powerpoint/2010/main" val="53746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D38EF-0C8E-44EA-AAC6-D6B35866FCEE}" type="slidenum">
              <a:rPr lang="en-US" smtClean="0"/>
              <a:t>1</a:t>
            </a:fld>
            <a:endParaRPr lang="en-US"/>
          </a:p>
        </p:txBody>
      </p:sp>
    </p:spTree>
    <p:extLst>
      <p:ext uri="{BB962C8B-B14F-4D97-AF65-F5344CB8AC3E}">
        <p14:creationId xmlns:p14="http://schemas.microsoft.com/office/powerpoint/2010/main" val="359912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b="0" kern="1200" dirty="0">
                <a:solidFill>
                  <a:schemeClr val="tx1"/>
                </a:solidFill>
                <a:effectLst/>
                <a:ea typeface="+mn-ea"/>
              </a:rPr>
              <a:t>In 2014, Regional Economic Models, Inc. (REMI) released a national and regional study of Carbon Fee and Dividend. The report detailed the projected impacts of a steadily rising fee and dividend (versus no fee and dividend) on: </a:t>
            </a:r>
            <a:endParaRPr lang="en-US" sz="2400" b="1" kern="1200" dirty="0">
              <a:solidFill>
                <a:schemeClr val="tx1"/>
              </a:solidFill>
              <a:effectLst/>
              <a:ea typeface="+mn-ea"/>
            </a:endParaRPr>
          </a:p>
          <a:p>
            <a:pPr lvl="0"/>
            <a:endParaRPr lang="en-US" sz="2400" b="0"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Emissions</a:t>
            </a:r>
            <a:endParaRPr lang="en-US" sz="2400" b="1"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Jobs and GDP </a:t>
            </a:r>
            <a:endParaRPr lang="en-US" sz="2400" b="1"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Health</a:t>
            </a:r>
            <a:endParaRPr lang="en-US" sz="2400" b="1"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Household income</a:t>
            </a:r>
          </a:p>
          <a:p>
            <a:pPr lvl="0"/>
            <a:endParaRPr lang="en-US" sz="2400" b="1" kern="1200" dirty="0">
              <a:solidFill>
                <a:schemeClr val="tx1"/>
              </a:solidFill>
              <a:effectLst/>
              <a:ea typeface="+mn-ea"/>
            </a:endParaRPr>
          </a:p>
          <a:p>
            <a:r>
              <a:rPr lang="en-US" sz="2400" b="0" kern="1200" dirty="0">
                <a:solidFill>
                  <a:schemeClr val="tx1"/>
                </a:solidFill>
                <a:effectLst/>
                <a:ea typeface="+mn-ea"/>
              </a:rPr>
              <a:t>The report concluded that there is no economic argument against Carbon Fee and Dividend. It reduces emissions quickly, grows GDP, increases jobs, and saves lives. </a:t>
            </a:r>
            <a:endParaRPr lang="en-US" sz="2400" b="1" kern="1200" dirty="0">
              <a:solidFill>
                <a:schemeClr val="tx1"/>
              </a:solidFill>
              <a:effectLst/>
              <a:ea typeface="+mn-ea"/>
            </a:endParaRP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1364372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b="0" kern="1200" dirty="0">
                <a:solidFill>
                  <a:schemeClr val="tx1"/>
                </a:solidFill>
                <a:effectLst/>
                <a:ea typeface="+mn-ea"/>
              </a:rPr>
              <a:t>Emissions peak and turn downward!</a:t>
            </a:r>
            <a:endParaRPr lang="en-US" sz="2400" b="1"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In 10 years, CO2 emissions are reduced 31% below 1990 levels.</a:t>
            </a:r>
            <a:endParaRPr lang="en-US" sz="2400" b="1"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In 20 years, they are reduced 50%.</a:t>
            </a:r>
            <a:endParaRPr lang="en-US" sz="2400" b="1" kern="1200" dirty="0">
              <a:solidFill>
                <a:schemeClr val="tx1"/>
              </a:solidFill>
              <a:effectLst/>
              <a:ea typeface="+mn-ea"/>
            </a:endParaRP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171434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While the emissions drop</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6A7669-9A72-48FB-965E-5EAEAAAC6B6F}"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75903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kern="1200" dirty="0">
                <a:solidFill>
                  <a:schemeClr val="tx1"/>
                </a:solidFill>
                <a:effectLst/>
                <a:ea typeface="+mn-ea"/>
              </a:rPr>
              <a:t>Again, the dividend acts like a stimulus, so it also grows GDP.</a:t>
            </a:r>
            <a:endParaRPr lang="en-US" sz="2400" b="1" kern="1200" dirty="0">
              <a:solidFill>
                <a:schemeClr val="tx1"/>
              </a:solidFill>
              <a:effectLst/>
              <a:ea typeface="+mn-ea"/>
            </a:endParaRPr>
          </a:p>
          <a:p>
            <a:pPr lvl="0"/>
            <a:endParaRPr lang="en-US" sz="2400" b="0"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Average GDP growth over 20 years is $70 – $85B dollars over 20 years</a:t>
            </a:r>
            <a:endParaRPr lang="en-US" sz="2400" b="1"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That’s a 1.375 trillion-dollar boost in economic output than we would have without Carbon Fee and Dividend.</a:t>
            </a:r>
            <a:endParaRPr lang="en-US" sz="2400" b="1" kern="1200" dirty="0">
              <a:solidFill>
                <a:schemeClr val="tx1"/>
              </a:solidFill>
              <a:effectLst/>
              <a:ea typeface="+mn-ea"/>
            </a:endParaRP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122179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kern="1200" dirty="0">
                <a:solidFill>
                  <a:schemeClr val="tx1"/>
                </a:solidFill>
                <a:effectLst/>
                <a:ea typeface="+mn-ea"/>
              </a:rPr>
              <a:t>The dividend acts like a stimulus. People spend it, so it goes back into the economy and creates jobs:</a:t>
            </a:r>
            <a:endParaRPr lang="en-US" sz="2400" b="1" kern="1200" dirty="0">
              <a:solidFill>
                <a:schemeClr val="tx1"/>
              </a:solidFill>
              <a:effectLst/>
              <a:ea typeface="+mn-ea"/>
            </a:endParaRPr>
          </a:p>
          <a:p>
            <a:pPr lvl="0"/>
            <a:endParaRPr lang="en-US" sz="2400" b="0"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2.1M jobs created over ten years and</a:t>
            </a:r>
            <a:endParaRPr lang="en-US" sz="2400" b="1"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Over 2.8M jobs created over 20 years.</a:t>
            </a:r>
            <a:endParaRPr lang="en-US" sz="2400" b="1" kern="1200" dirty="0">
              <a:solidFill>
                <a:schemeClr val="tx1"/>
              </a:solidFill>
              <a:effectLst/>
              <a:ea typeface="+mn-ea"/>
            </a:endParaRPr>
          </a:p>
          <a:p>
            <a:pPr marL="0" lvl="0" indent="0">
              <a:buFont typeface="Arial" panose="020B0604020202020204" pitchFamily="34" charset="0"/>
              <a:buNone/>
            </a:pPr>
            <a:endParaRPr lang="en-US" sz="2400" b="0" kern="1200" dirty="0">
              <a:solidFill>
                <a:schemeClr val="tx1"/>
              </a:solidFill>
              <a:effectLst/>
              <a:ea typeface="+mn-ea"/>
            </a:endParaRPr>
          </a:p>
          <a:p>
            <a:pPr marL="0" lvl="0" indent="0">
              <a:buFont typeface="Arial" panose="020B0604020202020204" pitchFamily="34" charset="0"/>
              <a:buNone/>
            </a:pPr>
            <a:r>
              <a:rPr lang="en-US" sz="2400" b="0" kern="1200" dirty="0">
                <a:solidFill>
                  <a:schemeClr val="tx1"/>
                </a:solidFill>
                <a:effectLst/>
                <a:ea typeface="+mn-ea"/>
              </a:rPr>
              <a:t>That’s greater than a 1% increase in employment that we get without carbon fee and dividend.</a:t>
            </a:r>
            <a:endParaRPr lang="en-US" sz="2400" b="1" kern="1200" dirty="0">
              <a:solidFill>
                <a:schemeClr val="tx1"/>
              </a:solidFill>
              <a:effectLst/>
              <a:ea typeface="+mn-ea"/>
            </a:endParaRP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1072970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kern="1200" dirty="0">
                <a:solidFill>
                  <a:schemeClr val="tx1"/>
                </a:solidFill>
                <a:effectLst/>
                <a:ea typeface="+mn-ea"/>
              </a:rPr>
              <a:t>We know that when you burn fossil fuels you also release other toxic substances that contribute to more air pollution, which shortens peoples’ lives.  So, reducing emissions saves lives by preventing premature deaths associated with asthma and respiratory disease.</a:t>
            </a:r>
          </a:p>
          <a:p>
            <a:endParaRPr lang="en-US" sz="2400" b="1"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13,000 premature deaths are prevented per year after ten years of carbon fee and dividend.</a:t>
            </a:r>
            <a:endParaRPr lang="en-US" sz="2400" b="1"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227,000 premature deaths prevented in 20 years.</a:t>
            </a:r>
            <a:endParaRPr lang="en-US" sz="2400" b="1" kern="1200" dirty="0">
              <a:solidFill>
                <a:schemeClr val="tx1"/>
              </a:solidFill>
              <a:effectLst/>
              <a:ea typeface="+mn-ea"/>
            </a:endParaRP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3044163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kern="1200" dirty="0">
                <a:solidFill>
                  <a:schemeClr val="tx1"/>
                </a:solidFill>
                <a:effectLst/>
                <a:ea typeface="+mn-ea"/>
              </a:rPr>
              <a:t>Since the carbon fee increases steadily, the dividend also increases.</a:t>
            </a:r>
          </a:p>
          <a:p>
            <a:endParaRPr lang="en-US" sz="2400" b="1"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A family of four would receive $288 per month, or $3,456 per year, after 10 years, and $396 per month after 20 years. </a:t>
            </a:r>
            <a:endParaRPr lang="en-US" sz="2400" b="1" kern="1200" dirty="0">
              <a:solidFill>
                <a:schemeClr val="tx1"/>
              </a:solidFill>
              <a:effectLst/>
              <a:ea typeface="+mn-ea"/>
            </a:endParaRPr>
          </a:p>
          <a:p>
            <a:pPr marL="342900" lvl="0" indent="-342900">
              <a:buFont typeface="Arial" panose="020B0604020202020204" pitchFamily="34" charset="0"/>
              <a:buChar char="•"/>
            </a:pPr>
            <a:r>
              <a:rPr lang="en-US" sz="2400" b="0" kern="1200" dirty="0">
                <a:solidFill>
                  <a:schemeClr val="tx1"/>
                </a:solidFill>
                <a:effectLst/>
                <a:ea typeface="+mn-ea"/>
              </a:rPr>
              <a:t>Products made with clean energy become relatively less expensive, and consumers have more money to spend. </a:t>
            </a:r>
            <a:endParaRPr lang="en-US" sz="2400" b="1" kern="1200" dirty="0">
              <a:solidFill>
                <a:schemeClr val="tx1"/>
              </a:solidFill>
              <a:effectLst/>
              <a:ea typeface="+mn-ea"/>
            </a:endParaRP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143519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So the monthly  dividend increases annually.</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CD87D1A-56CB-4C14-ADDA-0442EC22D949}" type="slidenum">
              <a:rPr lang="en-US" altLang="en-US" sz="1300"/>
              <a:pPr/>
              <a:t>21</a:t>
            </a:fld>
            <a:endParaRPr lang="en-US" altLang="en-US" sz="1300"/>
          </a:p>
        </p:txBody>
      </p:sp>
    </p:spTree>
    <p:extLst>
      <p:ext uri="{BB962C8B-B14F-4D97-AF65-F5344CB8AC3E}">
        <p14:creationId xmlns:p14="http://schemas.microsoft.com/office/powerpoint/2010/main" val="349318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01153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ea typeface="+mn-ea"/>
              </a:rPr>
              <a:t>The most effective thing you can do is meet with your member of Congress, and do so regularly.  So we do that, and we also write them handwritten letters and call them often. In 2016 we had over 1,388 meetings with Congress or their staff and sent them over 40,000 personal letters.</a:t>
            </a:r>
            <a:endParaRPr lang="en-US" sz="2400" b="1" kern="1200" dirty="0">
              <a:solidFill>
                <a:schemeClr val="tx1"/>
              </a:solidFill>
              <a:effectLst/>
              <a:ea typeface="+mn-ea"/>
            </a:endParaRP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83472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Services related to regional modeling, forecasting, and economic impacts</a:t>
            </a:r>
          </a:p>
          <a:p>
            <a:r>
              <a:rPr lang="en-US" dirty="0"/>
              <a:t>Began as an offshoot from the University of Massachusetts-Amherst in the 1970s and 1980s, and it is still an ongoing research project</a:t>
            </a:r>
          </a:p>
          <a:p>
            <a:endParaRPr lang="en-US" dirty="0"/>
          </a:p>
        </p:txBody>
      </p:sp>
      <p:sp>
        <p:nvSpPr>
          <p:cNvPr id="4" name="Slide Number Placeholder 3"/>
          <p:cNvSpPr>
            <a:spLocks noGrp="1"/>
          </p:cNvSpPr>
          <p:nvPr>
            <p:ph type="sldNum" sz="quarter" idx="10"/>
          </p:nvPr>
        </p:nvSpPr>
        <p:spPr/>
        <p:txBody>
          <a:bodyPr/>
          <a:lstStyle/>
          <a:p>
            <a:fld id="{989D38EF-0C8E-44EA-AAC6-D6B35866FCEE}" type="slidenum">
              <a:rPr lang="en-US" smtClean="0"/>
              <a:t>4</a:t>
            </a:fld>
            <a:endParaRPr lang="en-US"/>
          </a:p>
        </p:txBody>
      </p:sp>
    </p:spTree>
    <p:extLst>
      <p:ext uri="{BB962C8B-B14F-4D97-AF65-F5344CB8AC3E}">
        <p14:creationId xmlns:p14="http://schemas.microsoft.com/office/powerpoint/2010/main" val="191069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Impacts of the Arkansas Private Option - Arkansas Hospital ...</a:t>
            </a:r>
          </a:p>
          <a:p>
            <a:r>
              <a:rPr lang="en-US" dirty="0"/>
              <a:t>www.arkhospitals.org/Misc.%20Files/August2015APOEconomicImpacts.pdf</a:t>
            </a:r>
          </a:p>
          <a:p>
            <a:pPr marL="228600" indent="-228600">
              <a:buAutoNum type="arabicPeriod"/>
            </a:pPr>
            <a:r>
              <a:rPr lang="en-US" dirty="0"/>
              <a:t>Economic Impacts of the Arkansas Private Option. Chris Brown, John Bennett. Regional Economic Models, Inc. August 2015 ...</a:t>
            </a:r>
          </a:p>
          <a:p>
            <a:pPr marL="0" indent="0">
              <a:buNone/>
            </a:pPr>
            <a:endParaRPr lang="en-US" dirty="0"/>
          </a:p>
          <a:p>
            <a:pPr marL="0" indent="0">
              <a:buNone/>
            </a:pPr>
            <a:r>
              <a:rPr lang="en-US" dirty="0"/>
              <a:t>THE PROJECTED ECONOMIC AND FISCAL IMPACT OF THE BIG RIVER STEEL PROJECT IN ARKANSAS - 2013</a:t>
            </a:r>
          </a:p>
          <a:p>
            <a:pPr marL="0" indent="0">
              <a:buNone/>
            </a:pPr>
            <a:endParaRPr lang="en-US" dirty="0"/>
          </a:p>
        </p:txBody>
      </p:sp>
      <p:sp>
        <p:nvSpPr>
          <p:cNvPr id="4" name="Slide Number Placeholder 3"/>
          <p:cNvSpPr>
            <a:spLocks noGrp="1"/>
          </p:cNvSpPr>
          <p:nvPr>
            <p:ph type="sldNum" sz="quarter" idx="10"/>
          </p:nvPr>
        </p:nvSpPr>
        <p:spPr/>
        <p:txBody>
          <a:bodyPr/>
          <a:lstStyle/>
          <a:p>
            <a:fld id="{989D38EF-0C8E-44EA-AAC6-D6B35866FCEE}" type="slidenum">
              <a:rPr lang="en-US" smtClean="0"/>
              <a:t>5</a:t>
            </a:fld>
            <a:endParaRPr lang="en-US"/>
          </a:p>
        </p:txBody>
      </p:sp>
    </p:spTree>
    <p:extLst>
      <p:ext uri="{BB962C8B-B14F-4D97-AF65-F5344CB8AC3E}">
        <p14:creationId xmlns:p14="http://schemas.microsoft.com/office/powerpoint/2010/main" val="88000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Budget Office</a:t>
            </a:r>
          </a:p>
          <a:p>
            <a:r>
              <a:rPr lang="en-US" dirty="0"/>
              <a:t>https://www.cbo.gov/sites/default/files/111th-congress-2009-2010/workingpaper/2010-04-io_model_paper_0.pdf</a:t>
            </a:r>
          </a:p>
          <a:p>
            <a:endParaRPr lang="en-US" dirty="0"/>
          </a:p>
          <a:p>
            <a:r>
              <a:rPr lang="en-US" dirty="0"/>
              <a:t>Department of Treasury</a:t>
            </a:r>
          </a:p>
          <a:p>
            <a:r>
              <a:rPr lang="en-US" dirty="0"/>
              <a:t>https://www.treasury.gov/resource-center/tax-policy/tax-analysis/Documents/WP-115.pdf</a:t>
            </a:r>
          </a:p>
        </p:txBody>
      </p:sp>
      <p:sp>
        <p:nvSpPr>
          <p:cNvPr id="4" name="Slide Number Placeholder 3"/>
          <p:cNvSpPr>
            <a:spLocks noGrp="1"/>
          </p:cNvSpPr>
          <p:nvPr>
            <p:ph type="sldNum" sz="quarter" idx="10"/>
          </p:nvPr>
        </p:nvSpPr>
        <p:spPr/>
        <p:txBody>
          <a:bodyPr/>
          <a:lstStyle/>
          <a:p>
            <a:fld id="{989D38EF-0C8E-44EA-AAC6-D6B35866FCEE}" type="slidenum">
              <a:rPr lang="en-US" smtClean="0"/>
              <a:t>6</a:t>
            </a:fld>
            <a:endParaRPr lang="en-US"/>
          </a:p>
        </p:txBody>
      </p:sp>
    </p:spTree>
    <p:extLst>
      <p:ext uri="{BB962C8B-B14F-4D97-AF65-F5344CB8AC3E}">
        <p14:creationId xmlns:p14="http://schemas.microsoft.com/office/powerpoint/2010/main" val="314105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a:solidFill>
                  <a:schemeClr val="tx1"/>
                </a:solidFill>
                <a:effectLst/>
                <a:ea typeface="+mn-ea"/>
              </a:rPr>
              <a:t>Our solution is called Carbon Fee and Dividend. </a:t>
            </a:r>
          </a:p>
          <a:p>
            <a:endParaRPr lang="en-US" sz="2400" kern="1200" dirty="0">
              <a:solidFill>
                <a:schemeClr val="tx1"/>
              </a:solidFill>
              <a:effectLst/>
              <a:ea typeface="+mn-ea"/>
            </a:endParaRPr>
          </a:p>
          <a:p>
            <a:r>
              <a:rPr lang="en-US" sz="2400" kern="1200" dirty="0">
                <a:solidFill>
                  <a:schemeClr val="tx1"/>
                </a:solidFill>
                <a:effectLst/>
                <a:ea typeface="+mn-ea"/>
              </a:rPr>
              <a:t>We believe Carbon Fee and Dividend makes fossil fuels accountable for their costs in the clearest, fairest and most transparent way. It’s what economists and climate scientists alike have argued is the best first step we can take. </a:t>
            </a:r>
          </a:p>
          <a:p>
            <a:endParaRPr lang="en-US" sz="2400" kern="1200" dirty="0">
              <a:solidFill>
                <a:schemeClr val="tx1"/>
              </a:solidFill>
              <a:effectLst/>
              <a:ea typeface="+mn-ea"/>
            </a:endParaRPr>
          </a:p>
          <a:p>
            <a:r>
              <a:rPr lang="en-US" sz="2400" b="0" kern="1200" dirty="0">
                <a:solidFill>
                  <a:schemeClr val="tx1"/>
                </a:solidFill>
                <a:effectLst/>
                <a:ea typeface="+mn-ea"/>
              </a:rPr>
              <a:t>It’s has three parts; we call it the three-legged stool.  </a:t>
            </a:r>
          </a:p>
          <a:p>
            <a:endParaRPr lang="en-US" sz="2400" b="1" kern="1200" dirty="0">
              <a:solidFill>
                <a:schemeClr val="tx1"/>
              </a:solidFill>
              <a:effectLst/>
              <a:ea typeface="+mn-ea"/>
            </a:endParaRPr>
          </a:p>
          <a:p>
            <a:pPr marL="457200" indent="-457200">
              <a:buFont typeface="+mj-lt"/>
              <a:buAutoNum type="arabicPeriod"/>
            </a:pPr>
            <a:r>
              <a:rPr lang="en-US" sz="2400" b="0" kern="1200" dirty="0">
                <a:solidFill>
                  <a:schemeClr val="tx1"/>
                </a:solidFill>
                <a:effectLst/>
                <a:ea typeface="+mn-ea"/>
              </a:rPr>
              <a:t>A fee’s placed on fossil fuels at the source (well, mine, port of entry). This fee starts low and increases steadily each year.</a:t>
            </a:r>
          </a:p>
          <a:p>
            <a:pPr marL="457200" indent="-457200">
              <a:buFont typeface="+mj-lt"/>
              <a:buAutoNum type="arabicPeriod"/>
            </a:pPr>
            <a:endParaRPr lang="en-US" sz="2400" b="1" kern="1200" dirty="0">
              <a:solidFill>
                <a:schemeClr val="tx1"/>
              </a:solidFill>
              <a:effectLst/>
              <a:ea typeface="+mn-ea"/>
            </a:endParaRPr>
          </a:p>
          <a:p>
            <a:pPr marL="457200" indent="-457200">
              <a:buFont typeface="+mj-lt"/>
              <a:buAutoNum type="arabicPeriod"/>
            </a:pPr>
            <a:r>
              <a:rPr lang="en-US" sz="2400" b="0" kern="1200" dirty="0">
                <a:solidFill>
                  <a:schemeClr val="tx1"/>
                </a:solidFill>
                <a:effectLst/>
                <a:ea typeface="+mn-ea"/>
              </a:rPr>
              <a:t>All of the money collected is held in a trust fund and returned to American households monthly, on an equal basis. Under this plan about 2/3 of all households would break even or receive more in their dividend checks than they would pay in higher prices due to the fee, thereby protecting the poor and middle class from higher prices.</a:t>
            </a:r>
          </a:p>
          <a:p>
            <a:pPr marL="457200" indent="-457200">
              <a:buFont typeface="+mj-lt"/>
              <a:buAutoNum type="arabicPeriod"/>
            </a:pPr>
            <a:endParaRPr lang="en-US" sz="2400" b="1" kern="1200" dirty="0">
              <a:solidFill>
                <a:schemeClr val="tx1"/>
              </a:solidFill>
              <a:effectLst/>
              <a:ea typeface="+mn-ea"/>
            </a:endParaRPr>
          </a:p>
          <a:p>
            <a:pPr marL="457200" indent="-457200">
              <a:buFont typeface="+mj-lt"/>
              <a:buAutoNum type="arabicPeriod"/>
            </a:pPr>
            <a:r>
              <a:rPr lang="en-US" sz="2400" b="0" kern="1200" dirty="0">
                <a:solidFill>
                  <a:schemeClr val="tx1"/>
                </a:solidFill>
                <a:effectLst/>
                <a:ea typeface="+mn-ea"/>
              </a:rPr>
              <a:t>The final leg of the stool is a border tariff adjustment on goods imported from or exported to countries without an equivalent price on carbon. This adjustment would both discourage businesses from relocating to where they can emit more CO</a:t>
            </a:r>
            <a:r>
              <a:rPr lang="en-US" sz="2400" b="0" kern="1200" baseline="-25000" dirty="0">
                <a:solidFill>
                  <a:schemeClr val="tx1"/>
                </a:solidFill>
                <a:effectLst/>
                <a:ea typeface="+mn-ea"/>
              </a:rPr>
              <a:t>2 </a:t>
            </a:r>
            <a:r>
              <a:rPr lang="en-US" sz="2400" b="0" kern="1200" dirty="0">
                <a:solidFill>
                  <a:schemeClr val="tx1"/>
                </a:solidFill>
                <a:effectLst/>
                <a:ea typeface="+mn-ea"/>
              </a:rPr>
              <a:t>and encourage other nations to adopt an equivalent price on carbon.</a:t>
            </a:r>
          </a:p>
          <a:p>
            <a:endParaRPr lang="en-US" sz="2400" b="1" kern="1200" dirty="0">
              <a:solidFill>
                <a:schemeClr val="tx1"/>
              </a:solidFill>
              <a:effectLst/>
              <a:ea typeface="+mn-ea"/>
            </a:endParaRPr>
          </a:p>
          <a:p>
            <a:r>
              <a:rPr lang="en-US" sz="2400" b="0" kern="1200" dirty="0">
                <a:solidFill>
                  <a:schemeClr val="tx1"/>
                </a:solidFill>
                <a:effectLst/>
                <a:ea typeface="+mn-ea"/>
              </a:rPr>
              <a:t>This approach </a:t>
            </a:r>
            <a:r>
              <a:rPr lang="en-US" sz="2400" b="1" kern="1200" dirty="0">
                <a:solidFill>
                  <a:schemeClr val="tx1"/>
                </a:solidFill>
                <a:effectLst/>
                <a:ea typeface="+mn-ea"/>
              </a:rPr>
              <a:t>rewards producers, consumers, and other nations if they emit fewer greenhouse gasses</a:t>
            </a:r>
            <a:r>
              <a:rPr lang="en-US" sz="2400" b="0" kern="1200" dirty="0">
                <a:solidFill>
                  <a:schemeClr val="tx1"/>
                </a:solidFill>
                <a:effectLst/>
                <a:ea typeface="+mn-ea"/>
              </a:rPr>
              <a:t>, which, if we remember from earlier in the presentation, is the goal.</a:t>
            </a:r>
            <a:endParaRPr lang="en-US" sz="2400" b="1" kern="1200" dirty="0">
              <a:solidFill>
                <a:schemeClr val="tx1"/>
              </a:solidFill>
              <a:effectLst/>
              <a:ea typeface="+mn-ea"/>
            </a:endParaRP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99897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b="0" kern="1200" dirty="0">
                <a:solidFill>
                  <a:schemeClr val="tx1"/>
                </a:solidFill>
                <a:effectLst/>
                <a:ea typeface="+mn-ea"/>
              </a:rPr>
              <a:t>From the right, we have another CCL Advisory Board member former Reagan Secretary of State George Shultz.</a:t>
            </a:r>
            <a:endParaRPr lang="en-US" sz="2400" b="1" kern="1200" dirty="0">
              <a:solidFill>
                <a:schemeClr val="tx1"/>
              </a:solidFill>
              <a:effectLst/>
              <a:ea typeface="+mn-ea"/>
            </a:endParaRPr>
          </a:p>
          <a:p>
            <a:endParaRPr lang="en-US" sz="2400" b="0" kern="1200" dirty="0">
              <a:solidFill>
                <a:schemeClr val="tx1"/>
              </a:solidFill>
              <a:effectLst/>
              <a:ea typeface="+mn-ea"/>
            </a:endParaRPr>
          </a:p>
          <a:p>
            <a:r>
              <a:rPr lang="en-US" sz="2400" b="0" kern="1200" dirty="0">
                <a:solidFill>
                  <a:schemeClr val="tx1"/>
                </a:solidFill>
                <a:effectLst/>
                <a:ea typeface="+mn-ea"/>
              </a:rPr>
              <a:t>Secretary Shultz says, “We argue for revenue neutrality on the grounds that this tax should be exclusively for the purpose of leveling the playing field, not for financing some other government programs or for expanding the government sector.”</a:t>
            </a:r>
            <a:endParaRPr lang="en-US" sz="2400" b="1" kern="1200" dirty="0">
              <a:solidFill>
                <a:schemeClr val="tx1"/>
              </a:solidFill>
              <a:effectLst/>
              <a:ea typeface="+mn-ea"/>
            </a:endParaRPr>
          </a:p>
          <a:p>
            <a:endParaRPr lang="en-US" sz="2400" b="1" kern="1200" dirty="0">
              <a:solidFill>
                <a:schemeClr val="tx1"/>
              </a:solidFill>
              <a:effectLst/>
              <a:ea typeface="+mn-ea"/>
            </a:endParaRPr>
          </a:p>
          <a:p>
            <a:r>
              <a:rPr lang="en-US" sz="2400" b="1" kern="1200" dirty="0">
                <a:solidFill>
                  <a:schemeClr val="tx1"/>
                </a:solidFill>
                <a:effectLst/>
                <a:ea typeface="+mn-ea"/>
              </a:rPr>
              <a:t>We know</a:t>
            </a:r>
            <a:r>
              <a:rPr lang="en-US" sz="2400" kern="1200" dirty="0">
                <a:solidFill>
                  <a:schemeClr val="tx1"/>
                </a:solidFill>
                <a:effectLst/>
                <a:ea typeface="+mn-ea"/>
              </a:rPr>
              <a:t> that we have responded to similar threats in the past. When faced with increasing evidence of a hole in the ozone layer in the 1980s, President Reagan and Secretary of State George Shultz decided the prudent decision was not to argue with doubters but to take out an insurance policy on ozone depleting substances. The insurance policy worked. Du Pont developed replacements for the substances that were destroying the ozone hole, and we avoided serious risk to humans. </a:t>
            </a:r>
          </a:p>
          <a:p>
            <a:endParaRPr lang="en-US" sz="2400" kern="1200" dirty="0">
              <a:solidFill>
                <a:schemeClr val="tx1"/>
              </a:solidFill>
              <a:effectLst/>
              <a:ea typeface="+mn-ea"/>
            </a:endParaRPr>
          </a:p>
          <a:p>
            <a:r>
              <a:rPr lang="en-US" sz="2400" kern="1200" dirty="0">
                <a:solidFill>
                  <a:schemeClr val="tx1"/>
                </a:solidFill>
                <a:effectLst/>
                <a:ea typeface="+mn-ea"/>
              </a:rPr>
              <a:t>Research tells that most humans are not “blank slates.” How we humans process information and settle on a position is largely due to our worldview, not data, facts or science.  Most people, on the right, left or in the middle, take their cues from those whom they feel are trusted messengers; or those folks who are “in their tribe.”  </a:t>
            </a:r>
          </a:p>
          <a:p>
            <a:endParaRPr lang="en-US" sz="2400" b="0" kern="1200" dirty="0">
              <a:solidFill>
                <a:schemeClr val="tx1"/>
              </a:solidFill>
              <a:effectLst/>
              <a:ea typeface="+mn-ea"/>
            </a:endParaRPr>
          </a:p>
          <a:p>
            <a:r>
              <a:rPr lang="en-US" sz="2400" b="0" kern="1200" dirty="0">
                <a:solidFill>
                  <a:schemeClr val="tx1"/>
                </a:solidFill>
                <a:effectLst/>
                <a:ea typeface="+mn-ea"/>
              </a:rPr>
              <a:t>Recognizing this fact, we train our CCL volunteers to focus on others’ values, not our own. It takes some practice, but we are finding it’s worth the effort. </a:t>
            </a:r>
            <a:endParaRPr lang="en-US" sz="2400" b="1" kern="1200" dirty="0">
              <a:solidFill>
                <a:schemeClr val="tx1"/>
              </a:solidFill>
              <a:effectLst/>
              <a:ea typeface="+mn-ea"/>
            </a:endParaRPr>
          </a:p>
          <a:p>
            <a:endParaRPr lang="en-US" sz="2400" b="0" kern="1200" dirty="0">
              <a:solidFill>
                <a:schemeClr val="tx1"/>
              </a:solidFill>
              <a:effectLst/>
              <a:ea typeface="+mn-ea"/>
            </a:endParaRPr>
          </a:p>
          <a:p>
            <a:r>
              <a:rPr lang="en-US" sz="2400" b="0" kern="1200" dirty="0">
                <a:solidFill>
                  <a:schemeClr val="tx1"/>
                </a:solidFill>
                <a:effectLst/>
                <a:ea typeface="+mn-ea"/>
              </a:rPr>
              <a:t>Carbon Fee and Dividend has bi-partisan support.</a:t>
            </a:r>
            <a:endParaRPr lang="en-US" sz="2400" b="1" kern="1200" dirty="0">
              <a:solidFill>
                <a:schemeClr val="tx1"/>
              </a:solidFill>
              <a:effectLst/>
              <a:ea typeface="+mn-ea"/>
            </a:endParaRPr>
          </a:p>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12</a:t>
            </a:fld>
            <a:endParaRPr lang="en-US" dirty="0"/>
          </a:p>
        </p:txBody>
      </p:sp>
    </p:spTree>
    <p:extLst>
      <p:ext uri="{BB962C8B-B14F-4D97-AF65-F5344CB8AC3E}">
        <p14:creationId xmlns:p14="http://schemas.microsoft.com/office/powerpoint/2010/main" val="1480040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b="0" kern="1200" dirty="0">
                <a:solidFill>
                  <a:schemeClr val="tx1"/>
                </a:solidFill>
                <a:effectLst/>
                <a:ea typeface="+mn-ea"/>
              </a:rPr>
              <a:t>On the left the most vocal and ardent supporter of Carbon Fee and Dividend has to be Dr. James Hansen, who also happens to serve on our Advisory Board. </a:t>
            </a:r>
          </a:p>
          <a:p>
            <a:endParaRPr lang="en-US" sz="2400" b="1" kern="1200" dirty="0">
              <a:solidFill>
                <a:schemeClr val="tx1"/>
              </a:solidFill>
              <a:effectLst/>
              <a:ea typeface="+mn-ea"/>
            </a:endParaRPr>
          </a:p>
          <a:p>
            <a:r>
              <a:rPr lang="en-US" sz="2400" b="0" kern="1200" dirty="0">
                <a:solidFill>
                  <a:schemeClr val="tx1"/>
                </a:solidFill>
                <a:effectLst/>
                <a:ea typeface="+mn-ea"/>
              </a:rPr>
              <a:t>Dr. Hansen says, “…the backbone of a solution to the climate problem is a flat carbon emissions price... This carbon price must rise continually at a rate that is economically sound. The funds must be distributed back to the citizens, not to special interests.”</a:t>
            </a:r>
            <a:endParaRPr lang="en-US" sz="2400" b="1" kern="1200" dirty="0">
              <a:solidFill>
                <a:schemeClr val="tx1"/>
              </a:solidFill>
              <a:effectLst/>
              <a:ea typeface="+mn-ea"/>
            </a:endParaRPr>
          </a:p>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13</a:t>
            </a:fld>
            <a:endParaRPr lang="en-US" dirty="0"/>
          </a:p>
        </p:txBody>
      </p:sp>
    </p:spTree>
    <p:extLst>
      <p:ext uri="{BB962C8B-B14F-4D97-AF65-F5344CB8AC3E}">
        <p14:creationId xmlns:p14="http://schemas.microsoft.com/office/powerpoint/2010/main" val="11382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083C5B-A573-4ED7-8FC6-9D09B1C46433}" type="datetimeFigureOut">
              <a:rPr lang="en-US" smtClean="0"/>
              <a:t>08/10/2017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F9CB3-06E6-47AD-87EA-142FEBFD0683}" type="slidenum">
              <a:rPr lang="en-US" smtClean="0"/>
              <a:t>‹#›</a:t>
            </a:fld>
            <a:endParaRPr lang="en-US"/>
          </a:p>
        </p:txBody>
      </p:sp>
    </p:spTree>
    <p:extLst>
      <p:ext uri="{BB962C8B-B14F-4D97-AF65-F5344CB8AC3E}">
        <p14:creationId xmlns:p14="http://schemas.microsoft.com/office/powerpoint/2010/main" val="204343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083C5B-A573-4ED7-8FC6-9D09B1C46433}" type="datetimeFigureOut">
              <a:rPr lang="en-US" smtClean="0"/>
              <a:t>08/10/2017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F9CB3-06E6-47AD-87EA-142FEBFD0683}" type="slidenum">
              <a:rPr lang="en-US" smtClean="0"/>
              <a:t>‹#›</a:t>
            </a:fld>
            <a:endParaRPr lang="en-US"/>
          </a:p>
        </p:txBody>
      </p:sp>
    </p:spTree>
    <p:extLst>
      <p:ext uri="{BB962C8B-B14F-4D97-AF65-F5344CB8AC3E}">
        <p14:creationId xmlns:p14="http://schemas.microsoft.com/office/powerpoint/2010/main" val="286226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083C5B-A573-4ED7-8FC6-9D09B1C46433}" type="datetimeFigureOut">
              <a:rPr lang="en-US" smtClean="0"/>
              <a:t>08/10/2017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F9CB3-06E6-47AD-87EA-142FEBFD0683}" type="slidenum">
              <a:rPr lang="en-US" smtClean="0"/>
              <a:t>‹#›</a:t>
            </a:fld>
            <a:endParaRPr lang="en-US"/>
          </a:p>
        </p:txBody>
      </p:sp>
    </p:spTree>
    <p:extLst>
      <p:ext uri="{BB962C8B-B14F-4D97-AF65-F5344CB8AC3E}">
        <p14:creationId xmlns:p14="http://schemas.microsoft.com/office/powerpoint/2010/main" val="2412391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1" y="0"/>
            <a:ext cx="12190412" cy="6858000"/>
          </a:xfrm>
          <a:prstGeom prst="rect">
            <a:avLst/>
          </a:prstGeom>
          <a:solidFill>
            <a:srgbClr val="445469">
              <a:alpha val="82000"/>
            </a:srgb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anchor="ctr">
            <a:noAutofit/>
          </a:bodyPr>
          <a:lstStyle>
            <a:lvl1pPr algn="ctr">
              <a:defRPr lang="en-US" sz="4800" b="1" dirty="0">
                <a:solidFill>
                  <a:schemeClr val="lt1"/>
                </a:solidFill>
                <a:latin typeface="Calibri" panose="020F0502020204030204" pitchFamily="34" charset="0"/>
                <a:ea typeface="+mn-ea"/>
                <a:cs typeface="+mn-cs"/>
              </a:defRPr>
            </a:lvl1pPr>
          </a:lstStyle>
          <a:p>
            <a:pPr marL="0" lvl="0" algn="ctr" defTabSz="914232"/>
            <a:r>
              <a:rPr lang="en-US" dirty="0"/>
              <a:t>Click to edit Master title style</a:t>
            </a:r>
          </a:p>
        </p:txBody>
      </p:sp>
    </p:spTree>
    <p:extLst>
      <p:ext uri="{BB962C8B-B14F-4D97-AF65-F5344CB8AC3E}">
        <p14:creationId xmlns:p14="http://schemas.microsoft.com/office/powerpoint/2010/main" val="305409927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7" name="Title 1"/>
          <p:cNvSpPr>
            <a:spLocks noGrp="1"/>
          </p:cNvSpPr>
          <p:nvPr>
            <p:ph type="title"/>
          </p:nvPr>
        </p:nvSpPr>
        <p:spPr>
          <a:xfrm>
            <a:off x="1" y="125160"/>
            <a:ext cx="12190412" cy="936220"/>
          </a:xfrm>
          <a:prstGeom prst="rect">
            <a:avLst/>
          </a:prstGeom>
          <a:solidFill>
            <a:srgbClr val="606062"/>
          </a:solidFill>
        </p:spPr>
        <p:txBody>
          <a:bodyPr vert="horz" lIns="91440" tIns="45720" rIns="91440" bIns="45720" rtlCol="0" anchor="ctr">
            <a:noAutofit/>
          </a:bodyPr>
          <a:lstStyle>
            <a:lvl1pPr algn="ctr">
              <a:defRPr lang="en-US" b="1" dirty="0">
                <a:solidFill>
                  <a:schemeClr val="bg1"/>
                </a:solidFill>
                <a:latin typeface="Calibri" panose="020F0502020204030204" pitchFamily="34" charset="0"/>
                <a:cs typeface="Calibri" panose="020F0502020204030204" pitchFamily="34" charset="0"/>
              </a:defRPr>
            </a:lvl1pPr>
          </a:lstStyle>
          <a:p>
            <a:pPr marL="0" lvl="0" algn="ctr" defTabSz="914217">
              <a:lnSpc>
                <a:spcPct val="130000"/>
              </a:lnSpc>
              <a:spcBef>
                <a:spcPts val="300"/>
              </a:spcBef>
              <a:spcAft>
                <a:spcPts val="300"/>
              </a:spcAft>
            </a:pPr>
            <a:r>
              <a:rPr lang="en-US" dirty="0"/>
              <a:t>Click to edit Master title style</a:t>
            </a:r>
          </a:p>
        </p:txBody>
      </p:sp>
    </p:spTree>
    <p:extLst>
      <p:ext uri="{BB962C8B-B14F-4D97-AF65-F5344CB8AC3E}">
        <p14:creationId xmlns:p14="http://schemas.microsoft.com/office/powerpoint/2010/main" val="2623766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Title 7"/>
          <p:cNvSpPr>
            <a:spLocks noGrp="1"/>
          </p:cNvSpPr>
          <p:nvPr>
            <p:ph type="ctrTitle"/>
          </p:nvPr>
        </p:nvSpPr>
        <p:spPr>
          <a:xfrm>
            <a:off x="3149600" y="4038600"/>
            <a:ext cx="8636000" cy="1828800"/>
          </a:xfrm>
        </p:spPr>
        <p:txBody>
          <a:bodyPr anchor="b"/>
          <a:lstStyle>
            <a:lvl1pPr algn="r">
              <a:defRPr cap="all" baseline="0"/>
            </a:lvl1pPr>
          </a:lstStyle>
          <a:p>
            <a:r>
              <a:rPr lang="en-US" dirty="0"/>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b="1">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lgn="ctr"/>
            <a:fld id="{743653DA-8BF4-4869-96FE-9BCF43372D46}" type="datetime8">
              <a:rPr lang="en-US" smtClean="0"/>
              <a:pPr algn="ctr"/>
              <a:t>08/10/2017 1:14 PM</a:t>
            </a:fld>
            <a:endParaRPr lang="en-US" sz="2000" dirty="0">
              <a:solidFill>
                <a:srgbClr val="FFFFFF"/>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
        <p:nvSpPr>
          <p:cNvPr id="12" name="Rectangle 11"/>
          <p:cNvSpPr/>
          <p:nvPr userDrawn="1"/>
        </p:nvSpPr>
        <p:spPr>
          <a:xfrm>
            <a:off x="101600" y="6248400"/>
            <a:ext cx="2133918" cy="330860"/>
          </a:xfrm>
          <a:prstGeom prst="rect">
            <a:avLst/>
          </a:prstGeom>
          <a:noFill/>
        </p:spPr>
        <p:txBody>
          <a:bodyPr wrap="none">
            <a:spAutoFit/>
          </a:bodyPr>
          <a:lstStyle/>
          <a:p>
            <a:pPr>
              <a:defRPr/>
            </a:pPr>
            <a:r>
              <a:rPr lang="en-US" sz="1550" b="1" i="1" dirty="0">
                <a:solidFill>
                  <a:schemeClr val="bg1"/>
                </a:solidFill>
              </a:rPr>
              <a:t>what does </a:t>
            </a:r>
            <a:r>
              <a:rPr lang="en-US" sz="1550" b="1" i="1" dirty="0">
                <a:solidFill>
                  <a:srgbClr val="8C172C"/>
                </a:solidFill>
              </a:rPr>
              <a:t>REMI</a:t>
            </a:r>
            <a:r>
              <a:rPr lang="en-US" sz="1550" b="1" i="1" dirty="0">
                <a:solidFill>
                  <a:schemeClr val="accent2"/>
                </a:solidFill>
              </a:rPr>
              <a:t> </a:t>
            </a:r>
            <a:r>
              <a:rPr lang="en-US" sz="1550" b="1" i="1" dirty="0">
                <a:solidFill>
                  <a:schemeClr val="bg1"/>
                </a:solidFill>
              </a:rPr>
              <a:t>say? </a:t>
            </a:r>
            <a:r>
              <a:rPr lang="en-US" sz="1550" b="1" i="1" baseline="30000" dirty="0">
                <a:solidFill>
                  <a:schemeClr val="bg1"/>
                </a:solidFill>
              </a:rPr>
              <a:t>sm</a:t>
            </a:r>
            <a:endParaRPr lang="en-US" sz="1550" dirty="0">
              <a:solidFill>
                <a:schemeClr val="bg1"/>
              </a:solidFill>
            </a:endParaRPr>
          </a:p>
        </p:txBody>
      </p:sp>
    </p:spTree>
    <p:extLst>
      <p:ext uri="{BB962C8B-B14F-4D97-AF65-F5344CB8AC3E}">
        <p14:creationId xmlns:p14="http://schemas.microsoft.com/office/powerpoint/2010/main" val="1847183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08/10/2017 1:14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53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a:buNone/>
              <a:defRPr sz="2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2" name="Title 1"/>
          <p:cNvSpPr>
            <a:spLocks noGrp="1"/>
          </p:cNvSpPr>
          <p:nvPr>
            <p:ph type="title"/>
          </p:nvPr>
        </p:nvSpPr>
        <p:spPr>
          <a:xfrm>
            <a:off x="1828800" y="1600200"/>
            <a:ext cx="10160000" cy="990600"/>
          </a:xfrm>
        </p:spPr>
        <p:txBody>
          <a:bodyPr/>
          <a:lstStyle>
            <a:lvl1pPr algn="l">
              <a:buNone/>
              <a:defRPr sz="4400" b="1" cap="none">
                <a:solidFill>
                  <a:srgbClr val="FFFFFF"/>
                </a:solidFill>
              </a:defRPr>
            </a:lvl1pPr>
          </a:lstStyle>
          <a:p>
            <a:r>
              <a:rPr lang="en-US" dirty="0"/>
              <a:t>Click to edit Master title style</a:t>
            </a:r>
          </a:p>
        </p:txBody>
      </p:sp>
      <p:sp>
        <p:nvSpPr>
          <p:cNvPr id="12" name="Date Placeholder 11"/>
          <p:cNvSpPr>
            <a:spLocks noGrp="1"/>
          </p:cNvSpPr>
          <p:nvPr>
            <p:ph type="dt" sz="half" idx="10"/>
          </p:nvPr>
        </p:nvSpPr>
        <p:spPr/>
        <p:txBody>
          <a:bodyPr/>
          <a:lstStyle/>
          <a:p>
            <a:fld id="{B6DED3D3-6235-4F4C-B439-DF277FB555A7}" type="datetime8">
              <a:rPr lang="en-US" smtClean="0"/>
              <a:pPr/>
              <a:t>08/10/2017 1:14 PM</a:t>
            </a:fld>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597425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08/10/2017 1:14 PM</a:t>
            </a:fld>
            <a:endParaRPr lang="en-US" dirty="0"/>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110629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lang="en-US"/>
              <a:t>Click to edit Master title style</a:t>
            </a:r>
            <a:endParaRPr lang="en-US" dirty="0"/>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08/10/2017 1:14 PM</a:t>
            </a:fld>
            <a:endParaRPr lang="en-US" dirty="0"/>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709552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83C494-2A87-468C-A21B-CB14FB9ABB00}" type="datetime8">
              <a:rPr lang="en-US" smtClean="0"/>
              <a:pPr/>
              <a:t>08/10/2017 1:14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extLst>
      <p:ext uri="{BB962C8B-B14F-4D97-AF65-F5344CB8AC3E}">
        <p14:creationId xmlns:p14="http://schemas.microsoft.com/office/powerpoint/2010/main" val="160110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083C5B-A573-4ED7-8FC6-9D09B1C46433}" type="datetimeFigureOut">
              <a:rPr lang="en-US" smtClean="0"/>
              <a:t>08/10/2017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F9CB3-06E6-47AD-87EA-142FEBFD0683}" type="slidenum">
              <a:rPr lang="en-US" smtClean="0"/>
              <a:t>‹#›</a:t>
            </a:fld>
            <a:endParaRPr lang="en-US"/>
          </a:p>
        </p:txBody>
      </p:sp>
    </p:spTree>
    <p:extLst>
      <p:ext uri="{BB962C8B-B14F-4D97-AF65-F5344CB8AC3E}">
        <p14:creationId xmlns:p14="http://schemas.microsoft.com/office/powerpoint/2010/main" val="33634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08/10/2017 1:14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extLst>
      <p:ext uri="{BB962C8B-B14F-4D97-AF65-F5344CB8AC3E}">
        <p14:creationId xmlns:p14="http://schemas.microsoft.com/office/powerpoint/2010/main" val="3356628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1"/>
            </a:lvl1pPr>
          </a:lstStyle>
          <a:p>
            <a:r>
              <a:rPr lang="en-US" dirty="0"/>
              <a:t>Click to edit Master title style</a:t>
            </a:r>
          </a:p>
        </p:txBody>
      </p:sp>
      <p:sp>
        <p:nvSpPr>
          <p:cNvPr id="5" name="Date Placeholder 4"/>
          <p:cNvSpPr>
            <a:spLocks noGrp="1"/>
          </p:cNvSpPr>
          <p:nvPr>
            <p:ph type="dt" sz="half" idx="10"/>
          </p:nvPr>
        </p:nvSpPr>
        <p:spPr/>
        <p:txBody>
          <a:bodyPr/>
          <a:lstStyle/>
          <a:p>
            <a:fld id="{4BECC0C8-36B8-442A-833D-B6AACE86BB77}" type="datetime8">
              <a:rPr lang="en-US" smtClean="0"/>
              <a:pPr/>
              <a:t>08/10/2017 1:14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sm_globe.png"/>
          <p:cNvPicPr>
            <a:picLocks noChangeAspect="1"/>
          </p:cNvPicPr>
          <p:nvPr userDrawn="1"/>
        </p:nvPicPr>
        <p:blipFill>
          <a:blip r:embed="rId2" cstate="print"/>
          <a:stretch>
            <a:fillRect/>
          </a:stretch>
        </p:blipFill>
        <p:spPr>
          <a:xfrm>
            <a:off x="816865" y="1755649"/>
            <a:ext cx="2153743" cy="1688453"/>
          </a:xfrm>
          <a:prstGeom prst="rect">
            <a:avLst/>
          </a:prstGeom>
          <a:ln w="50800" cap="sq" cmpd="dbl">
            <a:solidFill>
              <a:schemeClr val="accent2"/>
            </a:solidFill>
            <a:miter lim="800000"/>
          </a:ln>
        </p:spPr>
      </p:pic>
    </p:spTree>
    <p:extLst>
      <p:ext uri="{BB962C8B-B14F-4D97-AF65-F5344CB8AC3E}">
        <p14:creationId xmlns:p14="http://schemas.microsoft.com/office/powerpoint/2010/main" val="2690245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1">
                <a:solidFill>
                  <a:srgbClr val="FFFFFF"/>
                </a:solidFill>
              </a:defRPr>
            </a:lvl1pPr>
          </a:lstStyle>
          <a:p>
            <a:r>
              <a:rPr lang="en-US" dirty="0"/>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2" name="Date Placeholder 11"/>
          <p:cNvSpPr>
            <a:spLocks noGrp="1"/>
          </p:cNvSpPr>
          <p:nvPr>
            <p:ph type="dt" sz="half" idx="10"/>
          </p:nvPr>
        </p:nvSpPr>
        <p:spPr>
          <a:xfrm>
            <a:off x="8331200" y="6248401"/>
            <a:ext cx="3556000" cy="365125"/>
          </a:xfrm>
        </p:spPr>
        <p:txBody>
          <a:bodyPr rtlCol="0"/>
          <a:lstStyle/>
          <a:p>
            <a:fld id="{51E20EC5-AC53-4169-941E-EDF10CD23748}" type="datetime8">
              <a:rPr lang="en-US" smtClean="0"/>
              <a:pPr/>
              <a:t>08/10/2017 1:14 PM</a:t>
            </a:fld>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2133600" y="6248207"/>
            <a:ext cx="6096000" cy="365125"/>
          </a:xfr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lang="en-US" dirty="0"/>
              <a:t>Click icon to add picture</a:t>
            </a:r>
          </a:p>
        </p:txBody>
      </p:sp>
    </p:spTree>
    <p:extLst>
      <p:ext uri="{BB962C8B-B14F-4D97-AF65-F5344CB8AC3E}">
        <p14:creationId xmlns:p14="http://schemas.microsoft.com/office/powerpoint/2010/main" val="325650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08/10/2017 1:14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dirty="0"/>
          </a:p>
        </p:txBody>
      </p:sp>
    </p:spTree>
    <p:extLst>
      <p:ext uri="{BB962C8B-B14F-4D97-AF65-F5344CB8AC3E}">
        <p14:creationId xmlns:p14="http://schemas.microsoft.com/office/powerpoint/2010/main" val="4195732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737600" y="6248403"/>
            <a:ext cx="2946400" cy="365125"/>
          </a:xfrm>
        </p:spPr>
        <p:txBody>
          <a:bodyPr/>
          <a:lstStyle/>
          <a:p>
            <a:fld id="{8D3816DF-213E-421B-92D3-C068DBB023D6}" type="datetime8">
              <a:rPr lang="en-US" smtClean="0">
                <a:solidFill>
                  <a:schemeClr val="tx2"/>
                </a:solidFill>
              </a:rPr>
              <a:pPr/>
              <a:t>08/10/2017 1:14 PM</a:t>
            </a:fld>
            <a:endParaRPr lang="en-US" dirty="0"/>
          </a:p>
        </p:txBody>
      </p:sp>
      <p:sp>
        <p:nvSpPr>
          <p:cNvPr id="5" name="Footer Placeholder 4"/>
          <p:cNvSpPr>
            <a:spLocks noGrp="1"/>
          </p:cNvSpPr>
          <p:nvPr>
            <p:ph type="ftr" sz="quarter" idx="11"/>
          </p:nvPr>
        </p:nvSpPr>
        <p:spPr>
          <a:xfrm>
            <a:off x="609602" y="6248208"/>
            <a:ext cx="7431311" cy="365125"/>
          </a:xfrm>
        </p:spPr>
        <p:txBody>
          <a:bodyPr/>
          <a:lstStyle/>
          <a:p>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rot="5400000">
            <a:off x="8075084" y="103716"/>
            <a:ext cx="533400" cy="325968"/>
          </a:xfrm>
        </p:spPr>
        <p:txBody>
          <a:bodyPr/>
          <a:lstStyle/>
          <a:p>
            <a:fld id="{72AC53DF-4216-466D-99A7-94400E6C2A25}" type="slidenum">
              <a:rPr lang="en-US" sz="1200" smtClean="0">
                <a:solidFill>
                  <a:schemeClr val="tx2"/>
                </a:solidFill>
              </a:rPr>
              <a:pPr/>
              <a:t>‹#›</a:t>
            </a:fld>
            <a:endParaRPr lang="en-US" dirty="0"/>
          </a:p>
        </p:txBody>
      </p:sp>
    </p:spTree>
    <p:extLst>
      <p:ext uri="{BB962C8B-B14F-4D97-AF65-F5344CB8AC3E}">
        <p14:creationId xmlns:p14="http://schemas.microsoft.com/office/powerpoint/2010/main" val="308258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083C5B-A573-4ED7-8FC6-9D09B1C46433}" type="datetimeFigureOut">
              <a:rPr lang="en-US" smtClean="0"/>
              <a:t>08/10/2017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F9CB3-06E6-47AD-87EA-142FEBFD0683}" type="slidenum">
              <a:rPr lang="en-US" smtClean="0"/>
              <a:t>‹#›</a:t>
            </a:fld>
            <a:endParaRPr lang="en-US"/>
          </a:p>
        </p:txBody>
      </p:sp>
    </p:spTree>
    <p:extLst>
      <p:ext uri="{BB962C8B-B14F-4D97-AF65-F5344CB8AC3E}">
        <p14:creationId xmlns:p14="http://schemas.microsoft.com/office/powerpoint/2010/main" val="112981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083C5B-A573-4ED7-8FC6-9D09B1C46433}" type="datetimeFigureOut">
              <a:rPr lang="en-US" smtClean="0"/>
              <a:t>08/10/2017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F9CB3-06E6-47AD-87EA-142FEBFD0683}" type="slidenum">
              <a:rPr lang="en-US" smtClean="0"/>
              <a:t>‹#›</a:t>
            </a:fld>
            <a:endParaRPr lang="en-US"/>
          </a:p>
        </p:txBody>
      </p:sp>
    </p:spTree>
    <p:extLst>
      <p:ext uri="{BB962C8B-B14F-4D97-AF65-F5344CB8AC3E}">
        <p14:creationId xmlns:p14="http://schemas.microsoft.com/office/powerpoint/2010/main" val="281125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083C5B-A573-4ED7-8FC6-9D09B1C46433}" type="datetimeFigureOut">
              <a:rPr lang="en-US" smtClean="0"/>
              <a:t>08/10/2017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F9CB3-06E6-47AD-87EA-142FEBFD0683}" type="slidenum">
              <a:rPr lang="en-US" smtClean="0"/>
              <a:t>‹#›</a:t>
            </a:fld>
            <a:endParaRPr lang="en-US"/>
          </a:p>
        </p:txBody>
      </p:sp>
    </p:spTree>
    <p:extLst>
      <p:ext uri="{BB962C8B-B14F-4D97-AF65-F5344CB8AC3E}">
        <p14:creationId xmlns:p14="http://schemas.microsoft.com/office/powerpoint/2010/main" val="3503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083C5B-A573-4ED7-8FC6-9D09B1C46433}" type="datetimeFigureOut">
              <a:rPr lang="en-US" smtClean="0"/>
              <a:t>08/10/2017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F9CB3-06E6-47AD-87EA-142FEBFD0683}" type="slidenum">
              <a:rPr lang="en-US" smtClean="0"/>
              <a:t>‹#›</a:t>
            </a:fld>
            <a:endParaRPr lang="en-US"/>
          </a:p>
        </p:txBody>
      </p:sp>
    </p:spTree>
    <p:extLst>
      <p:ext uri="{BB962C8B-B14F-4D97-AF65-F5344CB8AC3E}">
        <p14:creationId xmlns:p14="http://schemas.microsoft.com/office/powerpoint/2010/main" val="419392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83C5B-A573-4ED7-8FC6-9D09B1C46433}" type="datetimeFigureOut">
              <a:rPr lang="en-US" smtClean="0"/>
              <a:t>08/10/2017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F9CB3-06E6-47AD-87EA-142FEBFD0683}" type="slidenum">
              <a:rPr lang="en-US" smtClean="0"/>
              <a:t>‹#›</a:t>
            </a:fld>
            <a:endParaRPr lang="en-US"/>
          </a:p>
        </p:txBody>
      </p:sp>
    </p:spTree>
    <p:extLst>
      <p:ext uri="{BB962C8B-B14F-4D97-AF65-F5344CB8AC3E}">
        <p14:creationId xmlns:p14="http://schemas.microsoft.com/office/powerpoint/2010/main" val="356154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083C5B-A573-4ED7-8FC6-9D09B1C46433}" type="datetimeFigureOut">
              <a:rPr lang="en-US" smtClean="0"/>
              <a:t>08/10/2017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F9CB3-06E6-47AD-87EA-142FEBFD0683}" type="slidenum">
              <a:rPr lang="en-US" smtClean="0"/>
              <a:t>‹#›</a:t>
            </a:fld>
            <a:endParaRPr lang="en-US"/>
          </a:p>
        </p:txBody>
      </p:sp>
    </p:spTree>
    <p:extLst>
      <p:ext uri="{BB962C8B-B14F-4D97-AF65-F5344CB8AC3E}">
        <p14:creationId xmlns:p14="http://schemas.microsoft.com/office/powerpoint/2010/main" val="225161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083C5B-A573-4ED7-8FC6-9D09B1C46433}" type="datetimeFigureOut">
              <a:rPr lang="en-US" smtClean="0"/>
              <a:t>08/10/2017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F9CB3-06E6-47AD-87EA-142FEBFD0683}" type="slidenum">
              <a:rPr lang="en-US" smtClean="0"/>
              <a:t>‹#›</a:t>
            </a:fld>
            <a:endParaRPr lang="en-US"/>
          </a:p>
        </p:txBody>
      </p:sp>
    </p:spTree>
    <p:extLst>
      <p:ext uri="{BB962C8B-B14F-4D97-AF65-F5344CB8AC3E}">
        <p14:creationId xmlns:p14="http://schemas.microsoft.com/office/powerpoint/2010/main" val="384341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83C5B-A573-4ED7-8FC6-9D09B1C46433}" type="datetimeFigureOut">
              <a:rPr lang="en-US" smtClean="0"/>
              <a:t>08/10/2017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9CB3-06E6-47AD-87EA-142FEBFD0683}" type="slidenum">
              <a:rPr lang="en-US" smtClean="0"/>
              <a:t>‹#›</a:t>
            </a:fld>
            <a:endParaRPr lang="en-US"/>
          </a:p>
        </p:txBody>
      </p:sp>
    </p:spTree>
    <p:extLst>
      <p:ext uri="{BB962C8B-B14F-4D97-AF65-F5344CB8AC3E}">
        <p14:creationId xmlns:p14="http://schemas.microsoft.com/office/powerpoint/2010/main" val="745673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0"/>
            <a:lum/>
          </a:blip>
          <a:srcRect/>
          <a:stretch>
            <a:fillRect l="-1000" r="-1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lang="en-US" dirty="0"/>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08/10/2017 1:14 PM</a:t>
            </a:fld>
            <a:endParaRPr lang="en-US" sz="1400" dirty="0">
              <a:solidFill>
                <a:schemeClr val="tx2"/>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pic>
        <p:nvPicPr>
          <p:cNvPr id="2050" name="Picture 2" descr="N:\SUPPORT\Graphics\REMI Logos\Logo_REMI_Large.png"/>
          <p:cNvPicPr>
            <a:picLocks noChangeAspect="1" noChangeArrowheads="1"/>
          </p:cNvPicPr>
          <p:nvPr userDrawn="1"/>
        </p:nvPicPr>
        <p:blipFill>
          <a:blip r:embed="rId14" cstate="print"/>
          <a:srcRect/>
          <a:stretch>
            <a:fillRect/>
          </a:stretch>
        </p:blipFill>
        <p:spPr bwMode="auto">
          <a:xfrm>
            <a:off x="10160000" y="457201"/>
            <a:ext cx="1810808" cy="561975"/>
          </a:xfrm>
          <a:prstGeom prst="rect">
            <a:avLst/>
          </a:prstGeom>
          <a:noFill/>
        </p:spPr>
      </p:pic>
      <p:sp>
        <p:nvSpPr>
          <p:cNvPr id="11" name="Rectangle 10"/>
          <p:cNvSpPr/>
          <p:nvPr userDrawn="1"/>
        </p:nvSpPr>
        <p:spPr>
          <a:xfrm>
            <a:off x="101600" y="6248400"/>
            <a:ext cx="2133918" cy="330860"/>
          </a:xfrm>
          <a:prstGeom prst="rect">
            <a:avLst/>
          </a:prstGeom>
          <a:noFill/>
        </p:spPr>
        <p:txBody>
          <a:bodyPr wrap="none">
            <a:spAutoFit/>
          </a:bodyPr>
          <a:lstStyle/>
          <a:p>
            <a:pPr>
              <a:defRPr/>
            </a:pPr>
            <a:r>
              <a:rPr lang="en-US" sz="1550" b="1" i="1" dirty="0"/>
              <a:t>what does </a:t>
            </a:r>
            <a:r>
              <a:rPr lang="en-US" sz="1550" b="1" i="1" dirty="0">
                <a:solidFill>
                  <a:srgbClr val="8C172C"/>
                </a:solidFill>
              </a:rPr>
              <a:t>REMI</a:t>
            </a:r>
            <a:r>
              <a:rPr lang="en-US" sz="1550" b="1" i="1" dirty="0">
                <a:solidFill>
                  <a:schemeClr val="accent2"/>
                </a:solidFill>
              </a:rPr>
              <a:t> </a:t>
            </a:r>
            <a:r>
              <a:rPr lang="en-US" sz="1550" b="1" i="1" dirty="0"/>
              <a:t>say? </a:t>
            </a:r>
            <a:r>
              <a:rPr lang="en-US" sz="1550" b="1" i="1" baseline="30000" dirty="0"/>
              <a:t>sm</a:t>
            </a:r>
            <a:endParaRPr lang="en-US" sz="1550" dirty="0"/>
          </a:p>
        </p:txBody>
      </p:sp>
    </p:spTree>
    <p:extLst>
      <p:ext uri="{BB962C8B-B14F-4D97-AF65-F5344CB8AC3E}">
        <p14:creationId xmlns:p14="http://schemas.microsoft.com/office/powerpoint/2010/main" val="351629968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latinLnBrk="0" hangingPunct="1">
        <a:spcBef>
          <a:spcPct val="0"/>
        </a:spcBef>
        <a:buNone/>
        <a:defRPr sz="4400" b="1" kern="1200" baseline="0">
          <a:solidFill>
            <a:schemeClr val="tx2"/>
          </a:solidFill>
          <a:latin typeface="Cambria"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1816" y="4038600"/>
            <a:ext cx="7183783" cy="1828800"/>
          </a:xfrm>
        </p:spPr>
        <p:txBody>
          <a:bodyPr>
            <a:normAutofit/>
          </a:bodyPr>
          <a:lstStyle/>
          <a:p>
            <a:r>
              <a:rPr lang="en-US" dirty="0"/>
              <a:t>The Impact of a Fee on CO</a:t>
            </a:r>
            <a:r>
              <a:rPr lang="en-US" baseline="-25000" dirty="0"/>
              <a:t>2</a:t>
            </a:r>
            <a:r>
              <a:rPr lang="en-US" dirty="0"/>
              <a:t> in Arkansas</a:t>
            </a:r>
          </a:p>
        </p:txBody>
      </p:sp>
      <p:sp>
        <p:nvSpPr>
          <p:cNvPr id="3" name="Subtitle 2"/>
          <p:cNvSpPr>
            <a:spLocks noGrp="1"/>
          </p:cNvSpPr>
          <p:nvPr>
            <p:ph type="subTitle" idx="1"/>
          </p:nvPr>
        </p:nvSpPr>
        <p:spPr>
          <a:xfrm>
            <a:off x="7113466" y="5546451"/>
            <a:ext cx="5498948" cy="1228214"/>
          </a:xfrm>
        </p:spPr>
        <p:txBody>
          <a:bodyPr>
            <a:normAutofit fontScale="92500"/>
          </a:bodyPr>
          <a:lstStyle/>
          <a:p>
            <a:endParaRPr lang="en-US" dirty="0"/>
          </a:p>
          <a:p>
            <a:r>
              <a:rPr lang="en-US" dirty="0"/>
              <a:t>Regional Economic Models, Inc. (REMI)</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26677" y="6160558"/>
            <a:ext cx="3592498" cy="492611"/>
          </a:xfrm>
          <a:prstGeom prst="rect">
            <a:avLst/>
          </a:prstGeom>
        </p:spPr>
      </p:pic>
      <p:pic>
        <p:nvPicPr>
          <p:cNvPr id="6" name="Picture 5"/>
          <p:cNvPicPr>
            <a:picLocks noChangeAspect="1"/>
          </p:cNvPicPr>
          <p:nvPr/>
        </p:nvPicPr>
        <p:blipFill>
          <a:blip r:embed="rId4"/>
          <a:stretch>
            <a:fillRect/>
          </a:stretch>
        </p:blipFill>
        <p:spPr>
          <a:xfrm>
            <a:off x="536412" y="2114620"/>
            <a:ext cx="3883489" cy="3261643"/>
          </a:xfrm>
          <a:prstGeom prst="rect">
            <a:avLst/>
          </a:prstGeom>
        </p:spPr>
      </p:pic>
    </p:spTree>
    <p:extLst>
      <p:ext uri="{BB962C8B-B14F-4D97-AF65-F5344CB8AC3E}">
        <p14:creationId xmlns:p14="http://schemas.microsoft.com/office/powerpoint/2010/main" val="2180482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Carbon Fee</a:t>
            </a:r>
          </a:p>
        </p:txBody>
      </p:sp>
      <p:sp>
        <p:nvSpPr>
          <p:cNvPr id="6" name="Content Placeholder 5"/>
          <p:cNvSpPr>
            <a:spLocks noGrp="1"/>
          </p:cNvSpPr>
          <p:nvPr>
            <p:ph sz="quarter" idx="1"/>
          </p:nvPr>
        </p:nvSpPr>
        <p:spPr/>
        <p:txBody>
          <a:bodyPr>
            <a:normAutofit fontScale="92500" lnSpcReduction="10000"/>
          </a:bodyPr>
          <a:lstStyle/>
          <a:p>
            <a:r>
              <a:rPr lang="en-US" dirty="0"/>
              <a:t>A “carbon fee” is a charge for emitting new carbon dioxide into the atmosphere in a region</a:t>
            </a:r>
          </a:p>
          <a:p>
            <a:pPr lvl="1"/>
            <a:r>
              <a:rPr lang="en-US" dirty="0"/>
              <a:t>Disincentive to the use of fossil energy products</a:t>
            </a:r>
          </a:p>
          <a:p>
            <a:pPr lvl="2"/>
            <a:r>
              <a:rPr lang="en-US" dirty="0"/>
              <a:t>The modeling here includes no “climate feedbacks” about the effects of changing emissions on the environment</a:t>
            </a:r>
          </a:p>
          <a:p>
            <a:pPr lvl="1"/>
            <a:r>
              <a:rPr lang="en-US" dirty="0"/>
              <a:t>Generates revenues to compensate for changing energy costs and other public policy purposes</a:t>
            </a:r>
          </a:p>
          <a:p>
            <a:pPr lvl="2"/>
            <a:r>
              <a:rPr lang="en-US" dirty="0"/>
              <a:t>The focus here—a carbon fee is a matter of “mundane” budget policy such as changing the sales or income tax</a:t>
            </a:r>
          </a:p>
          <a:p>
            <a:r>
              <a:rPr lang="en-US" dirty="0"/>
              <a:t>Comparable systems throughout North America</a:t>
            </a:r>
          </a:p>
          <a:p>
            <a:pPr lvl="1"/>
            <a:r>
              <a:rPr lang="en-US" dirty="0"/>
              <a:t>British Columbia (general carbon price), California (AB32), New England and the Northeast (RGGI)</a:t>
            </a:r>
          </a:p>
        </p:txBody>
      </p:sp>
    </p:spTree>
    <p:extLst>
      <p:ext uri="{BB962C8B-B14F-4D97-AF65-F5344CB8AC3E}">
        <p14:creationId xmlns:p14="http://schemas.microsoft.com/office/powerpoint/2010/main" val="52048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617885" y="1101642"/>
            <a:ext cx="8453946" cy="640896"/>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700" dirty="0">
                <a:latin typeface="Calibri" panose="020F0502020204030204" pitchFamily="34" charset="0"/>
                <a:cs typeface="Lato Light"/>
              </a:rPr>
              <a:t>The best </a:t>
            </a:r>
            <a:r>
              <a:rPr lang="en-US" sz="2700" dirty="0">
                <a:solidFill>
                  <a:srgbClr val="00B050"/>
                </a:solidFill>
                <a:latin typeface="Calibri" panose="020F0502020204030204" pitchFamily="34" charset="0"/>
                <a:cs typeface="Lato Light"/>
              </a:rPr>
              <a:t>first step</a:t>
            </a:r>
          </a:p>
        </p:txBody>
      </p:sp>
      <p:sp>
        <p:nvSpPr>
          <p:cNvPr id="5" name="Freeform 27"/>
          <p:cNvSpPr>
            <a:spLocks noChangeArrowheads="1"/>
          </p:cNvSpPr>
          <p:nvPr/>
        </p:nvSpPr>
        <p:spPr bwMode="auto">
          <a:xfrm rot="15252986">
            <a:off x="10103797" y="2852275"/>
            <a:ext cx="426235" cy="665156"/>
          </a:xfrm>
          <a:custGeom>
            <a:avLst/>
            <a:gdLst>
              <a:gd name="T0" fmla="*/ 1219 w 1283"/>
              <a:gd name="T1" fmla="*/ 1656 h 2001"/>
              <a:gd name="T2" fmla="*/ 1219 w 1283"/>
              <a:gd name="T3" fmla="*/ 1656 h 2001"/>
              <a:gd name="T4" fmla="*/ 563 w 1283"/>
              <a:gd name="T5" fmla="*/ 1000 h 2001"/>
              <a:gd name="T6" fmla="*/ 1219 w 1283"/>
              <a:gd name="T7" fmla="*/ 344 h 2001"/>
              <a:gd name="T8" fmla="*/ 1219 w 1283"/>
              <a:gd name="T9" fmla="*/ 63 h 2001"/>
              <a:gd name="T10" fmla="*/ 938 w 1283"/>
              <a:gd name="T11" fmla="*/ 63 h 2001"/>
              <a:gd name="T12" fmla="*/ 0 w 1283"/>
              <a:gd name="T13" fmla="*/ 1000 h 2001"/>
              <a:gd name="T14" fmla="*/ 938 w 1283"/>
              <a:gd name="T15" fmla="*/ 1938 h 2001"/>
              <a:gd name="T16" fmla="*/ 1219 w 1283"/>
              <a:gd name="T17" fmla="*/ 1938 h 2001"/>
              <a:gd name="T18" fmla="*/ 1282 w 1283"/>
              <a:gd name="T19" fmla="*/ 1781 h 2001"/>
              <a:gd name="T20" fmla="*/ 1219 w 1283"/>
              <a:gd name="T21" fmla="*/ 1656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3" h="2001">
                <a:moveTo>
                  <a:pt x="1219" y="1656"/>
                </a:moveTo>
                <a:lnTo>
                  <a:pt x="1219" y="1656"/>
                </a:lnTo>
                <a:cubicBezTo>
                  <a:pt x="563" y="1000"/>
                  <a:pt x="563" y="1000"/>
                  <a:pt x="563" y="1000"/>
                </a:cubicBezTo>
                <a:cubicBezTo>
                  <a:pt x="1219" y="344"/>
                  <a:pt x="1219" y="344"/>
                  <a:pt x="1219" y="344"/>
                </a:cubicBezTo>
                <a:cubicBezTo>
                  <a:pt x="1282" y="250"/>
                  <a:pt x="1282" y="125"/>
                  <a:pt x="1219" y="63"/>
                </a:cubicBezTo>
                <a:cubicBezTo>
                  <a:pt x="1157" y="0"/>
                  <a:pt x="1032" y="0"/>
                  <a:pt x="938" y="63"/>
                </a:cubicBezTo>
                <a:cubicBezTo>
                  <a:pt x="0" y="1000"/>
                  <a:pt x="0" y="1000"/>
                  <a:pt x="0" y="1000"/>
                </a:cubicBezTo>
                <a:cubicBezTo>
                  <a:pt x="938" y="1938"/>
                  <a:pt x="938" y="1938"/>
                  <a:pt x="938" y="1938"/>
                </a:cubicBezTo>
                <a:cubicBezTo>
                  <a:pt x="1032" y="2000"/>
                  <a:pt x="1157" y="2000"/>
                  <a:pt x="1219" y="1938"/>
                </a:cubicBezTo>
                <a:cubicBezTo>
                  <a:pt x="1251" y="1875"/>
                  <a:pt x="1282" y="1844"/>
                  <a:pt x="1282" y="1781"/>
                </a:cubicBezTo>
                <a:cubicBezTo>
                  <a:pt x="1282" y="1719"/>
                  <a:pt x="1251" y="1688"/>
                  <a:pt x="1219" y="1656"/>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2" tIns="45711" rIns="91422" bIns="45711" anchor="ctr"/>
          <a:lstStyle/>
          <a:p>
            <a:endParaRPr lang="en-US" sz="450" dirty="0">
              <a:latin typeface="Calibri" panose="020F0502020204030204" pitchFamily="34" charset="0"/>
            </a:endParaRPr>
          </a:p>
        </p:txBody>
      </p:sp>
      <p:sp>
        <p:nvSpPr>
          <p:cNvPr id="56" name="Oval 55"/>
          <p:cNvSpPr/>
          <p:nvPr/>
        </p:nvSpPr>
        <p:spPr>
          <a:xfrm>
            <a:off x="9036505" y="2090802"/>
            <a:ext cx="747475" cy="74766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450" dirty="0">
              <a:latin typeface="Calibri" panose="020F0502020204030204" pitchFamily="34" charset="0"/>
            </a:endParaRPr>
          </a:p>
        </p:txBody>
      </p:sp>
      <p:sp>
        <p:nvSpPr>
          <p:cNvPr id="58" name="Title 20"/>
          <p:cNvSpPr txBox="1">
            <a:spLocks/>
          </p:cNvSpPr>
          <p:nvPr/>
        </p:nvSpPr>
        <p:spPr>
          <a:xfrm>
            <a:off x="951384" y="2091231"/>
            <a:ext cx="5778938" cy="677108"/>
          </a:xfrm>
          <a:prstGeom prst="rect">
            <a:avLst/>
          </a:prstGeom>
        </p:spPr>
        <p:txBody>
          <a:bodyPr vert="horz" wrap="square" lIns="121892" tIns="0" rIns="12189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200" dirty="0">
                <a:solidFill>
                  <a:schemeClr val="tx2"/>
                </a:solidFill>
                <a:latin typeface="Calibri" panose="020F0502020204030204" pitchFamily="34" charset="0"/>
                <a:cs typeface="Lato Regular"/>
              </a:rPr>
              <a:t>Place a fee on fossil fuels at the source (mine, well or port). </a:t>
            </a:r>
          </a:p>
        </p:txBody>
      </p:sp>
      <p:sp>
        <p:nvSpPr>
          <p:cNvPr id="60" name="Title 20"/>
          <p:cNvSpPr txBox="1">
            <a:spLocks/>
          </p:cNvSpPr>
          <p:nvPr/>
        </p:nvSpPr>
        <p:spPr>
          <a:xfrm>
            <a:off x="977210" y="3852910"/>
            <a:ext cx="5778938" cy="338554"/>
          </a:xfrm>
          <a:prstGeom prst="rect">
            <a:avLst/>
          </a:prstGeom>
        </p:spPr>
        <p:txBody>
          <a:bodyPr vert="horz" wrap="square" lIns="121892" tIns="0" rIns="12189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200" dirty="0">
                <a:solidFill>
                  <a:schemeClr val="tx2"/>
                </a:solidFill>
                <a:latin typeface="Calibri" panose="020F0502020204030204" pitchFamily="34" charset="0"/>
                <a:cs typeface="Lato Regular"/>
              </a:rPr>
              <a:t>Return all of the revenue to households equally.</a:t>
            </a:r>
          </a:p>
        </p:txBody>
      </p:sp>
      <p:cxnSp>
        <p:nvCxnSpPr>
          <p:cNvPr id="62" name="Straight Connector 61"/>
          <p:cNvCxnSpPr/>
          <p:nvPr/>
        </p:nvCxnSpPr>
        <p:spPr>
          <a:xfrm>
            <a:off x="587731" y="3277907"/>
            <a:ext cx="5349240" cy="0"/>
          </a:xfrm>
          <a:prstGeom prst="line">
            <a:avLst/>
          </a:prstGeom>
          <a:ln/>
        </p:spPr>
        <p:style>
          <a:lnRef idx="1">
            <a:schemeClr val="dk1"/>
          </a:lnRef>
          <a:fillRef idx="0">
            <a:schemeClr val="dk1"/>
          </a:fillRef>
          <a:effectRef idx="0">
            <a:schemeClr val="dk1"/>
          </a:effectRef>
          <a:fontRef idx="minor">
            <a:schemeClr val="tx1"/>
          </a:fontRef>
        </p:style>
      </p:cxnSp>
      <p:sp>
        <p:nvSpPr>
          <p:cNvPr id="90" name="Title 20"/>
          <p:cNvSpPr txBox="1">
            <a:spLocks/>
          </p:cNvSpPr>
          <p:nvPr/>
        </p:nvSpPr>
        <p:spPr>
          <a:xfrm>
            <a:off x="921041" y="5130787"/>
            <a:ext cx="5778938" cy="1354217"/>
          </a:xfrm>
          <a:prstGeom prst="rect">
            <a:avLst/>
          </a:prstGeom>
        </p:spPr>
        <p:txBody>
          <a:bodyPr vert="horz" wrap="square" lIns="121892" tIns="0" rIns="12189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200" dirty="0">
                <a:solidFill>
                  <a:schemeClr val="tx2"/>
                </a:solidFill>
                <a:latin typeface="Calibri" panose="020F0502020204030204" pitchFamily="34" charset="0"/>
                <a:cs typeface="Lato Regular"/>
              </a:rPr>
              <a:t>A border adjustment on goods imported </a:t>
            </a:r>
          </a:p>
          <a:p>
            <a:pPr algn="l"/>
            <a:r>
              <a:rPr lang="en-US" sz="2200" dirty="0">
                <a:solidFill>
                  <a:schemeClr val="tx2"/>
                </a:solidFill>
                <a:latin typeface="Calibri" panose="020F0502020204030204" pitchFamily="34" charset="0"/>
                <a:cs typeface="Lato Regular"/>
              </a:rPr>
              <a:t>from or exported to countries without </a:t>
            </a:r>
          </a:p>
          <a:p>
            <a:pPr algn="l"/>
            <a:r>
              <a:rPr lang="en-US" sz="2200" dirty="0">
                <a:solidFill>
                  <a:schemeClr val="tx2"/>
                </a:solidFill>
                <a:latin typeface="Calibri" panose="020F0502020204030204" pitchFamily="34" charset="0"/>
                <a:cs typeface="Lato Regular"/>
              </a:rPr>
              <a:t>an equivalent price on carbon. </a:t>
            </a:r>
          </a:p>
          <a:p>
            <a:pPr algn="l"/>
            <a:endParaRPr lang="en-US" sz="2200" dirty="0">
              <a:solidFill>
                <a:schemeClr val="tx2"/>
              </a:solidFill>
              <a:latin typeface="Calibri" panose="020F0502020204030204" pitchFamily="34" charset="0"/>
              <a:cs typeface="Lato Regular"/>
            </a:endParaRPr>
          </a:p>
        </p:txBody>
      </p:sp>
      <p:sp>
        <p:nvSpPr>
          <p:cNvPr id="91" name="Oval 90"/>
          <p:cNvSpPr/>
          <p:nvPr/>
        </p:nvSpPr>
        <p:spPr>
          <a:xfrm>
            <a:off x="137780" y="2058167"/>
            <a:ext cx="747475" cy="7772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450" dirty="0">
              <a:latin typeface="Calibri" panose="020F0502020204030204" pitchFamily="34" charset="0"/>
            </a:endParaRPr>
          </a:p>
        </p:txBody>
      </p:sp>
      <p:sp>
        <p:nvSpPr>
          <p:cNvPr id="87" name="Freeform 86"/>
          <p:cNvSpPr>
            <a:spLocks noEditPoints="1"/>
          </p:cNvSpPr>
          <p:nvPr/>
        </p:nvSpPr>
        <p:spPr bwMode="auto">
          <a:xfrm>
            <a:off x="6491393" y="1959769"/>
            <a:ext cx="1090416" cy="1088838"/>
          </a:xfrm>
          <a:custGeom>
            <a:avLst/>
            <a:gdLst>
              <a:gd name="T0" fmla="*/ 891 w 911"/>
              <a:gd name="T1" fmla="*/ 830 h 927"/>
              <a:gd name="T2" fmla="*/ 0 w 911"/>
              <a:gd name="T3" fmla="*/ 927 h 927"/>
              <a:gd name="T4" fmla="*/ 70 w 911"/>
              <a:gd name="T5" fmla="*/ 830 h 927"/>
              <a:gd name="T6" fmla="*/ 107 w 911"/>
              <a:gd name="T7" fmla="*/ 688 h 927"/>
              <a:gd name="T8" fmla="*/ 121 w 911"/>
              <a:gd name="T9" fmla="*/ 669 h 927"/>
              <a:gd name="T10" fmla="*/ 113 w 911"/>
              <a:gd name="T11" fmla="*/ 573 h 927"/>
              <a:gd name="T12" fmla="*/ 63 w 911"/>
              <a:gd name="T13" fmla="*/ 472 h 927"/>
              <a:gd name="T14" fmla="*/ 605 w 911"/>
              <a:gd name="T15" fmla="*/ 31 h 927"/>
              <a:gd name="T16" fmla="*/ 668 w 911"/>
              <a:gd name="T17" fmla="*/ 9 h 927"/>
              <a:gd name="T18" fmla="*/ 836 w 911"/>
              <a:gd name="T19" fmla="*/ 283 h 927"/>
              <a:gd name="T20" fmla="*/ 841 w 911"/>
              <a:gd name="T21" fmla="*/ 787 h 927"/>
              <a:gd name="T22" fmla="*/ 546 w 911"/>
              <a:gd name="T23" fmla="*/ 830 h 927"/>
              <a:gd name="T24" fmla="*/ 558 w 911"/>
              <a:gd name="T25" fmla="*/ 791 h 927"/>
              <a:gd name="T26" fmla="*/ 353 w 911"/>
              <a:gd name="T27" fmla="*/ 774 h 927"/>
              <a:gd name="T28" fmla="*/ 360 w 911"/>
              <a:gd name="T29" fmla="*/ 830 h 927"/>
              <a:gd name="T30" fmla="*/ 530 w 911"/>
              <a:gd name="T31" fmla="*/ 447 h 927"/>
              <a:gd name="T32" fmla="*/ 641 w 911"/>
              <a:gd name="T33" fmla="*/ 791 h 927"/>
              <a:gd name="T34" fmla="*/ 782 w 911"/>
              <a:gd name="T35" fmla="*/ 830 h 927"/>
              <a:gd name="T36" fmla="*/ 788 w 911"/>
              <a:gd name="T37" fmla="*/ 787 h 927"/>
              <a:gd name="T38" fmla="*/ 782 w 911"/>
              <a:gd name="T39" fmla="*/ 344 h 927"/>
              <a:gd name="T40" fmla="*/ 511 w 911"/>
              <a:gd name="T41" fmla="*/ 334 h 927"/>
              <a:gd name="T42" fmla="*/ 535 w 911"/>
              <a:gd name="T43" fmla="*/ 385 h 927"/>
              <a:gd name="T44" fmla="*/ 530 w 911"/>
              <a:gd name="T45" fmla="*/ 447 h 927"/>
              <a:gd name="T46" fmla="*/ 371 w 911"/>
              <a:gd name="T47" fmla="*/ 447 h 927"/>
              <a:gd name="T48" fmla="*/ 182 w 911"/>
              <a:gd name="T49" fmla="*/ 524 h 927"/>
              <a:gd name="T50" fmla="*/ 173 w 911"/>
              <a:gd name="T51" fmla="*/ 573 h 927"/>
              <a:gd name="T52" fmla="*/ 187 w 911"/>
              <a:gd name="T53" fmla="*/ 669 h 927"/>
              <a:gd name="T54" fmla="*/ 224 w 911"/>
              <a:gd name="T55" fmla="*/ 688 h 927"/>
              <a:gd name="T56" fmla="*/ 253 w 911"/>
              <a:gd name="T57" fmla="*/ 830 h 927"/>
              <a:gd name="T58" fmla="*/ 278 w 911"/>
              <a:gd name="T59" fmla="*/ 791 h 927"/>
              <a:gd name="T60" fmla="*/ 644 w 911"/>
              <a:gd name="T61" fmla="*/ 50 h 927"/>
              <a:gd name="T62" fmla="*/ 692 w 911"/>
              <a:gd name="T63" fmla="*/ 84 h 927"/>
              <a:gd name="T64" fmla="*/ 644 w 911"/>
              <a:gd name="T65" fmla="*/ 50 h 927"/>
              <a:gd name="T66" fmla="*/ 671 w 911"/>
              <a:gd name="T67" fmla="*/ 126 h 927"/>
              <a:gd name="T68" fmla="*/ 743 w 911"/>
              <a:gd name="T69" fmla="*/ 157 h 927"/>
              <a:gd name="T70" fmla="*/ 756 w 911"/>
              <a:gd name="T71" fmla="*/ 180 h 927"/>
              <a:gd name="T72" fmla="*/ 790 w 911"/>
              <a:gd name="T73" fmla="*/ 298 h 927"/>
              <a:gd name="T74" fmla="*/ 756 w 911"/>
              <a:gd name="T75" fmla="*/ 180 h 927"/>
              <a:gd name="T76" fmla="*/ 559 w 911"/>
              <a:gd name="T77" fmla="*/ 725 h 927"/>
              <a:gd name="T78" fmla="*/ 369 w 911"/>
              <a:gd name="T79" fmla="*/ 725 h 927"/>
              <a:gd name="T80" fmla="*/ 412 w 911"/>
              <a:gd name="T81" fmla="*/ 498 h 927"/>
              <a:gd name="T82" fmla="*/ 497 w 911"/>
              <a:gd name="T83" fmla="*/ 577 h 927"/>
              <a:gd name="T84" fmla="*/ 381 w 911"/>
              <a:gd name="T85" fmla="*/ 607 h 927"/>
              <a:gd name="T86" fmla="*/ 501 w 911"/>
              <a:gd name="T87" fmla="*/ 607 h 927"/>
              <a:gd name="T88" fmla="*/ 491 w 911"/>
              <a:gd name="T89" fmla="*/ 489 h 927"/>
              <a:gd name="T90" fmla="*/ 511 w 911"/>
              <a:gd name="T91" fmla="*/ 55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1" h="927">
                <a:moveTo>
                  <a:pt x="841" y="830"/>
                </a:moveTo>
                <a:cubicBezTo>
                  <a:pt x="891" y="830"/>
                  <a:pt x="891" y="830"/>
                  <a:pt x="891" y="830"/>
                </a:cubicBezTo>
                <a:cubicBezTo>
                  <a:pt x="911" y="927"/>
                  <a:pt x="911" y="927"/>
                  <a:pt x="911" y="927"/>
                </a:cubicBezTo>
                <a:cubicBezTo>
                  <a:pt x="0" y="927"/>
                  <a:pt x="0" y="927"/>
                  <a:pt x="0" y="927"/>
                </a:cubicBezTo>
                <a:cubicBezTo>
                  <a:pt x="20" y="830"/>
                  <a:pt x="20" y="830"/>
                  <a:pt x="20" y="830"/>
                </a:cubicBezTo>
                <a:cubicBezTo>
                  <a:pt x="70" y="830"/>
                  <a:pt x="70" y="830"/>
                  <a:pt x="70" y="830"/>
                </a:cubicBezTo>
                <a:cubicBezTo>
                  <a:pt x="70" y="688"/>
                  <a:pt x="70" y="688"/>
                  <a:pt x="70" y="688"/>
                </a:cubicBezTo>
                <a:cubicBezTo>
                  <a:pt x="107" y="688"/>
                  <a:pt x="107" y="688"/>
                  <a:pt x="107" y="688"/>
                </a:cubicBezTo>
                <a:cubicBezTo>
                  <a:pt x="107" y="669"/>
                  <a:pt x="107" y="669"/>
                  <a:pt x="107" y="669"/>
                </a:cubicBezTo>
                <a:cubicBezTo>
                  <a:pt x="121" y="669"/>
                  <a:pt x="121" y="669"/>
                  <a:pt x="121" y="669"/>
                </a:cubicBezTo>
                <a:cubicBezTo>
                  <a:pt x="121" y="573"/>
                  <a:pt x="121" y="573"/>
                  <a:pt x="121" y="573"/>
                </a:cubicBezTo>
                <a:cubicBezTo>
                  <a:pt x="113" y="573"/>
                  <a:pt x="113" y="573"/>
                  <a:pt x="113" y="573"/>
                </a:cubicBezTo>
                <a:cubicBezTo>
                  <a:pt x="113" y="558"/>
                  <a:pt x="113" y="558"/>
                  <a:pt x="113" y="558"/>
                </a:cubicBezTo>
                <a:cubicBezTo>
                  <a:pt x="63" y="472"/>
                  <a:pt x="63" y="472"/>
                  <a:pt x="63" y="472"/>
                </a:cubicBezTo>
                <a:cubicBezTo>
                  <a:pt x="618" y="151"/>
                  <a:pt x="618" y="151"/>
                  <a:pt x="618" y="151"/>
                </a:cubicBezTo>
                <a:cubicBezTo>
                  <a:pt x="605" y="31"/>
                  <a:pt x="605" y="31"/>
                  <a:pt x="605" y="31"/>
                </a:cubicBezTo>
                <a:cubicBezTo>
                  <a:pt x="658" y="0"/>
                  <a:pt x="658" y="0"/>
                  <a:pt x="658" y="0"/>
                </a:cubicBezTo>
                <a:cubicBezTo>
                  <a:pt x="668" y="9"/>
                  <a:pt x="668" y="9"/>
                  <a:pt x="668" y="9"/>
                </a:cubicBezTo>
                <a:cubicBezTo>
                  <a:pt x="753" y="83"/>
                  <a:pt x="805" y="176"/>
                  <a:pt x="832" y="283"/>
                </a:cubicBezTo>
                <a:cubicBezTo>
                  <a:pt x="836" y="283"/>
                  <a:pt x="836" y="283"/>
                  <a:pt x="836" y="283"/>
                </a:cubicBezTo>
                <a:cubicBezTo>
                  <a:pt x="836" y="787"/>
                  <a:pt x="836" y="787"/>
                  <a:pt x="836" y="787"/>
                </a:cubicBezTo>
                <a:cubicBezTo>
                  <a:pt x="841" y="787"/>
                  <a:pt x="841" y="787"/>
                  <a:pt x="841" y="787"/>
                </a:cubicBezTo>
                <a:cubicBezTo>
                  <a:pt x="841" y="830"/>
                  <a:pt x="841" y="830"/>
                  <a:pt x="841" y="830"/>
                </a:cubicBezTo>
                <a:close/>
                <a:moveTo>
                  <a:pt x="546" y="830"/>
                </a:moveTo>
                <a:cubicBezTo>
                  <a:pt x="557" y="791"/>
                  <a:pt x="557" y="791"/>
                  <a:pt x="557" y="791"/>
                </a:cubicBezTo>
                <a:cubicBezTo>
                  <a:pt x="558" y="791"/>
                  <a:pt x="558" y="791"/>
                  <a:pt x="558" y="791"/>
                </a:cubicBezTo>
                <a:cubicBezTo>
                  <a:pt x="553" y="774"/>
                  <a:pt x="553" y="774"/>
                  <a:pt x="553" y="774"/>
                </a:cubicBezTo>
                <a:cubicBezTo>
                  <a:pt x="353" y="774"/>
                  <a:pt x="353" y="774"/>
                  <a:pt x="353" y="774"/>
                </a:cubicBezTo>
                <a:cubicBezTo>
                  <a:pt x="349" y="791"/>
                  <a:pt x="349" y="791"/>
                  <a:pt x="349" y="791"/>
                </a:cubicBezTo>
                <a:cubicBezTo>
                  <a:pt x="360" y="830"/>
                  <a:pt x="360" y="830"/>
                  <a:pt x="360" y="830"/>
                </a:cubicBezTo>
                <a:cubicBezTo>
                  <a:pt x="546" y="830"/>
                  <a:pt x="546" y="830"/>
                  <a:pt x="546" y="830"/>
                </a:cubicBezTo>
                <a:close/>
                <a:moveTo>
                  <a:pt x="530" y="447"/>
                </a:moveTo>
                <a:cubicBezTo>
                  <a:pt x="628" y="791"/>
                  <a:pt x="628" y="791"/>
                  <a:pt x="628" y="791"/>
                </a:cubicBezTo>
                <a:cubicBezTo>
                  <a:pt x="641" y="791"/>
                  <a:pt x="641" y="791"/>
                  <a:pt x="641" y="791"/>
                </a:cubicBezTo>
                <a:cubicBezTo>
                  <a:pt x="652" y="830"/>
                  <a:pt x="652" y="830"/>
                  <a:pt x="652" y="830"/>
                </a:cubicBezTo>
                <a:cubicBezTo>
                  <a:pt x="782" y="830"/>
                  <a:pt x="782" y="830"/>
                  <a:pt x="782" y="830"/>
                </a:cubicBezTo>
                <a:cubicBezTo>
                  <a:pt x="782" y="787"/>
                  <a:pt x="782" y="787"/>
                  <a:pt x="782" y="787"/>
                </a:cubicBezTo>
                <a:cubicBezTo>
                  <a:pt x="788" y="787"/>
                  <a:pt x="788" y="787"/>
                  <a:pt x="788" y="787"/>
                </a:cubicBezTo>
                <a:cubicBezTo>
                  <a:pt x="788" y="341"/>
                  <a:pt x="788" y="341"/>
                  <a:pt x="788" y="341"/>
                </a:cubicBezTo>
                <a:cubicBezTo>
                  <a:pt x="782" y="344"/>
                  <a:pt x="782" y="344"/>
                  <a:pt x="782" y="344"/>
                </a:cubicBezTo>
                <a:cubicBezTo>
                  <a:pt x="684" y="233"/>
                  <a:pt x="684" y="233"/>
                  <a:pt x="684" y="233"/>
                </a:cubicBezTo>
                <a:cubicBezTo>
                  <a:pt x="511" y="334"/>
                  <a:pt x="511" y="334"/>
                  <a:pt x="511" y="334"/>
                </a:cubicBezTo>
                <a:cubicBezTo>
                  <a:pt x="511" y="385"/>
                  <a:pt x="511" y="385"/>
                  <a:pt x="511" y="385"/>
                </a:cubicBezTo>
                <a:cubicBezTo>
                  <a:pt x="535" y="385"/>
                  <a:pt x="535" y="385"/>
                  <a:pt x="535" y="385"/>
                </a:cubicBezTo>
                <a:cubicBezTo>
                  <a:pt x="535" y="447"/>
                  <a:pt x="535" y="447"/>
                  <a:pt x="535" y="447"/>
                </a:cubicBezTo>
                <a:cubicBezTo>
                  <a:pt x="530" y="447"/>
                  <a:pt x="530" y="447"/>
                  <a:pt x="530" y="447"/>
                </a:cubicBezTo>
                <a:close/>
                <a:moveTo>
                  <a:pt x="376" y="447"/>
                </a:moveTo>
                <a:cubicBezTo>
                  <a:pt x="371" y="447"/>
                  <a:pt x="371" y="447"/>
                  <a:pt x="371" y="447"/>
                </a:cubicBezTo>
                <a:cubicBezTo>
                  <a:pt x="371" y="414"/>
                  <a:pt x="371" y="414"/>
                  <a:pt x="371" y="414"/>
                </a:cubicBezTo>
                <a:cubicBezTo>
                  <a:pt x="182" y="524"/>
                  <a:pt x="182" y="524"/>
                  <a:pt x="182" y="524"/>
                </a:cubicBezTo>
                <a:cubicBezTo>
                  <a:pt x="182" y="573"/>
                  <a:pt x="182" y="573"/>
                  <a:pt x="182" y="573"/>
                </a:cubicBezTo>
                <a:cubicBezTo>
                  <a:pt x="173" y="573"/>
                  <a:pt x="173" y="573"/>
                  <a:pt x="173" y="573"/>
                </a:cubicBezTo>
                <a:cubicBezTo>
                  <a:pt x="173" y="669"/>
                  <a:pt x="173" y="669"/>
                  <a:pt x="173" y="669"/>
                </a:cubicBezTo>
                <a:cubicBezTo>
                  <a:pt x="187" y="669"/>
                  <a:pt x="187" y="669"/>
                  <a:pt x="187" y="669"/>
                </a:cubicBezTo>
                <a:cubicBezTo>
                  <a:pt x="187" y="688"/>
                  <a:pt x="187" y="688"/>
                  <a:pt x="187" y="688"/>
                </a:cubicBezTo>
                <a:cubicBezTo>
                  <a:pt x="224" y="688"/>
                  <a:pt x="224" y="688"/>
                  <a:pt x="224" y="688"/>
                </a:cubicBezTo>
                <a:cubicBezTo>
                  <a:pt x="224" y="830"/>
                  <a:pt x="224" y="830"/>
                  <a:pt x="224" y="830"/>
                </a:cubicBezTo>
                <a:cubicBezTo>
                  <a:pt x="253" y="830"/>
                  <a:pt x="253" y="830"/>
                  <a:pt x="253" y="830"/>
                </a:cubicBezTo>
                <a:cubicBezTo>
                  <a:pt x="264" y="791"/>
                  <a:pt x="264" y="791"/>
                  <a:pt x="264" y="791"/>
                </a:cubicBezTo>
                <a:cubicBezTo>
                  <a:pt x="278" y="791"/>
                  <a:pt x="278" y="791"/>
                  <a:pt x="278" y="791"/>
                </a:cubicBezTo>
                <a:cubicBezTo>
                  <a:pt x="376" y="447"/>
                  <a:pt x="376" y="447"/>
                  <a:pt x="376" y="447"/>
                </a:cubicBezTo>
                <a:close/>
                <a:moveTo>
                  <a:pt x="644" y="50"/>
                </a:moveTo>
                <a:cubicBezTo>
                  <a:pt x="651" y="67"/>
                  <a:pt x="657" y="84"/>
                  <a:pt x="663" y="101"/>
                </a:cubicBezTo>
                <a:cubicBezTo>
                  <a:pt x="692" y="84"/>
                  <a:pt x="692" y="84"/>
                  <a:pt x="692" y="84"/>
                </a:cubicBezTo>
                <a:cubicBezTo>
                  <a:pt x="680" y="70"/>
                  <a:pt x="667" y="57"/>
                  <a:pt x="654" y="45"/>
                </a:cubicBezTo>
                <a:cubicBezTo>
                  <a:pt x="644" y="50"/>
                  <a:pt x="644" y="50"/>
                  <a:pt x="644" y="50"/>
                </a:cubicBezTo>
                <a:close/>
                <a:moveTo>
                  <a:pt x="708" y="104"/>
                </a:moveTo>
                <a:cubicBezTo>
                  <a:pt x="671" y="126"/>
                  <a:pt x="671" y="126"/>
                  <a:pt x="671" y="126"/>
                </a:cubicBezTo>
                <a:cubicBezTo>
                  <a:pt x="678" y="146"/>
                  <a:pt x="685" y="166"/>
                  <a:pt x="692" y="187"/>
                </a:cubicBezTo>
                <a:cubicBezTo>
                  <a:pt x="743" y="157"/>
                  <a:pt x="743" y="157"/>
                  <a:pt x="743" y="157"/>
                </a:cubicBezTo>
                <a:cubicBezTo>
                  <a:pt x="733" y="139"/>
                  <a:pt x="721" y="121"/>
                  <a:pt x="708" y="104"/>
                </a:cubicBezTo>
                <a:close/>
                <a:moveTo>
                  <a:pt x="756" y="180"/>
                </a:moveTo>
                <a:cubicBezTo>
                  <a:pt x="709" y="207"/>
                  <a:pt x="709" y="207"/>
                  <a:pt x="709" y="207"/>
                </a:cubicBezTo>
                <a:cubicBezTo>
                  <a:pt x="790" y="298"/>
                  <a:pt x="790" y="298"/>
                  <a:pt x="790" y="298"/>
                </a:cubicBezTo>
                <a:cubicBezTo>
                  <a:pt x="797" y="294"/>
                  <a:pt x="797" y="294"/>
                  <a:pt x="797" y="294"/>
                </a:cubicBezTo>
                <a:cubicBezTo>
                  <a:pt x="788" y="255"/>
                  <a:pt x="774" y="216"/>
                  <a:pt x="756" y="180"/>
                </a:cubicBezTo>
                <a:close/>
                <a:moveTo>
                  <a:pt x="369" y="725"/>
                </a:moveTo>
                <a:cubicBezTo>
                  <a:pt x="559" y="725"/>
                  <a:pt x="559" y="725"/>
                  <a:pt x="559" y="725"/>
                </a:cubicBezTo>
                <a:cubicBezTo>
                  <a:pt x="528" y="617"/>
                  <a:pt x="528" y="617"/>
                  <a:pt x="528" y="617"/>
                </a:cubicBezTo>
                <a:cubicBezTo>
                  <a:pt x="369" y="725"/>
                  <a:pt x="369" y="725"/>
                  <a:pt x="369" y="725"/>
                </a:cubicBezTo>
                <a:close/>
                <a:moveTo>
                  <a:pt x="497" y="577"/>
                </a:moveTo>
                <a:cubicBezTo>
                  <a:pt x="412" y="498"/>
                  <a:pt x="412" y="498"/>
                  <a:pt x="412" y="498"/>
                </a:cubicBezTo>
                <a:cubicBezTo>
                  <a:pt x="390" y="577"/>
                  <a:pt x="390" y="577"/>
                  <a:pt x="390" y="577"/>
                </a:cubicBezTo>
                <a:cubicBezTo>
                  <a:pt x="497" y="577"/>
                  <a:pt x="497" y="577"/>
                  <a:pt x="497" y="577"/>
                </a:cubicBezTo>
                <a:close/>
                <a:moveTo>
                  <a:pt x="501" y="607"/>
                </a:moveTo>
                <a:cubicBezTo>
                  <a:pt x="381" y="607"/>
                  <a:pt x="381" y="607"/>
                  <a:pt x="381" y="607"/>
                </a:cubicBezTo>
                <a:cubicBezTo>
                  <a:pt x="353" y="708"/>
                  <a:pt x="353" y="708"/>
                  <a:pt x="353" y="708"/>
                </a:cubicBezTo>
                <a:cubicBezTo>
                  <a:pt x="501" y="607"/>
                  <a:pt x="501" y="607"/>
                  <a:pt x="501" y="607"/>
                </a:cubicBezTo>
                <a:close/>
                <a:moveTo>
                  <a:pt x="511" y="558"/>
                </a:moveTo>
                <a:cubicBezTo>
                  <a:pt x="491" y="489"/>
                  <a:pt x="491" y="489"/>
                  <a:pt x="491" y="489"/>
                </a:cubicBezTo>
                <a:cubicBezTo>
                  <a:pt x="437" y="489"/>
                  <a:pt x="437" y="489"/>
                  <a:pt x="437" y="489"/>
                </a:cubicBezTo>
                <a:lnTo>
                  <a:pt x="511" y="558"/>
                </a:lnTo>
                <a:close/>
              </a:path>
            </a:pathLst>
          </a:custGeom>
          <a:solidFill>
            <a:schemeClr val="tx2"/>
          </a:solid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sp>
        <p:nvSpPr>
          <p:cNvPr id="89" name="Rectangle 11"/>
          <p:cNvSpPr>
            <a:spLocks noChangeArrowheads="1"/>
          </p:cNvSpPr>
          <p:nvPr/>
        </p:nvSpPr>
        <p:spPr bwMode="auto">
          <a:xfrm>
            <a:off x="6982734" y="2954082"/>
            <a:ext cx="86023" cy="323827"/>
          </a:xfrm>
          <a:prstGeom prst="rect">
            <a:avLst/>
          </a:prstGeom>
          <a:solidFill>
            <a:schemeClr val="bg1"/>
          </a:solid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sp>
        <p:nvSpPr>
          <p:cNvPr id="94" name="Rectangle 12"/>
          <p:cNvSpPr>
            <a:spLocks noChangeArrowheads="1"/>
          </p:cNvSpPr>
          <p:nvPr/>
        </p:nvSpPr>
        <p:spPr bwMode="auto">
          <a:xfrm>
            <a:off x="7472278" y="2906577"/>
            <a:ext cx="31889" cy="1234440"/>
          </a:xfrm>
          <a:prstGeom prst="rect">
            <a:avLst/>
          </a:prstGeom>
          <a:solidFill>
            <a:schemeClr val="tx2"/>
          </a:solid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grpSp>
        <p:nvGrpSpPr>
          <p:cNvPr id="95" name="Group 94"/>
          <p:cNvGrpSpPr/>
          <p:nvPr/>
        </p:nvGrpSpPr>
        <p:grpSpPr>
          <a:xfrm>
            <a:off x="7046780" y="3442468"/>
            <a:ext cx="868680" cy="960120"/>
            <a:chOff x="1306963" y="4128676"/>
            <a:chExt cx="1702589" cy="2255278"/>
          </a:xfrm>
          <a:solidFill>
            <a:schemeClr val="accent6"/>
          </a:solidFill>
        </p:grpSpPr>
        <p:sp>
          <p:nvSpPr>
            <p:cNvPr id="96" name="Freeform 22"/>
            <p:cNvSpPr>
              <a:spLocks/>
            </p:cNvSpPr>
            <p:nvPr/>
          </p:nvSpPr>
          <p:spPr bwMode="auto">
            <a:xfrm>
              <a:off x="1713803" y="4354358"/>
              <a:ext cx="888908" cy="224146"/>
            </a:xfrm>
            <a:custGeom>
              <a:avLst/>
              <a:gdLst>
                <a:gd name="T0" fmla="*/ 0 w 756"/>
                <a:gd name="T1" fmla="*/ 191 h 191"/>
                <a:gd name="T2" fmla="*/ 756 w 756"/>
                <a:gd name="T3" fmla="*/ 191 h 191"/>
                <a:gd name="T4" fmla="*/ 587 w 756"/>
                <a:gd name="T5" fmla="*/ 0 h 191"/>
                <a:gd name="T6" fmla="*/ 169 w 756"/>
                <a:gd name="T7" fmla="*/ 0 h 191"/>
                <a:gd name="T8" fmla="*/ 0 w 756"/>
                <a:gd name="T9" fmla="*/ 191 h 191"/>
              </a:gdLst>
              <a:ahLst/>
              <a:cxnLst>
                <a:cxn ang="0">
                  <a:pos x="T0" y="T1"/>
                </a:cxn>
                <a:cxn ang="0">
                  <a:pos x="T2" y="T3"/>
                </a:cxn>
                <a:cxn ang="0">
                  <a:pos x="T4" y="T5"/>
                </a:cxn>
                <a:cxn ang="0">
                  <a:pos x="T6" y="T7"/>
                </a:cxn>
                <a:cxn ang="0">
                  <a:pos x="T8" y="T9"/>
                </a:cxn>
              </a:cxnLst>
              <a:rect l="0" t="0" r="r" b="b"/>
              <a:pathLst>
                <a:path w="756" h="191">
                  <a:moveTo>
                    <a:pt x="0" y="191"/>
                  </a:moveTo>
                  <a:cubicBezTo>
                    <a:pt x="756" y="191"/>
                    <a:pt x="756" y="191"/>
                    <a:pt x="756" y="191"/>
                  </a:cubicBezTo>
                  <a:cubicBezTo>
                    <a:pt x="698" y="119"/>
                    <a:pt x="640" y="54"/>
                    <a:pt x="587" y="0"/>
                  </a:cubicBezTo>
                  <a:cubicBezTo>
                    <a:pt x="169" y="0"/>
                    <a:pt x="169" y="0"/>
                    <a:pt x="169" y="0"/>
                  </a:cubicBezTo>
                  <a:cubicBezTo>
                    <a:pt x="116" y="54"/>
                    <a:pt x="58" y="119"/>
                    <a:pt x="0" y="191"/>
                  </a:cubicBezTo>
                  <a:close/>
                </a:path>
              </a:pathLst>
            </a:custGeom>
            <a:grp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sp>
          <p:nvSpPr>
            <p:cNvPr id="97" name="Freeform 24"/>
            <p:cNvSpPr>
              <a:spLocks/>
            </p:cNvSpPr>
            <p:nvPr/>
          </p:nvSpPr>
          <p:spPr bwMode="auto">
            <a:xfrm>
              <a:off x="1432853" y="4804185"/>
              <a:ext cx="1449273" cy="225682"/>
            </a:xfrm>
            <a:custGeom>
              <a:avLst/>
              <a:gdLst>
                <a:gd name="T0" fmla="*/ 0 w 1232"/>
                <a:gd name="T1" fmla="*/ 192 h 192"/>
                <a:gd name="T2" fmla="*/ 1232 w 1232"/>
                <a:gd name="T3" fmla="*/ 192 h 192"/>
                <a:gd name="T4" fmla="*/ 1129 w 1232"/>
                <a:gd name="T5" fmla="*/ 0 h 192"/>
                <a:gd name="T6" fmla="*/ 103 w 1232"/>
                <a:gd name="T7" fmla="*/ 0 h 192"/>
                <a:gd name="T8" fmla="*/ 0 w 1232"/>
                <a:gd name="T9" fmla="*/ 192 h 192"/>
              </a:gdLst>
              <a:ahLst/>
              <a:cxnLst>
                <a:cxn ang="0">
                  <a:pos x="T0" y="T1"/>
                </a:cxn>
                <a:cxn ang="0">
                  <a:pos x="T2" y="T3"/>
                </a:cxn>
                <a:cxn ang="0">
                  <a:pos x="T4" y="T5"/>
                </a:cxn>
                <a:cxn ang="0">
                  <a:pos x="T6" y="T7"/>
                </a:cxn>
                <a:cxn ang="0">
                  <a:pos x="T8" y="T9"/>
                </a:cxn>
              </a:cxnLst>
              <a:rect l="0" t="0" r="r" b="b"/>
              <a:pathLst>
                <a:path w="1232" h="192">
                  <a:moveTo>
                    <a:pt x="0" y="192"/>
                  </a:moveTo>
                  <a:cubicBezTo>
                    <a:pt x="1232" y="192"/>
                    <a:pt x="1232" y="192"/>
                    <a:pt x="1232" y="192"/>
                  </a:cubicBezTo>
                  <a:cubicBezTo>
                    <a:pt x="1202" y="125"/>
                    <a:pt x="1167" y="61"/>
                    <a:pt x="1129" y="0"/>
                  </a:cubicBezTo>
                  <a:cubicBezTo>
                    <a:pt x="103" y="0"/>
                    <a:pt x="103" y="0"/>
                    <a:pt x="103" y="0"/>
                  </a:cubicBezTo>
                  <a:cubicBezTo>
                    <a:pt x="65" y="61"/>
                    <a:pt x="30" y="125"/>
                    <a:pt x="0" y="192"/>
                  </a:cubicBezTo>
                  <a:close/>
                </a:path>
              </a:pathLst>
            </a:custGeom>
            <a:grp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sp>
          <p:nvSpPr>
            <p:cNvPr id="98" name="Freeform 25"/>
            <p:cNvSpPr>
              <a:spLocks/>
            </p:cNvSpPr>
            <p:nvPr/>
          </p:nvSpPr>
          <p:spPr bwMode="auto">
            <a:xfrm>
              <a:off x="1351485" y="5029866"/>
              <a:ext cx="1613545" cy="225682"/>
            </a:xfrm>
            <a:custGeom>
              <a:avLst/>
              <a:gdLst>
                <a:gd name="T0" fmla="*/ 0 w 1372"/>
                <a:gd name="T1" fmla="*/ 192 h 192"/>
                <a:gd name="T2" fmla="*/ 1372 w 1372"/>
                <a:gd name="T3" fmla="*/ 192 h 192"/>
                <a:gd name="T4" fmla="*/ 1302 w 1372"/>
                <a:gd name="T5" fmla="*/ 0 h 192"/>
                <a:gd name="T6" fmla="*/ 70 w 1372"/>
                <a:gd name="T7" fmla="*/ 0 h 192"/>
                <a:gd name="T8" fmla="*/ 0 w 1372"/>
                <a:gd name="T9" fmla="*/ 192 h 192"/>
              </a:gdLst>
              <a:ahLst/>
              <a:cxnLst>
                <a:cxn ang="0">
                  <a:pos x="T0" y="T1"/>
                </a:cxn>
                <a:cxn ang="0">
                  <a:pos x="T2" y="T3"/>
                </a:cxn>
                <a:cxn ang="0">
                  <a:pos x="T4" y="T5"/>
                </a:cxn>
                <a:cxn ang="0">
                  <a:pos x="T6" y="T7"/>
                </a:cxn>
                <a:cxn ang="0">
                  <a:pos x="T8" y="T9"/>
                </a:cxn>
              </a:cxnLst>
              <a:rect l="0" t="0" r="r" b="b"/>
              <a:pathLst>
                <a:path w="1372" h="192">
                  <a:moveTo>
                    <a:pt x="0" y="192"/>
                  </a:moveTo>
                  <a:cubicBezTo>
                    <a:pt x="1372" y="192"/>
                    <a:pt x="1372" y="192"/>
                    <a:pt x="1372" y="192"/>
                  </a:cubicBezTo>
                  <a:cubicBezTo>
                    <a:pt x="1354" y="126"/>
                    <a:pt x="1330" y="62"/>
                    <a:pt x="1302" y="0"/>
                  </a:cubicBezTo>
                  <a:cubicBezTo>
                    <a:pt x="70" y="0"/>
                    <a:pt x="70" y="0"/>
                    <a:pt x="70" y="0"/>
                  </a:cubicBezTo>
                  <a:cubicBezTo>
                    <a:pt x="42" y="62"/>
                    <a:pt x="18" y="126"/>
                    <a:pt x="0" y="192"/>
                  </a:cubicBezTo>
                  <a:close/>
                </a:path>
              </a:pathLst>
            </a:custGeom>
            <a:grp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sp>
          <p:nvSpPr>
            <p:cNvPr id="99" name="Freeform 26"/>
            <p:cNvSpPr>
              <a:spLocks/>
            </p:cNvSpPr>
            <p:nvPr/>
          </p:nvSpPr>
          <p:spPr bwMode="auto">
            <a:xfrm>
              <a:off x="1310033" y="5255548"/>
              <a:ext cx="1696448" cy="225682"/>
            </a:xfrm>
            <a:custGeom>
              <a:avLst/>
              <a:gdLst>
                <a:gd name="T0" fmla="*/ 0 w 1442"/>
                <a:gd name="T1" fmla="*/ 192 h 192"/>
                <a:gd name="T2" fmla="*/ 1442 w 1442"/>
                <a:gd name="T3" fmla="*/ 192 h 192"/>
                <a:gd name="T4" fmla="*/ 1407 w 1442"/>
                <a:gd name="T5" fmla="*/ 0 h 192"/>
                <a:gd name="T6" fmla="*/ 35 w 1442"/>
                <a:gd name="T7" fmla="*/ 0 h 192"/>
                <a:gd name="T8" fmla="*/ 0 w 1442"/>
                <a:gd name="T9" fmla="*/ 192 h 192"/>
              </a:gdLst>
              <a:ahLst/>
              <a:cxnLst>
                <a:cxn ang="0">
                  <a:pos x="T0" y="T1"/>
                </a:cxn>
                <a:cxn ang="0">
                  <a:pos x="T2" y="T3"/>
                </a:cxn>
                <a:cxn ang="0">
                  <a:pos x="T4" y="T5"/>
                </a:cxn>
                <a:cxn ang="0">
                  <a:pos x="T6" y="T7"/>
                </a:cxn>
                <a:cxn ang="0">
                  <a:pos x="T8" y="T9"/>
                </a:cxn>
              </a:cxnLst>
              <a:rect l="0" t="0" r="r" b="b"/>
              <a:pathLst>
                <a:path w="1442" h="192">
                  <a:moveTo>
                    <a:pt x="0" y="192"/>
                  </a:moveTo>
                  <a:cubicBezTo>
                    <a:pt x="1442" y="192"/>
                    <a:pt x="1442" y="192"/>
                    <a:pt x="1442" y="192"/>
                  </a:cubicBezTo>
                  <a:cubicBezTo>
                    <a:pt x="1436" y="127"/>
                    <a:pt x="1424" y="63"/>
                    <a:pt x="1407" y="0"/>
                  </a:cubicBezTo>
                  <a:cubicBezTo>
                    <a:pt x="35" y="0"/>
                    <a:pt x="35" y="0"/>
                    <a:pt x="35" y="0"/>
                  </a:cubicBezTo>
                  <a:cubicBezTo>
                    <a:pt x="18" y="63"/>
                    <a:pt x="6" y="127"/>
                    <a:pt x="0" y="192"/>
                  </a:cubicBezTo>
                  <a:close/>
                </a:path>
              </a:pathLst>
            </a:custGeom>
            <a:grp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sp>
          <p:nvSpPr>
            <p:cNvPr id="100" name="Freeform 27"/>
            <p:cNvSpPr>
              <a:spLocks/>
            </p:cNvSpPr>
            <p:nvPr/>
          </p:nvSpPr>
          <p:spPr bwMode="auto">
            <a:xfrm>
              <a:off x="1306963" y="5481228"/>
              <a:ext cx="1702589" cy="225682"/>
            </a:xfrm>
            <a:custGeom>
              <a:avLst/>
              <a:gdLst>
                <a:gd name="T0" fmla="*/ 0 w 1448"/>
                <a:gd name="T1" fmla="*/ 80 h 192"/>
                <a:gd name="T2" fmla="*/ 9 w 1448"/>
                <a:gd name="T3" fmla="*/ 192 h 192"/>
                <a:gd name="T4" fmla="*/ 1439 w 1448"/>
                <a:gd name="T5" fmla="*/ 192 h 192"/>
                <a:gd name="T6" fmla="*/ 1448 w 1448"/>
                <a:gd name="T7" fmla="*/ 80 h 192"/>
                <a:gd name="T8" fmla="*/ 1445 w 1448"/>
                <a:gd name="T9" fmla="*/ 0 h 192"/>
                <a:gd name="T10" fmla="*/ 3 w 1448"/>
                <a:gd name="T11" fmla="*/ 0 h 192"/>
                <a:gd name="T12" fmla="*/ 0 w 1448"/>
                <a:gd name="T13" fmla="*/ 80 h 192"/>
              </a:gdLst>
              <a:ahLst/>
              <a:cxnLst>
                <a:cxn ang="0">
                  <a:pos x="T0" y="T1"/>
                </a:cxn>
                <a:cxn ang="0">
                  <a:pos x="T2" y="T3"/>
                </a:cxn>
                <a:cxn ang="0">
                  <a:pos x="T4" y="T5"/>
                </a:cxn>
                <a:cxn ang="0">
                  <a:pos x="T6" y="T7"/>
                </a:cxn>
                <a:cxn ang="0">
                  <a:pos x="T8" y="T9"/>
                </a:cxn>
                <a:cxn ang="0">
                  <a:pos x="T10" y="T11"/>
                </a:cxn>
                <a:cxn ang="0">
                  <a:pos x="T12" y="T13"/>
                </a:cxn>
              </a:cxnLst>
              <a:rect l="0" t="0" r="r" b="b"/>
              <a:pathLst>
                <a:path w="1448" h="192">
                  <a:moveTo>
                    <a:pt x="0" y="80"/>
                  </a:moveTo>
                  <a:cubicBezTo>
                    <a:pt x="0" y="118"/>
                    <a:pt x="3" y="156"/>
                    <a:pt x="9" y="192"/>
                  </a:cubicBezTo>
                  <a:cubicBezTo>
                    <a:pt x="1439" y="192"/>
                    <a:pt x="1439" y="192"/>
                    <a:pt x="1439" y="192"/>
                  </a:cubicBezTo>
                  <a:cubicBezTo>
                    <a:pt x="1445" y="156"/>
                    <a:pt x="1448" y="118"/>
                    <a:pt x="1448" y="80"/>
                  </a:cubicBezTo>
                  <a:cubicBezTo>
                    <a:pt x="1448" y="53"/>
                    <a:pt x="1447" y="26"/>
                    <a:pt x="1445" y="0"/>
                  </a:cubicBezTo>
                  <a:cubicBezTo>
                    <a:pt x="3" y="0"/>
                    <a:pt x="3" y="0"/>
                    <a:pt x="3" y="0"/>
                  </a:cubicBezTo>
                  <a:cubicBezTo>
                    <a:pt x="1" y="26"/>
                    <a:pt x="0" y="53"/>
                    <a:pt x="0" y="80"/>
                  </a:cubicBezTo>
                  <a:close/>
                </a:path>
              </a:pathLst>
            </a:custGeom>
            <a:grp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sp>
          <p:nvSpPr>
            <p:cNvPr id="101" name="Freeform 28"/>
            <p:cNvSpPr>
              <a:spLocks/>
            </p:cNvSpPr>
            <p:nvPr/>
          </p:nvSpPr>
          <p:spPr bwMode="auto">
            <a:xfrm>
              <a:off x="1317709" y="5706910"/>
              <a:ext cx="1681096" cy="225682"/>
            </a:xfrm>
            <a:custGeom>
              <a:avLst/>
              <a:gdLst>
                <a:gd name="T0" fmla="*/ 61 w 1430"/>
                <a:gd name="T1" fmla="*/ 192 h 192"/>
                <a:gd name="T2" fmla="*/ 1369 w 1430"/>
                <a:gd name="T3" fmla="*/ 192 h 192"/>
                <a:gd name="T4" fmla="*/ 1430 w 1430"/>
                <a:gd name="T5" fmla="*/ 0 h 192"/>
                <a:gd name="T6" fmla="*/ 0 w 1430"/>
                <a:gd name="T7" fmla="*/ 0 h 192"/>
                <a:gd name="T8" fmla="*/ 61 w 1430"/>
                <a:gd name="T9" fmla="*/ 192 h 192"/>
              </a:gdLst>
              <a:ahLst/>
              <a:cxnLst>
                <a:cxn ang="0">
                  <a:pos x="T0" y="T1"/>
                </a:cxn>
                <a:cxn ang="0">
                  <a:pos x="T2" y="T3"/>
                </a:cxn>
                <a:cxn ang="0">
                  <a:pos x="T4" y="T5"/>
                </a:cxn>
                <a:cxn ang="0">
                  <a:pos x="T6" y="T7"/>
                </a:cxn>
                <a:cxn ang="0">
                  <a:pos x="T8" y="T9"/>
                </a:cxn>
              </a:cxnLst>
              <a:rect l="0" t="0" r="r" b="b"/>
              <a:pathLst>
                <a:path w="1430" h="192">
                  <a:moveTo>
                    <a:pt x="61" y="192"/>
                  </a:moveTo>
                  <a:cubicBezTo>
                    <a:pt x="1369" y="192"/>
                    <a:pt x="1369" y="192"/>
                    <a:pt x="1369" y="192"/>
                  </a:cubicBezTo>
                  <a:cubicBezTo>
                    <a:pt x="1399" y="133"/>
                    <a:pt x="1419" y="69"/>
                    <a:pt x="1430" y="0"/>
                  </a:cubicBezTo>
                  <a:cubicBezTo>
                    <a:pt x="0" y="0"/>
                    <a:pt x="0" y="0"/>
                    <a:pt x="0" y="0"/>
                  </a:cubicBezTo>
                  <a:cubicBezTo>
                    <a:pt x="11" y="69"/>
                    <a:pt x="32" y="133"/>
                    <a:pt x="61" y="192"/>
                  </a:cubicBezTo>
                  <a:close/>
                </a:path>
              </a:pathLst>
            </a:custGeom>
            <a:grp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sp>
          <p:nvSpPr>
            <p:cNvPr id="102" name="Freeform 29"/>
            <p:cNvSpPr>
              <a:spLocks/>
            </p:cNvSpPr>
            <p:nvPr/>
          </p:nvSpPr>
          <p:spPr bwMode="auto">
            <a:xfrm>
              <a:off x="1388331" y="5932591"/>
              <a:ext cx="1538317" cy="225682"/>
            </a:xfrm>
            <a:custGeom>
              <a:avLst/>
              <a:gdLst>
                <a:gd name="T0" fmla="*/ 0 w 1308"/>
                <a:gd name="T1" fmla="*/ 0 h 192"/>
                <a:gd name="T2" fmla="*/ 144 w 1308"/>
                <a:gd name="T3" fmla="*/ 192 h 192"/>
                <a:gd name="T4" fmla="*/ 1164 w 1308"/>
                <a:gd name="T5" fmla="*/ 192 h 192"/>
                <a:gd name="T6" fmla="*/ 1308 w 1308"/>
                <a:gd name="T7" fmla="*/ 0 h 192"/>
                <a:gd name="T8" fmla="*/ 0 w 1308"/>
                <a:gd name="T9" fmla="*/ 0 h 192"/>
              </a:gdLst>
              <a:ahLst/>
              <a:cxnLst>
                <a:cxn ang="0">
                  <a:pos x="T0" y="T1"/>
                </a:cxn>
                <a:cxn ang="0">
                  <a:pos x="T2" y="T3"/>
                </a:cxn>
                <a:cxn ang="0">
                  <a:pos x="T4" y="T5"/>
                </a:cxn>
                <a:cxn ang="0">
                  <a:pos x="T6" y="T7"/>
                </a:cxn>
                <a:cxn ang="0">
                  <a:pos x="T8" y="T9"/>
                </a:cxn>
              </a:cxnLst>
              <a:rect l="0" t="0" r="r" b="b"/>
              <a:pathLst>
                <a:path w="1308" h="192">
                  <a:moveTo>
                    <a:pt x="0" y="0"/>
                  </a:moveTo>
                  <a:cubicBezTo>
                    <a:pt x="36" y="73"/>
                    <a:pt x="85" y="137"/>
                    <a:pt x="144" y="192"/>
                  </a:cubicBezTo>
                  <a:cubicBezTo>
                    <a:pt x="1164" y="192"/>
                    <a:pt x="1164" y="192"/>
                    <a:pt x="1164" y="192"/>
                  </a:cubicBezTo>
                  <a:cubicBezTo>
                    <a:pt x="1223" y="137"/>
                    <a:pt x="1272" y="73"/>
                    <a:pt x="1308" y="0"/>
                  </a:cubicBezTo>
                  <a:lnTo>
                    <a:pt x="0" y="0"/>
                  </a:lnTo>
                  <a:close/>
                </a:path>
              </a:pathLst>
            </a:custGeom>
            <a:grp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sp>
          <p:nvSpPr>
            <p:cNvPr id="103" name="Freeform 30"/>
            <p:cNvSpPr>
              <a:spLocks/>
            </p:cNvSpPr>
            <p:nvPr/>
          </p:nvSpPr>
          <p:spPr bwMode="auto">
            <a:xfrm>
              <a:off x="1558743" y="6158272"/>
              <a:ext cx="1199028" cy="225682"/>
            </a:xfrm>
            <a:custGeom>
              <a:avLst/>
              <a:gdLst>
                <a:gd name="T0" fmla="*/ 510 w 1020"/>
                <a:gd name="T1" fmla="*/ 192 h 192"/>
                <a:gd name="T2" fmla="*/ 1020 w 1020"/>
                <a:gd name="T3" fmla="*/ 0 h 192"/>
                <a:gd name="T4" fmla="*/ 0 w 1020"/>
                <a:gd name="T5" fmla="*/ 0 h 192"/>
                <a:gd name="T6" fmla="*/ 510 w 1020"/>
                <a:gd name="T7" fmla="*/ 192 h 192"/>
              </a:gdLst>
              <a:ahLst/>
              <a:cxnLst>
                <a:cxn ang="0">
                  <a:pos x="T0" y="T1"/>
                </a:cxn>
                <a:cxn ang="0">
                  <a:pos x="T2" y="T3"/>
                </a:cxn>
                <a:cxn ang="0">
                  <a:pos x="T4" y="T5"/>
                </a:cxn>
                <a:cxn ang="0">
                  <a:pos x="T6" y="T7"/>
                </a:cxn>
              </a:cxnLst>
              <a:rect l="0" t="0" r="r" b="b"/>
              <a:pathLst>
                <a:path w="1020" h="192">
                  <a:moveTo>
                    <a:pt x="510" y="192"/>
                  </a:moveTo>
                  <a:cubicBezTo>
                    <a:pt x="709" y="192"/>
                    <a:pt x="889" y="121"/>
                    <a:pt x="1020" y="0"/>
                  </a:cubicBezTo>
                  <a:cubicBezTo>
                    <a:pt x="0" y="0"/>
                    <a:pt x="0" y="0"/>
                    <a:pt x="0" y="0"/>
                  </a:cubicBezTo>
                  <a:cubicBezTo>
                    <a:pt x="131" y="121"/>
                    <a:pt x="311" y="192"/>
                    <a:pt x="510" y="192"/>
                  </a:cubicBezTo>
                  <a:close/>
                </a:path>
              </a:pathLst>
            </a:custGeom>
            <a:grp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sp>
          <p:nvSpPr>
            <p:cNvPr id="104" name="Freeform 23"/>
            <p:cNvSpPr>
              <a:spLocks/>
            </p:cNvSpPr>
            <p:nvPr/>
          </p:nvSpPr>
          <p:spPr bwMode="auto">
            <a:xfrm>
              <a:off x="1554137" y="4578504"/>
              <a:ext cx="1206704" cy="225682"/>
            </a:xfrm>
            <a:custGeom>
              <a:avLst/>
              <a:gdLst>
                <a:gd name="T0" fmla="*/ 0 w 1026"/>
                <a:gd name="T1" fmla="*/ 192 h 192"/>
                <a:gd name="T2" fmla="*/ 1026 w 1026"/>
                <a:gd name="T3" fmla="*/ 192 h 192"/>
                <a:gd name="T4" fmla="*/ 891 w 1026"/>
                <a:gd name="T5" fmla="*/ 0 h 192"/>
                <a:gd name="T6" fmla="*/ 135 w 1026"/>
                <a:gd name="T7" fmla="*/ 0 h 192"/>
                <a:gd name="T8" fmla="*/ 0 w 1026"/>
                <a:gd name="T9" fmla="*/ 192 h 192"/>
              </a:gdLst>
              <a:ahLst/>
              <a:cxnLst>
                <a:cxn ang="0">
                  <a:pos x="T0" y="T1"/>
                </a:cxn>
                <a:cxn ang="0">
                  <a:pos x="T2" y="T3"/>
                </a:cxn>
                <a:cxn ang="0">
                  <a:pos x="T4" y="T5"/>
                </a:cxn>
                <a:cxn ang="0">
                  <a:pos x="T6" y="T7"/>
                </a:cxn>
                <a:cxn ang="0">
                  <a:pos x="T8" y="T9"/>
                </a:cxn>
              </a:cxnLst>
              <a:rect l="0" t="0" r="r" b="b"/>
              <a:pathLst>
                <a:path w="1026" h="192">
                  <a:moveTo>
                    <a:pt x="0" y="192"/>
                  </a:moveTo>
                  <a:cubicBezTo>
                    <a:pt x="1026" y="192"/>
                    <a:pt x="1026" y="192"/>
                    <a:pt x="1026" y="192"/>
                  </a:cubicBezTo>
                  <a:cubicBezTo>
                    <a:pt x="984" y="124"/>
                    <a:pt x="937" y="59"/>
                    <a:pt x="891" y="0"/>
                  </a:cubicBezTo>
                  <a:cubicBezTo>
                    <a:pt x="135" y="0"/>
                    <a:pt x="135" y="0"/>
                    <a:pt x="135" y="0"/>
                  </a:cubicBezTo>
                  <a:cubicBezTo>
                    <a:pt x="89" y="59"/>
                    <a:pt x="43" y="124"/>
                    <a:pt x="0" y="192"/>
                  </a:cubicBezTo>
                  <a:close/>
                </a:path>
              </a:pathLst>
            </a:custGeom>
            <a:grp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sp>
          <p:nvSpPr>
            <p:cNvPr id="105" name="Freeform 21"/>
            <p:cNvSpPr>
              <a:spLocks/>
            </p:cNvSpPr>
            <p:nvPr/>
          </p:nvSpPr>
          <p:spPr bwMode="auto">
            <a:xfrm>
              <a:off x="1911850" y="4128676"/>
              <a:ext cx="491279" cy="225682"/>
            </a:xfrm>
            <a:custGeom>
              <a:avLst/>
              <a:gdLst>
                <a:gd name="T0" fmla="*/ 0 w 418"/>
                <a:gd name="T1" fmla="*/ 192 h 192"/>
                <a:gd name="T2" fmla="*/ 418 w 418"/>
                <a:gd name="T3" fmla="*/ 192 h 192"/>
                <a:gd name="T4" fmla="*/ 209 w 418"/>
                <a:gd name="T5" fmla="*/ 0 h 192"/>
                <a:gd name="T6" fmla="*/ 0 w 418"/>
                <a:gd name="T7" fmla="*/ 192 h 192"/>
              </a:gdLst>
              <a:ahLst/>
              <a:cxnLst>
                <a:cxn ang="0">
                  <a:pos x="T0" y="T1"/>
                </a:cxn>
                <a:cxn ang="0">
                  <a:pos x="T2" y="T3"/>
                </a:cxn>
                <a:cxn ang="0">
                  <a:pos x="T4" y="T5"/>
                </a:cxn>
                <a:cxn ang="0">
                  <a:pos x="T6" y="T7"/>
                </a:cxn>
              </a:cxnLst>
              <a:rect l="0" t="0" r="r" b="b"/>
              <a:pathLst>
                <a:path w="418" h="192">
                  <a:moveTo>
                    <a:pt x="0" y="192"/>
                  </a:moveTo>
                  <a:cubicBezTo>
                    <a:pt x="418" y="192"/>
                    <a:pt x="418" y="192"/>
                    <a:pt x="418" y="192"/>
                  </a:cubicBezTo>
                  <a:cubicBezTo>
                    <a:pt x="300" y="70"/>
                    <a:pt x="209" y="0"/>
                    <a:pt x="209" y="0"/>
                  </a:cubicBezTo>
                  <a:cubicBezTo>
                    <a:pt x="209" y="0"/>
                    <a:pt x="118" y="70"/>
                    <a:pt x="0" y="192"/>
                  </a:cubicBezTo>
                  <a:close/>
                </a:path>
              </a:pathLst>
            </a:custGeom>
            <a:grpFill/>
            <a:ln>
              <a:noFill/>
            </a:ln>
          </p:spPr>
          <p:txBody>
            <a:bodyPr vert="horz" wrap="square" lIns="34290" tIns="17145" rIns="34290" bIns="17145" numCol="1" anchor="t" anchorCtr="0" compatLnSpc="1">
              <a:prstTxWarp prst="textNoShape">
                <a:avLst/>
              </a:prstTxWarp>
            </a:bodyPr>
            <a:lstStyle/>
            <a:p>
              <a:endParaRPr lang="id-ID" sz="675" dirty="0">
                <a:latin typeface="Calibri" panose="020F0502020204030204" pitchFamily="34" charset="0"/>
              </a:endParaRPr>
            </a:p>
          </p:txBody>
        </p:sp>
      </p:grpSp>
      <p:sp>
        <p:nvSpPr>
          <p:cNvPr id="112" name="Freeform 43"/>
          <p:cNvSpPr>
            <a:spLocks noChangeArrowheads="1"/>
          </p:cNvSpPr>
          <p:nvPr/>
        </p:nvSpPr>
        <p:spPr bwMode="auto">
          <a:xfrm rot="16200000">
            <a:off x="8001295" y="2434429"/>
            <a:ext cx="156724" cy="181445"/>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solidFill>
            <a:schemeClr val="bg1">
              <a:lumMod val="6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113" name="Freeform 43"/>
          <p:cNvSpPr>
            <a:spLocks noChangeArrowheads="1"/>
          </p:cNvSpPr>
          <p:nvPr/>
        </p:nvSpPr>
        <p:spPr bwMode="auto">
          <a:xfrm rot="16200000">
            <a:off x="7523774" y="2744687"/>
            <a:ext cx="156724" cy="181445"/>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solidFill>
            <a:schemeClr val="bg1">
              <a:lumMod val="6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114" name="Freeform 43"/>
          <p:cNvSpPr>
            <a:spLocks noChangeArrowheads="1"/>
          </p:cNvSpPr>
          <p:nvPr/>
        </p:nvSpPr>
        <p:spPr bwMode="auto">
          <a:xfrm rot="16200000">
            <a:off x="7740891" y="2592830"/>
            <a:ext cx="156724" cy="181445"/>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solidFill>
            <a:schemeClr val="bg1">
              <a:lumMod val="6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grpSp>
        <p:nvGrpSpPr>
          <p:cNvPr id="116" name="Group 115"/>
          <p:cNvGrpSpPr/>
          <p:nvPr/>
        </p:nvGrpSpPr>
        <p:grpSpPr>
          <a:xfrm>
            <a:off x="9482777" y="3357071"/>
            <a:ext cx="657453" cy="888797"/>
            <a:chOff x="9979496" y="9552917"/>
            <a:chExt cx="1314905" cy="1777594"/>
          </a:xfrm>
        </p:grpSpPr>
        <p:sp>
          <p:nvSpPr>
            <p:cNvPr id="117" name="Freeform 3"/>
            <p:cNvSpPr>
              <a:spLocks noChangeArrowheads="1"/>
            </p:cNvSpPr>
            <p:nvPr/>
          </p:nvSpPr>
          <p:spPr bwMode="auto">
            <a:xfrm>
              <a:off x="9979496" y="9552917"/>
              <a:ext cx="1314905" cy="979255"/>
            </a:xfrm>
            <a:custGeom>
              <a:avLst/>
              <a:gdLst>
                <a:gd name="T0" fmla="*/ 1658 w 2019"/>
                <a:gd name="T1" fmla="*/ 199 h 1503"/>
                <a:gd name="T2" fmla="*/ 1658 w 2019"/>
                <a:gd name="T3" fmla="*/ 199 h 1503"/>
                <a:gd name="T4" fmla="*/ 1464 w 2019"/>
                <a:gd name="T5" fmla="*/ 242 h 1503"/>
                <a:gd name="T6" fmla="*/ 1394 w 2019"/>
                <a:gd name="T7" fmla="*/ 119 h 1503"/>
                <a:gd name="T8" fmla="*/ 1324 w 2019"/>
                <a:gd name="T9" fmla="*/ 59 h 1503"/>
                <a:gd name="T10" fmla="*/ 1162 w 2019"/>
                <a:gd name="T11" fmla="*/ 0 h 1503"/>
                <a:gd name="T12" fmla="*/ 1071 w 2019"/>
                <a:gd name="T13" fmla="*/ 6 h 1503"/>
                <a:gd name="T14" fmla="*/ 909 w 2019"/>
                <a:gd name="T15" fmla="*/ 86 h 1503"/>
                <a:gd name="T16" fmla="*/ 893 w 2019"/>
                <a:gd name="T17" fmla="*/ 102 h 1503"/>
                <a:gd name="T18" fmla="*/ 866 w 2019"/>
                <a:gd name="T19" fmla="*/ 76 h 1503"/>
                <a:gd name="T20" fmla="*/ 705 w 2019"/>
                <a:gd name="T21" fmla="*/ 22 h 1503"/>
                <a:gd name="T22" fmla="*/ 613 w 2019"/>
                <a:gd name="T23" fmla="*/ 27 h 1503"/>
                <a:gd name="T24" fmla="*/ 452 w 2019"/>
                <a:gd name="T25" fmla="*/ 102 h 1503"/>
                <a:gd name="T26" fmla="*/ 339 w 2019"/>
                <a:gd name="T27" fmla="*/ 334 h 1503"/>
                <a:gd name="T28" fmla="*/ 355 w 2019"/>
                <a:gd name="T29" fmla="*/ 479 h 1503"/>
                <a:gd name="T30" fmla="*/ 344 w 2019"/>
                <a:gd name="T31" fmla="*/ 474 h 1503"/>
                <a:gd name="T32" fmla="*/ 258 w 2019"/>
                <a:gd name="T33" fmla="*/ 479 h 1503"/>
                <a:gd name="T34" fmla="*/ 113 w 2019"/>
                <a:gd name="T35" fmla="*/ 555 h 1503"/>
                <a:gd name="T36" fmla="*/ 5 w 2019"/>
                <a:gd name="T37" fmla="*/ 765 h 1503"/>
                <a:gd name="T38" fmla="*/ 80 w 2019"/>
                <a:gd name="T39" fmla="*/ 996 h 1503"/>
                <a:gd name="T40" fmla="*/ 145 w 2019"/>
                <a:gd name="T41" fmla="*/ 1050 h 1503"/>
                <a:gd name="T42" fmla="*/ 172 w 2019"/>
                <a:gd name="T43" fmla="*/ 1066 h 1503"/>
                <a:gd name="T44" fmla="*/ 172 w 2019"/>
                <a:gd name="T45" fmla="*/ 1071 h 1503"/>
                <a:gd name="T46" fmla="*/ 161 w 2019"/>
                <a:gd name="T47" fmla="*/ 1233 h 1503"/>
                <a:gd name="T48" fmla="*/ 236 w 2019"/>
                <a:gd name="T49" fmla="*/ 1389 h 1503"/>
                <a:gd name="T50" fmla="*/ 296 w 2019"/>
                <a:gd name="T51" fmla="*/ 1443 h 1503"/>
                <a:gd name="T52" fmla="*/ 446 w 2019"/>
                <a:gd name="T53" fmla="*/ 1491 h 1503"/>
                <a:gd name="T54" fmla="*/ 613 w 2019"/>
                <a:gd name="T55" fmla="*/ 1464 h 1503"/>
                <a:gd name="T56" fmla="*/ 624 w 2019"/>
                <a:gd name="T57" fmla="*/ 1454 h 1503"/>
                <a:gd name="T58" fmla="*/ 775 w 2019"/>
                <a:gd name="T59" fmla="*/ 1276 h 1503"/>
                <a:gd name="T60" fmla="*/ 775 w 2019"/>
                <a:gd name="T61" fmla="*/ 1271 h 1503"/>
                <a:gd name="T62" fmla="*/ 780 w 2019"/>
                <a:gd name="T63" fmla="*/ 1265 h 1503"/>
                <a:gd name="T64" fmla="*/ 791 w 2019"/>
                <a:gd name="T65" fmla="*/ 1206 h 1503"/>
                <a:gd name="T66" fmla="*/ 791 w 2019"/>
                <a:gd name="T67" fmla="*/ 1195 h 1503"/>
                <a:gd name="T68" fmla="*/ 791 w 2019"/>
                <a:gd name="T69" fmla="*/ 1179 h 1503"/>
                <a:gd name="T70" fmla="*/ 549 w 2019"/>
                <a:gd name="T71" fmla="*/ 840 h 1503"/>
                <a:gd name="T72" fmla="*/ 990 w 2019"/>
                <a:gd name="T73" fmla="*/ 1184 h 1503"/>
                <a:gd name="T74" fmla="*/ 1028 w 2019"/>
                <a:gd name="T75" fmla="*/ 786 h 1503"/>
                <a:gd name="T76" fmla="*/ 1076 w 2019"/>
                <a:gd name="T77" fmla="*/ 1174 h 1503"/>
                <a:gd name="T78" fmla="*/ 1405 w 2019"/>
                <a:gd name="T79" fmla="*/ 867 h 1503"/>
                <a:gd name="T80" fmla="*/ 1227 w 2019"/>
                <a:gd name="T81" fmla="*/ 1168 h 1503"/>
                <a:gd name="T82" fmla="*/ 1270 w 2019"/>
                <a:gd name="T83" fmla="*/ 1136 h 1503"/>
                <a:gd name="T84" fmla="*/ 1329 w 2019"/>
                <a:gd name="T85" fmla="*/ 1227 h 1503"/>
                <a:gd name="T86" fmla="*/ 1399 w 2019"/>
                <a:gd name="T87" fmla="*/ 1292 h 1503"/>
                <a:gd name="T88" fmla="*/ 1582 w 2019"/>
                <a:gd name="T89" fmla="*/ 1351 h 1503"/>
                <a:gd name="T90" fmla="*/ 1674 w 2019"/>
                <a:gd name="T91" fmla="*/ 1346 h 1503"/>
                <a:gd name="T92" fmla="*/ 1851 w 2019"/>
                <a:gd name="T93" fmla="*/ 1260 h 1503"/>
                <a:gd name="T94" fmla="*/ 1981 w 2019"/>
                <a:gd name="T95" fmla="*/ 1012 h 1503"/>
                <a:gd name="T96" fmla="*/ 1927 w 2019"/>
                <a:gd name="T97" fmla="*/ 797 h 1503"/>
                <a:gd name="T98" fmla="*/ 2002 w 2019"/>
                <a:gd name="T99" fmla="*/ 603 h 1503"/>
                <a:gd name="T100" fmla="*/ 1658 w 2019"/>
                <a:gd name="T101" fmla="*/ 199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19" h="1503">
                  <a:moveTo>
                    <a:pt x="1658" y="199"/>
                  </a:moveTo>
                  <a:lnTo>
                    <a:pt x="1658" y="199"/>
                  </a:lnTo>
                  <a:cubicBezTo>
                    <a:pt x="1588" y="199"/>
                    <a:pt x="1523" y="215"/>
                    <a:pt x="1464" y="242"/>
                  </a:cubicBezTo>
                  <a:cubicBezTo>
                    <a:pt x="1448" y="199"/>
                    <a:pt x="1426" y="156"/>
                    <a:pt x="1394" y="119"/>
                  </a:cubicBezTo>
                  <a:cubicBezTo>
                    <a:pt x="1372" y="97"/>
                    <a:pt x="1351" y="76"/>
                    <a:pt x="1324" y="59"/>
                  </a:cubicBezTo>
                  <a:cubicBezTo>
                    <a:pt x="1275" y="27"/>
                    <a:pt x="1222" y="6"/>
                    <a:pt x="1162" y="0"/>
                  </a:cubicBezTo>
                  <a:cubicBezTo>
                    <a:pt x="1130" y="6"/>
                    <a:pt x="1103" y="6"/>
                    <a:pt x="1071" y="6"/>
                  </a:cubicBezTo>
                  <a:cubicBezTo>
                    <a:pt x="1012" y="16"/>
                    <a:pt x="958" y="43"/>
                    <a:pt x="909" y="86"/>
                  </a:cubicBezTo>
                  <a:cubicBezTo>
                    <a:pt x="904" y="92"/>
                    <a:pt x="899" y="97"/>
                    <a:pt x="893" y="102"/>
                  </a:cubicBezTo>
                  <a:cubicBezTo>
                    <a:pt x="888" y="92"/>
                    <a:pt x="877" y="86"/>
                    <a:pt x="866" y="76"/>
                  </a:cubicBezTo>
                  <a:cubicBezTo>
                    <a:pt x="818" y="43"/>
                    <a:pt x="764" y="27"/>
                    <a:pt x="705" y="22"/>
                  </a:cubicBezTo>
                  <a:cubicBezTo>
                    <a:pt x="672" y="22"/>
                    <a:pt x="646" y="22"/>
                    <a:pt x="613" y="27"/>
                  </a:cubicBezTo>
                  <a:cubicBezTo>
                    <a:pt x="554" y="38"/>
                    <a:pt x="500" y="65"/>
                    <a:pt x="452" y="102"/>
                  </a:cubicBezTo>
                  <a:cubicBezTo>
                    <a:pt x="387" y="162"/>
                    <a:pt x="344" y="248"/>
                    <a:pt x="339" y="334"/>
                  </a:cubicBezTo>
                  <a:cubicBezTo>
                    <a:pt x="333" y="382"/>
                    <a:pt x="339" y="431"/>
                    <a:pt x="355" y="479"/>
                  </a:cubicBezTo>
                  <a:cubicBezTo>
                    <a:pt x="349" y="474"/>
                    <a:pt x="344" y="474"/>
                    <a:pt x="344" y="474"/>
                  </a:cubicBezTo>
                  <a:cubicBezTo>
                    <a:pt x="317" y="474"/>
                    <a:pt x="285" y="479"/>
                    <a:pt x="258" y="479"/>
                  </a:cubicBezTo>
                  <a:cubicBezTo>
                    <a:pt x="204" y="490"/>
                    <a:pt x="156" y="517"/>
                    <a:pt x="113" y="555"/>
                  </a:cubicBezTo>
                  <a:cubicBezTo>
                    <a:pt x="48" y="609"/>
                    <a:pt x="10" y="684"/>
                    <a:pt x="5" y="765"/>
                  </a:cubicBezTo>
                  <a:cubicBezTo>
                    <a:pt x="0" y="851"/>
                    <a:pt x="26" y="932"/>
                    <a:pt x="80" y="996"/>
                  </a:cubicBezTo>
                  <a:cubicBezTo>
                    <a:pt x="102" y="1012"/>
                    <a:pt x="123" y="1034"/>
                    <a:pt x="145" y="1050"/>
                  </a:cubicBezTo>
                  <a:cubicBezTo>
                    <a:pt x="156" y="1055"/>
                    <a:pt x="161" y="1061"/>
                    <a:pt x="172" y="1066"/>
                  </a:cubicBezTo>
                  <a:cubicBezTo>
                    <a:pt x="172" y="1071"/>
                    <a:pt x="172" y="1071"/>
                    <a:pt x="172" y="1071"/>
                  </a:cubicBezTo>
                  <a:cubicBezTo>
                    <a:pt x="156" y="1120"/>
                    <a:pt x="150" y="1179"/>
                    <a:pt x="161" y="1233"/>
                  </a:cubicBezTo>
                  <a:cubicBezTo>
                    <a:pt x="167" y="1287"/>
                    <a:pt x="199" y="1346"/>
                    <a:pt x="236" y="1389"/>
                  </a:cubicBezTo>
                  <a:cubicBezTo>
                    <a:pt x="253" y="1411"/>
                    <a:pt x="274" y="1427"/>
                    <a:pt x="296" y="1443"/>
                  </a:cubicBezTo>
                  <a:cubicBezTo>
                    <a:pt x="344" y="1470"/>
                    <a:pt x="393" y="1486"/>
                    <a:pt x="446" y="1491"/>
                  </a:cubicBezTo>
                  <a:cubicBezTo>
                    <a:pt x="495" y="1502"/>
                    <a:pt x="570" y="1486"/>
                    <a:pt x="613" y="1464"/>
                  </a:cubicBezTo>
                  <a:cubicBezTo>
                    <a:pt x="619" y="1459"/>
                    <a:pt x="624" y="1454"/>
                    <a:pt x="624" y="1454"/>
                  </a:cubicBezTo>
                  <a:cubicBezTo>
                    <a:pt x="694" y="1416"/>
                    <a:pt x="748" y="1351"/>
                    <a:pt x="775" y="1276"/>
                  </a:cubicBezTo>
                  <a:lnTo>
                    <a:pt x="775" y="1271"/>
                  </a:lnTo>
                  <a:lnTo>
                    <a:pt x="780" y="1265"/>
                  </a:lnTo>
                  <a:cubicBezTo>
                    <a:pt x="785" y="1244"/>
                    <a:pt x="791" y="1227"/>
                    <a:pt x="791" y="1206"/>
                  </a:cubicBezTo>
                  <a:cubicBezTo>
                    <a:pt x="791" y="1201"/>
                    <a:pt x="791" y="1201"/>
                    <a:pt x="791" y="1195"/>
                  </a:cubicBezTo>
                  <a:cubicBezTo>
                    <a:pt x="791" y="1190"/>
                    <a:pt x="791" y="1184"/>
                    <a:pt x="791" y="1179"/>
                  </a:cubicBezTo>
                  <a:cubicBezTo>
                    <a:pt x="549" y="840"/>
                    <a:pt x="549" y="840"/>
                    <a:pt x="549" y="840"/>
                  </a:cubicBezTo>
                  <a:cubicBezTo>
                    <a:pt x="990" y="1184"/>
                    <a:pt x="990" y="1184"/>
                    <a:pt x="990" y="1184"/>
                  </a:cubicBezTo>
                  <a:cubicBezTo>
                    <a:pt x="1028" y="786"/>
                    <a:pt x="1028" y="786"/>
                    <a:pt x="1028" y="786"/>
                  </a:cubicBezTo>
                  <a:cubicBezTo>
                    <a:pt x="1076" y="1174"/>
                    <a:pt x="1076" y="1174"/>
                    <a:pt x="1076" y="1174"/>
                  </a:cubicBezTo>
                  <a:cubicBezTo>
                    <a:pt x="1405" y="867"/>
                    <a:pt x="1405" y="867"/>
                    <a:pt x="1405" y="867"/>
                  </a:cubicBezTo>
                  <a:cubicBezTo>
                    <a:pt x="1227" y="1168"/>
                    <a:pt x="1227" y="1168"/>
                    <a:pt x="1227" y="1168"/>
                  </a:cubicBezTo>
                  <a:cubicBezTo>
                    <a:pt x="1243" y="1158"/>
                    <a:pt x="1259" y="1147"/>
                    <a:pt x="1270" y="1136"/>
                  </a:cubicBezTo>
                  <a:cubicBezTo>
                    <a:pt x="1286" y="1168"/>
                    <a:pt x="1302" y="1201"/>
                    <a:pt x="1329" y="1227"/>
                  </a:cubicBezTo>
                  <a:cubicBezTo>
                    <a:pt x="1351" y="1249"/>
                    <a:pt x="1378" y="1271"/>
                    <a:pt x="1399" y="1292"/>
                  </a:cubicBezTo>
                  <a:cubicBezTo>
                    <a:pt x="1453" y="1324"/>
                    <a:pt x="1518" y="1346"/>
                    <a:pt x="1582" y="1351"/>
                  </a:cubicBezTo>
                  <a:cubicBezTo>
                    <a:pt x="1609" y="1351"/>
                    <a:pt x="1641" y="1351"/>
                    <a:pt x="1674" y="1346"/>
                  </a:cubicBezTo>
                  <a:cubicBezTo>
                    <a:pt x="1744" y="1335"/>
                    <a:pt x="1803" y="1303"/>
                    <a:pt x="1851" y="1260"/>
                  </a:cubicBezTo>
                  <a:cubicBezTo>
                    <a:pt x="1927" y="1195"/>
                    <a:pt x="1970" y="1104"/>
                    <a:pt x="1981" y="1012"/>
                  </a:cubicBezTo>
                  <a:cubicBezTo>
                    <a:pt x="1986" y="937"/>
                    <a:pt x="1964" y="861"/>
                    <a:pt x="1927" y="797"/>
                  </a:cubicBezTo>
                  <a:cubicBezTo>
                    <a:pt x="1970" y="743"/>
                    <a:pt x="1997" y="678"/>
                    <a:pt x="2002" y="603"/>
                  </a:cubicBezTo>
                  <a:cubicBezTo>
                    <a:pt x="2018" y="409"/>
                    <a:pt x="1862" y="199"/>
                    <a:pt x="1658" y="199"/>
                  </a:cubicBez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8" name="Freeform 4"/>
            <p:cNvSpPr>
              <a:spLocks noChangeArrowheads="1"/>
            </p:cNvSpPr>
            <p:nvPr/>
          </p:nvSpPr>
          <p:spPr bwMode="auto">
            <a:xfrm>
              <a:off x="10338369" y="10064083"/>
              <a:ext cx="556968" cy="1266428"/>
            </a:xfrm>
            <a:custGeom>
              <a:avLst/>
              <a:gdLst>
                <a:gd name="T0" fmla="*/ 527 w 857"/>
                <a:gd name="T1" fmla="*/ 388 h 1944"/>
                <a:gd name="T2" fmla="*/ 479 w 857"/>
                <a:gd name="T3" fmla="*/ 0 h 1944"/>
                <a:gd name="T4" fmla="*/ 441 w 857"/>
                <a:gd name="T5" fmla="*/ 398 h 1944"/>
                <a:gd name="T6" fmla="*/ 0 w 857"/>
                <a:gd name="T7" fmla="*/ 54 h 1944"/>
                <a:gd name="T8" fmla="*/ 242 w 857"/>
                <a:gd name="T9" fmla="*/ 393 h 1944"/>
                <a:gd name="T10" fmla="*/ 398 w 857"/>
                <a:gd name="T11" fmla="*/ 608 h 1944"/>
                <a:gd name="T12" fmla="*/ 398 w 857"/>
                <a:gd name="T13" fmla="*/ 1943 h 1944"/>
                <a:gd name="T14" fmla="*/ 549 w 857"/>
                <a:gd name="T15" fmla="*/ 1943 h 1944"/>
                <a:gd name="T16" fmla="*/ 549 w 857"/>
                <a:gd name="T17" fmla="*/ 608 h 1944"/>
                <a:gd name="T18" fmla="*/ 678 w 857"/>
                <a:gd name="T19" fmla="*/ 382 h 1944"/>
                <a:gd name="T20" fmla="*/ 856 w 857"/>
                <a:gd name="T21" fmla="*/ 81 h 1944"/>
                <a:gd name="T22" fmla="*/ 527 w 857"/>
                <a:gd name="T23" fmla="*/ 388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1944">
                  <a:moveTo>
                    <a:pt x="527" y="388"/>
                  </a:moveTo>
                  <a:lnTo>
                    <a:pt x="479" y="0"/>
                  </a:lnTo>
                  <a:lnTo>
                    <a:pt x="441" y="398"/>
                  </a:lnTo>
                  <a:lnTo>
                    <a:pt x="0" y="54"/>
                  </a:lnTo>
                  <a:lnTo>
                    <a:pt x="242" y="393"/>
                  </a:lnTo>
                  <a:lnTo>
                    <a:pt x="398" y="608"/>
                  </a:lnTo>
                  <a:lnTo>
                    <a:pt x="398" y="1943"/>
                  </a:lnTo>
                  <a:lnTo>
                    <a:pt x="549" y="1943"/>
                  </a:lnTo>
                  <a:lnTo>
                    <a:pt x="549" y="608"/>
                  </a:lnTo>
                  <a:lnTo>
                    <a:pt x="678" y="382"/>
                  </a:lnTo>
                  <a:lnTo>
                    <a:pt x="856" y="81"/>
                  </a:lnTo>
                  <a:lnTo>
                    <a:pt x="527" y="388"/>
                  </a:lnTo>
                </a:path>
              </a:pathLst>
            </a:custGeom>
            <a:solidFill>
              <a:srgbClr val="B5752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sp>
        <p:nvSpPr>
          <p:cNvPr id="119" name="Freeform 8"/>
          <p:cNvSpPr>
            <a:spLocks noChangeArrowheads="1"/>
          </p:cNvSpPr>
          <p:nvPr/>
        </p:nvSpPr>
        <p:spPr bwMode="auto">
          <a:xfrm>
            <a:off x="9528713" y="4013260"/>
            <a:ext cx="1340744" cy="402041"/>
          </a:xfrm>
          <a:custGeom>
            <a:avLst/>
            <a:gdLst>
              <a:gd name="T0" fmla="*/ 4119 w 4120"/>
              <a:gd name="T1" fmla="*/ 291 h 1234"/>
              <a:gd name="T2" fmla="*/ 4119 w 4120"/>
              <a:gd name="T3" fmla="*/ 291 h 1234"/>
              <a:gd name="T4" fmla="*/ 4070 w 4120"/>
              <a:gd name="T5" fmla="*/ 285 h 1234"/>
              <a:gd name="T6" fmla="*/ 3726 w 4120"/>
              <a:gd name="T7" fmla="*/ 495 h 1234"/>
              <a:gd name="T8" fmla="*/ 3478 w 4120"/>
              <a:gd name="T9" fmla="*/ 328 h 1234"/>
              <a:gd name="T10" fmla="*/ 3295 w 4120"/>
              <a:gd name="T11" fmla="*/ 377 h 1234"/>
              <a:gd name="T12" fmla="*/ 3274 w 4120"/>
              <a:gd name="T13" fmla="*/ 334 h 1234"/>
              <a:gd name="T14" fmla="*/ 3220 w 4120"/>
              <a:gd name="T15" fmla="*/ 248 h 1234"/>
              <a:gd name="T16" fmla="*/ 3069 w 4120"/>
              <a:gd name="T17" fmla="*/ 151 h 1234"/>
              <a:gd name="T18" fmla="*/ 2821 w 4120"/>
              <a:gd name="T19" fmla="*/ 167 h 1234"/>
              <a:gd name="T20" fmla="*/ 2671 w 4120"/>
              <a:gd name="T21" fmla="*/ 328 h 1234"/>
              <a:gd name="T22" fmla="*/ 2525 w 4120"/>
              <a:gd name="T23" fmla="*/ 280 h 1234"/>
              <a:gd name="T24" fmla="*/ 2445 w 4120"/>
              <a:gd name="T25" fmla="*/ 285 h 1234"/>
              <a:gd name="T26" fmla="*/ 2299 w 4120"/>
              <a:gd name="T27" fmla="*/ 355 h 1234"/>
              <a:gd name="T28" fmla="*/ 2289 w 4120"/>
              <a:gd name="T29" fmla="*/ 366 h 1234"/>
              <a:gd name="T30" fmla="*/ 2084 w 4120"/>
              <a:gd name="T31" fmla="*/ 258 h 1234"/>
              <a:gd name="T32" fmla="*/ 1761 w 4120"/>
              <a:gd name="T33" fmla="*/ 533 h 1234"/>
              <a:gd name="T34" fmla="*/ 1761 w 4120"/>
              <a:gd name="T35" fmla="*/ 543 h 1234"/>
              <a:gd name="T36" fmla="*/ 1739 w 4120"/>
              <a:gd name="T37" fmla="*/ 533 h 1234"/>
              <a:gd name="T38" fmla="*/ 1556 w 4120"/>
              <a:gd name="T39" fmla="*/ 457 h 1234"/>
              <a:gd name="T40" fmla="*/ 1298 w 4120"/>
              <a:gd name="T41" fmla="*/ 204 h 1234"/>
              <a:gd name="T42" fmla="*/ 1233 w 4120"/>
              <a:gd name="T43" fmla="*/ 210 h 1234"/>
              <a:gd name="T44" fmla="*/ 980 w 4120"/>
              <a:gd name="T45" fmla="*/ 0 h 1234"/>
              <a:gd name="T46" fmla="*/ 674 w 4120"/>
              <a:gd name="T47" fmla="*/ 264 h 1234"/>
              <a:gd name="T48" fmla="*/ 674 w 4120"/>
              <a:gd name="T49" fmla="*/ 307 h 1234"/>
              <a:gd name="T50" fmla="*/ 657 w 4120"/>
              <a:gd name="T51" fmla="*/ 296 h 1234"/>
              <a:gd name="T52" fmla="*/ 533 w 4120"/>
              <a:gd name="T53" fmla="*/ 253 h 1234"/>
              <a:gd name="T54" fmla="*/ 469 w 4120"/>
              <a:gd name="T55" fmla="*/ 258 h 1234"/>
              <a:gd name="T56" fmla="*/ 351 w 4120"/>
              <a:gd name="T57" fmla="*/ 317 h 1234"/>
              <a:gd name="T58" fmla="*/ 264 w 4120"/>
              <a:gd name="T59" fmla="*/ 490 h 1234"/>
              <a:gd name="T60" fmla="*/ 286 w 4120"/>
              <a:gd name="T61" fmla="*/ 608 h 1234"/>
              <a:gd name="T62" fmla="*/ 205 w 4120"/>
              <a:gd name="T63" fmla="*/ 614 h 1234"/>
              <a:gd name="T64" fmla="*/ 54 w 4120"/>
              <a:gd name="T65" fmla="*/ 910 h 1234"/>
              <a:gd name="T66" fmla="*/ 383 w 4120"/>
              <a:gd name="T67" fmla="*/ 974 h 1234"/>
              <a:gd name="T68" fmla="*/ 587 w 4120"/>
              <a:gd name="T69" fmla="*/ 840 h 1234"/>
              <a:gd name="T70" fmla="*/ 991 w 4120"/>
              <a:gd name="T71" fmla="*/ 985 h 1234"/>
              <a:gd name="T72" fmla="*/ 1287 w 4120"/>
              <a:gd name="T73" fmla="*/ 990 h 1234"/>
              <a:gd name="T74" fmla="*/ 1567 w 4120"/>
              <a:gd name="T75" fmla="*/ 1039 h 1234"/>
              <a:gd name="T76" fmla="*/ 1643 w 4120"/>
              <a:gd name="T77" fmla="*/ 1039 h 1234"/>
              <a:gd name="T78" fmla="*/ 1890 w 4120"/>
              <a:gd name="T79" fmla="*/ 1233 h 1234"/>
              <a:gd name="T80" fmla="*/ 2127 w 4120"/>
              <a:gd name="T81" fmla="*/ 1136 h 1234"/>
              <a:gd name="T82" fmla="*/ 2165 w 4120"/>
              <a:gd name="T83" fmla="*/ 1141 h 1234"/>
              <a:gd name="T84" fmla="*/ 2644 w 4120"/>
              <a:gd name="T85" fmla="*/ 1146 h 1234"/>
              <a:gd name="T86" fmla="*/ 3107 w 4120"/>
              <a:gd name="T87" fmla="*/ 1152 h 1234"/>
              <a:gd name="T88" fmla="*/ 3602 w 4120"/>
              <a:gd name="T89" fmla="*/ 1076 h 1234"/>
              <a:gd name="T90" fmla="*/ 3887 w 4120"/>
              <a:gd name="T91" fmla="*/ 937 h 1234"/>
              <a:gd name="T92" fmla="*/ 4017 w 4120"/>
              <a:gd name="T93" fmla="*/ 974 h 1234"/>
              <a:gd name="T94" fmla="*/ 4119 w 4120"/>
              <a:gd name="T95" fmla="*/ 958 h 1234"/>
              <a:gd name="T96" fmla="*/ 4119 w 4120"/>
              <a:gd name="T97" fmla="*/ 29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20" h="1234">
                <a:moveTo>
                  <a:pt x="4119" y="291"/>
                </a:moveTo>
                <a:lnTo>
                  <a:pt x="4119" y="291"/>
                </a:lnTo>
                <a:cubicBezTo>
                  <a:pt x="4103" y="291"/>
                  <a:pt x="4086" y="285"/>
                  <a:pt x="4070" y="285"/>
                </a:cubicBezTo>
                <a:cubicBezTo>
                  <a:pt x="3920" y="285"/>
                  <a:pt x="3780" y="366"/>
                  <a:pt x="3726" y="495"/>
                </a:cubicBezTo>
                <a:cubicBezTo>
                  <a:pt x="3677" y="404"/>
                  <a:pt x="3586" y="328"/>
                  <a:pt x="3478" y="328"/>
                </a:cubicBezTo>
                <a:cubicBezTo>
                  <a:pt x="3408" y="328"/>
                  <a:pt x="3349" y="344"/>
                  <a:pt x="3295" y="377"/>
                </a:cubicBezTo>
                <a:cubicBezTo>
                  <a:pt x="3290" y="361"/>
                  <a:pt x="3284" y="350"/>
                  <a:pt x="3274" y="334"/>
                </a:cubicBezTo>
                <a:cubicBezTo>
                  <a:pt x="3258" y="301"/>
                  <a:pt x="3241" y="274"/>
                  <a:pt x="3220" y="248"/>
                </a:cubicBezTo>
                <a:cubicBezTo>
                  <a:pt x="3177" y="204"/>
                  <a:pt x="3128" y="172"/>
                  <a:pt x="3069" y="151"/>
                </a:cubicBezTo>
                <a:cubicBezTo>
                  <a:pt x="2994" y="118"/>
                  <a:pt x="2897" y="129"/>
                  <a:pt x="2821" y="167"/>
                </a:cubicBezTo>
                <a:cubicBezTo>
                  <a:pt x="2751" y="199"/>
                  <a:pt x="2698" y="258"/>
                  <a:pt x="2671" y="328"/>
                </a:cubicBezTo>
                <a:cubicBezTo>
                  <a:pt x="2622" y="301"/>
                  <a:pt x="2574" y="285"/>
                  <a:pt x="2525" y="280"/>
                </a:cubicBezTo>
                <a:cubicBezTo>
                  <a:pt x="2498" y="280"/>
                  <a:pt x="2471" y="280"/>
                  <a:pt x="2445" y="285"/>
                </a:cubicBezTo>
                <a:cubicBezTo>
                  <a:pt x="2391" y="296"/>
                  <a:pt x="2342" y="317"/>
                  <a:pt x="2299" y="355"/>
                </a:cubicBezTo>
                <a:cubicBezTo>
                  <a:pt x="2294" y="355"/>
                  <a:pt x="2294" y="361"/>
                  <a:pt x="2289" y="366"/>
                </a:cubicBezTo>
                <a:cubicBezTo>
                  <a:pt x="2240" y="301"/>
                  <a:pt x="2165" y="258"/>
                  <a:pt x="2084" y="258"/>
                </a:cubicBezTo>
                <a:cubicBezTo>
                  <a:pt x="1917" y="258"/>
                  <a:pt x="1772" y="361"/>
                  <a:pt x="1761" y="533"/>
                </a:cubicBezTo>
                <a:cubicBezTo>
                  <a:pt x="1761" y="538"/>
                  <a:pt x="1761" y="543"/>
                  <a:pt x="1761" y="543"/>
                </a:cubicBezTo>
                <a:cubicBezTo>
                  <a:pt x="1756" y="543"/>
                  <a:pt x="1750" y="538"/>
                  <a:pt x="1739" y="533"/>
                </a:cubicBezTo>
                <a:cubicBezTo>
                  <a:pt x="1686" y="495"/>
                  <a:pt x="1621" y="468"/>
                  <a:pt x="1556" y="457"/>
                </a:cubicBezTo>
                <a:cubicBezTo>
                  <a:pt x="1540" y="328"/>
                  <a:pt x="1433" y="204"/>
                  <a:pt x="1298" y="204"/>
                </a:cubicBezTo>
                <a:cubicBezTo>
                  <a:pt x="1276" y="204"/>
                  <a:pt x="1255" y="204"/>
                  <a:pt x="1233" y="210"/>
                </a:cubicBezTo>
                <a:cubicBezTo>
                  <a:pt x="1201" y="97"/>
                  <a:pt x="1099" y="0"/>
                  <a:pt x="980" y="0"/>
                </a:cubicBezTo>
                <a:cubicBezTo>
                  <a:pt x="824" y="0"/>
                  <a:pt x="684" y="102"/>
                  <a:pt x="674" y="264"/>
                </a:cubicBezTo>
                <a:cubicBezTo>
                  <a:pt x="668" y="280"/>
                  <a:pt x="668" y="296"/>
                  <a:pt x="674" y="307"/>
                </a:cubicBezTo>
                <a:cubicBezTo>
                  <a:pt x="668" y="307"/>
                  <a:pt x="663" y="301"/>
                  <a:pt x="657" y="296"/>
                </a:cubicBezTo>
                <a:cubicBezTo>
                  <a:pt x="620" y="269"/>
                  <a:pt x="582" y="258"/>
                  <a:pt x="533" y="253"/>
                </a:cubicBezTo>
                <a:cubicBezTo>
                  <a:pt x="469" y="258"/>
                  <a:pt x="469" y="258"/>
                  <a:pt x="469" y="258"/>
                </a:cubicBezTo>
                <a:cubicBezTo>
                  <a:pt x="426" y="269"/>
                  <a:pt x="383" y="285"/>
                  <a:pt x="351" y="317"/>
                </a:cubicBezTo>
                <a:cubicBezTo>
                  <a:pt x="297" y="361"/>
                  <a:pt x="270" y="425"/>
                  <a:pt x="264" y="490"/>
                </a:cubicBezTo>
                <a:cubicBezTo>
                  <a:pt x="259" y="527"/>
                  <a:pt x="270" y="571"/>
                  <a:pt x="286" y="608"/>
                </a:cubicBezTo>
                <a:cubicBezTo>
                  <a:pt x="259" y="608"/>
                  <a:pt x="232" y="608"/>
                  <a:pt x="205" y="614"/>
                </a:cubicBezTo>
                <a:cubicBezTo>
                  <a:pt x="71" y="630"/>
                  <a:pt x="0" y="791"/>
                  <a:pt x="54" y="910"/>
                </a:cubicBezTo>
                <a:cubicBezTo>
                  <a:pt x="119" y="1033"/>
                  <a:pt x="275" y="1055"/>
                  <a:pt x="383" y="974"/>
                </a:cubicBezTo>
                <a:cubicBezTo>
                  <a:pt x="447" y="915"/>
                  <a:pt x="507" y="872"/>
                  <a:pt x="587" y="840"/>
                </a:cubicBezTo>
                <a:cubicBezTo>
                  <a:pt x="684" y="942"/>
                  <a:pt x="846" y="974"/>
                  <a:pt x="991" y="985"/>
                </a:cubicBezTo>
                <a:cubicBezTo>
                  <a:pt x="1088" y="996"/>
                  <a:pt x="1185" y="985"/>
                  <a:pt x="1287" y="990"/>
                </a:cubicBezTo>
                <a:cubicBezTo>
                  <a:pt x="1389" y="1001"/>
                  <a:pt x="1465" y="1028"/>
                  <a:pt x="1567" y="1039"/>
                </a:cubicBezTo>
                <a:cubicBezTo>
                  <a:pt x="1594" y="1044"/>
                  <a:pt x="1621" y="1044"/>
                  <a:pt x="1643" y="1039"/>
                </a:cubicBezTo>
                <a:cubicBezTo>
                  <a:pt x="1680" y="1146"/>
                  <a:pt x="1777" y="1233"/>
                  <a:pt x="1890" y="1233"/>
                </a:cubicBezTo>
                <a:cubicBezTo>
                  <a:pt x="1982" y="1233"/>
                  <a:pt x="2068" y="1195"/>
                  <a:pt x="2127" y="1136"/>
                </a:cubicBezTo>
                <a:cubicBezTo>
                  <a:pt x="2138" y="1136"/>
                  <a:pt x="2148" y="1141"/>
                  <a:pt x="2165" y="1141"/>
                </a:cubicBezTo>
                <a:cubicBezTo>
                  <a:pt x="2321" y="1152"/>
                  <a:pt x="2482" y="1136"/>
                  <a:pt x="2644" y="1146"/>
                </a:cubicBezTo>
                <a:cubicBezTo>
                  <a:pt x="2794" y="1152"/>
                  <a:pt x="2951" y="1157"/>
                  <a:pt x="3107" y="1152"/>
                </a:cubicBezTo>
                <a:cubicBezTo>
                  <a:pt x="3274" y="1146"/>
                  <a:pt x="3446" y="1136"/>
                  <a:pt x="3602" y="1076"/>
                </a:cubicBezTo>
                <a:cubicBezTo>
                  <a:pt x="3694" y="1044"/>
                  <a:pt x="3801" y="1001"/>
                  <a:pt x="3887" y="937"/>
                </a:cubicBezTo>
                <a:cubicBezTo>
                  <a:pt x="3925" y="958"/>
                  <a:pt x="3968" y="974"/>
                  <a:pt x="4017" y="974"/>
                </a:cubicBezTo>
                <a:cubicBezTo>
                  <a:pt x="4049" y="974"/>
                  <a:pt x="4086" y="969"/>
                  <a:pt x="4119" y="958"/>
                </a:cubicBezTo>
                <a:lnTo>
                  <a:pt x="4119" y="291"/>
                </a:lnTo>
              </a:path>
            </a:pathLst>
          </a:custGeom>
          <a:solidFill>
            <a:srgbClr val="3FB87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nvGrpSpPr>
          <p:cNvPr id="120" name="Group 119"/>
          <p:cNvGrpSpPr/>
          <p:nvPr/>
        </p:nvGrpSpPr>
        <p:grpSpPr>
          <a:xfrm>
            <a:off x="10394311" y="3733268"/>
            <a:ext cx="427775" cy="539883"/>
            <a:chOff x="11802564" y="10305307"/>
            <a:chExt cx="855549" cy="1079766"/>
          </a:xfrm>
        </p:grpSpPr>
        <p:sp>
          <p:nvSpPr>
            <p:cNvPr id="121" name="Freeform 14"/>
            <p:cNvSpPr>
              <a:spLocks noChangeArrowheads="1"/>
            </p:cNvSpPr>
            <p:nvPr/>
          </p:nvSpPr>
          <p:spPr bwMode="auto">
            <a:xfrm>
              <a:off x="11802564" y="10305307"/>
              <a:ext cx="855549" cy="1079766"/>
            </a:xfrm>
            <a:custGeom>
              <a:avLst/>
              <a:gdLst>
                <a:gd name="T0" fmla="*/ 1313 w 1314"/>
                <a:gd name="T1" fmla="*/ 775 h 1659"/>
                <a:gd name="T2" fmla="*/ 1200 w 1314"/>
                <a:gd name="T3" fmla="*/ 339 h 1659"/>
                <a:gd name="T4" fmla="*/ 657 w 1314"/>
                <a:gd name="T5" fmla="*/ 339 h 1659"/>
                <a:gd name="T6" fmla="*/ 570 w 1314"/>
                <a:gd name="T7" fmla="*/ 339 h 1659"/>
                <a:gd name="T8" fmla="*/ 570 w 1314"/>
                <a:gd name="T9" fmla="*/ 0 h 1659"/>
                <a:gd name="T10" fmla="*/ 409 w 1314"/>
                <a:gd name="T11" fmla="*/ 0 h 1659"/>
                <a:gd name="T12" fmla="*/ 409 w 1314"/>
                <a:gd name="T13" fmla="*/ 339 h 1659"/>
                <a:gd name="T14" fmla="*/ 113 w 1314"/>
                <a:gd name="T15" fmla="*/ 339 h 1659"/>
                <a:gd name="T16" fmla="*/ 0 w 1314"/>
                <a:gd name="T17" fmla="*/ 775 h 1659"/>
                <a:gd name="T18" fmla="*/ 215 w 1314"/>
                <a:gd name="T19" fmla="*/ 775 h 1659"/>
                <a:gd name="T20" fmla="*/ 215 w 1314"/>
                <a:gd name="T21" fmla="*/ 1658 h 1659"/>
                <a:gd name="T22" fmla="*/ 1120 w 1314"/>
                <a:gd name="T23" fmla="*/ 1658 h 1659"/>
                <a:gd name="T24" fmla="*/ 1120 w 1314"/>
                <a:gd name="T25" fmla="*/ 775 h 1659"/>
                <a:gd name="T26" fmla="*/ 1313 w 1314"/>
                <a:gd name="T27" fmla="*/ 775 h 1659"/>
                <a:gd name="T28" fmla="*/ 527 w 1314"/>
                <a:gd name="T29" fmla="*/ 1222 h 1659"/>
                <a:gd name="T30" fmla="*/ 377 w 1314"/>
                <a:gd name="T31" fmla="*/ 1222 h 1659"/>
                <a:gd name="T32" fmla="*/ 377 w 1314"/>
                <a:gd name="T33" fmla="*/ 947 h 1659"/>
                <a:gd name="T34" fmla="*/ 527 w 1314"/>
                <a:gd name="T35" fmla="*/ 947 h 1659"/>
                <a:gd name="T36" fmla="*/ 527 w 1314"/>
                <a:gd name="T37" fmla="*/ 1222 h 1659"/>
                <a:gd name="T38" fmla="*/ 947 w 1314"/>
                <a:gd name="T39" fmla="*/ 1222 h 1659"/>
                <a:gd name="T40" fmla="*/ 802 w 1314"/>
                <a:gd name="T41" fmla="*/ 1222 h 1659"/>
                <a:gd name="T42" fmla="*/ 802 w 1314"/>
                <a:gd name="T43" fmla="*/ 947 h 1659"/>
                <a:gd name="T44" fmla="*/ 947 w 1314"/>
                <a:gd name="T45" fmla="*/ 947 h 1659"/>
                <a:gd name="T46" fmla="*/ 947 w 1314"/>
                <a:gd name="T47" fmla="*/ 1222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14" h="1659">
                  <a:moveTo>
                    <a:pt x="1313" y="775"/>
                  </a:moveTo>
                  <a:lnTo>
                    <a:pt x="1200" y="339"/>
                  </a:lnTo>
                  <a:lnTo>
                    <a:pt x="657" y="339"/>
                  </a:lnTo>
                  <a:lnTo>
                    <a:pt x="570" y="339"/>
                  </a:lnTo>
                  <a:lnTo>
                    <a:pt x="570" y="0"/>
                  </a:lnTo>
                  <a:lnTo>
                    <a:pt x="409" y="0"/>
                  </a:lnTo>
                  <a:lnTo>
                    <a:pt x="409" y="339"/>
                  </a:lnTo>
                  <a:lnTo>
                    <a:pt x="113" y="339"/>
                  </a:lnTo>
                  <a:lnTo>
                    <a:pt x="0" y="775"/>
                  </a:lnTo>
                  <a:lnTo>
                    <a:pt x="215" y="775"/>
                  </a:lnTo>
                  <a:lnTo>
                    <a:pt x="215" y="1658"/>
                  </a:lnTo>
                  <a:lnTo>
                    <a:pt x="1120" y="1658"/>
                  </a:lnTo>
                  <a:lnTo>
                    <a:pt x="1120" y="775"/>
                  </a:lnTo>
                  <a:lnTo>
                    <a:pt x="1313" y="775"/>
                  </a:lnTo>
                  <a:close/>
                  <a:moveTo>
                    <a:pt x="527" y="1222"/>
                  </a:moveTo>
                  <a:lnTo>
                    <a:pt x="377" y="1222"/>
                  </a:lnTo>
                  <a:lnTo>
                    <a:pt x="377" y="947"/>
                  </a:lnTo>
                  <a:lnTo>
                    <a:pt x="527" y="947"/>
                  </a:lnTo>
                  <a:lnTo>
                    <a:pt x="527" y="1222"/>
                  </a:lnTo>
                  <a:close/>
                  <a:moveTo>
                    <a:pt x="947" y="1222"/>
                  </a:moveTo>
                  <a:lnTo>
                    <a:pt x="802" y="1222"/>
                  </a:lnTo>
                  <a:lnTo>
                    <a:pt x="802" y="947"/>
                  </a:lnTo>
                  <a:lnTo>
                    <a:pt x="947" y="947"/>
                  </a:lnTo>
                  <a:lnTo>
                    <a:pt x="947" y="1222"/>
                  </a:lnTo>
                  <a:close/>
                </a:path>
              </a:pathLst>
            </a:custGeom>
            <a:solidFill>
              <a:schemeClr val="accent4"/>
            </a:solidFill>
            <a:ln>
              <a:noFill/>
            </a:ln>
            <a:effectLst/>
            <a:extLst/>
          </p:spPr>
          <p:txBody>
            <a:bodyPr wrap="none" lIns="76183" tIns="38092" rIns="76183" bIns="38092" anchor="ctr"/>
            <a:lstStyle/>
            <a:p>
              <a:endParaRPr lang="en-US" sz="450" dirty="0">
                <a:latin typeface="Calibri" panose="020F0502020204030204" pitchFamily="34" charset="0"/>
              </a:endParaRPr>
            </a:p>
          </p:txBody>
        </p:sp>
        <p:sp>
          <p:nvSpPr>
            <p:cNvPr id="122" name="Freeform 15"/>
            <p:cNvSpPr>
              <a:spLocks noChangeArrowheads="1"/>
            </p:cNvSpPr>
            <p:nvPr/>
          </p:nvSpPr>
          <p:spPr bwMode="auto">
            <a:xfrm>
              <a:off x="12325081" y="10922727"/>
              <a:ext cx="94741" cy="180919"/>
            </a:xfrm>
            <a:custGeom>
              <a:avLst/>
              <a:gdLst>
                <a:gd name="T0" fmla="*/ 0 w 146"/>
                <a:gd name="T1" fmla="*/ 275 h 276"/>
                <a:gd name="T2" fmla="*/ 145 w 146"/>
                <a:gd name="T3" fmla="*/ 275 h 276"/>
                <a:gd name="T4" fmla="*/ 145 w 146"/>
                <a:gd name="T5" fmla="*/ 0 h 276"/>
                <a:gd name="T6" fmla="*/ 0 w 146"/>
                <a:gd name="T7" fmla="*/ 0 h 276"/>
                <a:gd name="T8" fmla="*/ 0 w 146"/>
                <a:gd name="T9" fmla="*/ 275 h 276"/>
              </a:gdLst>
              <a:ahLst/>
              <a:cxnLst>
                <a:cxn ang="0">
                  <a:pos x="T0" y="T1"/>
                </a:cxn>
                <a:cxn ang="0">
                  <a:pos x="T2" y="T3"/>
                </a:cxn>
                <a:cxn ang="0">
                  <a:pos x="T4" y="T5"/>
                </a:cxn>
                <a:cxn ang="0">
                  <a:pos x="T6" y="T7"/>
                </a:cxn>
                <a:cxn ang="0">
                  <a:pos x="T8" y="T9"/>
                </a:cxn>
              </a:cxnLst>
              <a:rect l="0" t="0" r="r" b="b"/>
              <a:pathLst>
                <a:path w="146" h="276">
                  <a:moveTo>
                    <a:pt x="0" y="275"/>
                  </a:moveTo>
                  <a:lnTo>
                    <a:pt x="145" y="275"/>
                  </a:lnTo>
                  <a:lnTo>
                    <a:pt x="145" y="0"/>
                  </a:lnTo>
                  <a:lnTo>
                    <a:pt x="0" y="0"/>
                  </a:lnTo>
                  <a:lnTo>
                    <a:pt x="0" y="27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3" name="Freeform 16"/>
            <p:cNvSpPr>
              <a:spLocks noChangeArrowheads="1"/>
            </p:cNvSpPr>
            <p:nvPr/>
          </p:nvSpPr>
          <p:spPr bwMode="auto">
            <a:xfrm>
              <a:off x="12046596" y="10922727"/>
              <a:ext cx="97613" cy="180919"/>
            </a:xfrm>
            <a:custGeom>
              <a:avLst/>
              <a:gdLst>
                <a:gd name="T0" fmla="*/ 0 w 151"/>
                <a:gd name="T1" fmla="*/ 275 h 276"/>
                <a:gd name="T2" fmla="*/ 150 w 151"/>
                <a:gd name="T3" fmla="*/ 275 h 276"/>
                <a:gd name="T4" fmla="*/ 150 w 151"/>
                <a:gd name="T5" fmla="*/ 0 h 276"/>
                <a:gd name="T6" fmla="*/ 0 w 151"/>
                <a:gd name="T7" fmla="*/ 0 h 276"/>
                <a:gd name="T8" fmla="*/ 0 w 151"/>
                <a:gd name="T9" fmla="*/ 275 h 276"/>
              </a:gdLst>
              <a:ahLst/>
              <a:cxnLst>
                <a:cxn ang="0">
                  <a:pos x="T0" y="T1"/>
                </a:cxn>
                <a:cxn ang="0">
                  <a:pos x="T2" y="T3"/>
                </a:cxn>
                <a:cxn ang="0">
                  <a:pos x="T4" y="T5"/>
                </a:cxn>
                <a:cxn ang="0">
                  <a:pos x="T6" y="T7"/>
                </a:cxn>
                <a:cxn ang="0">
                  <a:pos x="T8" y="T9"/>
                </a:cxn>
              </a:cxnLst>
              <a:rect l="0" t="0" r="r" b="b"/>
              <a:pathLst>
                <a:path w="151" h="276">
                  <a:moveTo>
                    <a:pt x="0" y="275"/>
                  </a:moveTo>
                  <a:lnTo>
                    <a:pt x="150" y="275"/>
                  </a:lnTo>
                  <a:lnTo>
                    <a:pt x="150" y="0"/>
                  </a:lnTo>
                  <a:lnTo>
                    <a:pt x="0" y="0"/>
                  </a:lnTo>
                  <a:lnTo>
                    <a:pt x="0" y="27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124" name="Group 123"/>
          <p:cNvGrpSpPr/>
          <p:nvPr/>
        </p:nvGrpSpPr>
        <p:grpSpPr>
          <a:xfrm>
            <a:off x="9901938" y="3796444"/>
            <a:ext cx="465098" cy="476706"/>
            <a:chOff x="10817819" y="10431662"/>
            <a:chExt cx="930195" cy="953411"/>
          </a:xfrm>
        </p:grpSpPr>
        <p:sp>
          <p:nvSpPr>
            <p:cNvPr id="125" name="Freeform 20"/>
            <p:cNvSpPr>
              <a:spLocks noChangeArrowheads="1"/>
            </p:cNvSpPr>
            <p:nvPr/>
          </p:nvSpPr>
          <p:spPr bwMode="auto">
            <a:xfrm>
              <a:off x="10817819" y="10431662"/>
              <a:ext cx="930195" cy="953411"/>
            </a:xfrm>
            <a:custGeom>
              <a:avLst/>
              <a:gdLst>
                <a:gd name="T0" fmla="*/ 1427 w 1428"/>
                <a:gd name="T1" fmla="*/ 792 h 1466"/>
                <a:gd name="T2" fmla="*/ 1303 w 1428"/>
                <a:gd name="T3" fmla="*/ 221 h 1466"/>
                <a:gd name="T4" fmla="*/ 1039 w 1428"/>
                <a:gd name="T5" fmla="*/ 221 h 1466"/>
                <a:gd name="T6" fmla="*/ 1039 w 1428"/>
                <a:gd name="T7" fmla="*/ 0 h 1466"/>
                <a:gd name="T8" fmla="*/ 835 w 1428"/>
                <a:gd name="T9" fmla="*/ 0 h 1466"/>
                <a:gd name="T10" fmla="*/ 835 w 1428"/>
                <a:gd name="T11" fmla="*/ 221 h 1466"/>
                <a:gd name="T12" fmla="*/ 716 w 1428"/>
                <a:gd name="T13" fmla="*/ 221 h 1466"/>
                <a:gd name="T14" fmla="*/ 129 w 1428"/>
                <a:gd name="T15" fmla="*/ 221 h 1466"/>
                <a:gd name="T16" fmla="*/ 0 w 1428"/>
                <a:gd name="T17" fmla="*/ 792 h 1466"/>
                <a:gd name="T18" fmla="*/ 205 w 1428"/>
                <a:gd name="T19" fmla="*/ 792 h 1466"/>
                <a:gd name="T20" fmla="*/ 205 w 1428"/>
                <a:gd name="T21" fmla="*/ 1465 h 1466"/>
                <a:gd name="T22" fmla="*/ 1211 w 1428"/>
                <a:gd name="T23" fmla="*/ 1465 h 1466"/>
                <a:gd name="T24" fmla="*/ 1211 w 1428"/>
                <a:gd name="T25" fmla="*/ 792 h 1466"/>
                <a:gd name="T26" fmla="*/ 1427 w 1428"/>
                <a:gd name="T27" fmla="*/ 792 h 1466"/>
                <a:gd name="T28" fmla="*/ 571 w 1428"/>
                <a:gd name="T29" fmla="*/ 1168 h 1466"/>
                <a:gd name="T30" fmla="*/ 425 w 1428"/>
                <a:gd name="T31" fmla="*/ 1168 h 1466"/>
                <a:gd name="T32" fmla="*/ 425 w 1428"/>
                <a:gd name="T33" fmla="*/ 905 h 1466"/>
                <a:gd name="T34" fmla="*/ 571 w 1428"/>
                <a:gd name="T35" fmla="*/ 905 h 1466"/>
                <a:gd name="T36" fmla="*/ 571 w 1428"/>
                <a:gd name="T37" fmla="*/ 1168 h 1466"/>
                <a:gd name="T38" fmla="*/ 980 w 1428"/>
                <a:gd name="T39" fmla="*/ 1168 h 1466"/>
                <a:gd name="T40" fmla="*/ 835 w 1428"/>
                <a:gd name="T41" fmla="*/ 1168 h 1466"/>
                <a:gd name="T42" fmla="*/ 835 w 1428"/>
                <a:gd name="T43" fmla="*/ 905 h 1466"/>
                <a:gd name="T44" fmla="*/ 980 w 1428"/>
                <a:gd name="T45" fmla="*/ 905 h 1466"/>
                <a:gd name="T46" fmla="*/ 980 w 1428"/>
                <a:gd name="T47" fmla="*/ 1168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8" h="1466">
                  <a:moveTo>
                    <a:pt x="1427" y="792"/>
                  </a:moveTo>
                  <a:lnTo>
                    <a:pt x="1303" y="221"/>
                  </a:lnTo>
                  <a:lnTo>
                    <a:pt x="1039" y="221"/>
                  </a:lnTo>
                  <a:lnTo>
                    <a:pt x="1039" y="0"/>
                  </a:lnTo>
                  <a:lnTo>
                    <a:pt x="835" y="0"/>
                  </a:lnTo>
                  <a:lnTo>
                    <a:pt x="835" y="221"/>
                  </a:lnTo>
                  <a:lnTo>
                    <a:pt x="716" y="221"/>
                  </a:lnTo>
                  <a:lnTo>
                    <a:pt x="129" y="221"/>
                  </a:lnTo>
                  <a:lnTo>
                    <a:pt x="0" y="792"/>
                  </a:lnTo>
                  <a:lnTo>
                    <a:pt x="205" y="792"/>
                  </a:lnTo>
                  <a:lnTo>
                    <a:pt x="205" y="1465"/>
                  </a:lnTo>
                  <a:lnTo>
                    <a:pt x="1211" y="1465"/>
                  </a:lnTo>
                  <a:lnTo>
                    <a:pt x="1211" y="792"/>
                  </a:lnTo>
                  <a:lnTo>
                    <a:pt x="1427" y="792"/>
                  </a:lnTo>
                  <a:close/>
                  <a:moveTo>
                    <a:pt x="571" y="1168"/>
                  </a:moveTo>
                  <a:lnTo>
                    <a:pt x="425" y="1168"/>
                  </a:lnTo>
                  <a:lnTo>
                    <a:pt x="425" y="905"/>
                  </a:lnTo>
                  <a:lnTo>
                    <a:pt x="571" y="905"/>
                  </a:lnTo>
                  <a:lnTo>
                    <a:pt x="571" y="1168"/>
                  </a:lnTo>
                  <a:close/>
                  <a:moveTo>
                    <a:pt x="980" y="1168"/>
                  </a:moveTo>
                  <a:lnTo>
                    <a:pt x="835" y="1168"/>
                  </a:lnTo>
                  <a:lnTo>
                    <a:pt x="835" y="905"/>
                  </a:lnTo>
                  <a:lnTo>
                    <a:pt x="980" y="905"/>
                  </a:lnTo>
                  <a:lnTo>
                    <a:pt x="980" y="1168"/>
                  </a:lnTo>
                  <a:close/>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6" name="Freeform 21"/>
            <p:cNvSpPr>
              <a:spLocks noChangeArrowheads="1"/>
            </p:cNvSpPr>
            <p:nvPr/>
          </p:nvSpPr>
          <p:spPr bwMode="auto">
            <a:xfrm>
              <a:off x="11093432" y="11020364"/>
              <a:ext cx="94743" cy="172303"/>
            </a:xfrm>
            <a:custGeom>
              <a:avLst/>
              <a:gdLst>
                <a:gd name="T0" fmla="*/ 0 w 147"/>
                <a:gd name="T1" fmla="*/ 263 h 264"/>
                <a:gd name="T2" fmla="*/ 146 w 147"/>
                <a:gd name="T3" fmla="*/ 263 h 264"/>
                <a:gd name="T4" fmla="*/ 146 w 147"/>
                <a:gd name="T5" fmla="*/ 0 h 264"/>
                <a:gd name="T6" fmla="*/ 0 w 147"/>
                <a:gd name="T7" fmla="*/ 0 h 264"/>
                <a:gd name="T8" fmla="*/ 0 w 147"/>
                <a:gd name="T9" fmla="*/ 263 h 264"/>
              </a:gdLst>
              <a:ahLst/>
              <a:cxnLst>
                <a:cxn ang="0">
                  <a:pos x="T0" y="T1"/>
                </a:cxn>
                <a:cxn ang="0">
                  <a:pos x="T2" y="T3"/>
                </a:cxn>
                <a:cxn ang="0">
                  <a:pos x="T4" y="T5"/>
                </a:cxn>
                <a:cxn ang="0">
                  <a:pos x="T6" y="T7"/>
                </a:cxn>
                <a:cxn ang="0">
                  <a:pos x="T8" y="T9"/>
                </a:cxn>
              </a:cxnLst>
              <a:rect l="0" t="0" r="r" b="b"/>
              <a:pathLst>
                <a:path w="147" h="264">
                  <a:moveTo>
                    <a:pt x="0" y="263"/>
                  </a:moveTo>
                  <a:lnTo>
                    <a:pt x="146" y="263"/>
                  </a:lnTo>
                  <a:lnTo>
                    <a:pt x="146" y="0"/>
                  </a:lnTo>
                  <a:lnTo>
                    <a:pt x="0" y="0"/>
                  </a:lnTo>
                  <a:lnTo>
                    <a:pt x="0" y="26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7" name="Freeform 22"/>
            <p:cNvSpPr>
              <a:spLocks noChangeArrowheads="1"/>
            </p:cNvSpPr>
            <p:nvPr/>
          </p:nvSpPr>
          <p:spPr bwMode="auto">
            <a:xfrm>
              <a:off x="11360434" y="11020364"/>
              <a:ext cx="94741" cy="172303"/>
            </a:xfrm>
            <a:custGeom>
              <a:avLst/>
              <a:gdLst>
                <a:gd name="T0" fmla="*/ 0 w 146"/>
                <a:gd name="T1" fmla="*/ 263 h 264"/>
                <a:gd name="T2" fmla="*/ 145 w 146"/>
                <a:gd name="T3" fmla="*/ 263 h 264"/>
                <a:gd name="T4" fmla="*/ 145 w 146"/>
                <a:gd name="T5" fmla="*/ 0 h 264"/>
                <a:gd name="T6" fmla="*/ 0 w 146"/>
                <a:gd name="T7" fmla="*/ 0 h 264"/>
                <a:gd name="T8" fmla="*/ 0 w 146"/>
                <a:gd name="T9" fmla="*/ 263 h 264"/>
              </a:gdLst>
              <a:ahLst/>
              <a:cxnLst>
                <a:cxn ang="0">
                  <a:pos x="T0" y="T1"/>
                </a:cxn>
                <a:cxn ang="0">
                  <a:pos x="T2" y="T3"/>
                </a:cxn>
                <a:cxn ang="0">
                  <a:pos x="T4" y="T5"/>
                </a:cxn>
                <a:cxn ang="0">
                  <a:pos x="T6" y="T7"/>
                </a:cxn>
                <a:cxn ang="0">
                  <a:pos x="T8" y="T9"/>
                </a:cxn>
              </a:cxnLst>
              <a:rect l="0" t="0" r="r" b="b"/>
              <a:pathLst>
                <a:path w="146" h="264">
                  <a:moveTo>
                    <a:pt x="0" y="263"/>
                  </a:moveTo>
                  <a:lnTo>
                    <a:pt x="145" y="263"/>
                  </a:lnTo>
                  <a:lnTo>
                    <a:pt x="145" y="0"/>
                  </a:lnTo>
                  <a:lnTo>
                    <a:pt x="0" y="0"/>
                  </a:lnTo>
                  <a:lnTo>
                    <a:pt x="0" y="26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140" name="Group 139"/>
          <p:cNvGrpSpPr/>
          <p:nvPr/>
        </p:nvGrpSpPr>
        <p:grpSpPr>
          <a:xfrm>
            <a:off x="10870580" y="3549333"/>
            <a:ext cx="536694" cy="740151"/>
            <a:chOff x="12755102" y="9937436"/>
            <a:chExt cx="1073387" cy="1480301"/>
          </a:xfrm>
        </p:grpSpPr>
        <p:sp>
          <p:nvSpPr>
            <p:cNvPr id="141" name="Freeform 106"/>
            <p:cNvSpPr>
              <a:spLocks noChangeArrowheads="1"/>
            </p:cNvSpPr>
            <p:nvPr/>
          </p:nvSpPr>
          <p:spPr bwMode="auto">
            <a:xfrm>
              <a:off x="13190163" y="11075306"/>
              <a:ext cx="638326" cy="324595"/>
            </a:xfrm>
            <a:custGeom>
              <a:avLst/>
              <a:gdLst>
                <a:gd name="T0" fmla="*/ 790 w 791"/>
                <a:gd name="T1" fmla="*/ 400 h 401"/>
                <a:gd name="T2" fmla="*/ 790 w 791"/>
                <a:gd name="T3" fmla="*/ 400 h 401"/>
                <a:gd name="T4" fmla="*/ 395 w 791"/>
                <a:gd name="T5" fmla="*/ 0 h 401"/>
                <a:gd name="T6" fmla="*/ 0 w 791"/>
                <a:gd name="T7" fmla="*/ 400 h 401"/>
                <a:gd name="T8" fmla="*/ 790 w 791"/>
                <a:gd name="T9" fmla="*/ 400 h 401"/>
              </a:gdLst>
              <a:ahLst/>
              <a:cxnLst>
                <a:cxn ang="0">
                  <a:pos x="T0" y="T1"/>
                </a:cxn>
                <a:cxn ang="0">
                  <a:pos x="T2" y="T3"/>
                </a:cxn>
                <a:cxn ang="0">
                  <a:pos x="T4" y="T5"/>
                </a:cxn>
                <a:cxn ang="0">
                  <a:pos x="T6" y="T7"/>
                </a:cxn>
                <a:cxn ang="0">
                  <a:pos x="T8" y="T9"/>
                </a:cxn>
              </a:cxnLst>
              <a:rect l="0" t="0" r="r" b="b"/>
              <a:pathLst>
                <a:path w="791" h="401">
                  <a:moveTo>
                    <a:pt x="790" y="400"/>
                  </a:moveTo>
                  <a:lnTo>
                    <a:pt x="790" y="400"/>
                  </a:lnTo>
                  <a:cubicBezTo>
                    <a:pt x="790" y="183"/>
                    <a:pt x="612" y="0"/>
                    <a:pt x="395" y="0"/>
                  </a:cubicBezTo>
                  <a:cubicBezTo>
                    <a:pt x="178" y="0"/>
                    <a:pt x="0" y="183"/>
                    <a:pt x="0" y="400"/>
                  </a:cubicBezTo>
                  <a:lnTo>
                    <a:pt x="790" y="400"/>
                  </a:lnTo>
                </a:path>
              </a:pathLst>
            </a:custGeom>
            <a:solidFill>
              <a:srgbClr val="65754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2" name="Freeform 107"/>
            <p:cNvSpPr>
              <a:spLocks noChangeArrowheads="1"/>
            </p:cNvSpPr>
            <p:nvPr/>
          </p:nvSpPr>
          <p:spPr bwMode="auto">
            <a:xfrm>
              <a:off x="12755102" y="11018235"/>
              <a:ext cx="756005" cy="381666"/>
            </a:xfrm>
            <a:custGeom>
              <a:avLst/>
              <a:gdLst>
                <a:gd name="T0" fmla="*/ 932 w 933"/>
                <a:gd name="T1" fmla="*/ 469 h 470"/>
                <a:gd name="T2" fmla="*/ 932 w 933"/>
                <a:gd name="T3" fmla="*/ 469 h 470"/>
                <a:gd name="T4" fmla="*/ 463 w 933"/>
                <a:gd name="T5" fmla="*/ 0 h 470"/>
                <a:gd name="T6" fmla="*/ 0 w 933"/>
                <a:gd name="T7" fmla="*/ 469 h 470"/>
                <a:gd name="T8" fmla="*/ 932 w 933"/>
                <a:gd name="T9" fmla="*/ 469 h 470"/>
              </a:gdLst>
              <a:ahLst/>
              <a:cxnLst>
                <a:cxn ang="0">
                  <a:pos x="T0" y="T1"/>
                </a:cxn>
                <a:cxn ang="0">
                  <a:pos x="T2" y="T3"/>
                </a:cxn>
                <a:cxn ang="0">
                  <a:pos x="T4" y="T5"/>
                </a:cxn>
                <a:cxn ang="0">
                  <a:pos x="T6" y="T7"/>
                </a:cxn>
                <a:cxn ang="0">
                  <a:pos x="T8" y="T9"/>
                </a:cxn>
              </a:cxnLst>
              <a:rect l="0" t="0" r="r" b="b"/>
              <a:pathLst>
                <a:path w="933" h="470">
                  <a:moveTo>
                    <a:pt x="932" y="469"/>
                  </a:moveTo>
                  <a:lnTo>
                    <a:pt x="932" y="469"/>
                  </a:lnTo>
                  <a:cubicBezTo>
                    <a:pt x="932" y="212"/>
                    <a:pt x="720" y="0"/>
                    <a:pt x="463" y="0"/>
                  </a:cubicBezTo>
                  <a:cubicBezTo>
                    <a:pt x="205" y="0"/>
                    <a:pt x="0" y="212"/>
                    <a:pt x="0" y="469"/>
                  </a:cubicBezTo>
                  <a:lnTo>
                    <a:pt x="932" y="469"/>
                  </a:lnTo>
                </a:path>
              </a:pathLst>
            </a:custGeom>
            <a:solidFill>
              <a:srgbClr val="7E9B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3" name="Freeform 155"/>
            <p:cNvSpPr>
              <a:spLocks noChangeArrowheads="1"/>
            </p:cNvSpPr>
            <p:nvPr/>
          </p:nvSpPr>
          <p:spPr bwMode="auto">
            <a:xfrm>
              <a:off x="13051089" y="10401145"/>
              <a:ext cx="303113" cy="349565"/>
            </a:xfrm>
            <a:custGeom>
              <a:avLst/>
              <a:gdLst>
                <a:gd name="T0" fmla="*/ 349 w 373"/>
                <a:gd name="T1" fmla="*/ 429 h 430"/>
                <a:gd name="T2" fmla="*/ 349 w 373"/>
                <a:gd name="T3" fmla="*/ 429 h 430"/>
                <a:gd name="T4" fmla="*/ 23 w 373"/>
                <a:gd name="T5" fmla="*/ 429 h 430"/>
                <a:gd name="T6" fmla="*/ 0 w 373"/>
                <a:gd name="T7" fmla="*/ 407 h 430"/>
                <a:gd name="T8" fmla="*/ 0 w 373"/>
                <a:gd name="T9" fmla="*/ 29 h 430"/>
                <a:gd name="T10" fmla="*/ 23 w 373"/>
                <a:gd name="T11" fmla="*/ 0 h 430"/>
                <a:gd name="T12" fmla="*/ 45 w 373"/>
                <a:gd name="T13" fmla="*/ 29 h 430"/>
                <a:gd name="T14" fmla="*/ 45 w 373"/>
                <a:gd name="T15" fmla="*/ 378 h 430"/>
                <a:gd name="T16" fmla="*/ 326 w 373"/>
                <a:gd name="T17" fmla="*/ 378 h 430"/>
                <a:gd name="T18" fmla="*/ 326 w 373"/>
                <a:gd name="T19" fmla="*/ 212 h 430"/>
                <a:gd name="T20" fmla="*/ 349 w 373"/>
                <a:gd name="T21" fmla="*/ 189 h 430"/>
                <a:gd name="T22" fmla="*/ 372 w 373"/>
                <a:gd name="T23" fmla="*/ 212 h 430"/>
                <a:gd name="T24" fmla="*/ 372 w 373"/>
                <a:gd name="T25" fmla="*/ 407 h 430"/>
                <a:gd name="T26" fmla="*/ 349 w 373"/>
                <a:gd name="T27" fmla="*/ 42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 h="430">
                  <a:moveTo>
                    <a:pt x="349" y="429"/>
                  </a:moveTo>
                  <a:lnTo>
                    <a:pt x="349" y="429"/>
                  </a:lnTo>
                  <a:cubicBezTo>
                    <a:pt x="23" y="429"/>
                    <a:pt x="23" y="429"/>
                    <a:pt x="23" y="429"/>
                  </a:cubicBezTo>
                  <a:cubicBezTo>
                    <a:pt x="11" y="429"/>
                    <a:pt x="0" y="418"/>
                    <a:pt x="0" y="407"/>
                  </a:cubicBezTo>
                  <a:cubicBezTo>
                    <a:pt x="0" y="29"/>
                    <a:pt x="0" y="29"/>
                    <a:pt x="0" y="29"/>
                  </a:cubicBezTo>
                  <a:cubicBezTo>
                    <a:pt x="0" y="12"/>
                    <a:pt x="11" y="0"/>
                    <a:pt x="23" y="0"/>
                  </a:cubicBezTo>
                  <a:cubicBezTo>
                    <a:pt x="40" y="0"/>
                    <a:pt x="45" y="12"/>
                    <a:pt x="45" y="29"/>
                  </a:cubicBezTo>
                  <a:cubicBezTo>
                    <a:pt x="45" y="378"/>
                    <a:pt x="45" y="378"/>
                    <a:pt x="45" y="378"/>
                  </a:cubicBezTo>
                  <a:cubicBezTo>
                    <a:pt x="326" y="378"/>
                    <a:pt x="326" y="378"/>
                    <a:pt x="326" y="378"/>
                  </a:cubicBezTo>
                  <a:cubicBezTo>
                    <a:pt x="326" y="212"/>
                    <a:pt x="326" y="212"/>
                    <a:pt x="326" y="212"/>
                  </a:cubicBezTo>
                  <a:cubicBezTo>
                    <a:pt x="326" y="201"/>
                    <a:pt x="331" y="189"/>
                    <a:pt x="349" y="189"/>
                  </a:cubicBezTo>
                  <a:cubicBezTo>
                    <a:pt x="360" y="189"/>
                    <a:pt x="372" y="201"/>
                    <a:pt x="372" y="212"/>
                  </a:cubicBezTo>
                  <a:cubicBezTo>
                    <a:pt x="372" y="407"/>
                    <a:pt x="372" y="407"/>
                    <a:pt x="372" y="407"/>
                  </a:cubicBezTo>
                  <a:cubicBezTo>
                    <a:pt x="372" y="418"/>
                    <a:pt x="360" y="429"/>
                    <a:pt x="349" y="429"/>
                  </a:cubicBezTo>
                </a:path>
              </a:pathLst>
            </a:custGeom>
            <a:solidFill>
              <a:srgbClr val="97753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nvGrpSpPr>
            <p:cNvPr id="144" name="Group 143"/>
            <p:cNvGrpSpPr/>
            <p:nvPr/>
          </p:nvGrpSpPr>
          <p:grpSpPr>
            <a:xfrm>
              <a:off x="12769368" y="9937436"/>
              <a:ext cx="823760" cy="1480301"/>
              <a:chOff x="12769368" y="9937436"/>
              <a:chExt cx="823760" cy="1480301"/>
            </a:xfrm>
          </p:grpSpPr>
          <p:sp>
            <p:nvSpPr>
              <p:cNvPr id="145" name="Freeform 154"/>
              <p:cNvSpPr>
                <a:spLocks noChangeArrowheads="1"/>
              </p:cNvSpPr>
              <p:nvPr/>
            </p:nvSpPr>
            <p:spPr bwMode="auto">
              <a:xfrm>
                <a:off x="12769368" y="9937436"/>
                <a:ext cx="823760" cy="898881"/>
              </a:xfrm>
              <a:custGeom>
                <a:avLst/>
                <a:gdLst>
                  <a:gd name="T0" fmla="*/ 469 w 1019"/>
                  <a:gd name="T1" fmla="*/ 52 h 1111"/>
                  <a:gd name="T2" fmla="*/ 469 w 1019"/>
                  <a:gd name="T3" fmla="*/ 52 h 1111"/>
                  <a:gd name="T4" fmla="*/ 549 w 1019"/>
                  <a:gd name="T5" fmla="*/ 52 h 1111"/>
                  <a:gd name="T6" fmla="*/ 732 w 1019"/>
                  <a:gd name="T7" fmla="*/ 446 h 1111"/>
                  <a:gd name="T8" fmla="*/ 812 w 1019"/>
                  <a:gd name="T9" fmla="*/ 624 h 1111"/>
                  <a:gd name="T10" fmla="*/ 995 w 1019"/>
                  <a:gd name="T11" fmla="*/ 1019 h 1111"/>
                  <a:gd name="T12" fmla="*/ 938 w 1019"/>
                  <a:gd name="T13" fmla="*/ 1110 h 1111"/>
                  <a:gd name="T14" fmla="*/ 606 w 1019"/>
                  <a:gd name="T15" fmla="*/ 1110 h 1111"/>
                  <a:gd name="T16" fmla="*/ 412 w 1019"/>
                  <a:gd name="T17" fmla="*/ 1110 h 1111"/>
                  <a:gd name="T18" fmla="*/ 80 w 1019"/>
                  <a:gd name="T19" fmla="*/ 1110 h 1111"/>
                  <a:gd name="T20" fmla="*/ 23 w 1019"/>
                  <a:gd name="T21" fmla="*/ 1019 h 1111"/>
                  <a:gd name="T22" fmla="*/ 206 w 1019"/>
                  <a:gd name="T23" fmla="*/ 624 h 1111"/>
                  <a:gd name="T24" fmla="*/ 286 w 1019"/>
                  <a:gd name="T25" fmla="*/ 446 h 1111"/>
                  <a:gd name="T26" fmla="*/ 469 w 1019"/>
                  <a:gd name="T27" fmla="*/ 52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9" h="1111">
                    <a:moveTo>
                      <a:pt x="469" y="52"/>
                    </a:moveTo>
                    <a:lnTo>
                      <a:pt x="469" y="52"/>
                    </a:lnTo>
                    <a:cubicBezTo>
                      <a:pt x="492" y="0"/>
                      <a:pt x="526" y="0"/>
                      <a:pt x="549" y="52"/>
                    </a:cubicBezTo>
                    <a:cubicBezTo>
                      <a:pt x="732" y="446"/>
                      <a:pt x="732" y="446"/>
                      <a:pt x="732" y="446"/>
                    </a:cubicBezTo>
                    <a:cubicBezTo>
                      <a:pt x="755" y="498"/>
                      <a:pt x="789" y="572"/>
                      <a:pt x="812" y="624"/>
                    </a:cubicBezTo>
                    <a:cubicBezTo>
                      <a:pt x="995" y="1019"/>
                      <a:pt x="995" y="1019"/>
                      <a:pt x="995" y="1019"/>
                    </a:cubicBezTo>
                    <a:cubicBezTo>
                      <a:pt x="1018" y="1070"/>
                      <a:pt x="989" y="1110"/>
                      <a:pt x="938" y="1110"/>
                    </a:cubicBezTo>
                    <a:cubicBezTo>
                      <a:pt x="606" y="1110"/>
                      <a:pt x="606" y="1110"/>
                      <a:pt x="606" y="1110"/>
                    </a:cubicBezTo>
                    <a:cubicBezTo>
                      <a:pt x="549" y="1110"/>
                      <a:pt x="463" y="1110"/>
                      <a:pt x="412" y="1110"/>
                    </a:cubicBezTo>
                    <a:cubicBezTo>
                      <a:pt x="80" y="1110"/>
                      <a:pt x="80" y="1110"/>
                      <a:pt x="80" y="1110"/>
                    </a:cubicBezTo>
                    <a:cubicBezTo>
                      <a:pt x="23" y="1110"/>
                      <a:pt x="0" y="1070"/>
                      <a:pt x="23" y="1019"/>
                    </a:cubicBezTo>
                    <a:cubicBezTo>
                      <a:pt x="206" y="624"/>
                      <a:pt x="206" y="624"/>
                      <a:pt x="206" y="624"/>
                    </a:cubicBezTo>
                    <a:cubicBezTo>
                      <a:pt x="229" y="572"/>
                      <a:pt x="263" y="498"/>
                      <a:pt x="286" y="446"/>
                    </a:cubicBezTo>
                    <a:lnTo>
                      <a:pt x="469" y="52"/>
                    </a:lnTo>
                  </a:path>
                </a:pathLst>
              </a:custGeom>
              <a:solidFill>
                <a:srgbClr val="9999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6" name="Freeform 156"/>
              <p:cNvSpPr>
                <a:spLocks noChangeArrowheads="1"/>
              </p:cNvSpPr>
              <p:nvPr/>
            </p:nvSpPr>
            <p:spPr bwMode="auto">
              <a:xfrm>
                <a:off x="13179465" y="10547393"/>
                <a:ext cx="42793" cy="870344"/>
              </a:xfrm>
              <a:custGeom>
                <a:avLst/>
                <a:gdLst>
                  <a:gd name="T0" fmla="*/ 51 w 52"/>
                  <a:gd name="T1" fmla="*/ 1053 h 1077"/>
                  <a:gd name="T2" fmla="*/ 51 w 52"/>
                  <a:gd name="T3" fmla="*/ 1053 h 1077"/>
                  <a:gd name="T4" fmla="*/ 28 w 52"/>
                  <a:gd name="T5" fmla="*/ 1076 h 1077"/>
                  <a:gd name="T6" fmla="*/ 0 w 52"/>
                  <a:gd name="T7" fmla="*/ 1053 h 1077"/>
                  <a:gd name="T8" fmla="*/ 0 w 52"/>
                  <a:gd name="T9" fmla="*/ 23 h 1077"/>
                  <a:gd name="T10" fmla="*/ 28 w 52"/>
                  <a:gd name="T11" fmla="*/ 0 h 1077"/>
                  <a:gd name="T12" fmla="*/ 51 w 52"/>
                  <a:gd name="T13" fmla="*/ 23 h 1077"/>
                  <a:gd name="T14" fmla="*/ 51 w 52"/>
                  <a:gd name="T15" fmla="*/ 1053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077">
                    <a:moveTo>
                      <a:pt x="51" y="1053"/>
                    </a:moveTo>
                    <a:lnTo>
                      <a:pt x="51" y="1053"/>
                    </a:lnTo>
                    <a:cubicBezTo>
                      <a:pt x="51" y="1065"/>
                      <a:pt x="40" y="1076"/>
                      <a:pt x="28" y="1076"/>
                    </a:cubicBezTo>
                    <a:cubicBezTo>
                      <a:pt x="11" y="1076"/>
                      <a:pt x="0" y="1065"/>
                      <a:pt x="0" y="1053"/>
                    </a:cubicBezTo>
                    <a:cubicBezTo>
                      <a:pt x="0" y="23"/>
                      <a:pt x="0" y="23"/>
                      <a:pt x="0" y="23"/>
                    </a:cubicBezTo>
                    <a:cubicBezTo>
                      <a:pt x="0" y="12"/>
                      <a:pt x="11" y="0"/>
                      <a:pt x="28" y="0"/>
                    </a:cubicBezTo>
                    <a:cubicBezTo>
                      <a:pt x="40" y="0"/>
                      <a:pt x="51" y="12"/>
                      <a:pt x="51" y="23"/>
                    </a:cubicBezTo>
                    <a:lnTo>
                      <a:pt x="51" y="1053"/>
                    </a:lnTo>
                  </a:path>
                </a:pathLst>
              </a:custGeom>
              <a:solidFill>
                <a:srgbClr val="97753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grpSp>
        <p:nvGrpSpPr>
          <p:cNvPr id="147" name="Group 146"/>
          <p:cNvGrpSpPr/>
          <p:nvPr/>
        </p:nvGrpSpPr>
        <p:grpSpPr>
          <a:xfrm>
            <a:off x="9139514" y="2204175"/>
            <a:ext cx="548640" cy="548640"/>
            <a:chOff x="-6350" y="1208088"/>
            <a:chExt cx="363538" cy="360363"/>
          </a:xfrm>
          <a:solidFill>
            <a:srgbClr val="FFFFFF"/>
          </a:solidFill>
        </p:grpSpPr>
        <p:sp>
          <p:nvSpPr>
            <p:cNvPr id="148" name="Freeform 5"/>
            <p:cNvSpPr>
              <a:spLocks noEditPoints="1"/>
            </p:cNvSpPr>
            <p:nvPr/>
          </p:nvSpPr>
          <p:spPr bwMode="auto">
            <a:xfrm>
              <a:off x="-6350" y="1208088"/>
              <a:ext cx="363538" cy="360363"/>
            </a:xfrm>
            <a:custGeom>
              <a:avLst/>
              <a:gdLst/>
              <a:ahLst/>
              <a:cxnLst>
                <a:cxn ang="0">
                  <a:pos x="121" y="41"/>
                </a:cxn>
                <a:cxn ang="0">
                  <a:pos x="83" y="2"/>
                </a:cxn>
                <a:cxn ang="0">
                  <a:pos x="76" y="0"/>
                </a:cxn>
                <a:cxn ang="0">
                  <a:pos x="72" y="2"/>
                </a:cxn>
                <a:cxn ang="0">
                  <a:pos x="70" y="6"/>
                </a:cxn>
                <a:cxn ang="0">
                  <a:pos x="61" y="21"/>
                </a:cxn>
                <a:cxn ang="0">
                  <a:pos x="39" y="36"/>
                </a:cxn>
                <a:cxn ang="0">
                  <a:pos x="14" y="53"/>
                </a:cxn>
                <a:cxn ang="0">
                  <a:pos x="1" y="75"/>
                </a:cxn>
                <a:cxn ang="0">
                  <a:pos x="3" y="82"/>
                </a:cxn>
                <a:cxn ang="0">
                  <a:pos x="42" y="121"/>
                </a:cxn>
                <a:cxn ang="0">
                  <a:pos x="49" y="123"/>
                </a:cxn>
                <a:cxn ang="0">
                  <a:pos x="52" y="121"/>
                </a:cxn>
                <a:cxn ang="0">
                  <a:pos x="54" y="117"/>
                </a:cxn>
                <a:cxn ang="0">
                  <a:pos x="63" y="103"/>
                </a:cxn>
                <a:cxn ang="0">
                  <a:pos x="85" y="87"/>
                </a:cxn>
                <a:cxn ang="0">
                  <a:pos x="110" y="70"/>
                </a:cxn>
                <a:cxn ang="0">
                  <a:pos x="123" y="48"/>
                </a:cxn>
                <a:cxn ang="0">
                  <a:pos x="121" y="41"/>
                </a:cxn>
                <a:cxn ang="0">
                  <a:pos x="47" y="115"/>
                </a:cxn>
                <a:cxn ang="0">
                  <a:pos x="9" y="77"/>
                </a:cxn>
                <a:cxn ang="0">
                  <a:pos x="78" y="8"/>
                </a:cxn>
                <a:cxn ang="0">
                  <a:pos x="116" y="46"/>
                </a:cxn>
                <a:cxn ang="0">
                  <a:pos x="47" y="115"/>
                </a:cxn>
                <a:cxn ang="0">
                  <a:pos x="47" y="115"/>
                </a:cxn>
                <a:cxn ang="0">
                  <a:pos x="47" y="115"/>
                </a:cxn>
              </a:cxnLst>
              <a:rect l="0" t="0" r="r" b="b"/>
              <a:pathLst>
                <a:path w="124" h="123">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w="9525">
              <a:noFill/>
              <a:round/>
              <a:headEnd/>
              <a:tailEnd/>
            </a:ln>
          </p:spPr>
          <p:txBody>
            <a:bodyPr/>
            <a:lstStyle/>
            <a:p>
              <a:pPr>
                <a:defRPr/>
              </a:pPr>
              <a:endParaRPr lang="en-US" sz="450" dirty="0">
                <a:latin typeface="Calibri" panose="020F0502020204030204" pitchFamily="34" charset="0"/>
              </a:endParaRPr>
            </a:p>
          </p:txBody>
        </p:sp>
        <p:sp>
          <p:nvSpPr>
            <p:cNvPr id="149" name="Freeform 6"/>
            <p:cNvSpPr>
              <a:spLocks noEditPoints="1"/>
            </p:cNvSpPr>
            <p:nvPr/>
          </p:nvSpPr>
          <p:spPr bwMode="auto">
            <a:xfrm>
              <a:off x="59795" y="1282094"/>
              <a:ext cx="242359" cy="210212"/>
            </a:xfrm>
            <a:custGeom>
              <a:avLst/>
              <a:gdLst/>
              <a:ahLst/>
              <a:cxnLst>
                <a:cxn ang="0">
                  <a:pos x="27" y="11"/>
                </a:cxn>
                <a:cxn ang="0">
                  <a:pos x="20" y="12"/>
                </a:cxn>
                <a:cxn ang="0">
                  <a:pos x="9" y="6"/>
                </a:cxn>
                <a:cxn ang="0">
                  <a:pos x="15" y="5"/>
                </a:cxn>
                <a:cxn ang="0">
                  <a:pos x="19" y="5"/>
                </a:cxn>
                <a:cxn ang="0">
                  <a:pos x="19" y="1"/>
                </a:cxn>
                <a:cxn ang="0">
                  <a:pos x="12" y="0"/>
                </a:cxn>
                <a:cxn ang="0">
                  <a:pos x="6" y="3"/>
                </a:cxn>
                <a:cxn ang="0">
                  <a:pos x="4" y="2"/>
                </a:cxn>
                <a:cxn ang="0">
                  <a:pos x="3" y="4"/>
                </a:cxn>
                <a:cxn ang="0">
                  <a:pos x="4" y="5"/>
                </a:cxn>
                <a:cxn ang="0">
                  <a:pos x="1" y="13"/>
                </a:cxn>
                <a:cxn ang="0">
                  <a:pos x="3" y="20"/>
                </a:cxn>
                <a:cxn ang="0">
                  <a:pos x="18" y="20"/>
                </a:cxn>
                <a:cxn ang="0">
                  <a:pos x="22" y="29"/>
                </a:cxn>
                <a:cxn ang="0">
                  <a:pos x="18" y="28"/>
                </a:cxn>
                <a:cxn ang="0">
                  <a:pos x="15" y="26"/>
                </a:cxn>
                <a:cxn ang="0">
                  <a:pos x="13" y="29"/>
                </a:cxn>
                <a:cxn ang="0">
                  <a:pos x="16" y="33"/>
                </a:cxn>
                <a:cxn ang="0">
                  <a:pos x="24" y="33"/>
                </a:cxn>
                <a:cxn ang="0">
                  <a:pos x="30" y="32"/>
                </a:cxn>
                <a:cxn ang="0">
                  <a:pos x="32" y="32"/>
                </a:cxn>
                <a:cxn ang="0">
                  <a:pos x="32" y="30"/>
                </a:cxn>
                <a:cxn ang="0">
                  <a:pos x="32" y="24"/>
                </a:cxn>
                <a:cxn ang="0">
                  <a:pos x="33" y="16"/>
                </a:cxn>
                <a:cxn ang="0">
                  <a:pos x="10" y="16"/>
                </a:cxn>
                <a:cxn ang="0">
                  <a:pos x="6" y="14"/>
                </a:cxn>
                <a:cxn ang="0">
                  <a:pos x="6" y="10"/>
                </a:cxn>
                <a:cxn ang="0">
                  <a:pos x="13" y="15"/>
                </a:cxn>
                <a:cxn ang="0">
                  <a:pos x="28" y="24"/>
                </a:cxn>
                <a:cxn ang="0">
                  <a:pos x="20" y="18"/>
                </a:cxn>
                <a:cxn ang="0">
                  <a:pos x="24" y="17"/>
                </a:cxn>
                <a:cxn ang="0">
                  <a:pos x="27" y="18"/>
                </a:cxn>
                <a:cxn ang="0">
                  <a:pos x="28" y="22"/>
                </a:cxn>
                <a:cxn ang="0">
                  <a:pos x="28" y="24"/>
                </a:cxn>
              </a:cxnLst>
              <a:rect l="0" t="0" r="r" b="b"/>
              <a:pathLst>
                <a:path w="34" h="34">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w="9525">
              <a:noFill/>
              <a:round/>
              <a:headEnd/>
              <a:tailEnd/>
            </a:ln>
          </p:spPr>
          <p:txBody>
            <a:bodyPr/>
            <a:lstStyle/>
            <a:p>
              <a:pPr>
                <a:defRPr/>
              </a:pPr>
              <a:endParaRPr lang="en-US" sz="450" dirty="0">
                <a:latin typeface="Calibri" panose="020F0502020204030204" pitchFamily="34" charset="0"/>
              </a:endParaRPr>
            </a:p>
          </p:txBody>
        </p:sp>
        <p:sp>
          <p:nvSpPr>
            <p:cNvPr id="150" name="Freeform 7"/>
            <p:cNvSpPr>
              <a:spLocks noEditPoints="1"/>
            </p:cNvSpPr>
            <p:nvPr/>
          </p:nvSpPr>
          <p:spPr bwMode="auto">
            <a:xfrm>
              <a:off x="117475" y="1457326"/>
              <a:ext cx="55563" cy="55563"/>
            </a:xfrm>
            <a:custGeom>
              <a:avLst/>
              <a:gdLst/>
              <a:ahLst/>
              <a:cxnLst>
                <a:cxn ang="0">
                  <a:pos x="15" y="0"/>
                </a:cxn>
                <a:cxn ang="0">
                  <a:pos x="15" y="0"/>
                </a:cxn>
                <a:cxn ang="0">
                  <a:pos x="8" y="6"/>
                </a:cxn>
                <a:cxn ang="0">
                  <a:pos x="3" y="13"/>
                </a:cxn>
                <a:cxn ang="0">
                  <a:pos x="0" y="16"/>
                </a:cxn>
                <a:cxn ang="0">
                  <a:pos x="1" y="19"/>
                </a:cxn>
                <a:cxn ang="0">
                  <a:pos x="3" y="19"/>
                </a:cxn>
                <a:cxn ang="0">
                  <a:pos x="4" y="18"/>
                </a:cxn>
                <a:cxn ang="0">
                  <a:pos x="6" y="15"/>
                </a:cxn>
                <a:cxn ang="0">
                  <a:pos x="11" y="9"/>
                </a:cxn>
                <a:cxn ang="0">
                  <a:pos x="18" y="3"/>
                </a:cxn>
                <a:cxn ang="0">
                  <a:pos x="18" y="3"/>
                </a:cxn>
                <a:cxn ang="0">
                  <a:pos x="18" y="3"/>
                </a:cxn>
                <a:cxn ang="0">
                  <a:pos x="18" y="0"/>
                </a:cxn>
                <a:cxn ang="0">
                  <a:pos x="15" y="0"/>
                </a:cxn>
                <a:cxn ang="0">
                  <a:pos x="15" y="0"/>
                </a:cxn>
                <a:cxn ang="0">
                  <a:pos x="15" y="0"/>
                </a:cxn>
              </a:cxnLst>
              <a:rect l="0" t="0" r="r" b="b"/>
              <a:pathLst>
                <a:path w="19" h="19">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w="9525">
              <a:noFill/>
              <a:round/>
              <a:headEnd/>
              <a:tailEnd/>
            </a:ln>
          </p:spPr>
          <p:txBody>
            <a:bodyPr/>
            <a:lstStyle/>
            <a:p>
              <a:pPr>
                <a:defRPr/>
              </a:pPr>
              <a:endParaRPr lang="en-US" sz="450" dirty="0">
                <a:latin typeface="Calibri" panose="020F0502020204030204" pitchFamily="34" charset="0"/>
              </a:endParaRPr>
            </a:p>
          </p:txBody>
        </p:sp>
        <p:sp>
          <p:nvSpPr>
            <p:cNvPr id="151" name="Freeform 8"/>
            <p:cNvSpPr>
              <a:spLocks noEditPoints="1"/>
            </p:cNvSpPr>
            <p:nvPr/>
          </p:nvSpPr>
          <p:spPr bwMode="auto">
            <a:xfrm>
              <a:off x="180975" y="1263651"/>
              <a:ext cx="55563" cy="58738"/>
            </a:xfrm>
            <a:custGeom>
              <a:avLst/>
              <a:gdLst/>
              <a:ahLst/>
              <a:cxnLst>
                <a:cxn ang="0">
                  <a:pos x="7" y="11"/>
                </a:cxn>
                <a:cxn ang="0">
                  <a:pos x="1" y="16"/>
                </a:cxn>
                <a:cxn ang="0">
                  <a:pos x="1" y="17"/>
                </a:cxn>
                <a:cxn ang="0">
                  <a:pos x="1" y="19"/>
                </a:cxn>
                <a:cxn ang="0">
                  <a:pos x="3" y="19"/>
                </a:cxn>
                <a:cxn ang="0">
                  <a:pos x="3" y="19"/>
                </a:cxn>
                <a:cxn ang="0">
                  <a:pos x="10" y="13"/>
                </a:cxn>
                <a:cxn ang="0">
                  <a:pos x="16" y="7"/>
                </a:cxn>
                <a:cxn ang="0">
                  <a:pos x="18" y="3"/>
                </a:cxn>
                <a:cxn ang="0">
                  <a:pos x="18" y="1"/>
                </a:cxn>
                <a:cxn ang="0">
                  <a:pos x="16" y="1"/>
                </a:cxn>
                <a:cxn ang="0">
                  <a:pos x="15" y="1"/>
                </a:cxn>
                <a:cxn ang="0">
                  <a:pos x="13" y="5"/>
                </a:cxn>
                <a:cxn ang="0">
                  <a:pos x="7" y="11"/>
                </a:cxn>
                <a:cxn ang="0">
                  <a:pos x="7" y="11"/>
                </a:cxn>
                <a:cxn ang="0">
                  <a:pos x="7" y="11"/>
                </a:cxn>
              </a:cxnLst>
              <a:rect l="0" t="0" r="r" b="b"/>
              <a:pathLst>
                <a:path w="19" h="2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w="9525">
              <a:noFill/>
              <a:round/>
              <a:headEnd/>
              <a:tailEnd/>
            </a:ln>
          </p:spPr>
          <p:txBody>
            <a:bodyPr/>
            <a:lstStyle/>
            <a:p>
              <a:pPr>
                <a:defRPr/>
              </a:pPr>
              <a:endParaRPr lang="en-US" sz="450" dirty="0">
                <a:latin typeface="Calibri" panose="020F0502020204030204" pitchFamily="34" charset="0"/>
              </a:endParaRPr>
            </a:p>
          </p:txBody>
        </p:sp>
      </p:grpSp>
      <p:sp>
        <p:nvSpPr>
          <p:cNvPr id="152" name="Freeform 142"/>
          <p:cNvSpPr>
            <a:spLocks noChangeArrowheads="1"/>
          </p:cNvSpPr>
          <p:nvPr/>
        </p:nvSpPr>
        <p:spPr bwMode="auto">
          <a:xfrm>
            <a:off x="7335409" y="3667844"/>
            <a:ext cx="335120" cy="590575"/>
          </a:xfrm>
          <a:custGeom>
            <a:avLst/>
            <a:gdLst>
              <a:gd name="T0" fmla="*/ 359 w 651"/>
              <a:gd name="T1" fmla="*/ 0 h 1145"/>
              <a:gd name="T2" fmla="*/ 359 w 651"/>
              <a:gd name="T3" fmla="*/ 0 h 1145"/>
              <a:gd name="T4" fmla="*/ 359 w 651"/>
              <a:gd name="T5" fmla="*/ 107 h 1145"/>
              <a:gd name="T6" fmla="*/ 638 w 651"/>
              <a:gd name="T7" fmla="*/ 321 h 1145"/>
              <a:gd name="T8" fmla="*/ 503 w 651"/>
              <a:gd name="T9" fmla="*/ 321 h 1145"/>
              <a:gd name="T10" fmla="*/ 359 w 651"/>
              <a:gd name="T11" fmla="*/ 210 h 1145"/>
              <a:gd name="T12" fmla="*/ 359 w 651"/>
              <a:gd name="T13" fmla="*/ 482 h 1145"/>
              <a:gd name="T14" fmla="*/ 650 w 651"/>
              <a:gd name="T15" fmla="*/ 748 h 1145"/>
              <a:gd name="T16" fmla="*/ 535 w 651"/>
              <a:gd name="T17" fmla="*/ 963 h 1145"/>
              <a:gd name="T18" fmla="*/ 354 w 651"/>
              <a:gd name="T19" fmla="*/ 1012 h 1145"/>
              <a:gd name="T20" fmla="*/ 354 w 651"/>
              <a:gd name="T21" fmla="*/ 1144 h 1145"/>
              <a:gd name="T22" fmla="*/ 288 w 651"/>
              <a:gd name="T23" fmla="*/ 1144 h 1145"/>
              <a:gd name="T24" fmla="*/ 288 w 651"/>
              <a:gd name="T25" fmla="*/ 1012 h 1145"/>
              <a:gd name="T26" fmla="*/ 75 w 651"/>
              <a:gd name="T27" fmla="*/ 942 h 1145"/>
              <a:gd name="T28" fmla="*/ 0 w 651"/>
              <a:gd name="T29" fmla="*/ 761 h 1145"/>
              <a:gd name="T30" fmla="*/ 132 w 651"/>
              <a:gd name="T31" fmla="*/ 761 h 1145"/>
              <a:gd name="T32" fmla="*/ 288 w 651"/>
              <a:gd name="T33" fmla="*/ 905 h 1145"/>
              <a:gd name="T34" fmla="*/ 288 w 651"/>
              <a:gd name="T35" fmla="*/ 600 h 1145"/>
              <a:gd name="T36" fmla="*/ 17 w 651"/>
              <a:gd name="T37" fmla="*/ 342 h 1145"/>
              <a:gd name="T38" fmla="*/ 128 w 651"/>
              <a:gd name="T39" fmla="*/ 148 h 1145"/>
              <a:gd name="T40" fmla="*/ 292 w 651"/>
              <a:gd name="T41" fmla="*/ 107 h 1145"/>
              <a:gd name="T42" fmla="*/ 292 w 651"/>
              <a:gd name="T43" fmla="*/ 0 h 1145"/>
              <a:gd name="T44" fmla="*/ 359 w 651"/>
              <a:gd name="T45" fmla="*/ 0 h 1145"/>
              <a:gd name="T46" fmla="*/ 292 w 651"/>
              <a:gd name="T47" fmla="*/ 210 h 1145"/>
              <a:gd name="T48" fmla="*/ 292 w 651"/>
              <a:gd name="T49" fmla="*/ 210 h 1145"/>
              <a:gd name="T50" fmla="*/ 144 w 651"/>
              <a:gd name="T51" fmla="*/ 333 h 1145"/>
              <a:gd name="T52" fmla="*/ 292 w 651"/>
              <a:gd name="T53" fmla="*/ 465 h 1145"/>
              <a:gd name="T54" fmla="*/ 292 w 651"/>
              <a:gd name="T55" fmla="*/ 210 h 1145"/>
              <a:gd name="T56" fmla="*/ 359 w 651"/>
              <a:gd name="T57" fmla="*/ 905 h 1145"/>
              <a:gd name="T58" fmla="*/ 359 w 651"/>
              <a:gd name="T59" fmla="*/ 905 h 1145"/>
              <a:gd name="T60" fmla="*/ 515 w 651"/>
              <a:gd name="T61" fmla="*/ 765 h 1145"/>
              <a:gd name="T62" fmla="*/ 359 w 651"/>
              <a:gd name="T63" fmla="*/ 617 h 1145"/>
              <a:gd name="T64" fmla="*/ 359 w 651"/>
              <a:gd name="T65" fmla="*/ 905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1145">
                <a:moveTo>
                  <a:pt x="359" y="0"/>
                </a:moveTo>
                <a:lnTo>
                  <a:pt x="359" y="0"/>
                </a:lnTo>
                <a:cubicBezTo>
                  <a:pt x="359" y="107"/>
                  <a:pt x="359" y="107"/>
                  <a:pt x="359" y="107"/>
                </a:cubicBezTo>
                <a:cubicBezTo>
                  <a:pt x="416" y="107"/>
                  <a:pt x="634" y="115"/>
                  <a:pt x="638" y="321"/>
                </a:cubicBezTo>
                <a:cubicBezTo>
                  <a:pt x="503" y="321"/>
                  <a:pt x="503" y="321"/>
                  <a:pt x="503" y="321"/>
                </a:cubicBezTo>
                <a:cubicBezTo>
                  <a:pt x="498" y="234"/>
                  <a:pt x="432" y="214"/>
                  <a:pt x="359" y="210"/>
                </a:cubicBezTo>
                <a:cubicBezTo>
                  <a:pt x="359" y="482"/>
                  <a:pt x="359" y="482"/>
                  <a:pt x="359" y="482"/>
                </a:cubicBezTo>
                <a:cubicBezTo>
                  <a:pt x="490" y="518"/>
                  <a:pt x="650" y="568"/>
                  <a:pt x="650" y="748"/>
                </a:cubicBezTo>
                <a:cubicBezTo>
                  <a:pt x="650" y="876"/>
                  <a:pt x="568" y="942"/>
                  <a:pt x="535" y="963"/>
                </a:cubicBezTo>
                <a:cubicBezTo>
                  <a:pt x="473" y="1004"/>
                  <a:pt x="400" y="1008"/>
                  <a:pt x="354" y="1012"/>
                </a:cubicBezTo>
                <a:cubicBezTo>
                  <a:pt x="354" y="1144"/>
                  <a:pt x="354" y="1144"/>
                  <a:pt x="354" y="1144"/>
                </a:cubicBezTo>
                <a:cubicBezTo>
                  <a:pt x="288" y="1144"/>
                  <a:pt x="288" y="1144"/>
                  <a:pt x="288" y="1144"/>
                </a:cubicBezTo>
                <a:cubicBezTo>
                  <a:pt x="288" y="1012"/>
                  <a:pt x="288" y="1012"/>
                  <a:pt x="288" y="1012"/>
                </a:cubicBezTo>
                <a:cubicBezTo>
                  <a:pt x="231" y="1012"/>
                  <a:pt x="152" y="1012"/>
                  <a:pt x="75" y="942"/>
                </a:cubicBezTo>
                <a:cubicBezTo>
                  <a:pt x="5" y="880"/>
                  <a:pt x="0" y="815"/>
                  <a:pt x="0" y="761"/>
                </a:cubicBezTo>
                <a:cubicBezTo>
                  <a:pt x="132" y="761"/>
                  <a:pt x="132" y="761"/>
                  <a:pt x="132" y="761"/>
                </a:cubicBezTo>
                <a:cubicBezTo>
                  <a:pt x="128" y="819"/>
                  <a:pt x="165" y="901"/>
                  <a:pt x="288" y="905"/>
                </a:cubicBezTo>
                <a:cubicBezTo>
                  <a:pt x="288" y="600"/>
                  <a:pt x="288" y="600"/>
                  <a:pt x="288" y="600"/>
                </a:cubicBezTo>
                <a:cubicBezTo>
                  <a:pt x="75" y="535"/>
                  <a:pt x="17" y="482"/>
                  <a:pt x="17" y="342"/>
                </a:cubicBezTo>
                <a:cubicBezTo>
                  <a:pt x="17" y="234"/>
                  <a:pt x="83" y="177"/>
                  <a:pt x="128" y="148"/>
                </a:cubicBezTo>
                <a:cubicBezTo>
                  <a:pt x="186" y="111"/>
                  <a:pt x="255" y="111"/>
                  <a:pt x="292" y="107"/>
                </a:cubicBezTo>
                <a:cubicBezTo>
                  <a:pt x="292" y="0"/>
                  <a:pt x="292" y="0"/>
                  <a:pt x="292" y="0"/>
                </a:cubicBezTo>
                <a:lnTo>
                  <a:pt x="359" y="0"/>
                </a:lnTo>
                <a:close/>
                <a:moveTo>
                  <a:pt x="292" y="210"/>
                </a:moveTo>
                <a:lnTo>
                  <a:pt x="292" y="210"/>
                </a:lnTo>
                <a:cubicBezTo>
                  <a:pt x="152" y="226"/>
                  <a:pt x="144" y="308"/>
                  <a:pt x="144" y="333"/>
                </a:cubicBezTo>
                <a:cubicBezTo>
                  <a:pt x="144" y="419"/>
                  <a:pt x="227" y="444"/>
                  <a:pt x="292" y="465"/>
                </a:cubicBezTo>
                <a:lnTo>
                  <a:pt x="292" y="210"/>
                </a:lnTo>
                <a:close/>
                <a:moveTo>
                  <a:pt x="359" y="905"/>
                </a:moveTo>
                <a:lnTo>
                  <a:pt x="359" y="905"/>
                </a:lnTo>
                <a:cubicBezTo>
                  <a:pt x="469" y="901"/>
                  <a:pt x="515" y="831"/>
                  <a:pt x="515" y="765"/>
                </a:cubicBezTo>
                <a:cubicBezTo>
                  <a:pt x="515" y="667"/>
                  <a:pt x="424" y="637"/>
                  <a:pt x="359" y="617"/>
                </a:cubicBezTo>
                <a:lnTo>
                  <a:pt x="359" y="905"/>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cs typeface="Lato Regular"/>
            </a:endParaRPr>
          </a:p>
        </p:txBody>
      </p:sp>
      <p:sp>
        <p:nvSpPr>
          <p:cNvPr id="154" name="Freeform 43"/>
          <p:cNvSpPr>
            <a:spLocks noChangeArrowheads="1"/>
          </p:cNvSpPr>
          <p:nvPr/>
        </p:nvSpPr>
        <p:spPr bwMode="auto">
          <a:xfrm rot="16200000">
            <a:off x="8248868" y="2326262"/>
            <a:ext cx="156724" cy="181445"/>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solidFill>
            <a:schemeClr val="bg1">
              <a:lumMod val="6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155" name="Freeform 43"/>
          <p:cNvSpPr>
            <a:spLocks noChangeArrowheads="1"/>
          </p:cNvSpPr>
          <p:nvPr/>
        </p:nvSpPr>
        <p:spPr bwMode="auto">
          <a:xfrm rot="16200000">
            <a:off x="8501658" y="2264197"/>
            <a:ext cx="156724" cy="181445"/>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solidFill>
            <a:schemeClr val="bg1">
              <a:lumMod val="6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156" name="Freeform 43"/>
          <p:cNvSpPr>
            <a:spLocks noChangeArrowheads="1"/>
          </p:cNvSpPr>
          <p:nvPr/>
        </p:nvSpPr>
        <p:spPr bwMode="auto">
          <a:xfrm rot="16200000">
            <a:off x="8775261" y="2252910"/>
            <a:ext cx="156724" cy="181445"/>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solidFill>
            <a:schemeClr val="bg1">
              <a:lumMod val="6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159" name="Freeform 43"/>
          <p:cNvSpPr>
            <a:spLocks noChangeArrowheads="1"/>
          </p:cNvSpPr>
          <p:nvPr/>
        </p:nvSpPr>
        <p:spPr bwMode="auto">
          <a:xfrm rot="16200000">
            <a:off x="9804645" y="2546166"/>
            <a:ext cx="156724" cy="181445"/>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solidFill>
            <a:schemeClr val="bg1">
              <a:lumMod val="6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160" name="Oval 159"/>
          <p:cNvSpPr/>
          <p:nvPr/>
        </p:nvSpPr>
        <p:spPr>
          <a:xfrm>
            <a:off x="129373" y="3678733"/>
            <a:ext cx="747475" cy="7772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450" dirty="0">
              <a:latin typeface="Calibri" panose="020F0502020204030204" pitchFamily="34" charset="0"/>
            </a:endParaRPr>
          </a:p>
        </p:txBody>
      </p:sp>
      <p:sp>
        <p:nvSpPr>
          <p:cNvPr id="4" name="TextBox 3"/>
          <p:cNvSpPr txBox="1"/>
          <p:nvPr/>
        </p:nvSpPr>
        <p:spPr>
          <a:xfrm>
            <a:off x="282595" y="3667844"/>
            <a:ext cx="380645" cy="769441"/>
          </a:xfrm>
          <a:prstGeom prst="rect">
            <a:avLst/>
          </a:prstGeom>
          <a:noFill/>
        </p:spPr>
        <p:txBody>
          <a:bodyPr wrap="square" rtlCol="0">
            <a:spAutoFit/>
          </a:bodyPr>
          <a:lstStyle/>
          <a:p>
            <a:r>
              <a:rPr lang="en-US" sz="4400" b="1" dirty="0">
                <a:solidFill>
                  <a:schemeClr val="bg1"/>
                </a:solidFill>
                <a:latin typeface="Calibri" panose="020F0502020204030204" pitchFamily="34" charset="0"/>
              </a:rPr>
              <a:t>2</a:t>
            </a:r>
          </a:p>
        </p:txBody>
      </p:sp>
      <p:sp>
        <p:nvSpPr>
          <p:cNvPr id="64" name="TextBox 63"/>
          <p:cNvSpPr txBox="1"/>
          <p:nvPr/>
        </p:nvSpPr>
        <p:spPr>
          <a:xfrm>
            <a:off x="294049" y="2068667"/>
            <a:ext cx="380645" cy="769441"/>
          </a:xfrm>
          <a:prstGeom prst="rect">
            <a:avLst/>
          </a:prstGeom>
          <a:noFill/>
        </p:spPr>
        <p:txBody>
          <a:bodyPr wrap="square" rtlCol="0">
            <a:spAutoFit/>
          </a:bodyPr>
          <a:lstStyle/>
          <a:p>
            <a:r>
              <a:rPr lang="en-US" sz="4400" b="1" dirty="0">
                <a:solidFill>
                  <a:schemeClr val="bg1"/>
                </a:solidFill>
                <a:latin typeface="Calibri" panose="020F0502020204030204" pitchFamily="34" charset="0"/>
              </a:rPr>
              <a:t>1</a:t>
            </a:r>
          </a:p>
        </p:txBody>
      </p:sp>
      <p:sp>
        <p:nvSpPr>
          <p:cNvPr id="65" name="Freeform 43"/>
          <p:cNvSpPr>
            <a:spLocks noChangeArrowheads="1"/>
          </p:cNvSpPr>
          <p:nvPr/>
        </p:nvSpPr>
        <p:spPr bwMode="auto">
          <a:xfrm rot="16200000">
            <a:off x="9999092" y="2671542"/>
            <a:ext cx="156724" cy="181445"/>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solidFill>
            <a:schemeClr val="bg1">
              <a:lumMod val="6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6" name="Freeform 43"/>
          <p:cNvSpPr>
            <a:spLocks noChangeArrowheads="1"/>
          </p:cNvSpPr>
          <p:nvPr/>
        </p:nvSpPr>
        <p:spPr bwMode="auto">
          <a:xfrm rot="16200000">
            <a:off x="10176148" y="2860385"/>
            <a:ext cx="156724" cy="181445"/>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solidFill>
            <a:schemeClr val="bg1">
              <a:lumMod val="6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grpSp>
        <p:nvGrpSpPr>
          <p:cNvPr id="69" name="Group 1116"/>
          <p:cNvGrpSpPr>
            <a:grpSpLocks noChangeAspect="1"/>
          </p:cNvGrpSpPr>
          <p:nvPr/>
        </p:nvGrpSpPr>
        <p:grpSpPr bwMode="auto">
          <a:xfrm>
            <a:off x="6436219" y="4830804"/>
            <a:ext cx="2430944" cy="1767029"/>
            <a:chOff x="3564" y="1150"/>
            <a:chExt cx="1749" cy="1271"/>
          </a:xfrm>
          <a:solidFill>
            <a:srgbClr val="0070C0"/>
          </a:solidFill>
        </p:grpSpPr>
        <p:sp>
          <p:nvSpPr>
            <p:cNvPr id="70" name="Freeform 1117"/>
            <p:cNvSpPr>
              <a:spLocks/>
            </p:cNvSpPr>
            <p:nvPr/>
          </p:nvSpPr>
          <p:spPr bwMode="auto">
            <a:xfrm>
              <a:off x="4621" y="1886"/>
              <a:ext cx="35" cy="45"/>
            </a:xfrm>
            <a:custGeom>
              <a:avLst/>
              <a:gdLst>
                <a:gd name="T0" fmla="*/ 4 w 36"/>
                <a:gd name="T1" fmla="*/ 10 h 47"/>
                <a:gd name="T2" fmla="*/ 8 w 36"/>
                <a:gd name="T3" fmla="*/ 15 h 47"/>
                <a:gd name="T4" fmla="*/ 2 w 36"/>
                <a:gd name="T5" fmla="*/ 19 h 47"/>
                <a:gd name="T6" fmla="*/ 4 w 36"/>
                <a:gd name="T7" fmla="*/ 27 h 47"/>
                <a:gd name="T8" fmla="*/ 2 w 36"/>
                <a:gd name="T9" fmla="*/ 37 h 47"/>
                <a:gd name="T10" fmla="*/ 0 w 36"/>
                <a:gd name="T11" fmla="*/ 40 h 47"/>
                <a:gd name="T12" fmla="*/ 2 w 36"/>
                <a:gd name="T13" fmla="*/ 46 h 47"/>
                <a:gd name="T14" fmla="*/ 2 w 36"/>
                <a:gd name="T15" fmla="*/ 47 h 47"/>
                <a:gd name="T16" fmla="*/ 2 w 36"/>
                <a:gd name="T17" fmla="*/ 47 h 47"/>
                <a:gd name="T18" fmla="*/ 20 w 36"/>
                <a:gd name="T19" fmla="*/ 40 h 47"/>
                <a:gd name="T20" fmla="*/ 30 w 36"/>
                <a:gd name="T21" fmla="*/ 35 h 47"/>
                <a:gd name="T22" fmla="*/ 33 w 36"/>
                <a:gd name="T23" fmla="*/ 35 h 47"/>
                <a:gd name="T24" fmla="*/ 33 w 36"/>
                <a:gd name="T25" fmla="*/ 35 h 47"/>
                <a:gd name="T26" fmla="*/ 36 w 36"/>
                <a:gd name="T27" fmla="*/ 34 h 47"/>
                <a:gd name="T28" fmla="*/ 36 w 36"/>
                <a:gd name="T29" fmla="*/ 33 h 47"/>
                <a:gd name="T30" fmla="*/ 32 w 36"/>
                <a:gd name="T31" fmla="*/ 16 h 47"/>
                <a:gd name="T32" fmla="*/ 22 w 36"/>
                <a:gd name="T33" fmla="*/ 0 h 47"/>
                <a:gd name="T34" fmla="*/ 22 w 36"/>
                <a:gd name="T35" fmla="*/ 0 h 47"/>
                <a:gd name="T36" fmla="*/ 22 w 36"/>
                <a:gd name="T37" fmla="*/ 0 h 47"/>
                <a:gd name="T38" fmla="*/ 21 w 36"/>
                <a:gd name="T39" fmla="*/ 0 h 47"/>
                <a:gd name="T40" fmla="*/ 20 w 36"/>
                <a:gd name="T41" fmla="*/ 1 h 47"/>
                <a:gd name="T42" fmla="*/ 19 w 36"/>
                <a:gd name="T43" fmla="*/ 1 h 47"/>
                <a:gd name="T44" fmla="*/ 19 w 36"/>
                <a:gd name="T45" fmla="*/ 1 h 47"/>
                <a:gd name="T46" fmla="*/ 17 w 36"/>
                <a:gd name="T47" fmla="*/ 1 h 47"/>
                <a:gd name="T48" fmla="*/ 8 w 36"/>
                <a:gd name="T49" fmla="*/ 3 h 47"/>
                <a:gd name="T50" fmla="*/ 5 w 36"/>
                <a:gd name="T51" fmla="*/ 5 h 47"/>
                <a:gd name="T52" fmla="*/ 3 w 36"/>
                <a:gd name="T53" fmla="*/ 7 h 47"/>
                <a:gd name="T54" fmla="*/ 2 w 36"/>
                <a:gd name="T55" fmla="*/ 7 h 47"/>
                <a:gd name="T56" fmla="*/ 3 w 36"/>
                <a:gd name="T57" fmla="*/ 8 h 47"/>
                <a:gd name="T58" fmla="*/ 4 w 36"/>
                <a:gd name="T5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7">
                  <a:moveTo>
                    <a:pt x="4" y="10"/>
                  </a:moveTo>
                  <a:cubicBezTo>
                    <a:pt x="6" y="11"/>
                    <a:pt x="8" y="13"/>
                    <a:pt x="8" y="15"/>
                  </a:cubicBezTo>
                  <a:cubicBezTo>
                    <a:pt x="8" y="18"/>
                    <a:pt x="5" y="20"/>
                    <a:pt x="2" y="19"/>
                  </a:cubicBezTo>
                  <a:cubicBezTo>
                    <a:pt x="2" y="20"/>
                    <a:pt x="2" y="23"/>
                    <a:pt x="4" y="27"/>
                  </a:cubicBezTo>
                  <a:cubicBezTo>
                    <a:pt x="6" y="30"/>
                    <a:pt x="4" y="35"/>
                    <a:pt x="2" y="37"/>
                  </a:cubicBezTo>
                  <a:cubicBezTo>
                    <a:pt x="1" y="38"/>
                    <a:pt x="0" y="40"/>
                    <a:pt x="0" y="40"/>
                  </a:cubicBezTo>
                  <a:cubicBezTo>
                    <a:pt x="2" y="42"/>
                    <a:pt x="2" y="45"/>
                    <a:pt x="2" y="46"/>
                  </a:cubicBezTo>
                  <a:cubicBezTo>
                    <a:pt x="2" y="47"/>
                    <a:pt x="2" y="47"/>
                    <a:pt x="2" y="47"/>
                  </a:cubicBezTo>
                  <a:cubicBezTo>
                    <a:pt x="2" y="47"/>
                    <a:pt x="2" y="47"/>
                    <a:pt x="2" y="47"/>
                  </a:cubicBezTo>
                  <a:cubicBezTo>
                    <a:pt x="6" y="47"/>
                    <a:pt x="16" y="45"/>
                    <a:pt x="20" y="40"/>
                  </a:cubicBezTo>
                  <a:cubicBezTo>
                    <a:pt x="24" y="36"/>
                    <a:pt x="27" y="35"/>
                    <a:pt x="30" y="35"/>
                  </a:cubicBezTo>
                  <a:cubicBezTo>
                    <a:pt x="31" y="35"/>
                    <a:pt x="32" y="35"/>
                    <a:pt x="33" y="35"/>
                  </a:cubicBezTo>
                  <a:cubicBezTo>
                    <a:pt x="33" y="35"/>
                    <a:pt x="33" y="35"/>
                    <a:pt x="33" y="35"/>
                  </a:cubicBezTo>
                  <a:cubicBezTo>
                    <a:pt x="34" y="35"/>
                    <a:pt x="35" y="35"/>
                    <a:pt x="36" y="34"/>
                  </a:cubicBezTo>
                  <a:cubicBezTo>
                    <a:pt x="36" y="34"/>
                    <a:pt x="36" y="34"/>
                    <a:pt x="36" y="33"/>
                  </a:cubicBezTo>
                  <a:cubicBezTo>
                    <a:pt x="34" y="30"/>
                    <a:pt x="32" y="24"/>
                    <a:pt x="32" y="16"/>
                  </a:cubicBezTo>
                  <a:cubicBezTo>
                    <a:pt x="33" y="13"/>
                    <a:pt x="29" y="7"/>
                    <a:pt x="22" y="0"/>
                  </a:cubicBezTo>
                  <a:cubicBezTo>
                    <a:pt x="22" y="0"/>
                    <a:pt x="22" y="0"/>
                    <a:pt x="22" y="0"/>
                  </a:cubicBezTo>
                  <a:cubicBezTo>
                    <a:pt x="22" y="0"/>
                    <a:pt x="22" y="0"/>
                    <a:pt x="22" y="0"/>
                  </a:cubicBezTo>
                  <a:cubicBezTo>
                    <a:pt x="22" y="0"/>
                    <a:pt x="21" y="0"/>
                    <a:pt x="21" y="0"/>
                  </a:cubicBezTo>
                  <a:cubicBezTo>
                    <a:pt x="21" y="1"/>
                    <a:pt x="20" y="1"/>
                    <a:pt x="20" y="1"/>
                  </a:cubicBezTo>
                  <a:cubicBezTo>
                    <a:pt x="20" y="1"/>
                    <a:pt x="19" y="1"/>
                    <a:pt x="19" y="1"/>
                  </a:cubicBezTo>
                  <a:cubicBezTo>
                    <a:pt x="19" y="1"/>
                    <a:pt x="19" y="1"/>
                    <a:pt x="19" y="1"/>
                  </a:cubicBezTo>
                  <a:cubicBezTo>
                    <a:pt x="18" y="1"/>
                    <a:pt x="17" y="1"/>
                    <a:pt x="17" y="1"/>
                  </a:cubicBezTo>
                  <a:cubicBezTo>
                    <a:pt x="10" y="1"/>
                    <a:pt x="8" y="2"/>
                    <a:pt x="8" y="3"/>
                  </a:cubicBezTo>
                  <a:cubicBezTo>
                    <a:pt x="7" y="4"/>
                    <a:pt x="6" y="4"/>
                    <a:pt x="5" y="5"/>
                  </a:cubicBezTo>
                  <a:cubicBezTo>
                    <a:pt x="4" y="6"/>
                    <a:pt x="3" y="6"/>
                    <a:pt x="3" y="7"/>
                  </a:cubicBezTo>
                  <a:cubicBezTo>
                    <a:pt x="3" y="7"/>
                    <a:pt x="2" y="7"/>
                    <a:pt x="2" y="7"/>
                  </a:cubicBezTo>
                  <a:cubicBezTo>
                    <a:pt x="3" y="8"/>
                    <a:pt x="3" y="8"/>
                    <a:pt x="3" y="8"/>
                  </a:cubicBezTo>
                  <a:cubicBezTo>
                    <a:pt x="3" y="9"/>
                    <a:pt x="3" y="10"/>
                    <a:pt x="4"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71" name="Freeform 1118"/>
            <p:cNvSpPr>
              <a:spLocks/>
            </p:cNvSpPr>
            <p:nvPr/>
          </p:nvSpPr>
          <p:spPr bwMode="auto">
            <a:xfrm>
              <a:off x="4217" y="2032"/>
              <a:ext cx="39" cy="47"/>
            </a:xfrm>
            <a:custGeom>
              <a:avLst/>
              <a:gdLst>
                <a:gd name="T0" fmla="*/ 29 w 40"/>
                <a:gd name="T1" fmla="*/ 36 h 49"/>
                <a:gd name="T2" fmla="*/ 28 w 40"/>
                <a:gd name="T3" fmla="*/ 34 h 49"/>
                <a:gd name="T4" fmla="*/ 28 w 40"/>
                <a:gd name="T5" fmla="*/ 34 h 49"/>
                <a:gd name="T6" fmla="*/ 28 w 40"/>
                <a:gd name="T7" fmla="*/ 32 h 49"/>
                <a:gd name="T8" fmla="*/ 28 w 40"/>
                <a:gd name="T9" fmla="*/ 32 h 49"/>
                <a:gd name="T10" fmla="*/ 28 w 40"/>
                <a:gd name="T11" fmla="*/ 30 h 49"/>
                <a:gd name="T12" fmla="*/ 33 w 40"/>
                <a:gd name="T13" fmla="*/ 23 h 49"/>
                <a:gd name="T14" fmla="*/ 40 w 40"/>
                <a:gd name="T15" fmla="*/ 14 h 49"/>
                <a:gd name="T16" fmla="*/ 34 w 40"/>
                <a:gd name="T17" fmla="*/ 13 h 49"/>
                <a:gd name="T18" fmla="*/ 21 w 40"/>
                <a:gd name="T19" fmla="*/ 14 h 49"/>
                <a:gd name="T20" fmla="*/ 21 w 40"/>
                <a:gd name="T21" fmla="*/ 14 h 49"/>
                <a:gd name="T22" fmla="*/ 20 w 40"/>
                <a:gd name="T23" fmla="*/ 13 h 49"/>
                <a:gd name="T24" fmla="*/ 14 w 40"/>
                <a:gd name="T25" fmla="*/ 6 h 49"/>
                <a:gd name="T26" fmla="*/ 8 w 40"/>
                <a:gd name="T27" fmla="*/ 2 h 49"/>
                <a:gd name="T28" fmla="*/ 3 w 40"/>
                <a:gd name="T29" fmla="*/ 0 h 49"/>
                <a:gd name="T30" fmla="*/ 2 w 40"/>
                <a:gd name="T31" fmla="*/ 0 h 49"/>
                <a:gd name="T32" fmla="*/ 0 w 40"/>
                <a:gd name="T33" fmla="*/ 1 h 49"/>
                <a:gd name="T34" fmla="*/ 0 w 40"/>
                <a:gd name="T35" fmla="*/ 2 h 49"/>
                <a:gd name="T36" fmla="*/ 3 w 40"/>
                <a:gd name="T37" fmla="*/ 4 h 49"/>
                <a:gd name="T38" fmla="*/ 8 w 40"/>
                <a:gd name="T39" fmla="*/ 10 h 49"/>
                <a:gd name="T40" fmla="*/ 3 w 40"/>
                <a:gd name="T41" fmla="*/ 14 h 49"/>
                <a:gd name="T42" fmla="*/ 2 w 40"/>
                <a:gd name="T43" fmla="*/ 14 h 49"/>
                <a:gd name="T44" fmla="*/ 5 w 40"/>
                <a:gd name="T45" fmla="*/ 30 h 49"/>
                <a:gd name="T46" fmla="*/ 5 w 40"/>
                <a:gd name="T47" fmla="*/ 32 h 49"/>
                <a:gd name="T48" fmla="*/ 5 w 40"/>
                <a:gd name="T49" fmla="*/ 33 h 49"/>
                <a:gd name="T50" fmla="*/ 6 w 40"/>
                <a:gd name="T51" fmla="*/ 34 h 49"/>
                <a:gd name="T52" fmla="*/ 6 w 40"/>
                <a:gd name="T53" fmla="*/ 35 h 49"/>
                <a:gd name="T54" fmla="*/ 6 w 40"/>
                <a:gd name="T55" fmla="*/ 36 h 49"/>
                <a:gd name="T56" fmla="*/ 7 w 40"/>
                <a:gd name="T57" fmla="*/ 37 h 49"/>
                <a:gd name="T58" fmla="*/ 7 w 40"/>
                <a:gd name="T59" fmla="*/ 39 h 49"/>
                <a:gd name="T60" fmla="*/ 7 w 40"/>
                <a:gd name="T61" fmla="*/ 40 h 49"/>
                <a:gd name="T62" fmla="*/ 8 w 40"/>
                <a:gd name="T63" fmla="*/ 42 h 49"/>
                <a:gd name="T64" fmla="*/ 8 w 40"/>
                <a:gd name="T65" fmla="*/ 43 h 49"/>
                <a:gd name="T66" fmla="*/ 8 w 40"/>
                <a:gd name="T67" fmla="*/ 45 h 49"/>
                <a:gd name="T68" fmla="*/ 8 w 40"/>
                <a:gd name="T69" fmla="*/ 46 h 49"/>
                <a:gd name="T70" fmla="*/ 8 w 40"/>
                <a:gd name="T71" fmla="*/ 48 h 49"/>
                <a:gd name="T72" fmla="*/ 9 w 40"/>
                <a:gd name="T73" fmla="*/ 49 h 49"/>
                <a:gd name="T74" fmla="*/ 9 w 40"/>
                <a:gd name="T75" fmla="*/ 49 h 49"/>
                <a:gd name="T76" fmla="*/ 9 w 40"/>
                <a:gd name="T77" fmla="*/ 49 h 49"/>
                <a:gd name="T78" fmla="*/ 14 w 40"/>
                <a:gd name="T79" fmla="*/ 48 h 49"/>
                <a:gd name="T80" fmla="*/ 21 w 40"/>
                <a:gd name="T81" fmla="*/ 45 h 49"/>
                <a:gd name="T82" fmla="*/ 30 w 40"/>
                <a:gd name="T83" fmla="*/ 38 h 49"/>
                <a:gd name="T84" fmla="*/ 30 w 40"/>
                <a:gd name="T85" fmla="*/ 37 h 49"/>
                <a:gd name="T86" fmla="*/ 29 w 40"/>
                <a:gd name="T87" fmla="*/ 36 h 49"/>
                <a:gd name="T88" fmla="*/ 29 w 40"/>
                <a:gd name="T8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49">
                  <a:moveTo>
                    <a:pt x="29" y="36"/>
                  </a:moveTo>
                  <a:cubicBezTo>
                    <a:pt x="29" y="35"/>
                    <a:pt x="28" y="35"/>
                    <a:pt x="28" y="34"/>
                  </a:cubicBezTo>
                  <a:cubicBezTo>
                    <a:pt x="28" y="34"/>
                    <a:pt x="28" y="34"/>
                    <a:pt x="28" y="34"/>
                  </a:cubicBezTo>
                  <a:cubicBezTo>
                    <a:pt x="28" y="33"/>
                    <a:pt x="28" y="33"/>
                    <a:pt x="28" y="32"/>
                  </a:cubicBezTo>
                  <a:cubicBezTo>
                    <a:pt x="28" y="32"/>
                    <a:pt x="28" y="32"/>
                    <a:pt x="28" y="32"/>
                  </a:cubicBezTo>
                  <a:cubicBezTo>
                    <a:pt x="28" y="31"/>
                    <a:pt x="28" y="30"/>
                    <a:pt x="28" y="30"/>
                  </a:cubicBezTo>
                  <a:cubicBezTo>
                    <a:pt x="28" y="26"/>
                    <a:pt x="30" y="23"/>
                    <a:pt x="33" y="23"/>
                  </a:cubicBezTo>
                  <a:cubicBezTo>
                    <a:pt x="36" y="23"/>
                    <a:pt x="40" y="16"/>
                    <a:pt x="40" y="14"/>
                  </a:cubicBezTo>
                  <a:cubicBezTo>
                    <a:pt x="39" y="13"/>
                    <a:pt x="36" y="13"/>
                    <a:pt x="34" y="13"/>
                  </a:cubicBezTo>
                  <a:cubicBezTo>
                    <a:pt x="30" y="13"/>
                    <a:pt x="21" y="14"/>
                    <a:pt x="21" y="14"/>
                  </a:cubicBezTo>
                  <a:cubicBezTo>
                    <a:pt x="21" y="14"/>
                    <a:pt x="21" y="14"/>
                    <a:pt x="21" y="14"/>
                  </a:cubicBezTo>
                  <a:cubicBezTo>
                    <a:pt x="20" y="13"/>
                    <a:pt x="20" y="13"/>
                    <a:pt x="20" y="13"/>
                  </a:cubicBezTo>
                  <a:cubicBezTo>
                    <a:pt x="20" y="13"/>
                    <a:pt x="14" y="11"/>
                    <a:pt x="14" y="6"/>
                  </a:cubicBezTo>
                  <a:cubicBezTo>
                    <a:pt x="14" y="4"/>
                    <a:pt x="13" y="2"/>
                    <a:pt x="8" y="2"/>
                  </a:cubicBezTo>
                  <a:cubicBezTo>
                    <a:pt x="5" y="2"/>
                    <a:pt x="4" y="1"/>
                    <a:pt x="3" y="0"/>
                  </a:cubicBezTo>
                  <a:cubicBezTo>
                    <a:pt x="2" y="0"/>
                    <a:pt x="2" y="0"/>
                    <a:pt x="2" y="0"/>
                  </a:cubicBezTo>
                  <a:cubicBezTo>
                    <a:pt x="2" y="0"/>
                    <a:pt x="1" y="0"/>
                    <a:pt x="0" y="1"/>
                  </a:cubicBezTo>
                  <a:cubicBezTo>
                    <a:pt x="0" y="2"/>
                    <a:pt x="0" y="2"/>
                    <a:pt x="0" y="2"/>
                  </a:cubicBezTo>
                  <a:cubicBezTo>
                    <a:pt x="0" y="3"/>
                    <a:pt x="2" y="3"/>
                    <a:pt x="3" y="4"/>
                  </a:cubicBezTo>
                  <a:cubicBezTo>
                    <a:pt x="5" y="5"/>
                    <a:pt x="9" y="7"/>
                    <a:pt x="8" y="10"/>
                  </a:cubicBezTo>
                  <a:cubicBezTo>
                    <a:pt x="7" y="13"/>
                    <a:pt x="5" y="14"/>
                    <a:pt x="3" y="14"/>
                  </a:cubicBezTo>
                  <a:cubicBezTo>
                    <a:pt x="3" y="14"/>
                    <a:pt x="2" y="14"/>
                    <a:pt x="2" y="14"/>
                  </a:cubicBezTo>
                  <a:cubicBezTo>
                    <a:pt x="1" y="18"/>
                    <a:pt x="3" y="26"/>
                    <a:pt x="5" y="30"/>
                  </a:cubicBezTo>
                  <a:cubicBezTo>
                    <a:pt x="5" y="31"/>
                    <a:pt x="5" y="31"/>
                    <a:pt x="5" y="32"/>
                  </a:cubicBezTo>
                  <a:cubicBezTo>
                    <a:pt x="5" y="32"/>
                    <a:pt x="5" y="32"/>
                    <a:pt x="5" y="33"/>
                  </a:cubicBezTo>
                  <a:cubicBezTo>
                    <a:pt x="6" y="33"/>
                    <a:pt x="6" y="33"/>
                    <a:pt x="6" y="34"/>
                  </a:cubicBezTo>
                  <a:cubicBezTo>
                    <a:pt x="6" y="34"/>
                    <a:pt x="6" y="35"/>
                    <a:pt x="6" y="35"/>
                  </a:cubicBezTo>
                  <a:cubicBezTo>
                    <a:pt x="6" y="35"/>
                    <a:pt x="6" y="36"/>
                    <a:pt x="6" y="36"/>
                  </a:cubicBezTo>
                  <a:cubicBezTo>
                    <a:pt x="7" y="37"/>
                    <a:pt x="7" y="37"/>
                    <a:pt x="7" y="37"/>
                  </a:cubicBezTo>
                  <a:cubicBezTo>
                    <a:pt x="7" y="38"/>
                    <a:pt x="7" y="38"/>
                    <a:pt x="7" y="39"/>
                  </a:cubicBezTo>
                  <a:cubicBezTo>
                    <a:pt x="7" y="39"/>
                    <a:pt x="7" y="40"/>
                    <a:pt x="7" y="40"/>
                  </a:cubicBezTo>
                  <a:cubicBezTo>
                    <a:pt x="7" y="41"/>
                    <a:pt x="8" y="41"/>
                    <a:pt x="8" y="42"/>
                  </a:cubicBezTo>
                  <a:cubicBezTo>
                    <a:pt x="8" y="42"/>
                    <a:pt x="8" y="43"/>
                    <a:pt x="8" y="43"/>
                  </a:cubicBezTo>
                  <a:cubicBezTo>
                    <a:pt x="8" y="43"/>
                    <a:pt x="8" y="44"/>
                    <a:pt x="8" y="45"/>
                  </a:cubicBezTo>
                  <a:cubicBezTo>
                    <a:pt x="8" y="45"/>
                    <a:pt x="8" y="45"/>
                    <a:pt x="8" y="46"/>
                  </a:cubicBezTo>
                  <a:cubicBezTo>
                    <a:pt x="8" y="47"/>
                    <a:pt x="8" y="47"/>
                    <a:pt x="8" y="48"/>
                  </a:cubicBezTo>
                  <a:cubicBezTo>
                    <a:pt x="9" y="48"/>
                    <a:pt x="9" y="49"/>
                    <a:pt x="9" y="49"/>
                  </a:cubicBezTo>
                  <a:cubicBezTo>
                    <a:pt x="9" y="49"/>
                    <a:pt x="9" y="49"/>
                    <a:pt x="9" y="49"/>
                  </a:cubicBezTo>
                  <a:cubicBezTo>
                    <a:pt x="9" y="49"/>
                    <a:pt x="9" y="49"/>
                    <a:pt x="9" y="49"/>
                  </a:cubicBezTo>
                  <a:cubicBezTo>
                    <a:pt x="11" y="48"/>
                    <a:pt x="12" y="48"/>
                    <a:pt x="14" y="48"/>
                  </a:cubicBezTo>
                  <a:cubicBezTo>
                    <a:pt x="19" y="48"/>
                    <a:pt x="21" y="47"/>
                    <a:pt x="21" y="45"/>
                  </a:cubicBezTo>
                  <a:cubicBezTo>
                    <a:pt x="22" y="40"/>
                    <a:pt x="26" y="37"/>
                    <a:pt x="30" y="38"/>
                  </a:cubicBezTo>
                  <a:cubicBezTo>
                    <a:pt x="30" y="38"/>
                    <a:pt x="30" y="38"/>
                    <a:pt x="30" y="37"/>
                  </a:cubicBezTo>
                  <a:cubicBezTo>
                    <a:pt x="29" y="37"/>
                    <a:pt x="29" y="37"/>
                    <a:pt x="29" y="36"/>
                  </a:cubicBezTo>
                  <a:cubicBezTo>
                    <a:pt x="29" y="36"/>
                    <a:pt x="29" y="36"/>
                    <a:pt x="29"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72" name="Freeform 1119"/>
            <p:cNvSpPr>
              <a:spLocks/>
            </p:cNvSpPr>
            <p:nvPr/>
          </p:nvSpPr>
          <p:spPr bwMode="auto">
            <a:xfrm>
              <a:off x="4248" y="2063"/>
              <a:ext cx="10" cy="25"/>
            </a:xfrm>
            <a:custGeom>
              <a:avLst/>
              <a:gdLst>
                <a:gd name="T0" fmla="*/ 10 w 11"/>
                <a:gd name="T1" fmla="*/ 14 h 26"/>
                <a:gd name="T2" fmla="*/ 10 w 11"/>
                <a:gd name="T3" fmla="*/ 11 h 26"/>
                <a:gd name="T4" fmla="*/ 10 w 11"/>
                <a:gd name="T5" fmla="*/ 9 h 26"/>
                <a:gd name="T6" fmla="*/ 8 w 11"/>
                <a:gd name="T7" fmla="*/ 2 h 26"/>
                <a:gd name="T8" fmla="*/ 8 w 11"/>
                <a:gd name="T9" fmla="*/ 0 h 26"/>
                <a:gd name="T10" fmla="*/ 7 w 11"/>
                <a:gd name="T11" fmla="*/ 1 h 26"/>
                <a:gd name="T12" fmla="*/ 1 w 11"/>
                <a:gd name="T13" fmla="*/ 7 h 26"/>
                <a:gd name="T14" fmla="*/ 0 w 11"/>
                <a:gd name="T15" fmla="*/ 7 h 26"/>
                <a:gd name="T16" fmla="*/ 6 w 11"/>
                <a:gd name="T17" fmla="*/ 23 h 26"/>
                <a:gd name="T18" fmla="*/ 7 w 11"/>
                <a:gd name="T19" fmla="*/ 26 h 26"/>
                <a:gd name="T20" fmla="*/ 8 w 11"/>
                <a:gd name="T21" fmla="*/ 25 h 26"/>
                <a:gd name="T22" fmla="*/ 8 w 11"/>
                <a:gd name="T23" fmla="*/ 24 h 26"/>
                <a:gd name="T24" fmla="*/ 11 w 11"/>
                <a:gd name="T25" fmla="*/ 18 h 26"/>
                <a:gd name="T26" fmla="*/ 10 w 11"/>
                <a:gd name="T27" fmla="*/ 15 h 26"/>
                <a:gd name="T28" fmla="*/ 10 w 11"/>
                <a:gd name="T2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6">
                  <a:moveTo>
                    <a:pt x="10" y="14"/>
                  </a:moveTo>
                  <a:cubicBezTo>
                    <a:pt x="10" y="13"/>
                    <a:pt x="10" y="12"/>
                    <a:pt x="10" y="11"/>
                  </a:cubicBezTo>
                  <a:cubicBezTo>
                    <a:pt x="10" y="10"/>
                    <a:pt x="10" y="10"/>
                    <a:pt x="10" y="9"/>
                  </a:cubicBezTo>
                  <a:cubicBezTo>
                    <a:pt x="9" y="7"/>
                    <a:pt x="9" y="4"/>
                    <a:pt x="8" y="2"/>
                  </a:cubicBezTo>
                  <a:cubicBezTo>
                    <a:pt x="8" y="1"/>
                    <a:pt x="8" y="1"/>
                    <a:pt x="8" y="0"/>
                  </a:cubicBezTo>
                  <a:cubicBezTo>
                    <a:pt x="8" y="0"/>
                    <a:pt x="8" y="1"/>
                    <a:pt x="7" y="1"/>
                  </a:cubicBezTo>
                  <a:cubicBezTo>
                    <a:pt x="6" y="4"/>
                    <a:pt x="4" y="7"/>
                    <a:pt x="1" y="7"/>
                  </a:cubicBezTo>
                  <a:cubicBezTo>
                    <a:pt x="0" y="7"/>
                    <a:pt x="0" y="7"/>
                    <a:pt x="0" y="7"/>
                  </a:cubicBezTo>
                  <a:cubicBezTo>
                    <a:pt x="3" y="11"/>
                    <a:pt x="6" y="19"/>
                    <a:pt x="6" y="23"/>
                  </a:cubicBezTo>
                  <a:cubicBezTo>
                    <a:pt x="6" y="24"/>
                    <a:pt x="6" y="25"/>
                    <a:pt x="7" y="26"/>
                  </a:cubicBezTo>
                  <a:cubicBezTo>
                    <a:pt x="7" y="25"/>
                    <a:pt x="8" y="25"/>
                    <a:pt x="8" y="25"/>
                  </a:cubicBezTo>
                  <a:cubicBezTo>
                    <a:pt x="8" y="24"/>
                    <a:pt x="8" y="24"/>
                    <a:pt x="8" y="24"/>
                  </a:cubicBezTo>
                  <a:cubicBezTo>
                    <a:pt x="9" y="22"/>
                    <a:pt x="10" y="20"/>
                    <a:pt x="11" y="18"/>
                  </a:cubicBezTo>
                  <a:cubicBezTo>
                    <a:pt x="11" y="17"/>
                    <a:pt x="11" y="16"/>
                    <a:pt x="10" y="15"/>
                  </a:cubicBezTo>
                  <a:cubicBezTo>
                    <a:pt x="10" y="14"/>
                    <a:pt x="10" y="14"/>
                    <a:pt x="10" y="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73" name="Freeform 1120"/>
            <p:cNvSpPr>
              <a:spLocks/>
            </p:cNvSpPr>
            <p:nvPr/>
          </p:nvSpPr>
          <p:spPr bwMode="auto">
            <a:xfrm>
              <a:off x="4008" y="1922"/>
              <a:ext cx="294" cy="311"/>
            </a:xfrm>
            <a:custGeom>
              <a:avLst/>
              <a:gdLst>
                <a:gd name="T0" fmla="*/ 267 w 308"/>
                <a:gd name="T1" fmla="*/ 152 h 326"/>
                <a:gd name="T2" fmla="*/ 280 w 308"/>
                <a:gd name="T3" fmla="*/ 137 h 326"/>
                <a:gd name="T4" fmla="*/ 293 w 308"/>
                <a:gd name="T5" fmla="*/ 104 h 326"/>
                <a:gd name="T6" fmla="*/ 307 w 308"/>
                <a:gd name="T7" fmla="*/ 93 h 326"/>
                <a:gd name="T8" fmla="*/ 304 w 308"/>
                <a:gd name="T9" fmla="*/ 90 h 326"/>
                <a:gd name="T10" fmla="*/ 300 w 308"/>
                <a:gd name="T11" fmla="*/ 83 h 326"/>
                <a:gd name="T12" fmla="*/ 276 w 308"/>
                <a:gd name="T13" fmla="*/ 85 h 326"/>
                <a:gd name="T14" fmla="*/ 261 w 308"/>
                <a:gd name="T15" fmla="*/ 97 h 326"/>
                <a:gd name="T16" fmla="*/ 258 w 308"/>
                <a:gd name="T17" fmla="*/ 98 h 326"/>
                <a:gd name="T18" fmla="*/ 258 w 308"/>
                <a:gd name="T19" fmla="*/ 108 h 326"/>
                <a:gd name="T20" fmla="*/ 242 w 308"/>
                <a:gd name="T21" fmla="*/ 110 h 326"/>
                <a:gd name="T22" fmla="*/ 227 w 308"/>
                <a:gd name="T23" fmla="*/ 107 h 326"/>
                <a:gd name="T24" fmla="*/ 224 w 308"/>
                <a:gd name="T25" fmla="*/ 107 h 326"/>
                <a:gd name="T26" fmla="*/ 222 w 308"/>
                <a:gd name="T27" fmla="*/ 104 h 326"/>
                <a:gd name="T28" fmla="*/ 222 w 308"/>
                <a:gd name="T29" fmla="*/ 102 h 326"/>
                <a:gd name="T30" fmla="*/ 221 w 308"/>
                <a:gd name="T31" fmla="*/ 94 h 326"/>
                <a:gd name="T32" fmla="*/ 218 w 308"/>
                <a:gd name="T33" fmla="*/ 101 h 326"/>
                <a:gd name="T34" fmla="*/ 188 w 308"/>
                <a:gd name="T35" fmla="*/ 110 h 326"/>
                <a:gd name="T36" fmla="*/ 162 w 308"/>
                <a:gd name="T37" fmla="*/ 102 h 326"/>
                <a:gd name="T38" fmla="*/ 136 w 308"/>
                <a:gd name="T39" fmla="*/ 88 h 326"/>
                <a:gd name="T40" fmla="*/ 135 w 308"/>
                <a:gd name="T41" fmla="*/ 68 h 326"/>
                <a:gd name="T42" fmla="*/ 136 w 308"/>
                <a:gd name="T43" fmla="*/ 66 h 326"/>
                <a:gd name="T44" fmla="*/ 132 w 308"/>
                <a:gd name="T45" fmla="*/ 62 h 326"/>
                <a:gd name="T46" fmla="*/ 112 w 308"/>
                <a:gd name="T47" fmla="*/ 41 h 326"/>
                <a:gd name="T48" fmla="*/ 121 w 308"/>
                <a:gd name="T49" fmla="*/ 32 h 326"/>
                <a:gd name="T50" fmla="*/ 116 w 308"/>
                <a:gd name="T51" fmla="*/ 16 h 326"/>
                <a:gd name="T52" fmla="*/ 116 w 308"/>
                <a:gd name="T53" fmla="*/ 13 h 326"/>
                <a:gd name="T54" fmla="*/ 106 w 308"/>
                <a:gd name="T55" fmla="*/ 1 h 326"/>
                <a:gd name="T56" fmla="*/ 102 w 308"/>
                <a:gd name="T57" fmla="*/ 1 h 326"/>
                <a:gd name="T58" fmla="*/ 97 w 308"/>
                <a:gd name="T59" fmla="*/ 8 h 326"/>
                <a:gd name="T60" fmla="*/ 83 w 308"/>
                <a:gd name="T61" fmla="*/ 13 h 326"/>
                <a:gd name="T62" fmla="*/ 64 w 308"/>
                <a:gd name="T63" fmla="*/ 11 h 326"/>
                <a:gd name="T64" fmla="*/ 67 w 308"/>
                <a:gd name="T65" fmla="*/ 27 h 326"/>
                <a:gd name="T66" fmla="*/ 79 w 308"/>
                <a:gd name="T67" fmla="*/ 38 h 326"/>
                <a:gd name="T68" fmla="*/ 68 w 308"/>
                <a:gd name="T69" fmla="*/ 59 h 326"/>
                <a:gd name="T70" fmla="*/ 53 w 308"/>
                <a:gd name="T71" fmla="*/ 82 h 326"/>
                <a:gd name="T72" fmla="*/ 36 w 308"/>
                <a:gd name="T73" fmla="*/ 97 h 326"/>
                <a:gd name="T74" fmla="*/ 23 w 308"/>
                <a:gd name="T75" fmla="*/ 97 h 326"/>
                <a:gd name="T76" fmla="*/ 21 w 308"/>
                <a:gd name="T77" fmla="*/ 113 h 326"/>
                <a:gd name="T78" fmla="*/ 8 w 308"/>
                <a:gd name="T79" fmla="*/ 140 h 326"/>
                <a:gd name="T80" fmla="*/ 2 w 308"/>
                <a:gd name="T81" fmla="*/ 148 h 326"/>
                <a:gd name="T82" fmla="*/ 9 w 308"/>
                <a:gd name="T83" fmla="*/ 162 h 326"/>
                <a:gd name="T84" fmla="*/ 43 w 308"/>
                <a:gd name="T85" fmla="*/ 161 h 326"/>
                <a:gd name="T86" fmla="*/ 50 w 308"/>
                <a:gd name="T87" fmla="*/ 198 h 326"/>
                <a:gd name="T88" fmla="*/ 73 w 308"/>
                <a:gd name="T89" fmla="*/ 270 h 326"/>
                <a:gd name="T90" fmla="*/ 106 w 308"/>
                <a:gd name="T91" fmla="*/ 320 h 326"/>
                <a:gd name="T92" fmla="*/ 127 w 308"/>
                <a:gd name="T93" fmla="*/ 279 h 326"/>
                <a:gd name="T94" fmla="*/ 145 w 308"/>
                <a:gd name="T95" fmla="*/ 229 h 326"/>
                <a:gd name="T96" fmla="*/ 198 w 308"/>
                <a:gd name="T97" fmla="*/ 185 h 326"/>
                <a:gd name="T98" fmla="*/ 224 w 308"/>
                <a:gd name="T99" fmla="*/ 165 h 326"/>
                <a:gd name="T100" fmla="*/ 223 w 308"/>
                <a:gd name="T101" fmla="*/ 159 h 326"/>
                <a:gd name="T102" fmla="*/ 221 w 308"/>
                <a:gd name="T103" fmla="*/ 152 h 326"/>
                <a:gd name="T104" fmla="*/ 217 w 308"/>
                <a:gd name="T105" fmla="*/ 130 h 326"/>
                <a:gd name="T106" fmla="*/ 216 w 308"/>
                <a:gd name="T107" fmla="*/ 115 h 326"/>
                <a:gd name="T108" fmla="*/ 240 w 308"/>
                <a:gd name="T109" fmla="*/ 126 h 326"/>
                <a:gd name="T110" fmla="*/ 252 w 308"/>
                <a:gd name="T111" fmla="*/ 151 h 326"/>
                <a:gd name="T112" fmla="*/ 265 w 308"/>
                <a:gd name="T113" fmla="*/ 16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326">
                  <a:moveTo>
                    <a:pt x="265" y="162"/>
                  </a:moveTo>
                  <a:cubicBezTo>
                    <a:pt x="266" y="161"/>
                    <a:pt x="266" y="161"/>
                    <a:pt x="266" y="161"/>
                  </a:cubicBezTo>
                  <a:cubicBezTo>
                    <a:pt x="266" y="161"/>
                    <a:pt x="266" y="160"/>
                    <a:pt x="266" y="160"/>
                  </a:cubicBezTo>
                  <a:cubicBezTo>
                    <a:pt x="266" y="160"/>
                    <a:pt x="266" y="159"/>
                    <a:pt x="266" y="159"/>
                  </a:cubicBezTo>
                  <a:cubicBezTo>
                    <a:pt x="266" y="156"/>
                    <a:pt x="266" y="154"/>
                    <a:pt x="267" y="152"/>
                  </a:cubicBezTo>
                  <a:cubicBezTo>
                    <a:pt x="268" y="151"/>
                    <a:pt x="268" y="148"/>
                    <a:pt x="268" y="146"/>
                  </a:cubicBezTo>
                  <a:cubicBezTo>
                    <a:pt x="268" y="143"/>
                    <a:pt x="269" y="140"/>
                    <a:pt x="271" y="140"/>
                  </a:cubicBezTo>
                  <a:cubicBezTo>
                    <a:pt x="272" y="140"/>
                    <a:pt x="272" y="140"/>
                    <a:pt x="274" y="141"/>
                  </a:cubicBezTo>
                  <a:cubicBezTo>
                    <a:pt x="275" y="141"/>
                    <a:pt x="277" y="141"/>
                    <a:pt x="278" y="141"/>
                  </a:cubicBezTo>
                  <a:cubicBezTo>
                    <a:pt x="278" y="140"/>
                    <a:pt x="279" y="139"/>
                    <a:pt x="280" y="137"/>
                  </a:cubicBezTo>
                  <a:cubicBezTo>
                    <a:pt x="281" y="134"/>
                    <a:pt x="282" y="131"/>
                    <a:pt x="282" y="129"/>
                  </a:cubicBezTo>
                  <a:cubicBezTo>
                    <a:pt x="281" y="126"/>
                    <a:pt x="283" y="124"/>
                    <a:pt x="284" y="121"/>
                  </a:cubicBezTo>
                  <a:cubicBezTo>
                    <a:pt x="284" y="119"/>
                    <a:pt x="285" y="117"/>
                    <a:pt x="285" y="115"/>
                  </a:cubicBezTo>
                  <a:cubicBezTo>
                    <a:pt x="285" y="110"/>
                    <a:pt x="288" y="108"/>
                    <a:pt x="291" y="106"/>
                  </a:cubicBezTo>
                  <a:cubicBezTo>
                    <a:pt x="292" y="106"/>
                    <a:pt x="293" y="105"/>
                    <a:pt x="293" y="104"/>
                  </a:cubicBezTo>
                  <a:cubicBezTo>
                    <a:pt x="295" y="103"/>
                    <a:pt x="300" y="99"/>
                    <a:pt x="303" y="99"/>
                  </a:cubicBezTo>
                  <a:cubicBezTo>
                    <a:pt x="304" y="99"/>
                    <a:pt x="305" y="100"/>
                    <a:pt x="306" y="101"/>
                  </a:cubicBezTo>
                  <a:cubicBezTo>
                    <a:pt x="306" y="101"/>
                    <a:pt x="306" y="101"/>
                    <a:pt x="306" y="102"/>
                  </a:cubicBezTo>
                  <a:cubicBezTo>
                    <a:pt x="305" y="99"/>
                    <a:pt x="305" y="97"/>
                    <a:pt x="305" y="95"/>
                  </a:cubicBezTo>
                  <a:cubicBezTo>
                    <a:pt x="305" y="94"/>
                    <a:pt x="306" y="93"/>
                    <a:pt x="307" y="93"/>
                  </a:cubicBezTo>
                  <a:cubicBezTo>
                    <a:pt x="307" y="93"/>
                    <a:pt x="307" y="92"/>
                    <a:pt x="308" y="92"/>
                  </a:cubicBezTo>
                  <a:cubicBezTo>
                    <a:pt x="308" y="92"/>
                    <a:pt x="308" y="92"/>
                    <a:pt x="308" y="92"/>
                  </a:cubicBezTo>
                  <a:cubicBezTo>
                    <a:pt x="308" y="92"/>
                    <a:pt x="308" y="91"/>
                    <a:pt x="308" y="91"/>
                  </a:cubicBezTo>
                  <a:cubicBezTo>
                    <a:pt x="308" y="91"/>
                    <a:pt x="308" y="91"/>
                    <a:pt x="308" y="91"/>
                  </a:cubicBezTo>
                  <a:cubicBezTo>
                    <a:pt x="304" y="90"/>
                    <a:pt x="304" y="90"/>
                    <a:pt x="304" y="90"/>
                  </a:cubicBezTo>
                  <a:cubicBezTo>
                    <a:pt x="306" y="90"/>
                    <a:pt x="306" y="90"/>
                    <a:pt x="306" y="90"/>
                  </a:cubicBezTo>
                  <a:cubicBezTo>
                    <a:pt x="305" y="89"/>
                    <a:pt x="304" y="89"/>
                    <a:pt x="303" y="88"/>
                  </a:cubicBezTo>
                  <a:cubicBezTo>
                    <a:pt x="303" y="88"/>
                    <a:pt x="303" y="88"/>
                    <a:pt x="303" y="88"/>
                  </a:cubicBezTo>
                  <a:cubicBezTo>
                    <a:pt x="303" y="87"/>
                    <a:pt x="302" y="87"/>
                    <a:pt x="302" y="86"/>
                  </a:cubicBezTo>
                  <a:cubicBezTo>
                    <a:pt x="302" y="85"/>
                    <a:pt x="301" y="84"/>
                    <a:pt x="300" y="83"/>
                  </a:cubicBezTo>
                  <a:cubicBezTo>
                    <a:pt x="299" y="82"/>
                    <a:pt x="298" y="80"/>
                    <a:pt x="298" y="79"/>
                  </a:cubicBezTo>
                  <a:cubicBezTo>
                    <a:pt x="297" y="79"/>
                    <a:pt x="296" y="80"/>
                    <a:pt x="295" y="80"/>
                  </a:cubicBezTo>
                  <a:cubicBezTo>
                    <a:pt x="293" y="82"/>
                    <a:pt x="291" y="81"/>
                    <a:pt x="289" y="81"/>
                  </a:cubicBezTo>
                  <a:cubicBezTo>
                    <a:pt x="286" y="80"/>
                    <a:pt x="284" y="80"/>
                    <a:pt x="281" y="81"/>
                  </a:cubicBezTo>
                  <a:cubicBezTo>
                    <a:pt x="279" y="82"/>
                    <a:pt x="277" y="84"/>
                    <a:pt x="276" y="85"/>
                  </a:cubicBezTo>
                  <a:cubicBezTo>
                    <a:pt x="274" y="87"/>
                    <a:pt x="273" y="88"/>
                    <a:pt x="270" y="87"/>
                  </a:cubicBezTo>
                  <a:cubicBezTo>
                    <a:pt x="270" y="87"/>
                    <a:pt x="270" y="88"/>
                    <a:pt x="270" y="88"/>
                  </a:cubicBezTo>
                  <a:cubicBezTo>
                    <a:pt x="269" y="89"/>
                    <a:pt x="269" y="90"/>
                    <a:pt x="268" y="91"/>
                  </a:cubicBezTo>
                  <a:cubicBezTo>
                    <a:pt x="267" y="92"/>
                    <a:pt x="266" y="93"/>
                    <a:pt x="266" y="93"/>
                  </a:cubicBezTo>
                  <a:cubicBezTo>
                    <a:pt x="264" y="95"/>
                    <a:pt x="263" y="97"/>
                    <a:pt x="261" y="97"/>
                  </a:cubicBezTo>
                  <a:cubicBezTo>
                    <a:pt x="261" y="97"/>
                    <a:pt x="261" y="97"/>
                    <a:pt x="261" y="97"/>
                  </a:cubicBezTo>
                  <a:cubicBezTo>
                    <a:pt x="260" y="97"/>
                    <a:pt x="260" y="97"/>
                    <a:pt x="259" y="97"/>
                  </a:cubicBezTo>
                  <a:cubicBezTo>
                    <a:pt x="259" y="97"/>
                    <a:pt x="259" y="97"/>
                    <a:pt x="259" y="97"/>
                  </a:cubicBezTo>
                  <a:cubicBezTo>
                    <a:pt x="259" y="98"/>
                    <a:pt x="258" y="98"/>
                    <a:pt x="258" y="98"/>
                  </a:cubicBezTo>
                  <a:cubicBezTo>
                    <a:pt x="258" y="98"/>
                    <a:pt x="258" y="98"/>
                    <a:pt x="258" y="98"/>
                  </a:cubicBezTo>
                  <a:cubicBezTo>
                    <a:pt x="258" y="99"/>
                    <a:pt x="258" y="100"/>
                    <a:pt x="259" y="101"/>
                  </a:cubicBezTo>
                  <a:cubicBezTo>
                    <a:pt x="259" y="101"/>
                    <a:pt x="259" y="101"/>
                    <a:pt x="259" y="102"/>
                  </a:cubicBezTo>
                  <a:cubicBezTo>
                    <a:pt x="259" y="102"/>
                    <a:pt x="259" y="102"/>
                    <a:pt x="259" y="102"/>
                  </a:cubicBezTo>
                  <a:cubicBezTo>
                    <a:pt x="259" y="102"/>
                    <a:pt x="259" y="103"/>
                    <a:pt x="259" y="103"/>
                  </a:cubicBezTo>
                  <a:cubicBezTo>
                    <a:pt x="259" y="105"/>
                    <a:pt x="259" y="106"/>
                    <a:pt x="258" y="108"/>
                  </a:cubicBezTo>
                  <a:cubicBezTo>
                    <a:pt x="257" y="110"/>
                    <a:pt x="254" y="111"/>
                    <a:pt x="251" y="110"/>
                  </a:cubicBezTo>
                  <a:cubicBezTo>
                    <a:pt x="249" y="110"/>
                    <a:pt x="247" y="110"/>
                    <a:pt x="246" y="110"/>
                  </a:cubicBezTo>
                  <a:cubicBezTo>
                    <a:pt x="245" y="110"/>
                    <a:pt x="244" y="110"/>
                    <a:pt x="243" y="110"/>
                  </a:cubicBezTo>
                  <a:cubicBezTo>
                    <a:pt x="243" y="110"/>
                    <a:pt x="243" y="111"/>
                    <a:pt x="243" y="111"/>
                  </a:cubicBezTo>
                  <a:cubicBezTo>
                    <a:pt x="243" y="111"/>
                    <a:pt x="242" y="110"/>
                    <a:pt x="242" y="110"/>
                  </a:cubicBezTo>
                  <a:cubicBezTo>
                    <a:pt x="242" y="110"/>
                    <a:pt x="242" y="110"/>
                    <a:pt x="241" y="110"/>
                  </a:cubicBezTo>
                  <a:cubicBezTo>
                    <a:pt x="240" y="110"/>
                    <a:pt x="239" y="110"/>
                    <a:pt x="238" y="110"/>
                  </a:cubicBezTo>
                  <a:cubicBezTo>
                    <a:pt x="237" y="109"/>
                    <a:pt x="236" y="109"/>
                    <a:pt x="235" y="109"/>
                  </a:cubicBezTo>
                  <a:cubicBezTo>
                    <a:pt x="233" y="110"/>
                    <a:pt x="230" y="109"/>
                    <a:pt x="229" y="108"/>
                  </a:cubicBezTo>
                  <a:cubicBezTo>
                    <a:pt x="228" y="108"/>
                    <a:pt x="228" y="108"/>
                    <a:pt x="227" y="107"/>
                  </a:cubicBezTo>
                  <a:cubicBezTo>
                    <a:pt x="227" y="108"/>
                    <a:pt x="227" y="108"/>
                    <a:pt x="227" y="108"/>
                  </a:cubicBezTo>
                  <a:cubicBezTo>
                    <a:pt x="226" y="108"/>
                    <a:pt x="226" y="107"/>
                    <a:pt x="226" y="107"/>
                  </a:cubicBezTo>
                  <a:cubicBezTo>
                    <a:pt x="226" y="107"/>
                    <a:pt x="225" y="107"/>
                    <a:pt x="225" y="107"/>
                  </a:cubicBezTo>
                  <a:cubicBezTo>
                    <a:pt x="225" y="107"/>
                    <a:pt x="225" y="107"/>
                    <a:pt x="224" y="107"/>
                  </a:cubicBezTo>
                  <a:cubicBezTo>
                    <a:pt x="224" y="107"/>
                    <a:pt x="224" y="107"/>
                    <a:pt x="224" y="107"/>
                  </a:cubicBezTo>
                  <a:cubicBezTo>
                    <a:pt x="224" y="106"/>
                    <a:pt x="224" y="106"/>
                    <a:pt x="224" y="106"/>
                  </a:cubicBezTo>
                  <a:cubicBezTo>
                    <a:pt x="224" y="107"/>
                    <a:pt x="224" y="107"/>
                    <a:pt x="224" y="107"/>
                  </a:cubicBezTo>
                  <a:cubicBezTo>
                    <a:pt x="222" y="104"/>
                    <a:pt x="222" y="104"/>
                    <a:pt x="222" y="104"/>
                  </a:cubicBezTo>
                  <a:cubicBezTo>
                    <a:pt x="222" y="104"/>
                    <a:pt x="222" y="104"/>
                    <a:pt x="222" y="104"/>
                  </a:cubicBezTo>
                  <a:cubicBezTo>
                    <a:pt x="222" y="104"/>
                    <a:pt x="222" y="104"/>
                    <a:pt x="222" y="104"/>
                  </a:cubicBezTo>
                  <a:cubicBezTo>
                    <a:pt x="222" y="104"/>
                    <a:pt x="222" y="104"/>
                    <a:pt x="222" y="104"/>
                  </a:cubicBezTo>
                  <a:cubicBezTo>
                    <a:pt x="222" y="103"/>
                    <a:pt x="222" y="103"/>
                    <a:pt x="222" y="103"/>
                  </a:cubicBezTo>
                  <a:cubicBezTo>
                    <a:pt x="222" y="103"/>
                    <a:pt x="222" y="103"/>
                    <a:pt x="222" y="103"/>
                  </a:cubicBezTo>
                  <a:cubicBezTo>
                    <a:pt x="222" y="103"/>
                    <a:pt x="222" y="102"/>
                    <a:pt x="222" y="102"/>
                  </a:cubicBezTo>
                  <a:cubicBezTo>
                    <a:pt x="222" y="102"/>
                    <a:pt x="222" y="102"/>
                    <a:pt x="222" y="102"/>
                  </a:cubicBezTo>
                  <a:cubicBezTo>
                    <a:pt x="221" y="101"/>
                    <a:pt x="221" y="101"/>
                    <a:pt x="221" y="100"/>
                  </a:cubicBezTo>
                  <a:cubicBezTo>
                    <a:pt x="221" y="100"/>
                    <a:pt x="221" y="100"/>
                    <a:pt x="221" y="100"/>
                  </a:cubicBezTo>
                  <a:cubicBezTo>
                    <a:pt x="221" y="99"/>
                    <a:pt x="221" y="98"/>
                    <a:pt x="222" y="97"/>
                  </a:cubicBezTo>
                  <a:cubicBezTo>
                    <a:pt x="222" y="97"/>
                    <a:pt x="222" y="97"/>
                    <a:pt x="222" y="97"/>
                  </a:cubicBezTo>
                  <a:cubicBezTo>
                    <a:pt x="222" y="96"/>
                    <a:pt x="221" y="95"/>
                    <a:pt x="221" y="94"/>
                  </a:cubicBezTo>
                  <a:cubicBezTo>
                    <a:pt x="220" y="95"/>
                    <a:pt x="219" y="95"/>
                    <a:pt x="218" y="96"/>
                  </a:cubicBezTo>
                  <a:cubicBezTo>
                    <a:pt x="218" y="96"/>
                    <a:pt x="218" y="96"/>
                    <a:pt x="218" y="96"/>
                  </a:cubicBezTo>
                  <a:cubicBezTo>
                    <a:pt x="218" y="96"/>
                    <a:pt x="218" y="96"/>
                    <a:pt x="218" y="96"/>
                  </a:cubicBezTo>
                  <a:cubicBezTo>
                    <a:pt x="218" y="97"/>
                    <a:pt x="217" y="97"/>
                    <a:pt x="217" y="98"/>
                  </a:cubicBezTo>
                  <a:cubicBezTo>
                    <a:pt x="217" y="99"/>
                    <a:pt x="218" y="100"/>
                    <a:pt x="218" y="101"/>
                  </a:cubicBezTo>
                  <a:cubicBezTo>
                    <a:pt x="218" y="104"/>
                    <a:pt x="219" y="108"/>
                    <a:pt x="216" y="111"/>
                  </a:cubicBezTo>
                  <a:cubicBezTo>
                    <a:pt x="214" y="113"/>
                    <a:pt x="206" y="114"/>
                    <a:pt x="202" y="114"/>
                  </a:cubicBezTo>
                  <a:cubicBezTo>
                    <a:pt x="201" y="114"/>
                    <a:pt x="200" y="114"/>
                    <a:pt x="199" y="114"/>
                  </a:cubicBezTo>
                  <a:cubicBezTo>
                    <a:pt x="196" y="114"/>
                    <a:pt x="195" y="113"/>
                    <a:pt x="194" y="112"/>
                  </a:cubicBezTo>
                  <a:cubicBezTo>
                    <a:pt x="193" y="112"/>
                    <a:pt x="190" y="111"/>
                    <a:pt x="188" y="110"/>
                  </a:cubicBezTo>
                  <a:cubicBezTo>
                    <a:pt x="183" y="109"/>
                    <a:pt x="179" y="108"/>
                    <a:pt x="179" y="105"/>
                  </a:cubicBezTo>
                  <a:cubicBezTo>
                    <a:pt x="178" y="104"/>
                    <a:pt x="176" y="101"/>
                    <a:pt x="175" y="101"/>
                  </a:cubicBezTo>
                  <a:cubicBezTo>
                    <a:pt x="174" y="101"/>
                    <a:pt x="172" y="101"/>
                    <a:pt x="171" y="102"/>
                  </a:cubicBezTo>
                  <a:cubicBezTo>
                    <a:pt x="168" y="103"/>
                    <a:pt x="164" y="104"/>
                    <a:pt x="163" y="102"/>
                  </a:cubicBezTo>
                  <a:cubicBezTo>
                    <a:pt x="162" y="102"/>
                    <a:pt x="162" y="102"/>
                    <a:pt x="162" y="102"/>
                  </a:cubicBezTo>
                  <a:cubicBezTo>
                    <a:pt x="161" y="101"/>
                    <a:pt x="158" y="99"/>
                    <a:pt x="156" y="98"/>
                  </a:cubicBezTo>
                  <a:cubicBezTo>
                    <a:pt x="155" y="98"/>
                    <a:pt x="155" y="97"/>
                    <a:pt x="154" y="97"/>
                  </a:cubicBezTo>
                  <a:cubicBezTo>
                    <a:pt x="152" y="97"/>
                    <a:pt x="145" y="95"/>
                    <a:pt x="144" y="92"/>
                  </a:cubicBezTo>
                  <a:cubicBezTo>
                    <a:pt x="144" y="91"/>
                    <a:pt x="142" y="91"/>
                    <a:pt x="141" y="90"/>
                  </a:cubicBezTo>
                  <a:cubicBezTo>
                    <a:pt x="139" y="90"/>
                    <a:pt x="137" y="89"/>
                    <a:pt x="136" y="88"/>
                  </a:cubicBezTo>
                  <a:cubicBezTo>
                    <a:pt x="135" y="87"/>
                    <a:pt x="134" y="87"/>
                    <a:pt x="134" y="86"/>
                  </a:cubicBezTo>
                  <a:cubicBezTo>
                    <a:pt x="132" y="86"/>
                    <a:pt x="129" y="85"/>
                    <a:pt x="129" y="82"/>
                  </a:cubicBezTo>
                  <a:cubicBezTo>
                    <a:pt x="129" y="81"/>
                    <a:pt x="130" y="79"/>
                    <a:pt x="130" y="78"/>
                  </a:cubicBezTo>
                  <a:cubicBezTo>
                    <a:pt x="131" y="76"/>
                    <a:pt x="131" y="75"/>
                    <a:pt x="131" y="73"/>
                  </a:cubicBezTo>
                  <a:cubicBezTo>
                    <a:pt x="131" y="71"/>
                    <a:pt x="133" y="69"/>
                    <a:pt x="135" y="68"/>
                  </a:cubicBezTo>
                  <a:cubicBezTo>
                    <a:pt x="135" y="67"/>
                    <a:pt x="135" y="67"/>
                    <a:pt x="136" y="67"/>
                  </a:cubicBezTo>
                  <a:cubicBezTo>
                    <a:pt x="136" y="67"/>
                    <a:pt x="136" y="67"/>
                    <a:pt x="136" y="67"/>
                  </a:cubicBezTo>
                  <a:cubicBezTo>
                    <a:pt x="136" y="67"/>
                    <a:pt x="136" y="66"/>
                    <a:pt x="136" y="66"/>
                  </a:cubicBezTo>
                  <a:cubicBezTo>
                    <a:pt x="136" y="66"/>
                    <a:pt x="136" y="66"/>
                    <a:pt x="136" y="66"/>
                  </a:cubicBezTo>
                  <a:cubicBezTo>
                    <a:pt x="136" y="66"/>
                    <a:pt x="136" y="66"/>
                    <a:pt x="136" y="66"/>
                  </a:cubicBezTo>
                  <a:cubicBezTo>
                    <a:pt x="136" y="66"/>
                    <a:pt x="135" y="65"/>
                    <a:pt x="135" y="65"/>
                  </a:cubicBezTo>
                  <a:cubicBezTo>
                    <a:pt x="135" y="65"/>
                    <a:pt x="135" y="65"/>
                    <a:pt x="135" y="65"/>
                  </a:cubicBezTo>
                  <a:cubicBezTo>
                    <a:pt x="134" y="64"/>
                    <a:pt x="133" y="64"/>
                    <a:pt x="132" y="63"/>
                  </a:cubicBezTo>
                  <a:cubicBezTo>
                    <a:pt x="132" y="63"/>
                    <a:pt x="132" y="63"/>
                    <a:pt x="132" y="63"/>
                  </a:cubicBezTo>
                  <a:cubicBezTo>
                    <a:pt x="132" y="62"/>
                    <a:pt x="132" y="62"/>
                    <a:pt x="132" y="62"/>
                  </a:cubicBezTo>
                  <a:cubicBezTo>
                    <a:pt x="131" y="61"/>
                    <a:pt x="128" y="58"/>
                    <a:pt x="127" y="58"/>
                  </a:cubicBezTo>
                  <a:cubicBezTo>
                    <a:pt x="124" y="58"/>
                    <a:pt x="122" y="55"/>
                    <a:pt x="120" y="54"/>
                  </a:cubicBezTo>
                  <a:cubicBezTo>
                    <a:pt x="119" y="52"/>
                    <a:pt x="118" y="51"/>
                    <a:pt x="117" y="51"/>
                  </a:cubicBezTo>
                  <a:cubicBezTo>
                    <a:pt x="114" y="51"/>
                    <a:pt x="113" y="47"/>
                    <a:pt x="113" y="44"/>
                  </a:cubicBezTo>
                  <a:cubicBezTo>
                    <a:pt x="113" y="43"/>
                    <a:pt x="112" y="42"/>
                    <a:pt x="112" y="41"/>
                  </a:cubicBezTo>
                  <a:cubicBezTo>
                    <a:pt x="110" y="39"/>
                    <a:pt x="110" y="36"/>
                    <a:pt x="111" y="35"/>
                  </a:cubicBezTo>
                  <a:cubicBezTo>
                    <a:pt x="112" y="32"/>
                    <a:pt x="115" y="32"/>
                    <a:pt x="118" y="34"/>
                  </a:cubicBezTo>
                  <a:cubicBezTo>
                    <a:pt x="118" y="34"/>
                    <a:pt x="119" y="34"/>
                    <a:pt x="119" y="34"/>
                  </a:cubicBezTo>
                  <a:cubicBezTo>
                    <a:pt x="120" y="34"/>
                    <a:pt x="121" y="34"/>
                    <a:pt x="121" y="33"/>
                  </a:cubicBezTo>
                  <a:cubicBezTo>
                    <a:pt x="121" y="33"/>
                    <a:pt x="122" y="33"/>
                    <a:pt x="121" y="32"/>
                  </a:cubicBezTo>
                  <a:cubicBezTo>
                    <a:pt x="120" y="31"/>
                    <a:pt x="119" y="29"/>
                    <a:pt x="118" y="28"/>
                  </a:cubicBezTo>
                  <a:cubicBezTo>
                    <a:pt x="116" y="25"/>
                    <a:pt x="115" y="23"/>
                    <a:pt x="115" y="21"/>
                  </a:cubicBezTo>
                  <a:cubicBezTo>
                    <a:pt x="115" y="21"/>
                    <a:pt x="115" y="20"/>
                    <a:pt x="115" y="18"/>
                  </a:cubicBezTo>
                  <a:cubicBezTo>
                    <a:pt x="115" y="17"/>
                    <a:pt x="115" y="17"/>
                    <a:pt x="115" y="17"/>
                  </a:cubicBezTo>
                  <a:cubicBezTo>
                    <a:pt x="115" y="16"/>
                    <a:pt x="116" y="16"/>
                    <a:pt x="116" y="16"/>
                  </a:cubicBezTo>
                  <a:cubicBezTo>
                    <a:pt x="116" y="16"/>
                    <a:pt x="116" y="16"/>
                    <a:pt x="116" y="16"/>
                  </a:cubicBezTo>
                  <a:cubicBezTo>
                    <a:pt x="116" y="15"/>
                    <a:pt x="116" y="15"/>
                    <a:pt x="116" y="15"/>
                  </a:cubicBezTo>
                  <a:cubicBezTo>
                    <a:pt x="116" y="15"/>
                    <a:pt x="116" y="15"/>
                    <a:pt x="116" y="15"/>
                  </a:cubicBezTo>
                  <a:cubicBezTo>
                    <a:pt x="116" y="14"/>
                    <a:pt x="116" y="13"/>
                    <a:pt x="116" y="13"/>
                  </a:cubicBezTo>
                  <a:cubicBezTo>
                    <a:pt x="116" y="13"/>
                    <a:pt x="116" y="13"/>
                    <a:pt x="116" y="13"/>
                  </a:cubicBezTo>
                  <a:cubicBezTo>
                    <a:pt x="116" y="13"/>
                    <a:pt x="116" y="13"/>
                    <a:pt x="115" y="13"/>
                  </a:cubicBezTo>
                  <a:cubicBezTo>
                    <a:pt x="115" y="13"/>
                    <a:pt x="115" y="13"/>
                    <a:pt x="115" y="12"/>
                  </a:cubicBezTo>
                  <a:cubicBezTo>
                    <a:pt x="111" y="10"/>
                    <a:pt x="109" y="7"/>
                    <a:pt x="108" y="4"/>
                  </a:cubicBezTo>
                  <a:cubicBezTo>
                    <a:pt x="107" y="3"/>
                    <a:pt x="107" y="3"/>
                    <a:pt x="107" y="3"/>
                  </a:cubicBezTo>
                  <a:cubicBezTo>
                    <a:pt x="107" y="2"/>
                    <a:pt x="107" y="2"/>
                    <a:pt x="106" y="1"/>
                  </a:cubicBezTo>
                  <a:cubicBezTo>
                    <a:pt x="106" y="1"/>
                    <a:pt x="106" y="1"/>
                    <a:pt x="106" y="1"/>
                  </a:cubicBezTo>
                  <a:cubicBezTo>
                    <a:pt x="105" y="1"/>
                    <a:pt x="105" y="0"/>
                    <a:pt x="105" y="0"/>
                  </a:cubicBezTo>
                  <a:cubicBezTo>
                    <a:pt x="103" y="0"/>
                    <a:pt x="103" y="0"/>
                    <a:pt x="103" y="0"/>
                  </a:cubicBezTo>
                  <a:cubicBezTo>
                    <a:pt x="102" y="0"/>
                    <a:pt x="102" y="0"/>
                    <a:pt x="102" y="0"/>
                  </a:cubicBezTo>
                  <a:cubicBezTo>
                    <a:pt x="102" y="0"/>
                    <a:pt x="102" y="1"/>
                    <a:pt x="102" y="1"/>
                  </a:cubicBezTo>
                  <a:cubicBezTo>
                    <a:pt x="101" y="2"/>
                    <a:pt x="101" y="2"/>
                    <a:pt x="101" y="2"/>
                  </a:cubicBezTo>
                  <a:cubicBezTo>
                    <a:pt x="101" y="2"/>
                    <a:pt x="101" y="2"/>
                    <a:pt x="101" y="2"/>
                  </a:cubicBezTo>
                  <a:cubicBezTo>
                    <a:pt x="101" y="3"/>
                    <a:pt x="100" y="4"/>
                    <a:pt x="100" y="5"/>
                  </a:cubicBezTo>
                  <a:cubicBezTo>
                    <a:pt x="98" y="7"/>
                    <a:pt x="98" y="8"/>
                    <a:pt x="97" y="8"/>
                  </a:cubicBezTo>
                  <a:cubicBezTo>
                    <a:pt x="97" y="8"/>
                    <a:pt x="97" y="8"/>
                    <a:pt x="97" y="8"/>
                  </a:cubicBezTo>
                  <a:cubicBezTo>
                    <a:pt x="97" y="8"/>
                    <a:pt x="97" y="8"/>
                    <a:pt x="97" y="8"/>
                  </a:cubicBezTo>
                  <a:cubicBezTo>
                    <a:pt x="97" y="8"/>
                    <a:pt x="97" y="8"/>
                    <a:pt x="97" y="8"/>
                  </a:cubicBezTo>
                  <a:cubicBezTo>
                    <a:pt x="96" y="8"/>
                    <a:pt x="95" y="9"/>
                    <a:pt x="94" y="9"/>
                  </a:cubicBezTo>
                  <a:cubicBezTo>
                    <a:pt x="91" y="10"/>
                    <a:pt x="88" y="11"/>
                    <a:pt x="86" y="12"/>
                  </a:cubicBezTo>
                  <a:cubicBezTo>
                    <a:pt x="85" y="13"/>
                    <a:pt x="84" y="13"/>
                    <a:pt x="83" y="13"/>
                  </a:cubicBezTo>
                  <a:cubicBezTo>
                    <a:pt x="81" y="13"/>
                    <a:pt x="79" y="13"/>
                    <a:pt x="77" y="12"/>
                  </a:cubicBezTo>
                  <a:cubicBezTo>
                    <a:pt x="76" y="12"/>
                    <a:pt x="76" y="12"/>
                    <a:pt x="75" y="11"/>
                  </a:cubicBezTo>
                  <a:cubicBezTo>
                    <a:pt x="73" y="11"/>
                    <a:pt x="71" y="10"/>
                    <a:pt x="70" y="10"/>
                  </a:cubicBezTo>
                  <a:cubicBezTo>
                    <a:pt x="69" y="10"/>
                    <a:pt x="69" y="10"/>
                    <a:pt x="68" y="10"/>
                  </a:cubicBezTo>
                  <a:cubicBezTo>
                    <a:pt x="66" y="10"/>
                    <a:pt x="65" y="11"/>
                    <a:pt x="64" y="11"/>
                  </a:cubicBezTo>
                  <a:cubicBezTo>
                    <a:pt x="64" y="12"/>
                    <a:pt x="64" y="12"/>
                    <a:pt x="64" y="12"/>
                  </a:cubicBezTo>
                  <a:cubicBezTo>
                    <a:pt x="65" y="13"/>
                    <a:pt x="65" y="14"/>
                    <a:pt x="66" y="16"/>
                  </a:cubicBezTo>
                  <a:cubicBezTo>
                    <a:pt x="66" y="18"/>
                    <a:pt x="66" y="21"/>
                    <a:pt x="66" y="23"/>
                  </a:cubicBezTo>
                  <a:cubicBezTo>
                    <a:pt x="66" y="23"/>
                    <a:pt x="66" y="24"/>
                    <a:pt x="66" y="24"/>
                  </a:cubicBezTo>
                  <a:cubicBezTo>
                    <a:pt x="66" y="25"/>
                    <a:pt x="67" y="26"/>
                    <a:pt x="67" y="27"/>
                  </a:cubicBezTo>
                  <a:cubicBezTo>
                    <a:pt x="68" y="31"/>
                    <a:pt x="70" y="33"/>
                    <a:pt x="70" y="33"/>
                  </a:cubicBezTo>
                  <a:cubicBezTo>
                    <a:pt x="72" y="33"/>
                    <a:pt x="73" y="33"/>
                    <a:pt x="75" y="34"/>
                  </a:cubicBezTo>
                  <a:cubicBezTo>
                    <a:pt x="77" y="35"/>
                    <a:pt x="79" y="37"/>
                    <a:pt x="79" y="38"/>
                  </a:cubicBezTo>
                  <a:cubicBezTo>
                    <a:pt x="79" y="38"/>
                    <a:pt x="79" y="38"/>
                    <a:pt x="79" y="38"/>
                  </a:cubicBezTo>
                  <a:cubicBezTo>
                    <a:pt x="79" y="38"/>
                    <a:pt x="79" y="38"/>
                    <a:pt x="79" y="38"/>
                  </a:cubicBezTo>
                  <a:cubicBezTo>
                    <a:pt x="79" y="39"/>
                    <a:pt x="79" y="41"/>
                    <a:pt x="78" y="41"/>
                  </a:cubicBezTo>
                  <a:cubicBezTo>
                    <a:pt x="78" y="42"/>
                    <a:pt x="77" y="42"/>
                    <a:pt x="77" y="42"/>
                  </a:cubicBezTo>
                  <a:cubicBezTo>
                    <a:pt x="74" y="43"/>
                    <a:pt x="73" y="46"/>
                    <a:pt x="72" y="49"/>
                  </a:cubicBezTo>
                  <a:cubicBezTo>
                    <a:pt x="72" y="50"/>
                    <a:pt x="72" y="51"/>
                    <a:pt x="72" y="52"/>
                  </a:cubicBezTo>
                  <a:cubicBezTo>
                    <a:pt x="72" y="54"/>
                    <a:pt x="72" y="58"/>
                    <a:pt x="68" y="59"/>
                  </a:cubicBezTo>
                  <a:cubicBezTo>
                    <a:pt x="66" y="59"/>
                    <a:pt x="65" y="60"/>
                    <a:pt x="65" y="63"/>
                  </a:cubicBezTo>
                  <a:cubicBezTo>
                    <a:pt x="65" y="68"/>
                    <a:pt x="61" y="69"/>
                    <a:pt x="59" y="69"/>
                  </a:cubicBezTo>
                  <a:cubicBezTo>
                    <a:pt x="59" y="70"/>
                    <a:pt x="58" y="70"/>
                    <a:pt x="58" y="70"/>
                  </a:cubicBezTo>
                  <a:cubicBezTo>
                    <a:pt x="58" y="70"/>
                    <a:pt x="57" y="72"/>
                    <a:pt x="57" y="73"/>
                  </a:cubicBezTo>
                  <a:cubicBezTo>
                    <a:pt x="55" y="79"/>
                    <a:pt x="54" y="81"/>
                    <a:pt x="53" y="82"/>
                  </a:cubicBezTo>
                  <a:cubicBezTo>
                    <a:pt x="52" y="83"/>
                    <a:pt x="51" y="83"/>
                    <a:pt x="49" y="84"/>
                  </a:cubicBezTo>
                  <a:cubicBezTo>
                    <a:pt x="47" y="84"/>
                    <a:pt x="44" y="85"/>
                    <a:pt x="44" y="87"/>
                  </a:cubicBezTo>
                  <a:cubicBezTo>
                    <a:pt x="44" y="91"/>
                    <a:pt x="40" y="97"/>
                    <a:pt x="36" y="97"/>
                  </a:cubicBezTo>
                  <a:cubicBezTo>
                    <a:pt x="36" y="97"/>
                    <a:pt x="36" y="97"/>
                    <a:pt x="36" y="97"/>
                  </a:cubicBezTo>
                  <a:cubicBezTo>
                    <a:pt x="36" y="97"/>
                    <a:pt x="36" y="97"/>
                    <a:pt x="36" y="97"/>
                  </a:cubicBezTo>
                  <a:cubicBezTo>
                    <a:pt x="35" y="97"/>
                    <a:pt x="35" y="97"/>
                    <a:pt x="34" y="96"/>
                  </a:cubicBezTo>
                  <a:cubicBezTo>
                    <a:pt x="33" y="96"/>
                    <a:pt x="32" y="96"/>
                    <a:pt x="31" y="96"/>
                  </a:cubicBezTo>
                  <a:cubicBezTo>
                    <a:pt x="30" y="96"/>
                    <a:pt x="30" y="96"/>
                    <a:pt x="30" y="96"/>
                  </a:cubicBezTo>
                  <a:cubicBezTo>
                    <a:pt x="30" y="97"/>
                    <a:pt x="29" y="98"/>
                    <a:pt x="27" y="98"/>
                  </a:cubicBezTo>
                  <a:cubicBezTo>
                    <a:pt x="26" y="98"/>
                    <a:pt x="24" y="98"/>
                    <a:pt x="23" y="97"/>
                  </a:cubicBezTo>
                  <a:cubicBezTo>
                    <a:pt x="22" y="97"/>
                    <a:pt x="22" y="96"/>
                    <a:pt x="21" y="96"/>
                  </a:cubicBezTo>
                  <a:cubicBezTo>
                    <a:pt x="21" y="96"/>
                    <a:pt x="21" y="97"/>
                    <a:pt x="20" y="97"/>
                  </a:cubicBezTo>
                  <a:cubicBezTo>
                    <a:pt x="16" y="101"/>
                    <a:pt x="14" y="104"/>
                    <a:pt x="14" y="105"/>
                  </a:cubicBezTo>
                  <a:cubicBezTo>
                    <a:pt x="14" y="106"/>
                    <a:pt x="15" y="106"/>
                    <a:pt x="16" y="107"/>
                  </a:cubicBezTo>
                  <a:cubicBezTo>
                    <a:pt x="18" y="108"/>
                    <a:pt x="21" y="110"/>
                    <a:pt x="21" y="113"/>
                  </a:cubicBezTo>
                  <a:cubicBezTo>
                    <a:pt x="20" y="117"/>
                    <a:pt x="23" y="121"/>
                    <a:pt x="25" y="123"/>
                  </a:cubicBezTo>
                  <a:cubicBezTo>
                    <a:pt x="27" y="125"/>
                    <a:pt x="32" y="132"/>
                    <a:pt x="29" y="136"/>
                  </a:cubicBezTo>
                  <a:cubicBezTo>
                    <a:pt x="27" y="139"/>
                    <a:pt x="24" y="140"/>
                    <a:pt x="19" y="139"/>
                  </a:cubicBezTo>
                  <a:cubicBezTo>
                    <a:pt x="18" y="139"/>
                    <a:pt x="17" y="139"/>
                    <a:pt x="16" y="139"/>
                  </a:cubicBezTo>
                  <a:cubicBezTo>
                    <a:pt x="15" y="140"/>
                    <a:pt x="12" y="140"/>
                    <a:pt x="8" y="140"/>
                  </a:cubicBezTo>
                  <a:cubicBezTo>
                    <a:pt x="8" y="139"/>
                    <a:pt x="7" y="139"/>
                    <a:pt x="7" y="139"/>
                  </a:cubicBezTo>
                  <a:cubicBezTo>
                    <a:pt x="4" y="139"/>
                    <a:pt x="3" y="141"/>
                    <a:pt x="2" y="143"/>
                  </a:cubicBezTo>
                  <a:cubicBezTo>
                    <a:pt x="1" y="144"/>
                    <a:pt x="1" y="144"/>
                    <a:pt x="1" y="145"/>
                  </a:cubicBezTo>
                  <a:cubicBezTo>
                    <a:pt x="0" y="145"/>
                    <a:pt x="0" y="145"/>
                    <a:pt x="0" y="145"/>
                  </a:cubicBezTo>
                  <a:cubicBezTo>
                    <a:pt x="1" y="146"/>
                    <a:pt x="2" y="147"/>
                    <a:pt x="2" y="148"/>
                  </a:cubicBezTo>
                  <a:cubicBezTo>
                    <a:pt x="4" y="150"/>
                    <a:pt x="6" y="152"/>
                    <a:pt x="9" y="153"/>
                  </a:cubicBezTo>
                  <a:cubicBezTo>
                    <a:pt x="11" y="154"/>
                    <a:pt x="14" y="153"/>
                    <a:pt x="16" y="153"/>
                  </a:cubicBezTo>
                  <a:cubicBezTo>
                    <a:pt x="17" y="152"/>
                    <a:pt x="18" y="152"/>
                    <a:pt x="19" y="152"/>
                  </a:cubicBezTo>
                  <a:cubicBezTo>
                    <a:pt x="21" y="152"/>
                    <a:pt x="22" y="153"/>
                    <a:pt x="22" y="156"/>
                  </a:cubicBezTo>
                  <a:cubicBezTo>
                    <a:pt x="22" y="161"/>
                    <a:pt x="15" y="161"/>
                    <a:pt x="9" y="162"/>
                  </a:cubicBezTo>
                  <a:cubicBezTo>
                    <a:pt x="9" y="162"/>
                    <a:pt x="8" y="162"/>
                    <a:pt x="7" y="162"/>
                  </a:cubicBezTo>
                  <a:cubicBezTo>
                    <a:pt x="11" y="167"/>
                    <a:pt x="23" y="180"/>
                    <a:pt x="28" y="179"/>
                  </a:cubicBezTo>
                  <a:cubicBezTo>
                    <a:pt x="34" y="178"/>
                    <a:pt x="38" y="172"/>
                    <a:pt x="39" y="170"/>
                  </a:cubicBezTo>
                  <a:cubicBezTo>
                    <a:pt x="38" y="169"/>
                    <a:pt x="37" y="168"/>
                    <a:pt x="38" y="166"/>
                  </a:cubicBezTo>
                  <a:cubicBezTo>
                    <a:pt x="38" y="164"/>
                    <a:pt x="41" y="161"/>
                    <a:pt x="43" y="161"/>
                  </a:cubicBezTo>
                  <a:cubicBezTo>
                    <a:pt x="44" y="161"/>
                    <a:pt x="44" y="161"/>
                    <a:pt x="45" y="161"/>
                  </a:cubicBezTo>
                  <a:cubicBezTo>
                    <a:pt x="47" y="162"/>
                    <a:pt x="47" y="165"/>
                    <a:pt x="47" y="168"/>
                  </a:cubicBezTo>
                  <a:cubicBezTo>
                    <a:pt x="47" y="170"/>
                    <a:pt x="47" y="173"/>
                    <a:pt x="48" y="173"/>
                  </a:cubicBezTo>
                  <a:cubicBezTo>
                    <a:pt x="52" y="176"/>
                    <a:pt x="50" y="181"/>
                    <a:pt x="49" y="186"/>
                  </a:cubicBezTo>
                  <a:cubicBezTo>
                    <a:pt x="48" y="188"/>
                    <a:pt x="49" y="193"/>
                    <a:pt x="50" y="198"/>
                  </a:cubicBezTo>
                  <a:cubicBezTo>
                    <a:pt x="50" y="200"/>
                    <a:pt x="51" y="202"/>
                    <a:pt x="51" y="204"/>
                  </a:cubicBezTo>
                  <a:cubicBezTo>
                    <a:pt x="51" y="206"/>
                    <a:pt x="52" y="209"/>
                    <a:pt x="53" y="212"/>
                  </a:cubicBezTo>
                  <a:cubicBezTo>
                    <a:pt x="54" y="216"/>
                    <a:pt x="55" y="220"/>
                    <a:pt x="56" y="224"/>
                  </a:cubicBezTo>
                  <a:cubicBezTo>
                    <a:pt x="57" y="232"/>
                    <a:pt x="62" y="245"/>
                    <a:pt x="66" y="254"/>
                  </a:cubicBezTo>
                  <a:cubicBezTo>
                    <a:pt x="69" y="258"/>
                    <a:pt x="71" y="265"/>
                    <a:pt x="73" y="270"/>
                  </a:cubicBezTo>
                  <a:cubicBezTo>
                    <a:pt x="74" y="276"/>
                    <a:pt x="76" y="281"/>
                    <a:pt x="77" y="283"/>
                  </a:cubicBezTo>
                  <a:cubicBezTo>
                    <a:pt x="80" y="286"/>
                    <a:pt x="88" y="299"/>
                    <a:pt x="88" y="307"/>
                  </a:cubicBezTo>
                  <a:cubicBezTo>
                    <a:pt x="88" y="314"/>
                    <a:pt x="96" y="324"/>
                    <a:pt x="98" y="326"/>
                  </a:cubicBezTo>
                  <a:cubicBezTo>
                    <a:pt x="99" y="326"/>
                    <a:pt x="99" y="326"/>
                    <a:pt x="99" y="326"/>
                  </a:cubicBezTo>
                  <a:cubicBezTo>
                    <a:pt x="101" y="326"/>
                    <a:pt x="105" y="323"/>
                    <a:pt x="106" y="320"/>
                  </a:cubicBezTo>
                  <a:cubicBezTo>
                    <a:pt x="107" y="317"/>
                    <a:pt x="110" y="315"/>
                    <a:pt x="112" y="313"/>
                  </a:cubicBezTo>
                  <a:cubicBezTo>
                    <a:pt x="114" y="312"/>
                    <a:pt x="116" y="311"/>
                    <a:pt x="116" y="310"/>
                  </a:cubicBezTo>
                  <a:cubicBezTo>
                    <a:pt x="117" y="307"/>
                    <a:pt x="117" y="301"/>
                    <a:pt x="122" y="300"/>
                  </a:cubicBezTo>
                  <a:cubicBezTo>
                    <a:pt x="123" y="300"/>
                    <a:pt x="124" y="299"/>
                    <a:pt x="124" y="294"/>
                  </a:cubicBezTo>
                  <a:cubicBezTo>
                    <a:pt x="124" y="290"/>
                    <a:pt x="124" y="283"/>
                    <a:pt x="127" y="279"/>
                  </a:cubicBezTo>
                  <a:cubicBezTo>
                    <a:pt x="130" y="275"/>
                    <a:pt x="130" y="266"/>
                    <a:pt x="129" y="262"/>
                  </a:cubicBezTo>
                  <a:cubicBezTo>
                    <a:pt x="127" y="258"/>
                    <a:pt x="128" y="251"/>
                    <a:pt x="130" y="247"/>
                  </a:cubicBezTo>
                  <a:cubicBezTo>
                    <a:pt x="130" y="245"/>
                    <a:pt x="130" y="244"/>
                    <a:pt x="131" y="243"/>
                  </a:cubicBezTo>
                  <a:cubicBezTo>
                    <a:pt x="131" y="240"/>
                    <a:pt x="132" y="236"/>
                    <a:pt x="135" y="236"/>
                  </a:cubicBezTo>
                  <a:cubicBezTo>
                    <a:pt x="138" y="236"/>
                    <a:pt x="142" y="233"/>
                    <a:pt x="145" y="229"/>
                  </a:cubicBezTo>
                  <a:cubicBezTo>
                    <a:pt x="148" y="226"/>
                    <a:pt x="153" y="222"/>
                    <a:pt x="158" y="219"/>
                  </a:cubicBezTo>
                  <a:cubicBezTo>
                    <a:pt x="160" y="217"/>
                    <a:pt x="162" y="216"/>
                    <a:pt x="163" y="215"/>
                  </a:cubicBezTo>
                  <a:cubicBezTo>
                    <a:pt x="167" y="212"/>
                    <a:pt x="177" y="202"/>
                    <a:pt x="180" y="197"/>
                  </a:cubicBezTo>
                  <a:cubicBezTo>
                    <a:pt x="183" y="194"/>
                    <a:pt x="187" y="192"/>
                    <a:pt x="191" y="190"/>
                  </a:cubicBezTo>
                  <a:cubicBezTo>
                    <a:pt x="193" y="188"/>
                    <a:pt x="196" y="187"/>
                    <a:pt x="198" y="185"/>
                  </a:cubicBezTo>
                  <a:cubicBezTo>
                    <a:pt x="200" y="183"/>
                    <a:pt x="200" y="181"/>
                    <a:pt x="200" y="179"/>
                  </a:cubicBezTo>
                  <a:cubicBezTo>
                    <a:pt x="200" y="177"/>
                    <a:pt x="201" y="176"/>
                    <a:pt x="201" y="175"/>
                  </a:cubicBezTo>
                  <a:cubicBezTo>
                    <a:pt x="202" y="167"/>
                    <a:pt x="223" y="166"/>
                    <a:pt x="223" y="166"/>
                  </a:cubicBezTo>
                  <a:cubicBezTo>
                    <a:pt x="223" y="166"/>
                    <a:pt x="223" y="166"/>
                    <a:pt x="224" y="166"/>
                  </a:cubicBezTo>
                  <a:cubicBezTo>
                    <a:pt x="224" y="166"/>
                    <a:pt x="224" y="166"/>
                    <a:pt x="224" y="165"/>
                  </a:cubicBezTo>
                  <a:cubicBezTo>
                    <a:pt x="224" y="165"/>
                    <a:pt x="224" y="165"/>
                    <a:pt x="224" y="164"/>
                  </a:cubicBezTo>
                  <a:cubicBezTo>
                    <a:pt x="223" y="164"/>
                    <a:pt x="223" y="163"/>
                    <a:pt x="223" y="163"/>
                  </a:cubicBezTo>
                  <a:cubicBezTo>
                    <a:pt x="223" y="162"/>
                    <a:pt x="223" y="162"/>
                    <a:pt x="223" y="161"/>
                  </a:cubicBezTo>
                  <a:cubicBezTo>
                    <a:pt x="223" y="161"/>
                    <a:pt x="223" y="160"/>
                    <a:pt x="223" y="160"/>
                  </a:cubicBezTo>
                  <a:cubicBezTo>
                    <a:pt x="223" y="160"/>
                    <a:pt x="223" y="159"/>
                    <a:pt x="223" y="159"/>
                  </a:cubicBezTo>
                  <a:cubicBezTo>
                    <a:pt x="223" y="158"/>
                    <a:pt x="223" y="158"/>
                    <a:pt x="222" y="157"/>
                  </a:cubicBezTo>
                  <a:cubicBezTo>
                    <a:pt x="222" y="157"/>
                    <a:pt x="222" y="156"/>
                    <a:pt x="222" y="156"/>
                  </a:cubicBezTo>
                  <a:cubicBezTo>
                    <a:pt x="222" y="156"/>
                    <a:pt x="222" y="155"/>
                    <a:pt x="222" y="155"/>
                  </a:cubicBezTo>
                  <a:cubicBezTo>
                    <a:pt x="222" y="154"/>
                    <a:pt x="222" y="154"/>
                    <a:pt x="222" y="154"/>
                  </a:cubicBezTo>
                  <a:cubicBezTo>
                    <a:pt x="222" y="153"/>
                    <a:pt x="221" y="153"/>
                    <a:pt x="221" y="152"/>
                  </a:cubicBezTo>
                  <a:cubicBezTo>
                    <a:pt x="221" y="152"/>
                    <a:pt x="221" y="152"/>
                    <a:pt x="221" y="151"/>
                  </a:cubicBezTo>
                  <a:cubicBezTo>
                    <a:pt x="221" y="151"/>
                    <a:pt x="221" y="150"/>
                    <a:pt x="221" y="150"/>
                  </a:cubicBezTo>
                  <a:cubicBezTo>
                    <a:pt x="221" y="150"/>
                    <a:pt x="221" y="150"/>
                    <a:pt x="220" y="150"/>
                  </a:cubicBezTo>
                  <a:cubicBezTo>
                    <a:pt x="220" y="149"/>
                    <a:pt x="220" y="148"/>
                    <a:pt x="220" y="148"/>
                  </a:cubicBezTo>
                  <a:cubicBezTo>
                    <a:pt x="218" y="143"/>
                    <a:pt x="216" y="134"/>
                    <a:pt x="217" y="130"/>
                  </a:cubicBezTo>
                  <a:cubicBezTo>
                    <a:pt x="218" y="127"/>
                    <a:pt x="220" y="127"/>
                    <a:pt x="221" y="126"/>
                  </a:cubicBezTo>
                  <a:cubicBezTo>
                    <a:pt x="223" y="126"/>
                    <a:pt x="223" y="126"/>
                    <a:pt x="223" y="125"/>
                  </a:cubicBezTo>
                  <a:cubicBezTo>
                    <a:pt x="223" y="125"/>
                    <a:pt x="221" y="124"/>
                    <a:pt x="220" y="124"/>
                  </a:cubicBezTo>
                  <a:cubicBezTo>
                    <a:pt x="218" y="123"/>
                    <a:pt x="216" y="121"/>
                    <a:pt x="215" y="119"/>
                  </a:cubicBezTo>
                  <a:cubicBezTo>
                    <a:pt x="215" y="118"/>
                    <a:pt x="215" y="116"/>
                    <a:pt x="216" y="115"/>
                  </a:cubicBezTo>
                  <a:cubicBezTo>
                    <a:pt x="217" y="113"/>
                    <a:pt x="219" y="112"/>
                    <a:pt x="221" y="112"/>
                  </a:cubicBezTo>
                  <a:cubicBezTo>
                    <a:pt x="222" y="112"/>
                    <a:pt x="223" y="112"/>
                    <a:pt x="224" y="113"/>
                  </a:cubicBezTo>
                  <a:cubicBezTo>
                    <a:pt x="225" y="114"/>
                    <a:pt x="226" y="114"/>
                    <a:pt x="227" y="114"/>
                  </a:cubicBezTo>
                  <a:cubicBezTo>
                    <a:pt x="233" y="114"/>
                    <a:pt x="237" y="117"/>
                    <a:pt x="237" y="122"/>
                  </a:cubicBezTo>
                  <a:cubicBezTo>
                    <a:pt x="237" y="123"/>
                    <a:pt x="239" y="125"/>
                    <a:pt x="240" y="126"/>
                  </a:cubicBezTo>
                  <a:cubicBezTo>
                    <a:pt x="242" y="125"/>
                    <a:pt x="249" y="125"/>
                    <a:pt x="253" y="125"/>
                  </a:cubicBezTo>
                  <a:cubicBezTo>
                    <a:pt x="257" y="125"/>
                    <a:pt x="263" y="125"/>
                    <a:pt x="263" y="130"/>
                  </a:cubicBezTo>
                  <a:cubicBezTo>
                    <a:pt x="263" y="133"/>
                    <a:pt x="258" y="143"/>
                    <a:pt x="252" y="143"/>
                  </a:cubicBezTo>
                  <a:cubicBezTo>
                    <a:pt x="252" y="143"/>
                    <a:pt x="251" y="144"/>
                    <a:pt x="251" y="146"/>
                  </a:cubicBezTo>
                  <a:cubicBezTo>
                    <a:pt x="251" y="149"/>
                    <a:pt x="251" y="151"/>
                    <a:pt x="252" y="151"/>
                  </a:cubicBezTo>
                  <a:cubicBezTo>
                    <a:pt x="252" y="151"/>
                    <a:pt x="254" y="149"/>
                    <a:pt x="255" y="148"/>
                  </a:cubicBezTo>
                  <a:cubicBezTo>
                    <a:pt x="255" y="147"/>
                    <a:pt x="255" y="147"/>
                    <a:pt x="255" y="147"/>
                  </a:cubicBezTo>
                  <a:cubicBezTo>
                    <a:pt x="256" y="145"/>
                    <a:pt x="258" y="142"/>
                    <a:pt x="260" y="142"/>
                  </a:cubicBezTo>
                  <a:cubicBezTo>
                    <a:pt x="262" y="142"/>
                    <a:pt x="263" y="146"/>
                    <a:pt x="265" y="157"/>
                  </a:cubicBezTo>
                  <a:cubicBezTo>
                    <a:pt x="265" y="158"/>
                    <a:pt x="265" y="160"/>
                    <a:pt x="265" y="162"/>
                  </a:cubicBezTo>
                  <a:cubicBezTo>
                    <a:pt x="265" y="162"/>
                    <a:pt x="265" y="162"/>
                    <a:pt x="265" y="162"/>
                  </a:cubicBezTo>
                  <a:cubicBezTo>
                    <a:pt x="265" y="162"/>
                    <a:pt x="265" y="162"/>
                    <a:pt x="265" y="1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74" name="Freeform 1121"/>
            <p:cNvSpPr>
              <a:spLocks/>
            </p:cNvSpPr>
            <p:nvPr/>
          </p:nvSpPr>
          <p:spPr bwMode="auto">
            <a:xfrm>
              <a:off x="4021" y="1823"/>
              <a:ext cx="112" cy="46"/>
            </a:xfrm>
            <a:custGeom>
              <a:avLst/>
              <a:gdLst>
                <a:gd name="T0" fmla="*/ 117 w 118"/>
                <a:gd name="T1" fmla="*/ 12 h 48"/>
                <a:gd name="T2" fmla="*/ 116 w 118"/>
                <a:gd name="T3" fmla="*/ 12 h 48"/>
                <a:gd name="T4" fmla="*/ 109 w 118"/>
                <a:gd name="T5" fmla="*/ 9 h 48"/>
                <a:gd name="T6" fmla="*/ 105 w 118"/>
                <a:gd name="T7" fmla="*/ 7 h 48"/>
                <a:gd name="T8" fmla="*/ 77 w 118"/>
                <a:gd name="T9" fmla="*/ 4 h 48"/>
                <a:gd name="T10" fmla="*/ 56 w 118"/>
                <a:gd name="T11" fmla="*/ 1 h 48"/>
                <a:gd name="T12" fmla="*/ 53 w 118"/>
                <a:gd name="T13" fmla="*/ 0 h 48"/>
                <a:gd name="T14" fmla="*/ 41 w 118"/>
                <a:gd name="T15" fmla="*/ 9 h 48"/>
                <a:gd name="T16" fmla="*/ 25 w 118"/>
                <a:gd name="T17" fmla="*/ 5 h 48"/>
                <a:gd name="T18" fmla="*/ 13 w 118"/>
                <a:gd name="T19" fmla="*/ 15 h 48"/>
                <a:gd name="T20" fmla="*/ 12 w 118"/>
                <a:gd name="T21" fmla="*/ 16 h 48"/>
                <a:gd name="T22" fmla="*/ 11 w 118"/>
                <a:gd name="T23" fmla="*/ 18 h 48"/>
                <a:gd name="T24" fmla="*/ 14 w 118"/>
                <a:gd name="T25" fmla="*/ 22 h 48"/>
                <a:gd name="T26" fmla="*/ 20 w 118"/>
                <a:gd name="T27" fmla="*/ 22 h 48"/>
                <a:gd name="T28" fmla="*/ 39 w 118"/>
                <a:gd name="T29" fmla="*/ 28 h 48"/>
                <a:gd name="T30" fmla="*/ 38 w 118"/>
                <a:gd name="T31" fmla="*/ 35 h 48"/>
                <a:gd name="T32" fmla="*/ 29 w 118"/>
                <a:gd name="T33" fmla="*/ 39 h 48"/>
                <a:gd name="T34" fmla="*/ 23 w 118"/>
                <a:gd name="T35" fmla="*/ 39 h 48"/>
                <a:gd name="T36" fmla="*/ 22 w 118"/>
                <a:gd name="T37" fmla="*/ 40 h 48"/>
                <a:gd name="T38" fmla="*/ 20 w 118"/>
                <a:gd name="T39" fmla="*/ 40 h 48"/>
                <a:gd name="T40" fmla="*/ 17 w 118"/>
                <a:gd name="T41" fmla="*/ 41 h 48"/>
                <a:gd name="T42" fmla="*/ 10 w 118"/>
                <a:gd name="T43" fmla="*/ 41 h 48"/>
                <a:gd name="T44" fmla="*/ 9 w 118"/>
                <a:gd name="T45" fmla="*/ 41 h 48"/>
                <a:gd name="T46" fmla="*/ 5 w 118"/>
                <a:gd name="T47" fmla="*/ 42 h 48"/>
                <a:gd name="T48" fmla="*/ 5 w 118"/>
                <a:gd name="T49" fmla="*/ 41 h 48"/>
                <a:gd name="T50" fmla="*/ 5 w 118"/>
                <a:gd name="T51" fmla="*/ 41 h 48"/>
                <a:gd name="T52" fmla="*/ 3 w 118"/>
                <a:gd name="T53" fmla="*/ 45 h 48"/>
                <a:gd name="T54" fmla="*/ 14 w 118"/>
                <a:gd name="T55" fmla="*/ 46 h 48"/>
                <a:gd name="T56" fmla="*/ 18 w 118"/>
                <a:gd name="T57" fmla="*/ 46 h 48"/>
                <a:gd name="T58" fmla="*/ 28 w 118"/>
                <a:gd name="T59" fmla="*/ 48 h 48"/>
                <a:gd name="T60" fmla="*/ 31 w 118"/>
                <a:gd name="T61" fmla="*/ 47 h 48"/>
                <a:gd name="T62" fmla="*/ 34 w 118"/>
                <a:gd name="T63" fmla="*/ 48 h 48"/>
                <a:gd name="T64" fmla="*/ 37 w 118"/>
                <a:gd name="T65" fmla="*/ 48 h 48"/>
                <a:gd name="T66" fmla="*/ 39 w 118"/>
                <a:gd name="T67" fmla="*/ 48 h 48"/>
                <a:gd name="T68" fmla="*/ 40 w 118"/>
                <a:gd name="T69" fmla="*/ 48 h 48"/>
                <a:gd name="T70" fmla="*/ 42 w 118"/>
                <a:gd name="T71" fmla="*/ 47 h 48"/>
                <a:gd name="T72" fmla="*/ 44 w 118"/>
                <a:gd name="T73" fmla="*/ 47 h 48"/>
                <a:gd name="T74" fmla="*/ 46 w 118"/>
                <a:gd name="T75" fmla="*/ 47 h 48"/>
                <a:gd name="T76" fmla="*/ 47 w 118"/>
                <a:gd name="T77" fmla="*/ 47 h 48"/>
                <a:gd name="T78" fmla="*/ 47 w 118"/>
                <a:gd name="T79" fmla="*/ 45 h 48"/>
                <a:gd name="T80" fmla="*/ 47 w 118"/>
                <a:gd name="T81" fmla="*/ 44 h 48"/>
                <a:gd name="T82" fmla="*/ 47 w 118"/>
                <a:gd name="T83" fmla="*/ 43 h 48"/>
                <a:gd name="T84" fmla="*/ 54 w 118"/>
                <a:gd name="T85" fmla="*/ 38 h 48"/>
                <a:gd name="T86" fmla="*/ 61 w 118"/>
                <a:gd name="T87" fmla="*/ 34 h 48"/>
                <a:gd name="T88" fmla="*/ 68 w 118"/>
                <a:gd name="T89" fmla="*/ 32 h 48"/>
                <a:gd name="T90" fmla="*/ 73 w 118"/>
                <a:gd name="T91" fmla="*/ 35 h 48"/>
                <a:gd name="T92" fmla="*/ 76 w 118"/>
                <a:gd name="T93" fmla="*/ 33 h 48"/>
                <a:gd name="T94" fmla="*/ 90 w 118"/>
                <a:gd name="T95" fmla="*/ 27 h 48"/>
                <a:gd name="T96" fmla="*/ 99 w 118"/>
                <a:gd name="T97" fmla="*/ 23 h 48"/>
                <a:gd name="T98" fmla="*/ 108 w 118"/>
                <a:gd name="T99" fmla="*/ 17 h 48"/>
                <a:gd name="T100" fmla="*/ 110 w 118"/>
                <a:gd name="T101" fmla="*/ 16 h 48"/>
                <a:gd name="T102" fmla="*/ 111 w 118"/>
                <a:gd name="T103" fmla="*/ 15 h 48"/>
                <a:gd name="T104" fmla="*/ 113 w 118"/>
                <a:gd name="T105" fmla="*/ 14 h 48"/>
                <a:gd name="T106" fmla="*/ 114 w 118"/>
                <a:gd name="T107" fmla="*/ 14 h 48"/>
                <a:gd name="T108" fmla="*/ 118 w 118"/>
                <a:gd name="T10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48">
                  <a:moveTo>
                    <a:pt x="118" y="12"/>
                  </a:moveTo>
                  <a:cubicBezTo>
                    <a:pt x="117" y="12"/>
                    <a:pt x="117" y="12"/>
                    <a:pt x="117" y="12"/>
                  </a:cubicBezTo>
                  <a:cubicBezTo>
                    <a:pt x="117" y="12"/>
                    <a:pt x="117" y="12"/>
                    <a:pt x="117" y="12"/>
                  </a:cubicBezTo>
                  <a:cubicBezTo>
                    <a:pt x="117" y="12"/>
                    <a:pt x="116" y="12"/>
                    <a:pt x="116" y="12"/>
                  </a:cubicBezTo>
                  <a:cubicBezTo>
                    <a:pt x="115" y="12"/>
                    <a:pt x="115" y="12"/>
                    <a:pt x="115" y="12"/>
                  </a:cubicBezTo>
                  <a:cubicBezTo>
                    <a:pt x="113" y="12"/>
                    <a:pt x="111" y="11"/>
                    <a:pt x="109" y="9"/>
                  </a:cubicBezTo>
                  <a:cubicBezTo>
                    <a:pt x="107" y="7"/>
                    <a:pt x="106" y="7"/>
                    <a:pt x="106" y="7"/>
                  </a:cubicBezTo>
                  <a:cubicBezTo>
                    <a:pt x="105" y="7"/>
                    <a:pt x="105" y="7"/>
                    <a:pt x="105" y="7"/>
                  </a:cubicBezTo>
                  <a:cubicBezTo>
                    <a:pt x="103" y="7"/>
                    <a:pt x="101" y="7"/>
                    <a:pt x="100" y="7"/>
                  </a:cubicBezTo>
                  <a:cubicBezTo>
                    <a:pt x="96" y="6"/>
                    <a:pt x="85" y="4"/>
                    <a:pt x="77" y="4"/>
                  </a:cubicBezTo>
                  <a:cubicBezTo>
                    <a:pt x="73" y="4"/>
                    <a:pt x="72" y="5"/>
                    <a:pt x="72" y="5"/>
                  </a:cubicBezTo>
                  <a:cubicBezTo>
                    <a:pt x="68" y="6"/>
                    <a:pt x="60" y="3"/>
                    <a:pt x="56" y="1"/>
                  </a:cubicBezTo>
                  <a:cubicBezTo>
                    <a:pt x="55" y="0"/>
                    <a:pt x="55" y="0"/>
                    <a:pt x="55" y="0"/>
                  </a:cubicBezTo>
                  <a:cubicBezTo>
                    <a:pt x="55" y="0"/>
                    <a:pt x="54" y="0"/>
                    <a:pt x="53" y="0"/>
                  </a:cubicBezTo>
                  <a:cubicBezTo>
                    <a:pt x="50" y="0"/>
                    <a:pt x="47" y="2"/>
                    <a:pt x="46" y="3"/>
                  </a:cubicBezTo>
                  <a:cubicBezTo>
                    <a:pt x="46" y="7"/>
                    <a:pt x="44" y="9"/>
                    <a:pt x="41" y="9"/>
                  </a:cubicBezTo>
                  <a:cubicBezTo>
                    <a:pt x="39" y="9"/>
                    <a:pt x="37" y="8"/>
                    <a:pt x="34" y="7"/>
                  </a:cubicBezTo>
                  <a:cubicBezTo>
                    <a:pt x="31" y="5"/>
                    <a:pt x="28" y="5"/>
                    <a:pt x="25" y="5"/>
                  </a:cubicBezTo>
                  <a:cubicBezTo>
                    <a:pt x="22" y="5"/>
                    <a:pt x="21" y="5"/>
                    <a:pt x="21" y="6"/>
                  </a:cubicBezTo>
                  <a:cubicBezTo>
                    <a:pt x="21" y="10"/>
                    <a:pt x="15" y="14"/>
                    <a:pt x="13" y="15"/>
                  </a:cubicBezTo>
                  <a:cubicBezTo>
                    <a:pt x="13" y="15"/>
                    <a:pt x="13" y="15"/>
                    <a:pt x="13" y="15"/>
                  </a:cubicBezTo>
                  <a:cubicBezTo>
                    <a:pt x="13" y="15"/>
                    <a:pt x="13" y="15"/>
                    <a:pt x="12" y="16"/>
                  </a:cubicBezTo>
                  <a:cubicBezTo>
                    <a:pt x="12" y="16"/>
                    <a:pt x="12" y="16"/>
                    <a:pt x="12" y="16"/>
                  </a:cubicBezTo>
                  <a:cubicBezTo>
                    <a:pt x="12" y="16"/>
                    <a:pt x="12" y="17"/>
                    <a:pt x="11" y="18"/>
                  </a:cubicBezTo>
                  <a:cubicBezTo>
                    <a:pt x="12" y="19"/>
                    <a:pt x="13" y="20"/>
                    <a:pt x="14" y="21"/>
                  </a:cubicBezTo>
                  <a:cubicBezTo>
                    <a:pt x="14" y="22"/>
                    <a:pt x="14" y="22"/>
                    <a:pt x="14" y="22"/>
                  </a:cubicBezTo>
                  <a:cubicBezTo>
                    <a:pt x="15" y="22"/>
                    <a:pt x="16" y="23"/>
                    <a:pt x="17" y="23"/>
                  </a:cubicBezTo>
                  <a:cubicBezTo>
                    <a:pt x="19" y="23"/>
                    <a:pt x="20" y="22"/>
                    <a:pt x="20" y="22"/>
                  </a:cubicBezTo>
                  <a:cubicBezTo>
                    <a:pt x="20" y="21"/>
                    <a:pt x="21" y="20"/>
                    <a:pt x="23" y="20"/>
                  </a:cubicBezTo>
                  <a:cubicBezTo>
                    <a:pt x="27" y="20"/>
                    <a:pt x="34" y="25"/>
                    <a:pt x="39" y="28"/>
                  </a:cubicBezTo>
                  <a:cubicBezTo>
                    <a:pt x="40" y="29"/>
                    <a:pt x="41" y="31"/>
                    <a:pt x="41" y="32"/>
                  </a:cubicBezTo>
                  <a:cubicBezTo>
                    <a:pt x="41" y="34"/>
                    <a:pt x="39" y="34"/>
                    <a:pt x="38" y="35"/>
                  </a:cubicBezTo>
                  <a:cubicBezTo>
                    <a:pt x="36" y="35"/>
                    <a:pt x="35" y="35"/>
                    <a:pt x="34" y="36"/>
                  </a:cubicBezTo>
                  <a:cubicBezTo>
                    <a:pt x="34" y="38"/>
                    <a:pt x="32" y="39"/>
                    <a:pt x="29" y="39"/>
                  </a:cubicBezTo>
                  <a:cubicBezTo>
                    <a:pt x="28" y="39"/>
                    <a:pt x="26" y="39"/>
                    <a:pt x="25" y="39"/>
                  </a:cubicBezTo>
                  <a:cubicBezTo>
                    <a:pt x="24" y="39"/>
                    <a:pt x="24" y="39"/>
                    <a:pt x="23" y="39"/>
                  </a:cubicBezTo>
                  <a:cubicBezTo>
                    <a:pt x="23" y="39"/>
                    <a:pt x="22" y="39"/>
                    <a:pt x="22" y="39"/>
                  </a:cubicBezTo>
                  <a:cubicBezTo>
                    <a:pt x="22" y="40"/>
                    <a:pt x="22" y="40"/>
                    <a:pt x="22" y="40"/>
                  </a:cubicBezTo>
                  <a:cubicBezTo>
                    <a:pt x="21" y="40"/>
                    <a:pt x="21" y="40"/>
                    <a:pt x="20" y="40"/>
                  </a:cubicBezTo>
                  <a:cubicBezTo>
                    <a:pt x="20" y="40"/>
                    <a:pt x="20" y="40"/>
                    <a:pt x="20" y="40"/>
                  </a:cubicBezTo>
                  <a:cubicBezTo>
                    <a:pt x="19" y="40"/>
                    <a:pt x="19" y="40"/>
                    <a:pt x="18" y="41"/>
                  </a:cubicBezTo>
                  <a:cubicBezTo>
                    <a:pt x="18" y="41"/>
                    <a:pt x="18" y="41"/>
                    <a:pt x="17" y="41"/>
                  </a:cubicBezTo>
                  <a:cubicBezTo>
                    <a:pt x="17" y="41"/>
                    <a:pt x="17" y="41"/>
                    <a:pt x="16" y="41"/>
                  </a:cubicBezTo>
                  <a:cubicBezTo>
                    <a:pt x="14" y="41"/>
                    <a:pt x="11" y="41"/>
                    <a:pt x="10" y="41"/>
                  </a:cubicBezTo>
                  <a:cubicBezTo>
                    <a:pt x="10" y="41"/>
                    <a:pt x="10" y="41"/>
                    <a:pt x="10" y="41"/>
                  </a:cubicBezTo>
                  <a:cubicBezTo>
                    <a:pt x="9" y="41"/>
                    <a:pt x="9" y="41"/>
                    <a:pt x="9" y="41"/>
                  </a:cubicBezTo>
                  <a:cubicBezTo>
                    <a:pt x="9" y="41"/>
                    <a:pt x="9" y="41"/>
                    <a:pt x="9" y="41"/>
                  </a:cubicBezTo>
                  <a:cubicBezTo>
                    <a:pt x="5" y="42"/>
                    <a:pt x="5" y="42"/>
                    <a:pt x="5" y="42"/>
                  </a:cubicBezTo>
                  <a:cubicBezTo>
                    <a:pt x="5" y="41"/>
                    <a:pt x="5" y="41"/>
                    <a:pt x="5" y="41"/>
                  </a:cubicBezTo>
                  <a:cubicBezTo>
                    <a:pt x="5" y="41"/>
                    <a:pt x="5" y="41"/>
                    <a:pt x="5" y="41"/>
                  </a:cubicBezTo>
                  <a:cubicBezTo>
                    <a:pt x="5" y="41"/>
                    <a:pt x="5" y="41"/>
                    <a:pt x="5" y="41"/>
                  </a:cubicBezTo>
                  <a:cubicBezTo>
                    <a:pt x="5" y="41"/>
                    <a:pt x="5" y="41"/>
                    <a:pt x="5" y="41"/>
                  </a:cubicBezTo>
                  <a:cubicBezTo>
                    <a:pt x="3" y="41"/>
                    <a:pt x="1" y="43"/>
                    <a:pt x="0" y="45"/>
                  </a:cubicBezTo>
                  <a:cubicBezTo>
                    <a:pt x="1" y="45"/>
                    <a:pt x="2" y="45"/>
                    <a:pt x="3" y="45"/>
                  </a:cubicBezTo>
                  <a:cubicBezTo>
                    <a:pt x="5" y="45"/>
                    <a:pt x="6" y="44"/>
                    <a:pt x="8" y="44"/>
                  </a:cubicBezTo>
                  <a:cubicBezTo>
                    <a:pt x="11" y="44"/>
                    <a:pt x="13" y="45"/>
                    <a:pt x="14" y="46"/>
                  </a:cubicBezTo>
                  <a:cubicBezTo>
                    <a:pt x="15" y="46"/>
                    <a:pt x="16" y="46"/>
                    <a:pt x="16" y="46"/>
                  </a:cubicBezTo>
                  <a:cubicBezTo>
                    <a:pt x="17" y="46"/>
                    <a:pt x="18" y="46"/>
                    <a:pt x="18" y="46"/>
                  </a:cubicBezTo>
                  <a:cubicBezTo>
                    <a:pt x="21" y="45"/>
                    <a:pt x="24" y="45"/>
                    <a:pt x="25" y="47"/>
                  </a:cubicBezTo>
                  <a:cubicBezTo>
                    <a:pt x="25" y="47"/>
                    <a:pt x="26" y="48"/>
                    <a:pt x="28" y="48"/>
                  </a:cubicBezTo>
                  <a:cubicBezTo>
                    <a:pt x="28" y="48"/>
                    <a:pt x="29" y="48"/>
                    <a:pt x="30" y="48"/>
                  </a:cubicBezTo>
                  <a:cubicBezTo>
                    <a:pt x="30" y="47"/>
                    <a:pt x="30" y="47"/>
                    <a:pt x="31" y="47"/>
                  </a:cubicBezTo>
                  <a:cubicBezTo>
                    <a:pt x="32" y="47"/>
                    <a:pt x="33" y="48"/>
                    <a:pt x="34" y="48"/>
                  </a:cubicBezTo>
                  <a:cubicBezTo>
                    <a:pt x="34" y="48"/>
                    <a:pt x="34" y="48"/>
                    <a:pt x="34" y="48"/>
                  </a:cubicBezTo>
                  <a:cubicBezTo>
                    <a:pt x="35" y="48"/>
                    <a:pt x="35" y="48"/>
                    <a:pt x="35" y="48"/>
                  </a:cubicBezTo>
                  <a:cubicBezTo>
                    <a:pt x="36" y="48"/>
                    <a:pt x="36" y="48"/>
                    <a:pt x="37" y="48"/>
                  </a:cubicBezTo>
                  <a:cubicBezTo>
                    <a:pt x="37" y="48"/>
                    <a:pt x="37" y="48"/>
                    <a:pt x="37" y="48"/>
                  </a:cubicBezTo>
                  <a:cubicBezTo>
                    <a:pt x="38" y="48"/>
                    <a:pt x="38" y="48"/>
                    <a:pt x="39" y="48"/>
                  </a:cubicBezTo>
                  <a:cubicBezTo>
                    <a:pt x="39" y="48"/>
                    <a:pt x="39" y="48"/>
                    <a:pt x="39" y="48"/>
                  </a:cubicBezTo>
                  <a:cubicBezTo>
                    <a:pt x="40" y="48"/>
                    <a:pt x="40" y="48"/>
                    <a:pt x="40" y="48"/>
                  </a:cubicBezTo>
                  <a:cubicBezTo>
                    <a:pt x="41" y="48"/>
                    <a:pt x="41" y="48"/>
                    <a:pt x="41" y="48"/>
                  </a:cubicBezTo>
                  <a:cubicBezTo>
                    <a:pt x="42" y="47"/>
                    <a:pt x="42" y="47"/>
                    <a:pt x="42" y="47"/>
                  </a:cubicBezTo>
                  <a:cubicBezTo>
                    <a:pt x="43" y="47"/>
                    <a:pt x="43" y="47"/>
                    <a:pt x="43" y="47"/>
                  </a:cubicBezTo>
                  <a:cubicBezTo>
                    <a:pt x="44" y="47"/>
                    <a:pt x="44" y="47"/>
                    <a:pt x="44" y="47"/>
                  </a:cubicBezTo>
                  <a:cubicBezTo>
                    <a:pt x="45" y="47"/>
                    <a:pt x="45" y="47"/>
                    <a:pt x="45" y="47"/>
                  </a:cubicBezTo>
                  <a:cubicBezTo>
                    <a:pt x="45" y="47"/>
                    <a:pt x="45" y="47"/>
                    <a:pt x="46" y="47"/>
                  </a:cubicBezTo>
                  <a:cubicBezTo>
                    <a:pt x="46" y="47"/>
                    <a:pt x="46" y="47"/>
                    <a:pt x="46" y="47"/>
                  </a:cubicBezTo>
                  <a:cubicBezTo>
                    <a:pt x="46" y="47"/>
                    <a:pt x="47" y="47"/>
                    <a:pt x="47" y="47"/>
                  </a:cubicBezTo>
                  <a:cubicBezTo>
                    <a:pt x="47" y="46"/>
                    <a:pt x="47" y="46"/>
                    <a:pt x="47" y="46"/>
                  </a:cubicBezTo>
                  <a:cubicBezTo>
                    <a:pt x="47" y="46"/>
                    <a:pt x="47" y="46"/>
                    <a:pt x="47" y="45"/>
                  </a:cubicBezTo>
                  <a:cubicBezTo>
                    <a:pt x="47" y="45"/>
                    <a:pt x="47" y="45"/>
                    <a:pt x="47" y="45"/>
                  </a:cubicBezTo>
                  <a:cubicBezTo>
                    <a:pt x="47" y="45"/>
                    <a:pt x="47" y="45"/>
                    <a:pt x="47" y="44"/>
                  </a:cubicBezTo>
                  <a:cubicBezTo>
                    <a:pt x="47" y="44"/>
                    <a:pt x="47" y="44"/>
                    <a:pt x="47" y="44"/>
                  </a:cubicBezTo>
                  <a:cubicBezTo>
                    <a:pt x="47" y="44"/>
                    <a:pt x="47" y="43"/>
                    <a:pt x="47" y="43"/>
                  </a:cubicBezTo>
                  <a:cubicBezTo>
                    <a:pt x="47" y="39"/>
                    <a:pt x="51" y="39"/>
                    <a:pt x="52" y="39"/>
                  </a:cubicBezTo>
                  <a:cubicBezTo>
                    <a:pt x="53" y="38"/>
                    <a:pt x="53" y="38"/>
                    <a:pt x="54" y="38"/>
                  </a:cubicBezTo>
                  <a:cubicBezTo>
                    <a:pt x="55" y="38"/>
                    <a:pt x="55" y="37"/>
                    <a:pt x="56" y="37"/>
                  </a:cubicBezTo>
                  <a:cubicBezTo>
                    <a:pt x="57" y="35"/>
                    <a:pt x="59" y="34"/>
                    <a:pt x="61" y="34"/>
                  </a:cubicBezTo>
                  <a:cubicBezTo>
                    <a:pt x="61" y="34"/>
                    <a:pt x="62" y="34"/>
                    <a:pt x="63" y="33"/>
                  </a:cubicBezTo>
                  <a:cubicBezTo>
                    <a:pt x="64" y="32"/>
                    <a:pt x="66" y="31"/>
                    <a:pt x="68" y="32"/>
                  </a:cubicBezTo>
                  <a:cubicBezTo>
                    <a:pt x="69" y="32"/>
                    <a:pt x="70" y="33"/>
                    <a:pt x="71" y="34"/>
                  </a:cubicBezTo>
                  <a:cubicBezTo>
                    <a:pt x="71" y="34"/>
                    <a:pt x="72" y="35"/>
                    <a:pt x="73" y="35"/>
                  </a:cubicBezTo>
                  <a:cubicBezTo>
                    <a:pt x="73" y="35"/>
                    <a:pt x="73" y="35"/>
                    <a:pt x="73" y="35"/>
                  </a:cubicBezTo>
                  <a:cubicBezTo>
                    <a:pt x="74" y="34"/>
                    <a:pt x="75" y="33"/>
                    <a:pt x="76" y="33"/>
                  </a:cubicBezTo>
                  <a:cubicBezTo>
                    <a:pt x="77" y="33"/>
                    <a:pt x="78" y="33"/>
                    <a:pt x="80" y="30"/>
                  </a:cubicBezTo>
                  <a:cubicBezTo>
                    <a:pt x="83" y="27"/>
                    <a:pt x="86" y="26"/>
                    <a:pt x="90" y="27"/>
                  </a:cubicBezTo>
                  <a:cubicBezTo>
                    <a:pt x="92" y="27"/>
                    <a:pt x="92" y="27"/>
                    <a:pt x="92" y="27"/>
                  </a:cubicBezTo>
                  <a:cubicBezTo>
                    <a:pt x="96" y="27"/>
                    <a:pt x="97" y="25"/>
                    <a:pt x="99" y="23"/>
                  </a:cubicBezTo>
                  <a:cubicBezTo>
                    <a:pt x="100" y="20"/>
                    <a:pt x="102" y="19"/>
                    <a:pt x="105" y="19"/>
                  </a:cubicBezTo>
                  <a:cubicBezTo>
                    <a:pt x="106" y="18"/>
                    <a:pt x="107" y="18"/>
                    <a:pt x="108" y="17"/>
                  </a:cubicBezTo>
                  <a:cubicBezTo>
                    <a:pt x="108" y="17"/>
                    <a:pt x="109" y="17"/>
                    <a:pt x="109" y="16"/>
                  </a:cubicBezTo>
                  <a:cubicBezTo>
                    <a:pt x="109" y="16"/>
                    <a:pt x="110" y="16"/>
                    <a:pt x="110" y="16"/>
                  </a:cubicBezTo>
                  <a:cubicBezTo>
                    <a:pt x="110" y="16"/>
                    <a:pt x="110" y="16"/>
                    <a:pt x="110" y="16"/>
                  </a:cubicBezTo>
                  <a:cubicBezTo>
                    <a:pt x="111" y="15"/>
                    <a:pt x="111" y="15"/>
                    <a:pt x="111" y="15"/>
                  </a:cubicBezTo>
                  <a:cubicBezTo>
                    <a:pt x="111" y="15"/>
                    <a:pt x="112" y="15"/>
                    <a:pt x="112" y="15"/>
                  </a:cubicBezTo>
                  <a:cubicBezTo>
                    <a:pt x="112" y="15"/>
                    <a:pt x="112" y="14"/>
                    <a:pt x="113" y="14"/>
                  </a:cubicBezTo>
                  <a:cubicBezTo>
                    <a:pt x="113" y="14"/>
                    <a:pt x="113" y="14"/>
                    <a:pt x="113" y="14"/>
                  </a:cubicBezTo>
                  <a:cubicBezTo>
                    <a:pt x="113" y="14"/>
                    <a:pt x="114" y="14"/>
                    <a:pt x="114" y="14"/>
                  </a:cubicBezTo>
                  <a:cubicBezTo>
                    <a:pt x="114" y="14"/>
                    <a:pt x="114" y="14"/>
                    <a:pt x="114" y="14"/>
                  </a:cubicBezTo>
                  <a:cubicBezTo>
                    <a:pt x="116" y="13"/>
                    <a:pt x="117" y="12"/>
                    <a:pt x="118" y="12"/>
                  </a:cubicBezTo>
                  <a:cubicBezTo>
                    <a:pt x="118" y="12"/>
                    <a:pt x="118" y="12"/>
                    <a:pt x="118"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75" name="Freeform 1122"/>
            <p:cNvSpPr>
              <a:spLocks/>
            </p:cNvSpPr>
            <p:nvPr/>
          </p:nvSpPr>
          <p:spPr bwMode="auto">
            <a:xfrm>
              <a:off x="4113" y="1917"/>
              <a:ext cx="21" cy="19"/>
            </a:xfrm>
            <a:custGeom>
              <a:avLst/>
              <a:gdLst>
                <a:gd name="T0" fmla="*/ 1 w 22"/>
                <a:gd name="T1" fmla="*/ 6 h 20"/>
                <a:gd name="T2" fmla="*/ 1 w 22"/>
                <a:gd name="T3" fmla="*/ 6 h 20"/>
                <a:gd name="T4" fmla="*/ 1 w 22"/>
                <a:gd name="T5" fmla="*/ 8 h 20"/>
                <a:gd name="T6" fmla="*/ 1 w 22"/>
                <a:gd name="T7" fmla="*/ 8 h 20"/>
                <a:gd name="T8" fmla="*/ 5 w 22"/>
                <a:gd name="T9" fmla="*/ 13 h 20"/>
                <a:gd name="T10" fmla="*/ 7 w 22"/>
                <a:gd name="T11" fmla="*/ 14 h 20"/>
                <a:gd name="T12" fmla="*/ 8 w 22"/>
                <a:gd name="T13" fmla="*/ 15 h 20"/>
                <a:gd name="T14" fmla="*/ 9 w 22"/>
                <a:gd name="T15" fmla="*/ 15 h 20"/>
                <a:gd name="T16" fmla="*/ 9 w 22"/>
                <a:gd name="T17" fmla="*/ 17 h 20"/>
                <a:gd name="T18" fmla="*/ 9 w 22"/>
                <a:gd name="T19" fmla="*/ 17 h 20"/>
                <a:gd name="T20" fmla="*/ 10 w 22"/>
                <a:gd name="T21" fmla="*/ 18 h 20"/>
                <a:gd name="T22" fmla="*/ 10 w 22"/>
                <a:gd name="T23" fmla="*/ 19 h 20"/>
                <a:gd name="T24" fmla="*/ 10 w 22"/>
                <a:gd name="T25" fmla="*/ 20 h 20"/>
                <a:gd name="T26" fmla="*/ 10 w 22"/>
                <a:gd name="T27" fmla="*/ 20 h 20"/>
                <a:gd name="T28" fmla="*/ 10 w 22"/>
                <a:gd name="T29" fmla="*/ 20 h 20"/>
                <a:gd name="T30" fmla="*/ 11 w 22"/>
                <a:gd name="T31" fmla="*/ 20 h 20"/>
                <a:gd name="T32" fmla="*/ 11 w 22"/>
                <a:gd name="T33" fmla="*/ 20 h 20"/>
                <a:gd name="T34" fmla="*/ 12 w 22"/>
                <a:gd name="T35" fmla="*/ 20 h 20"/>
                <a:gd name="T36" fmla="*/ 22 w 22"/>
                <a:gd name="T37" fmla="*/ 8 h 20"/>
                <a:gd name="T38" fmla="*/ 10 w 22"/>
                <a:gd name="T39" fmla="*/ 0 h 20"/>
                <a:gd name="T40" fmla="*/ 10 w 22"/>
                <a:gd name="T41" fmla="*/ 0 h 20"/>
                <a:gd name="T42" fmla="*/ 9 w 22"/>
                <a:gd name="T43" fmla="*/ 0 h 20"/>
                <a:gd name="T44" fmla="*/ 8 w 22"/>
                <a:gd name="T45" fmla="*/ 0 h 20"/>
                <a:gd name="T46" fmla="*/ 7 w 22"/>
                <a:gd name="T47" fmla="*/ 0 h 20"/>
                <a:gd name="T48" fmla="*/ 7 w 22"/>
                <a:gd name="T49" fmla="*/ 0 h 20"/>
                <a:gd name="T50" fmla="*/ 6 w 22"/>
                <a:gd name="T51" fmla="*/ 1 h 20"/>
                <a:gd name="T52" fmla="*/ 5 w 22"/>
                <a:gd name="T53" fmla="*/ 1 h 20"/>
                <a:gd name="T54" fmla="*/ 4 w 22"/>
                <a:gd name="T55" fmla="*/ 2 h 20"/>
                <a:gd name="T56" fmla="*/ 3 w 22"/>
                <a:gd name="T57" fmla="*/ 2 h 20"/>
                <a:gd name="T58" fmla="*/ 3 w 22"/>
                <a:gd name="T59" fmla="*/ 2 h 20"/>
                <a:gd name="T60" fmla="*/ 2 w 22"/>
                <a:gd name="T61" fmla="*/ 3 h 20"/>
                <a:gd name="T62" fmla="*/ 1 w 22"/>
                <a:gd name="T63" fmla="*/ 3 h 20"/>
                <a:gd name="T64" fmla="*/ 1 w 22"/>
                <a:gd name="T65" fmla="*/ 4 h 20"/>
                <a:gd name="T66" fmla="*/ 0 w 22"/>
                <a:gd name="T67" fmla="*/ 4 h 20"/>
                <a:gd name="T68" fmla="*/ 0 w 22"/>
                <a:gd name="T69" fmla="*/ 5 h 20"/>
                <a:gd name="T70" fmla="*/ 0 w 22"/>
                <a:gd name="T71" fmla="*/ 5 h 20"/>
                <a:gd name="T72" fmla="*/ 0 w 22"/>
                <a:gd name="T73" fmla="*/ 5 h 20"/>
                <a:gd name="T74" fmla="*/ 1 w 22"/>
                <a:gd name="T7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20">
                  <a:moveTo>
                    <a:pt x="1" y="6"/>
                  </a:moveTo>
                  <a:cubicBezTo>
                    <a:pt x="1" y="6"/>
                    <a:pt x="1" y="6"/>
                    <a:pt x="1" y="6"/>
                  </a:cubicBezTo>
                  <a:cubicBezTo>
                    <a:pt x="1" y="7"/>
                    <a:pt x="1" y="7"/>
                    <a:pt x="1" y="8"/>
                  </a:cubicBezTo>
                  <a:cubicBezTo>
                    <a:pt x="1" y="8"/>
                    <a:pt x="1" y="8"/>
                    <a:pt x="1" y="8"/>
                  </a:cubicBezTo>
                  <a:cubicBezTo>
                    <a:pt x="2" y="9"/>
                    <a:pt x="3" y="11"/>
                    <a:pt x="5" y="13"/>
                  </a:cubicBezTo>
                  <a:cubicBezTo>
                    <a:pt x="6" y="13"/>
                    <a:pt x="6" y="14"/>
                    <a:pt x="7" y="14"/>
                  </a:cubicBezTo>
                  <a:cubicBezTo>
                    <a:pt x="8" y="14"/>
                    <a:pt x="8" y="15"/>
                    <a:pt x="8" y="15"/>
                  </a:cubicBezTo>
                  <a:cubicBezTo>
                    <a:pt x="9" y="15"/>
                    <a:pt x="9" y="15"/>
                    <a:pt x="9" y="15"/>
                  </a:cubicBezTo>
                  <a:cubicBezTo>
                    <a:pt x="9" y="16"/>
                    <a:pt x="9" y="16"/>
                    <a:pt x="9" y="17"/>
                  </a:cubicBezTo>
                  <a:cubicBezTo>
                    <a:pt x="9" y="17"/>
                    <a:pt x="9" y="17"/>
                    <a:pt x="9" y="17"/>
                  </a:cubicBezTo>
                  <a:cubicBezTo>
                    <a:pt x="10" y="17"/>
                    <a:pt x="10" y="18"/>
                    <a:pt x="10" y="18"/>
                  </a:cubicBezTo>
                  <a:cubicBezTo>
                    <a:pt x="10" y="18"/>
                    <a:pt x="10" y="18"/>
                    <a:pt x="10" y="19"/>
                  </a:cubicBezTo>
                  <a:cubicBezTo>
                    <a:pt x="10" y="19"/>
                    <a:pt x="10" y="20"/>
                    <a:pt x="10" y="20"/>
                  </a:cubicBezTo>
                  <a:cubicBezTo>
                    <a:pt x="10" y="20"/>
                    <a:pt x="10" y="20"/>
                    <a:pt x="10" y="20"/>
                  </a:cubicBezTo>
                  <a:cubicBezTo>
                    <a:pt x="10" y="20"/>
                    <a:pt x="10" y="20"/>
                    <a:pt x="10" y="20"/>
                  </a:cubicBezTo>
                  <a:cubicBezTo>
                    <a:pt x="10" y="20"/>
                    <a:pt x="10" y="20"/>
                    <a:pt x="11" y="20"/>
                  </a:cubicBezTo>
                  <a:cubicBezTo>
                    <a:pt x="11" y="20"/>
                    <a:pt x="11" y="20"/>
                    <a:pt x="11" y="20"/>
                  </a:cubicBezTo>
                  <a:cubicBezTo>
                    <a:pt x="11" y="20"/>
                    <a:pt x="12" y="20"/>
                    <a:pt x="12" y="20"/>
                  </a:cubicBezTo>
                  <a:cubicBezTo>
                    <a:pt x="14" y="19"/>
                    <a:pt x="21" y="11"/>
                    <a:pt x="22" y="8"/>
                  </a:cubicBezTo>
                  <a:cubicBezTo>
                    <a:pt x="21" y="6"/>
                    <a:pt x="14" y="0"/>
                    <a:pt x="10" y="0"/>
                  </a:cubicBezTo>
                  <a:cubicBezTo>
                    <a:pt x="10" y="0"/>
                    <a:pt x="10" y="0"/>
                    <a:pt x="10" y="0"/>
                  </a:cubicBezTo>
                  <a:cubicBezTo>
                    <a:pt x="10" y="0"/>
                    <a:pt x="9" y="0"/>
                    <a:pt x="9" y="0"/>
                  </a:cubicBezTo>
                  <a:cubicBezTo>
                    <a:pt x="9" y="0"/>
                    <a:pt x="9" y="0"/>
                    <a:pt x="8" y="0"/>
                  </a:cubicBezTo>
                  <a:cubicBezTo>
                    <a:pt x="8" y="0"/>
                    <a:pt x="8" y="0"/>
                    <a:pt x="7" y="0"/>
                  </a:cubicBezTo>
                  <a:cubicBezTo>
                    <a:pt x="7" y="0"/>
                    <a:pt x="7" y="0"/>
                    <a:pt x="7" y="0"/>
                  </a:cubicBezTo>
                  <a:cubicBezTo>
                    <a:pt x="6" y="1"/>
                    <a:pt x="6" y="1"/>
                    <a:pt x="6" y="1"/>
                  </a:cubicBezTo>
                  <a:cubicBezTo>
                    <a:pt x="5" y="1"/>
                    <a:pt x="5" y="1"/>
                    <a:pt x="5" y="1"/>
                  </a:cubicBezTo>
                  <a:cubicBezTo>
                    <a:pt x="5" y="1"/>
                    <a:pt x="4" y="1"/>
                    <a:pt x="4" y="2"/>
                  </a:cubicBezTo>
                  <a:cubicBezTo>
                    <a:pt x="4" y="2"/>
                    <a:pt x="4" y="2"/>
                    <a:pt x="3" y="2"/>
                  </a:cubicBezTo>
                  <a:cubicBezTo>
                    <a:pt x="3" y="2"/>
                    <a:pt x="3" y="2"/>
                    <a:pt x="3" y="2"/>
                  </a:cubicBezTo>
                  <a:cubicBezTo>
                    <a:pt x="2" y="3"/>
                    <a:pt x="2" y="3"/>
                    <a:pt x="2" y="3"/>
                  </a:cubicBezTo>
                  <a:cubicBezTo>
                    <a:pt x="2" y="3"/>
                    <a:pt x="2" y="3"/>
                    <a:pt x="1" y="3"/>
                  </a:cubicBezTo>
                  <a:cubicBezTo>
                    <a:pt x="1" y="3"/>
                    <a:pt x="1" y="4"/>
                    <a:pt x="1" y="4"/>
                  </a:cubicBezTo>
                  <a:cubicBezTo>
                    <a:pt x="1" y="4"/>
                    <a:pt x="0" y="4"/>
                    <a:pt x="0" y="4"/>
                  </a:cubicBezTo>
                  <a:cubicBezTo>
                    <a:pt x="0" y="4"/>
                    <a:pt x="0" y="5"/>
                    <a:pt x="0" y="5"/>
                  </a:cubicBezTo>
                  <a:cubicBezTo>
                    <a:pt x="0" y="5"/>
                    <a:pt x="0" y="5"/>
                    <a:pt x="0" y="5"/>
                  </a:cubicBezTo>
                  <a:cubicBezTo>
                    <a:pt x="0" y="5"/>
                    <a:pt x="0" y="5"/>
                    <a:pt x="0" y="5"/>
                  </a:cubicBezTo>
                  <a:cubicBezTo>
                    <a:pt x="0" y="5"/>
                    <a:pt x="1" y="6"/>
                    <a:pt x="1"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76" name="Freeform 1123"/>
            <p:cNvSpPr>
              <a:spLocks/>
            </p:cNvSpPr>
            <p:nvPr/>
          </p:nvSpPr>
          <p:spPr bwMode="auto">
            <a:xfrm>
              <a:off x="4600" y="1827"/>
              <a:ext cx="66" cy="65"/>
            </a:xfrm>
            <a:custGeom>
              <a:avLst/>
              <a:gdLst>
                <a:gd name="T0" fmla="*/ 11 w 69"/>
                <a:gd name="T1" fmla="*/ 46 h 68"/>
                <a:gd name="T2" fmla="*/ 7 w 69"/>
                <a:gd name="T3" fmla="*/ 58 h 68"/>
                <a:gd name="T4" fmla="*/ 4 w 69"/>
                <a:gd name="T5" fmla="*/ 60 h 68"/>
                <a:gd name="T6" fmla="*/ 4 w 69"/>
                <a:gd name="T7" fmla="*/ 61 h 68"/>
                <a:gd name="T8" fmla="*/ 5 w 69"/>
                <a:gd name="T9" fmla="*/ 62 h 68"/>
                <a:gd name="T10" fmla="*/ 7 w 69"/>
                <a:gd name="T11" fmla="*/ 66 h 68"/>
                <a:gd name="T12" fmla="*/ 9 w 69"/>
                <a:gd name="T13" fmla="*/ 68 h 68"/>
                <a:gd name="T14" fmla="*/ 9 w 69"/>
                <a:gd name="T15" fmla="*/ 68 h 68"/>
                <a:gd name="T16" fmla="*/ 14 w 69"/>
                <a:gd name="T17" fmla="*/ 65 h 68"/>
                <a:gd name="T18" fmla="*/ 16 w 69"/>
                <a:gd name="T19" fmla="*/ 65 h 68"/>
                <a:gd name="T20" fmla="*/ 22 w 69"/>
                <a:gd name="T21" fmla="*/ 66 h 68"/>
                <a:gd name="T22" fmla="*/ 22 w 69"/>
                <a:gd name="T23" fmla="*/ 66 h 68"/>
                <a:gd name="T24" fmla="*/ 25 w 69"/>
                <a:gd name="T25" fmla="*/ 64 h 68"/>
                <a:gd name="T26" fmla="*/ 27 w 69"/>
                <a:gd name="T27" fmla="*/ 62 h 68"/>
                <a:gd name="T28" fmla="*/ 39 w 69"/>
                <a:gd name="T29" fmla="*/ 59 h 68"/>
                <a:gd name="T30" fmla="*/ 40 w 69"/>
                <a:gd name="T31" fmla="*/ 59 h 68"/>
                <a:gd name="T32" fmla="*/ 41 w 69"/>
                <a:gd name="T33" fmla="*/ 59 h 68"/>
                <a:gd name="T34" fmla="*/ 41 w 69"/>
                <a:gd name="T35" fmla="*/ 59 h 68"/>
                <a:gd name="T36" fmla="*/ 42 w 69"/>
                <a:gd name="T37" fmla="*/ 59 h 68"/>
                <a:gd name="T38" fmla="*/ 34 w 69"/>
                <a:gd name="T39" fmla="*/ 51 h 68"/>
                <a:gd name="T40" fmla="*/ 31 w 69"/>
                <a:gd name="T41" fmla="*/ 45 h 68"/>
                <a:gd name="T42" fmla="*/ 37 w 69"/>
                <a:gd name="T43" fmla="*/ 38 h 68"/>
                <a:gd name="T44" fmla="*/ 51 w 69"/>
                <a:gd name="T45" fmla="*/ 29 h 68"/>
                <a:gd name="T46" fmla="*/ 57 w 69"/>
                <a:gd name="T47" fmla="*/ 26 h 68"/>
                <a:gd name="T48" fmla="*/ 58 w 69"/>
                <a:gd name="T49" fmla="*/ 21 h 68"/>
                <a:gd name="T50" fmla="*/ 60 w 69"/>
                <a:gd name="T51" fmla="*/ 13 h 68"/>
                <a:gd name="T52" fmla="*/ 69 w 69"/>
                <a:gd name="T53" fmla="*/ 4 h 68"/>
                <a:gd name="T54" fmla="*/ 69 w 69"/>
                <a:gd name="T55" fmla="*/ 3 h 68"/>
                <a:gd name="T56" fmla="*/ 64 w 69"/>
                <a:gd name="T57" fmla="*/ 1 h 68"/>
                <a:gd name="T58" fmla="*/ 62 w 69"/>
                <a:gd name="T59" fmla="*/ 0 h 68"/>
                <a:gd name="T60" fmla="*/ 60 w 69"/>
                <a:gd name="T61" fmla="*/ 3 h 68"/>
                <a:gd name="T62" fmla="*/ 55 w 69"/>
                <a:gd name="T63" fmla="*/ 8 h 68"/>
                <a:gd name="T64" fmla="*/ 53 w 69"/>
                <a:gd name="T65" fmla="*/ 10 h 68"/>
                <a:gd name="T66" fmla="*/ 47 w 69"/>
                <a:gd name="T67" fmla="*/ 14 h 68"/>
                <a:gd name="T68" fmla="*/ 47 w 69"/>
                <a:gd name="T69" fmla="*/ 14 h 68"/>
                <a:gd name="T70" fmla="*/ 44 w 69"/>
                <a:gd name="T71" fmla="*/ 15 h 68"/>
                <a:gd name="T72" fmla="*/ 44 w 69"/>
                <a:gd name="T73" fmla="*/ 16 h 68"/>
                <a:gd name="T74" fmla="*/ 45 w 69"/>
                <a:gd name="T75" fmla="*/ 19 h 68"/>
                <a:gd name="T76" fmla="*/ 41 w 69"/>
                <a:gd name="T77" fmla="*/ 21 h 68"/>
                <a:gd name="T78" fmla="*/ 38 w 69"/>
                <a:gd name="T79" fmla="*/ 21 h 68"/>
                <a:gd name="T80" fmla="*/ 35 w 69"/>
                <a:gd name="T81" fmla="*/ 21 h 68"/>
                <a:gd name="T82" fmla="*/ 30 w 69"/>
                <a:gd name="T83" fmla="*/ 19 h 68"/>
                <a:gd name="T84" fmla="*/ 28 w 69"/>
                <a:gd name="T85" fmla="*/ 18 h 68"/>
                <a:gd name="T86" fmla="*/ 24 w 69"/>
                <a:gd name="T87" fmla="*/ 22 h 68"/>
                <a:gd name="T88" fmla="*/ 23 w 69"/>
                <a:gd name="T89" fmla="*/ 25 h 68"/>
                <a:gd name="T90" fmla="*/ 4 w 69"/>
                <a:gd name="T91" fmla="*/ 36 h 68"/>
                <a:gd name="T92" fmla="*/ 1 w 69"/>
                <a:gd name="T93" fmla="*/ 37 h 68"/>
                <a:gd name="T94" fmla="*/ 1 w 69"/>
                <a:gd name="T95" fmla="*/ 37 h 68"/>
                <a:gd name="T96" fmla="*/ 1 w 69"/>
                <a:gd name="T97" fmla="*/ 37 h 68"/>
                <a:gd name="T98" fmla="*/ 0 w 69"/>
                <a:gd name="T99" fmla="*/ 38 h 68"/>
                <a:gd name="T100" fmla="*/ 0 w 69"/>
                <a:gd name="T101" fmla="*/ 38 h 68"/>
                <a:gd name="T102" fmla="*/ 0 w 69"/>
                <a:gd name="T103" fmla="*/ 38 h 68"/>
                <a:gd name="T104" fmla="*/ 0 w 69"/>
                <a:gd name="T105" fmla="*/ 38 h 68"/>
                <a:gd name="T106" fmla="*/ 0 w 69"/>
                <a:gd name="T107" fmla="*/ 39 h 68"/>
                <a:gd name="T108" fmla="*/ 0 w 69"/>
                <a:gd name="T109" fmla="*/ 39 h 68"/>
                <a:gd name="T110" fmla="*/ 11 w 69"/>
                <a:gd name="T11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68">
                  <a:moveTo>
                    <a:pt x="11" y="46"/>
                  </a:moveTo>
                  <a:cubicBezTo>
                    <a:pt x="15" y="50"/>
                    <a:pt x="10" y="54"/>
                    <a:pt x="7" y="58"/>
                  </a:cubicBezTo>
                  <a:cubicBezTo>
                    <a:pt x="6" y="58"/>
                    <a:pt x="5" y="59"/>
                    <a:pt x="4" y="60"/>
                  </a:cubicBezTo>
                  <a:cubicBezTo>
                    <a:pt x="4" y="61"/>
                    <a:pt x="4" y="61"/>
                    <a:pt x="4" y="61"/>
                  </a:cubicBezTo>
                  <a:cubicBezTo>
                    <a:pt x="4" y="61"/>
                    <a:pt x="4" y="61"/>
                    <a:pt x="5" y="62"/>
                  </a:cubicBezTo>
                  <a:cubicBezTo>
                    <a:pt x="5" y="62"/>
                    <a:pt x="7" y="64"/>
                    <a:pt x="7" y="66"/>
                  </a:cubicBezTo>
                  <a:cubicBezTo>
                    <a:pt x="7" y="67"/>
                    <a:pt x="8" y="68"/>
                    <a:pt x="9" y="68"/>
                  </a:cubicBezTo>
                  <a:cubicBezTo>
                    <a:pt x="9" y="68"/>
                    <a:pt x="9" y="68"/>
                    <a:pt x="9" y="68"/>
                  </a:cubicBezTo>
                  <a:cubicBezTo>
                    <a:pt x="10" y="65"/>
                    <a:pt x="12" y="65"/>
                    <a:pt x="14" y="65"/>
                  </a:cubicBezTo>
                  <a:cubicBezTo>
                    <a:pt x="15" y="65"/>
                    <a:pt x="16" y="65"/>
                    <a:pt x="16" y="65"/>
                  </a:cubicBezTo>
                  <a:cubicBezTo>
                    <a:pt x="18" y="65"/>
                    <a:pt x="21" y="65"/>
                    <a:pt x="22" y="66"/>
                  </a:cubicBezTo>
                  <a:cubicBezTo>
                    <a:pt x="22" y="66"/>
                    <a:pt x="22" y="66"/>
                    <a:pt x="22" y="66"/>
                  </a:cubicBezTo>
                  <a:cubicBezTo>
                    <a:pt x="23" y="65"/>
                    <a:pt x="24" y="64"/>
                    <a:pt x="25" y="64"/>
                  </a:cubicBezTo>
                  <a:cubicBezTo>
                    <a:pt x="26" y="63"/>
                    <a:pt x="27" y="62"/>
                    <a:pt x="27" y="62"/>
                  </a:cubicBezTo>
                  <a:cubicBezTo>
                    <a:pt x="29" y="60"/>
                    <a:pt x="33" y="59"/>
                    <a:pt x="39" y="59"/>
                  </a:cubicBezTo>
                  <a:cubicBezTo>
                    <a:pt x="39" y="59"/>
                    <a:pt x="40" y="59"/>
                    <a:pt x="40" y="59"/>
                  </a:cubicBezTo>
                  <a:cubicBezTo>
                    <a:pt x="40" y="59"/>
                    <a:pt x="40" y="59"/>
                    <a:pt x="41" y="59"/>
                  </a:cubicBezTo>
                  <a:cubicBezTo>
                    <a:pt x="41" y="59"/>
                    <a:pt x="41" y="59"/>
                    <a:pt x="41" y="59"/>
                  </a:cubicBezTo>
                  <a:cubicBezTo>
                    <a:pt x="42" y="59"/>
                    <a:pt x="42" y="59"/>
                    <a:pt x="42" y="59"/>
                  </a:cubicBezTo>
                  <a:cubicBezTo>
                    <a:pt x="38" y="55"/>
                    <a:pt x="35" y="52"/>
                    <a:pt x="34" y="51"/>
                  </a:cubicBezTo>
                  <a:cubicBezTo>
                    <a:pt x="32" y="50"/>
                    <a:pt x="30" y="48"/>
                    <a:pt x="31" y="45"/>
                  </a:cubicBezTo>
                  <a:cubicBezTo>
                    <a:pt x="31" y="41"/>
                    <a:pt x="34" y="38"/>
                    <a:pt x="37" y="38"/>
                  </a:cubicBezTo>
                  <a:cubicBezTo>
                    <a:pt x="40" y="37"/>
                    <a:pt x="47" y="32"/>
                    <a:pt x="51" y="29"/>
                  </a:cubicBezTo>
                  <a:cubicBezTo>
                    <a:pt x="54" y="28"/>
                    <a:pt x="55" y="26"/>
                    <a:pt x="57" y="26"/>
                  </a:cubicBezTo>
                  <a:cubicBezTo>
                    <a:pt x="57" y="25"/>
                    <a:pt x="58" y="24"/>
                    <a:pt x="58" y="21"/>
                  </a:cubicBezTo>
                  <a:cubicBezTo>
                    <a:pt x="58" y="19"/>
                    <a:pt x="58" y="16"/>
                    <a:pt x="60" y="13"/>
                  </a:cubicBezTo>
                  <a:cubicBezTo>
                    <a:pt x="61" y="11"/>
                    <a:pt x="65" y="7"/>
                    <a:pt x="69" y="4"/>
                  </a:cubicBezTo>
                  <a:cubicBezTo>
                    <a:pt x="69" y="4"/>
                    <a:pt x="69" y="3"/>
                    <a:pt x="69" y="3"/>
                  </a:cubicBezTo>
                  <a:cubicBezTo>
                    <a:pt x="67" y="3"/>
                    <a:pt x="65" y="2"/>
                    <a:pt x="64" y="1"/>
                  </a:cubicBezTo>
                  <a:cubicBezTo>
                    <a:pt x="63" y="0"/>
                    <a:pt x="62" y="0"/>
                    <a:pt x="62" y="0"/>
                  </a:cubicBezTo>
                  <a:cubicBezTo>
                    <a:pt x="61" y="0"/>
                    <a:pt x="61" y="2"/>
                    <a:pt x="60" y="3"/>
                  </a:cubicBezTo>
                  <a:cubicBezTo>
                    <a:pt x="59" y="5"/>
                    <a:pt x="58" y="8"/>
                    <a:pt x="55" y="8"/>
                  </a:cubicBezTo>
                  <a:cubicBezTo>
                    <a:pt x="55" y="8"/>
                    <a:pt x="54" y="9"/>
                    <a:pt x="53" y="10"/>
                  </a:cubicBezTo>
                  <a:cubicBezTo>
                    <a:pt x="52" y="11"/>
                    <a:pt x="51" y="14"/>
                    <a:pt x="47" y="14"/>
                  </a:cubicBezTo>
                  <a:cubicBezTo>
                    <a:pt x="47" y="14"/>
                    <a:pt x="47" y="14"/>
                    <a:pt x="47" y="14"/>
                  </a:cubicBezTo>
                  <a:cubicBezTo>
                    <a:pt x="46" y="14"/>
                    <a:pt x="45" y="15"/>
                    <a:pt x="44" y="15"/>
                  </a:cubicBezTo>
                  <a:cubicBezTo>
                    <a:pt x="44" y="15"/>
                    <a:pt x="44" y="15"/>
                    <a:pt x="44" y="16"/>
                  </a:cubicBezTo>
                  <a:cubicBezTo>
                    <a:pt x="45" y="16"/>
                    <a:pt x="46" y="18"/>
                    <a:pt x="45" y="19"/>
                  </a:cubicBezTo>
                  <a:cubicBezTo>
                    <a:pt x="44" y="21"/>
                    <a:pt x="42" y="21"/>
                    <a:pt x="41" y="21"/>
                  </a:cubicBezTo>
                  <a:cubicBezTo>
                    <a:pt x="40" y="21"/>
                    <a:pt x="39" y="21"/>
                    <a:pt x="38" y="21"/>
                  </a:cubicBezTo>
                  <a:cubicBezTo>
                    <a:pt x="37" y="21"/>
                    <a:pt x="36" y="21"/>
                    <a:pt x="35" y="21"/>
                  </a:cubicBezTo>
                  <a:cubicBezTo>
                    <a:pt x="32" y="21"/>
                    <a:pt x="31" y="20"/>
                    <a:pt x="30" y="19"/>
                  </a:cubicBezTo>
                  <a:cubicBezTo>
                    <a:pt x="29" y="18"/>
                    <a:pt x="29" y="18"/>
                    <a:pt x="28" y="18"/>
                  </a:cubicBezTo>
                  <a:cubicBezTo>
                    <a:pt x="27" y="18"/>
                    <a:pt x="25" y="21"/>
                    <a:pt x="24" y="22"/>
                  </a:cubicBezTo>
                  <a:cubicBezTo>
                    <a:pt x="24" y="23"/>
                    <a:pt x="23" y="24"/>
                    <a:pt x="23" y="25"/>
                  </a:cubicBezTo>
                  <a:cubicBezTo>
                    <a:pt x="21" y="28"/>
                    <a:pt x="13" y="32"/>
                    <a:pt x="4" y="36"/>
                  </a:cubicBezTo>
                  <a:cubicBezTo>
                    <a:pt x="3" y="36"/>
                    <a:pt x="2" y="37"/>
                    <a:pt x="1" y="37"/>
                  </a:cubicBezTo>
                  <a:cubicBezTo>
                    <a:pt x="1" y="37"/>
                    <a:pt x="1" y="37"/>
                    <a:pt x="1" y="37"/>
                  </a:cubicBezTo>
                  <a:cubicBezTo>
                    <a:pt x="1" y="37"/>
                    <a:pt x="1" y="37"/>
                    <a:pt x="1" y="37"/>
                  </a:cubicBezTo>
                  <a:cubicBezTo>
                    <a:pt x="1" y="37"/>
                    <a:pt x="0" y="37"/>
                    <a:pt x="0" y="38"/>
                  </a:cubicBezTo>
                  <a:cubicBezTo>
                    <a:pt x="0" y="38"/>
                    <a:pt x="0" y="38"/>
                    <a:pt x="0" y="38"/>
                  </a:cubicBezTo>
                  <a:cubicBezTo>
                    <a:pt x="0" y="38"/>
                    <a:pt x="0" y="38"/>
                    <a:pt x="0" y="38"/>
                  </a:cubicBezTo>
                  <a:cubicBezTo>
                    <a:pt x="0" y="38"/>
                    <a:pt x="0" y="38"/>
                    <a:pt x="0" y="38"/>
                  </a:cubicBezTo>
                  <a:cubicBezTo>
                    <a:pt x="0" y="38"/>
                    <a:pt x="0" y="38"/>
                    <a:pt x="0" y="39"/>
                  </a:cubicBezTo>
                  <a:cubicBezTo>
                    <a:pt x="0" y="39"/>
                    <a:pt x="0" y="39"/>
                    <a:pt x="0" y="39"/>
                  </a:cubicBezTo>
                  <a:cubicBezTo>
                    <a:pt x="5" y="40"/>
                    <a:pt x="9" y="43"/>
                    <a:pt x="11"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77" name="Freeform 1124"/>
            <p:cNvSpPr>
              <a:spLocks/>
            </p:cNvSpPr>
            <p:nvPr/>
          </p:nvSpPr>
          <p:spPr bwMode="auto">
            <a:xfrm>
              <a:off x="4256" y="2007"/>
              <a:ext cx="85" cy="194"/>
            </a:xfrm>
            <a:custGeom>
              <a:avLst/>
              <a:gdLst>
                <a:gd name="T0" fmla="*/ 84 w 89"/>
                <a:gd name="T1" fmla="*/ 92 h 204"/>
                <a:gd name="T2" fmla="*/ 86 w 89"/>
                <a:gd name="T3" fmla="*/ 90 h 204"/>
                <a:gd name="T4" fmla="*/ 87 w 89"/>
                <a:gd name="T5" fmla="*/ 89 h 204"/>
                <a:gd name="T6" fmla="*/ 88 w 89"/>
                <a:gd name="T7" fmla="*/ 86 h 204"/>
                <a:gd name="T8" fmla="*/ 89 w 89"/>
                <a:gd name="T9" fmla="*/ 84 h 204"/>
                <a:gd name="T10" fmla="*/ 85 w 89"/>
                <a:gd name="T11" fmla="*/ 85 h 204"/>
                <a:gd name="T12" fmla="*/ 83 w 89"/>
                <a:gd name="T13" fmla="*/ 84 h 204"/>
                <a:gd name="T14" fmla="*/ 76 w 89"/>
                <a:gd name="T15" fmla="*/ 77 h 204"/>
                <a:gd name="T16" fmla="*/ 74 w 89"/>
                <a:gd name="T17" fmla="*/ 67 h 204"/>
                <a:gd name="T18" fmla="*/ 67 w 89"/>
                <a:gd name="T19" fmla="*/ 61 h 204"/>
                <a:gd name="T20" fmla="*/ 59 w 89"/>
                <a:gd name="T21" fmla="*/ 53 h 204"/>
                <a:gd name="T22" fmla="*/ 54 w 89"/>
                <a:gd name="T23" fmla="*/ 47 h 204"/>
                <a:gd name="T24" fmla="*/ 66 w 89"/>
                <a:gd name="T25" fmla="*/ 14 h 204"/>
                <a:gd name="T26" fmla="*/ 56 w 89"/>
                <a:gd name="T27" fmla="*/ 0 h 204"/>
                <a:gd name="T28" fmla="*/ 54 w 89"/>
                <a:gd name="T29" fmla="*/ 1 h 204"/>
                <a:gd name="T30" fmla="*/ 53 w 89"/>
                <a:gd name="T31" fmla="*/ 3 h 204"/>
                <a:gd name="T32" fmla="*/ 51 w 89"/>
                <a:gd name="T33" fmla="*/ 6 h 204"/>
                <a:gd name="T34" fmla="*/ 52 w 89"/>
                <a:gd name="T35" fmla="*/ 12 h 204"/>
                <a:gd name="T36" fmla="*/ 43 w 89"/>
                <a:gd name="T37" fmla="*/ 14 h 204"/>
                <a:gd name="T38" fmla="*/ 30 w 89"/>
                <a:gd name="T39" fmla="*/ 26 h 204"/>
                <a:gd name="T40" fmla="*/ 24 w 89"/>
                <a:gd name="T41" fmla="*/ 49 h 204"/>
                <a:gd name="T42" fmla="*/ 20 w 89"/>
                <a:gd name="T43" fmla="*/ 56 h 204"/>
                <a:gd name="T44" fmla="*/ 13 w 89"/>
                <a:gd name="T45" fmla="*/ 57 h 204"/>
                <a:gd name="T46" fmla="*/ 11 w 89"/>
                <a:gd name="T47" fmla="*/ 72 h 204"/>
                <a:gd name="T48" fmla="*/ 10 w 89"/>
                <a:gd name="T49" fmla="*/ 74 h 204"/>
                <a:gd name="T50" fmla="*/ 10 w 89"/>
                <a:gd name="T51" fmla="*/ 76 h 204"/>
                <a:gd name="T52" fmla="*/ 9 w 89"/>
                <a:gd name="T53" fmla="*/ 77 h 204"/>
                <a:gd name="T54" fmla="*/ 8 w 89"/>
                <a:gd name="T55" fmla="*/ 78 h 204"/>
                <a:gd name="T56" fmla="*/ 7 w 89"/>
                <a:gd name="T57" fmla="*/ 78 h 204"/>
                <a:gd name="T58" fmla="*/ 4 w 89"/>
                <a:gd name="T59" fmla="*/ 85 h 204"/>
                <a:gd name="T60" fmla="*/ 4 w 89"/>
                <a:gd name="T61" fmla="*/ 86 h 204"/>
                <a:gd name="T62" fmla="*/ 3 w 89"/>
                <a:gd name="T63" fmla="*/ 87 h 204"/>
                <a:gd name="T64" fmla="*/ 1 w 89"/>
                <a:gd name="T65" fmla="*/ 88 h 204"/>
                <a:gd name="T66" fmla="*/ 9 w 89"/>
                <a:gd name="T67" fmla="*/ 97 h 204"/>
                <a:gd name="T68" fmla="*/ 21 w 89"/>
                <a:gd name="T69" fmla="*/ 142 h 204"/>
                <a:gd name="T70" fmla="*/ 34 w 89"/>
                <a:gd name="T71" fmla="*/ 144 h 204"/>
                <a:gd name="T72" fmla="*/ 46 w 89"/>
                <a:gd name="T73" fmla="*/ 130 h 204"/>
                <a:gd name="T74" fmla="*/ 57 w 89"/>
                <a:gd name="T75" fmla="*/ 150 h 204"/>
                <a:gd name="T76" fmla="*/ 67 w 89"/>
                <a:gd name="T77" fmla="*/ 193 h 204"/>
                <a:gd name="T78" fmla="*/ 71 w 89"/>
                <a:gd name="T79" fmla="*/ 198 h 204"/>
                <a:gd name="T80" fmla="*/ 73 w 89"/>
                <a:gd name="T81" fmla="*/ 194 h 204"/>
                <a:gd name="T82" fmla="*/ 70 w 89"/>
                <a:gd name="T83" fmla="*/ 182 h 204"/>
                <a:gd name="T84" fmla="*/ 62 w 89"/>
                <a:gd name="T85" fmla="*/ 155 h 204"/>
                <a:gd name="T86" fmla="*/ 64 w 89"/>
                <a:gd name="T87" fmla="*/ 146 h 204"/>
                <a:gd name="T88" fmla="*/ 65 w 89"/>
                <a:gd name="T89" fmla="*/ 145 h 204"/>
                <a:gd name="T90" fmla="*/ 53 w 89"/>
                <a:gd name="T91" fmla="*/ 125 h 204"/>
                <a:gd name="T92" fmla="*/ 64 w 89"/>
                <a:gd name="T93" fmla="*/ 102 h 204"/>
                <a:gd name="T94" fmla="*/ 77 w 89"/>
                <a:gd name="T95" fmla="*/ 96 h 204"/>
                <a:gd name="T96" fmla="*/ 81 w 89"/>
                <a:gd name="T97" fmla="*/ 9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204">
                  <a:moveTo>
                    <a:pt x="81" y="93"/>
                  </a:moveTo>
                  <a:cubicBezTo>
                    <a:pt x="83" y="92"/>
                    <a:pt x="83" y="92"/>
                    <a:pt x="83" y="92"/>
                  </a:cubicBezTo>
                  <a:cubicBezTo>
                    <a:pt x="83" y="92"/>
                    <a:pt x="84" y="92"/>
                    <a:pt x="84" y="92"/>
                  </a:cubicBezTo>
                  <a:cubicBezTo>
                    <a:pt x="85" y="91"/>
                    <a:pt x="85" y="91"/>
                    <a:pt x="85" y="91"/>
                  </a:cubicBezTo>
                  <a:cubicBezTo>
                    <a:pt x="85" y="91"/>
                    <a:pt x="85" y="91"/>
                    <a:pt x="85" y="91"/>
                  </a:cubicBezTo>
                  <a:cubicBezTo>
                    <a:pt x="85" y="91"/>
                    <a:pt x="86" y="91"/>
                    <a:pt x="86" y="90"/>
                  </a:cubicBezTo>
                  <a:cubicBezTo>
                    <a:pt x="86" y="90"/>
                    <a:pt x="86" y="90"/>
                    <a:pt x="86" y="90"/>
                  </a:cubicBezTo>
                  <a:cubicBezTo>
                    <a:pt x="86" y="90"/>
                    <a:pt x="86" y="90"/>
                    <a:pt x="86" y="89"/>
                  </a:cubicBezTo>
                  <a:cubicBezTo>
                    <a:pt x="86" y="89"/>
                    <a:pt x="87" y="89"/>
                    <a:pt x="87" y="89"/>
                  </a:cubicBezTo>
                  <a:cubicBezTo>
                    <a:pt x="87" y="88"/>
                    <a:pt x="87" y="88"/>
                    <a:pt x="87" y="88"/>
                  </a:cubicBezTo>
                  <a:cubicBezTo>
                    <a:pt x="87" y="87"/>
                    <a:pt x="87" y="87"/>
                    <a:pt x="87" y="87"/>
                  </a:cubicBezTo>
                  <a:cubicBezTo>
                    <a:pt x="87" y="87"/>
                    <a:pt x="88" y="86"/>
                    <a:pt x="88" y="86"/>
                  </a:cubicBezTo>
                  <a:cubicBezTo>
                    <a:pt x="88" y="86"/>
                    <a:pt x="88" y="86"/>
                    <a:pt x="88" y="85"/>
                  </a:cubicBezTo>
                  <a:cubicBezTo>
                    <a:pt x="88" y="85"/>
                    <a:pt x="89" y="85"/>
                    <a:pt x="89" y="85"/>
                  </a:cubicBezTo>
                  <a:cubicBezTo>
                    <a:pt x="89" y="84"/>
                    <a:pt x="89" y="84"/>
                    <a:pt x="89" y="84"/>
                  </a:cubicBezTo>
                  <a:cubicBezTo>
                    <a:pt x="89" y="84"/>
                    <a:pt x="88" y="84"/>
                    <a:pt x="88" y="85"/>
                  </a:cubicBezTo>
                  <a:cubicBezTo>
                    <a:pt x="88" y="85"/>
                    <a:pt x="87" y="85"/>
                    <a:pt x="87" y="85"/>
                  </a:cubicBezTo>
                  <a:cubicBezTo>
                    <a:pt x="87" y="85"/>
                    <a:pt x="86" y="85"/>
                    <a:pt x="85" y="85"/>
                  </a:cubicBezTo>
                  <a:cubicBezTo>
                    <a:pt x="85" y="85"/>
                    <a:pt x="85" y="85"/>
                    <a:pt x="85" y="85"/>
                  </a:cubicBezTo>
                  <a:cubicBezTo>
                    <a:pt x="84" y="85"/>
                    <a:pt x="84" y="84"/>
                    <a:pt x="83" y="84"/>
                  </a:cubicBezTo>
                  <a:cubicBezTo>
                    <a:pt x="83" y="84"/>
                    <a:pt x="83" y="84"/>
                    <a:pt x="83" y="84"/>
                  </a:cubicBezTo>
                  <a:cubicBezTo>
                    <a:pt x="82" y="84"/>
                    <a:pt x="82" y="83"/>
                    <a:pt x="81" y="83"/>
                  </a:cubicBezTo>
                  <a:cubicBezTo>
                    <a:pt x="80" y="82"/>
                    <a:pt x="80" y="80"/>
                    <a:pt x="80" y="78"/>
                  </a:cubicBezTo>
                  <a:cubicBezTo>
                    <a:pt x="80" y="77"/>
                    <a:pt x="77" y="77"/>
                    <a:pt x="76" y="77"/>
                  </a:cubicBezTo>
                  <a:cubicBezTo>
                    <a:pt x="75" y="77"/>
                    <a:pt x="74" y="77"/>
                    <a:pt x="73" y="76"/>
                  </a:cubicBezTo>
                  <a:cubicBezTo>
                    <a:pt x="72" y="74"/>
                    <a:pt x="73" y="71"/>
                    <a:pt x="74" y="68"/>
                  </a:cubicBezTo>
                  <a:cubicBezTo>
                    <a:pt x="74" y="67"/>
                    <a:pt x="74" y="67"/>
                    <a:pt x="74" y="67"/>
                  </a:cubicBezTo>
                  <a:cubicBezTo>
                    <a:pt x="74" y="67"/>
                    <a:pt x="74" y="66"/>
                    <a:pt x="74" y="66"/>
                  </a:cubicBezTo>
                  <a:cubicBezTo>
                    <a:pt x="74" y="65"/>
                    <a:pt x="73" y="65"/>
                    <a:pt x="72" y="65"/>
                  </a:cubicBezTo>
                  <a:cubicBezTo>
                    <a:pt x="70" y="65"/>
                    <a:pt x="68" y="64"/>
                    <a:pt x="67" y="61"/>
                  </a:cubicBezTo>
                  <a:cubicBezTo>
                    <a:pt x="66" y="59"/>
                    <a:pt x="65" y="56"/>
                    <a:pt x="66" y="54"/>
                  </a:cubicBezTo>
                  <a:cubicBezTo>
                    <a:pt x="65" y="53"/>
                    <a:pt x="64" y="53"/>
                    <a:pt x="62" y="53"/>
                  </a:cubicBezTo>
                  <a:cubicBezTo>
                    <a:pt x="61" y="53"/>
                    <a:pt x="59" y="53"/>
                    <a:pt x="59" y="53"/>
                  </a:cubicBezTo>
                  <a:cubicBezTo>
                    <a:pt x="57" y="54"/>
                    <a:pt x="56" y="54"/>
                    <a:pt x="55" y="53"/>
                  </a:cubicBezTo>
                  <a:cubicBezTo>
                    <a:pt x="54" y="52"/>
                    <a:pt x="54" y="51"/>
                    <a:pt x="54" y="49"/>
                  </a:cubicBezTo>
                  <a:cubicBezTo>
                    <a:pt x="54" y="48"/>
                    <a:pt x="54" y="47"/>
                    <a:pt x="54" y="47"/>
                  </a:cubicBezTo>
                  <a:cubicBezTo>
                    <a:pt x="52" y="42"/>
                    <a:pt x="61" y="32"/>
                    <a:pt x="64" y="29"/>
                  </a:cubicBezTo>
                  <a:cubicBezTo>
                    <a:pt x="67" y="26"/>
                    <a:pt x="66" y="22"/>
                    <a:pt x="66" y="18"/>
                  </a:cubicBezTo>
                  <a:cubicBezTo>
                    <a:pt x="66" y="17"/>
                    <a:pt x="66" y="15"/>
                    <a:pt x="66" y="14"/>
                  </a:cubicBezTo>
                  <a:cubicBezTo>
                    <a:pt x="66" y="10"/>
                    <a:pt x="65" y="10"/>
                    <a:pt x="63" y="10"/>
                  </a:cubicBezTo>
                  <a:cubicBezTo>
                    <a:pt x="59" y="10"/>
                    <a:pt x="59" y="5"/>
                    <a:pt x="59" y="2"/>
                  </a:cubicBezTo>
                  <a:cubicBezTo>
                    <a:pt x="59" y="1"/>
                    <a:pt x="57" y="0"/>
                    <a:pt x="56" y="0"/>
                  </a:cubicBezTo>
                  <a:cubicBezTo>
                    <a:pt x="55" y="0"/>
                    <a:pt x="55" y="0"/>
                    <a:pt x="55" y="1"/>
                  </a:cubicBezTo>
                  <a:cubicBezTo>
                    <a:pt x="54" y="1"/>
                    <a:pt x="54" y="1"/>
                    <a:pt x="54" y="1"/>
                  </a:cubicBezTo>
                  <a:cubicBezTo>
                    <a:pt x="54" y="1"/>
                    <a:pt x="54" y="1"/>
                    <a:pt x="54" y="1"/>
                  </a:cubicBezTo>
                  <a:cubicBezTo>
                    <a:pt x="54" y="1"/>
                    <a:pt x="54" y="1"/>
                    <a:pt x="53" y="1"/>
                  </a:cubicBezTo>
                  <a:cubicBezTo>
                    <a:pt x="53" y="2"/>
                    <a:pt x="53" y="2"/>
                    <a:pt x="53" y="3"/>
                  </a:cubicBezTo>
                  <a:cubicBezTo>
                    <a:pt x="53" y="3"/>
                    <a:pt x="53" y="3"/>
                    <a:pt x="53" y="3"/>
                  </a:cubicBezTo>
                  <a:cubicBezTo>
                    <a:pt x="53" y="3"/>
                    <a:pt x="53" y="4"/>
                    <a:pt x="52" y="4"/>
                  </a:cubicBezTo>
                  <a:cubicBezTo>
                    <a:pt x="52" y="4"/>
                    <a:pt x="52" y="4"/>
                    <a:pt x="52" y="5"/>
                  </a:cubicBezTo>
                  <a:cubicBezTo>
                    <a:pt x="52" y="5"/>
                    <a:pt x="52" y="6"/>
                    <a:pt x="51" y="6"/>
                  </a:cubicBezTo>
                  <a:cubicBezTo>
                    <a:pt x="51" y="6"/>
                    <a:pt x="51" y="6"/>
                    <a:pt x="51" y="6"/>
                  </a:cubicBezTo>
                  <a:cubicBezTo>
                    <a:pt x="51" y="7"/>
                    <a:pt x="50" y="7"/>
                    <a:pt x="50" y="7"/>
                  </a:cubicBezTo>
                  <a:cubicBezTo>
                    <a:pt x="50" y="7"/>
                    <a:pt x="50" y="9"/>
                    <a:pt x="52" y="12"/>
                  </a:cubicBezTo>
                  <a:cubicBezTo>
                    <a:pt x="53" y="13"/>
                    <a:pt x="53" y="15"/>
                    <a:pt x="52" y="16"/>
                  </a:cubicBezTo>
                  <a:cubicBezTo>
                    <a:pt x="52" y="16"/>
                    <a:pt x="51" y="17"/>
                    <a:pt x="49" y="17"/>
                  </a:cubicBezTo>
                  <a:cubicBezTo>
                    <a:pt x="48" y="17"/>
                    <a:pt x="45" y="16"/>
                    <a:pt x="43" y="14"/>
                  </a:cubicBezTo>
                  <a:cubicBezTo>
                    <a:pt x="42" y="15"/>
                    <a:pt x="40" y="16"/>
                    <a:pt x="37" y="18"/>
                  </a:cubicBezTo>
                  <a:cubicBezTo>
                    <a:pt x="36" y="19"/>
                    <a:pt x="35" y="20"/>
                    <a:pt x="34" y="20"/>
                  </a:cubicBezTo>
                  <a:cubicBezTo>
                    <a:pt x="32" y="22"/>
                    <a:pt x="30" y="23"/>
                    <a:pt x="30" y="26"/>
                  </a:cubicBezTo>
                  <a:cubicBezTo>
                    <a:pt x="30" y="29"/>
                    <a:pt x="29" y="31"/>
                    <a:pt x="28" y="33"/>
                  </a:cubicBezTo>
                  <a:cubicBezTo>
                    <a:pt x="27" y="36"/>
                    <a:pt x="27" y="38"/>
                    <a:pt x="27" y="39"/>
                  </a:cubicBezTo>
                  <a:cubicBezTo>
                    <a:pt x="28" y="42"/>
                    <a:pt x="26" y="46"/>
                    <a:pt x="24" y="49"/>
                  </a:cubicBezTo>
                  <a:cubicBezTo>
                    <a:pt x="24" y="51"/>
                    <a:pt x="23" y="53"/>
                    <a:pt x="23" y="53"/>
                  </a:cubicBezTo>
                  <a:cubicBezTo>
                    <a:pt x="23" y="54"/>
                    <a:pt x="23" y="55"/>
                    <a:pt x="22" y="55"/>
                  </a:cubicBezTo>
                  <a:cubicBezTo>
                    <a:pt x="22" y="56"/>
                    <a:pt x="20" y="56"/>
                    <a:pt x="20" y="56"/>
                  </a:cubicBezTo>
                  <a:cubicBezTo>
                    <a:pt x="18" y="56"/>
                    <a:pt x="16" y="56"/>
                    <a:pt x="14" y="55"/>
                  </a:cubicBezTo>
                  <a:cubicBezTo>
                    <a:pt x="14" y="55"/>
                    <a:pt x="14" y="55"/>
                    <a:pt x="13" y="55"/>
                  </a:cubicBezTo>
                  <a:cubicBezTo>
                    <a:pt x="13" y="56"/>
                    <a:pt x="13" y="57"/>
                    <a:pt x="13" y="57"/>
                  </a:cubicBezTo>
                  <a:cubicBezTo>
                    <a:pt x="13" y="60"/>
                    <a:pt x="13" y="63"/>
                    <a:pt x="12" y="65"/>
                  </a:cubicBezTo>
                  <a:cubicBezTo>
                    <a:pt x="11" y="66"/>
                    <a:pt x="11" y="69"/>
                    <a:pt x="11" y="70"/>
                  </a:cubicBezTo>
                  <a:cubicBezTo>
                    <a:pt x="11" y="71"/>
                    <a:pt x="11" y="71"/>
                    <a:pt x="11" y="72"/>
                  </a:cubicBezTo>
                  <a:cubicBezTo>
                    <a:pt x="11" y="72"/>
                    <a:pt x="11" y="72"/>
                    <a:pt x="11" y="72"/>
                  </a:cubicBezTo>
                  <a:cubicBezTo>
                    <a:pt x="11" y="72"/>
                    <a:pt x="10" y="73"/>
                    <a:pt x="10" y="73"/>
                  </a:cubicBezTo>
                  <a:cubicBezTo>
                    <a:pt x="10" y="73"/>
                    <a:pt x="10" y="73"/>
                    <a:pt x="10" y="74"/>
                  </a:cubicBezTo>
                  <a:cubicBezTo>
                    <a:pt x="10" y="74"/>
                    <a:pt x="10" y="74"/>
                    <a:pt x="10" y="74"/>
                  </a:cubicBezTo>
                  <a:cubicBezTo>
                    <a:pt x="10" y="75"/>
                    <a:pt x="10" y="75"/>
                    <a:pt x="10" y="75"/>
                  </a:cubicBezTo>
                  <a:cubicBezTo>
                    <a:pt x="10" y="75"/>
                    <a:pt x="10" y="75"/>
                    <a:pt x="10" y="76"/>
                  </a:cubicBezTo>
                  <a:cubicBezTo>
                    <a:pt x="10" y="76"/>
                    <a:pt x="10" y="76"/>
                    <a:pt x="10" y="76"/>
                  </a:cubicBezTo>
                  <a:cubicBezTo>
                    <a:pt x="10" y="76"/>
                    <a:pt x="10" y="76"/>
                    <a:pt x="9" y="77"/>
                  </a:cubicBezTo>
                  <a:cubicBezTo>
                    <a:pt x="9" y="77"/>
                    <a:pt x="9" y="77"/>
                    <a:pt x="9" y="77"/>
                  </a:cubicBezTo>
                  <a:cubicBezTo>
                    <a:pt x="9" y="77"/>
                    <a:pt x="9" y="77"/>
                    <a:pt x="9" y="77"/>
                  </a:cubicBezTo>
                  <a:cubicBezTo>
                    <a:pt x="9" y="78"/>
                    <a:pt x="9" y="78"/>
                    <a:pt x="8" y="78"/>
                  </a:cubicBezTo>
                  <a:cubicBezTo>
                    <a:pt x="8" y="78"/>
                    <a:pt x="8" y="78"/>
                    <a:pt x="8" y="78"/>
                  </a:cubicBezTo>
                  <a:cubicBezTo>
                    <a:pt x="8" y="78"/>
                    <a:pt x="8" y="78"/>
                    <a:pt x="7" y="78"/>
                  </a:cubicBezTo>
                  <a:cubicBezTo>
                    <a:pt x="7" y="78"/>
                    <a:pt x="7" y="78"/>
                    <a:pt x="7" y="78"/>
                  </a:cubicBezTo>
                  <a:cubicBezTo>
                    <a:pt x="7" y="78"/>
                    <a:pt x="7" y="78"/>
                    <a:pt x="7" y="78"/>
                  </a:cubicBezTo>
                  <a:cubicBezTo>
                    <a:pt x="7" y="78"/>
                    <a:pt x="7" y="78"/>
                    <a:pt x="7" y="79"/>
                  </a:cubicBezTo>
                  <a:cubicBezTo>
                    <a:pt x="7" y="79"/>
                    <a:pt x="7" y="79"/>
                    <a:pt x="7" y="79"/>
                  </a:cubicBezTo>
                  <a:cubicBezTo>
                    <a:pt x="6" y="80"/>
                    <a:pt x="4" y="83"/>
                    <a:pt x="4" y="85"/>
                  </a:cubicBezTo>
                  <a:cubicBezTo>
                    <a:pt x="4" y="85"/>
                    <a:pt x="4" y="85"/>
                    <a:pt x="4" y="85"/>
                  </a:cubicBezTo>
                  <a:cubicBezTo>
                    <a:pt x="4" y="85"/>
                    <a:pt x="4" y="85"/>
                    <a:pt x="4" y="85"/>
                  </a:cubicBezTo>
                  <a:cubicBezTo>
                    <a:pt x="4" y="86"/>
                    <a:pt x="4" y="86"/>
                    <a:pt x="4" y="86"/>
                  </a:cubicBezTo>
                  <a:cubicBezTo>
                    <a:pt x="3" y="86"/>
                    <a:pt x="3" y="86"/>
                    <a:pt x="3" y="86"/>
                  </a:cubicBezTo>
                  <a:cubicBezTo>
                    <a:pt x="3" y="86"/>
                    <a:pt x="3" y="86"/>
                    <a:pt x="3" y="87"/>
                  </a:cubicBezTo>
                  <a:cubicBezTo>
                    <a:pt x="3" y="87"/>
                    <a:pt x="3" y="87"/>
                    <a:pt x="3" y="87"/>
                  </a:cubicBezTo>
                  <a:cubicBezTo>
                    <a:pt x="2" y="87"/>
                    <a:pt x="2" y="87"/>
                    <a:pt x="2" y="87"/>
                  </a:cubicBezTo>
                  <a:cubicBezTo>
                    <a:pt x="2" y="87"/>
                    <a:pt x="2" y="87"/>
                    <a:pt x="2" y="87"/>
                  </a:cubicBezTo>
                  <a:cubicBezTo>
                    <a:pt x="1" y="87"/>
                    <a:pt x="1" y="88"/>
                    <a:pt x="1" y="88"/>
                  </a:cubicBezTo>
                  <a:cubicBezTo>
                    <a:pt x="1" y="88"/>
                    <a:pt x="1" y="88"/>
                    <a:pt x="0" y="88"/>
                  </a:cubicBezTo>
                  <a:cubicBezTo>
                    <a:pt x="0" y="88"/>
                    <a:pt x="0" y="88"/>
                    <a:pt x="0" y="88"/>
                  </a:cubicBezTo>
                  <a:cubicBezTo>
                    <a:pt x="2" y="92"/>
                    <a:pt x="6" y="96"/>
                    <a:pt x="9" y="97"/>
                  </a:cubicBezTo>
                  <a:cubicBezTo>
                    <a:pt x="15" y="99"/>
                    <a:pt x="19" y="108"/>
                    <a:pt x="23" y="121"/>
                  </a:cubicBezTo>
                  <a:cubicBezTo>
                    <a:pt x="25" y="129"/>
                    <a:pt x="24" y="137"/>
                    <a:pt x="21" y="141"/>
                  </a:cubicBezTo>
                  <a:cubicBezTo>
                    <a:pt x="21" y="142"/>
                    <a:pt x="21" y="142"/>
                    <a:pt x="21" y="142"/>
                  </a:cubicBezTo>
                  <a:cubicBezTo>
                    <a:pt x="21" y="143"/>
                    <a:pt x="22" y="143"/>
                    <a:pt x="23" y="143"/>
                  </a:cubicBezTo>
                  <a:cubicBezTo>
                    <a:pt x="24" y="144"/>
                    <a:pt x="24" y="144"/>
                    <a:pt x="25" y="144"/>
                  </a:cubicBezTo>
                  <a:cubicBezTo>
                    <a:pt x="29" y="146"/>
                    <a:pt x="32" y="146"/>
                    <a:pt x="34" y="144"/>
                  </a:cubicBezTo>
                  <a:cubicBezTo>
                    <a:pt x="35" y="142"/>
                    <a:pt x="36" y="141"/>
                    <a:pt x="38" y="139"/>
                  </a:cubicBezTo>
                  <a:cubicBezTo>
                    <a:pt x="40" y="137"/>
                    <a:pt x="42" y="135"/>
                    <a:pt x="43" y="133"/>
                  </a:cubicBezTo>
                  <a:cubicBezTo>
                    <a:pt x="43" y="131"/>
                    <a:pt x="45" y="130"/>
                    <a:pt x="46" y="130"/>
                  </a:cubicBezTo>
                  <a:cubicBezTo>
                    <a:pt x="47" y="130"/>
                    <a:pt x="49" y="132"/>
                    <a:pt x="50" y="134"/>
                  </a:cubicBezTo>
                  <a:cubicBezTo>
                    <a:pt x="51" y="135"/>
                    <a:pt x="51" y="136"/>
                    <a:pt x="52" y="137"/>
                  </a:cubicBezTo>
                  <a:cubicBezTo>
                    <a:pt x="55" y="139"/>
                    <a:pt x="57" y="144"/>
                    <a:pt x="57" y="150"/>
                  </a:cubicBezTo>
                  <a:cubicBezTo>
                    <a:pt x="57" y="153"/>
                    <a:pt x="57" y="153"/>
                    <a:pt x="57" y="153"/>
                  </a:cubicBezTo>
                  <a:cubicBezTo>
                    <a:pt x="58" y="158"/>
                    <a:pt x="59" y="170"/>
                    <a:pt x="62" y="173"/>
                  </a:cubicBezTo>
                  <a:cubicBezTo>
                    <a:pt x="68" y="179"/>
                    <a:pt x="69" y="190"/>
                    <a:pt x="67" y="193"/>
                  </a:cubicBezTo>
                  <a:cubicBezTo>
                    <a:pt x="67" y="195"/>
                    <a:pt x="67" y="197"/>
                    <a:pt x="68" y="199"/>
                  </a:cubicBezTo>
                  <a:cubicBezTo>
                    <a:pt x="68" y="200"/>
                    <a:pt x="69" y="202"/>
                    <a:pt x="69" y="204"/>
                  </a:cubicBezTo>
                  <a:cubicBezTo>
                    <a:pt x="70" y="202"/>
                    <a:pt x="70" y="200"/>
                    <a:pt x="71" y="198"/>
                  </a:cubicBezTo>
                  <a:cubicBezTo>
                    <a:pt x="71" y="198"/>
                    <a:pt x="71" y="198"/>
                    <a:pt x="71" y="197"/>
                  </a:cubicBezTo>
                  <a:cubicBezTo>
                    <a:pt x="72" y="197"/>
                    <a:pt x="72" y="196"/>
                    <a:pt x="72" y="195"/>
                  </a:cubicBezTo>
                  <a:cubicBezTo>
                    <a:pt x="72" y="194"/>
                    <a:pt x="73" y="194"/>
                    <a:pt x="73" y="194"/>
                  </a:cubicBezTo>
                  <a:cubicBezTo>
                    <a:pt x="73" y="193"/>
                    <a:pt x="73" y="192"/>
                    <a:pt x="74" y="190"/>
                  </a:cubicBezTo>
                  <a:cubicBezTo>
                    <a:pt x="74" y="189"/>
                    <a:pt x="73" y="188"/>
                    <a:pt x="72" y="187"/>
                  </a:cubicBezTo>
                  <a:cubicBezTo>
                    <a:pt x="71" y="186"/>
                    <a:pt x="70" y="184"/>
                    <a:pt x="70" y="182"/>
                  </a:cubicBezTo>
                  <a:cubicBezTo>
                    <a:pt x="70" y="179"/>
                    <a:pt x="70" y="173"/>
                    <a:pt x="66" y="170"/>
                  </a:cubicBezTo>
                  <a:cubicBezTo>
                    <a:pt x="63" y="167"/>
                    <a:pt x="61" y="162"/>
                    <a:pt x="61" y="159"/>
                  </a:cubicBezTo>
                  <a:cubicBezTo>
                    <a:pt x="61" y="157"/>
                    <a:pt x="61" y="156"/>
                    <a:pt x="62" y="155"/>
                  </a:cubicBezTo>
                  <a:cubicBezTo>
                    <a:pt x="63" y="154"/>
                    <a:pt x="63" y="152"/>
                    <a:pt x="63" y="150"/>
                  </a:cubicBezTo>
                  <a:cubicBezTo>
                    <a:pt x="63" y="149"/>
                    <a:pt x="63" y="148"/>
                    <a:pt x="64" y="147"/>
                  </a:cubicBezTo>
                  <a:cubicBezTo>
                    <a:pt x="64" y="146"/>
                    <a:pt x="64" y="146"/>
                    <a:pt x="64" y="146"/>
                  </a:cubicBezTo>
                  <a:cubicBezTo>
                    <a:pt x="65" y="146"/>
                    <a:pt x="65" y="146"/>
                    <a:pt x="65" y="146"/>
                  </a:cubicBezTo>
                  <a:cubicBezTo>
                    <a:pt x="65" y="146"/>
                    <a:pt x="65" y="146"/>
                    <a:pt x="65" y="145"/>
                  </a:cubicBezTo>
                  <a:cubicBezTo>
                    <a:pt x="65" y="145"/>
                    <a:pt x="65" y="145"/>
                    <a:pt x="65" y="145"/>
                  </a:cubicBezTo>
                  <a:cubicBezTo>
                    <a:pt x="63" y="143"/>
                    <a:pt x="63" y="141"/>
                    <a:pt x="63" y="139"/>
                  </a:cubicBezTo>
                  <a:cubicBezTo>
                    <a:pt x="63" y="138"/>
                    <a:pt x="63" y="137"/>
                    <a:pt x="63" y="137"/>
                  </a:cubicBezTo>
                  <a:cubicBezTo>
                    <a:pt x="60" y="136"/>
                    <a:pt x="53" y="128"/>
                    <a:pt x="53" y="125"/>
                  </a:cubicBezTo>
                  <a:cubicBezTo>
                    <a:pt x="53" y="123"/>
                    <a:pt x="54" y="115"/>
                    <a:pt x="55" y="108"/>
                  </a:cubicBezTo>
                  <a:cubicBezTo>
                    <a:pt x="56" y="107"/>
                    <a:pt x="56" y="107"/>
                    <a:pt x="56" y="107"/>
                  </a:cubicBezTo>
                  <a:cubicBezTo>
                    <a:pt x="56" y="103"/>
                    <a:pt x="61" y="102"/>
                    <a:pt x="64" y="102"/>
                  </a:cubicBezTo>
                  <a:cubicBezTo>
                    <a:pt x="65" y="102"/>
                    <a:pt x="65" y="102"/>
                    <a:pt x="65" y="102"/>
                  </a:cubicBezTo>
                  <a:cubicBezTo>
                    <a:pt x="69" y="102"/>
                    <a:pt x="70" y="101"/>
                    <a:pt x="70" y="100"/>
                  </a:cubicBezTo>
                  <a:cubicBezTo>
                    <a:pt x="72" y="98"/>
                    <a:pt x="75" y="97"/>
                    <a:pt x="77" y="96"/>
                  </a:cubicBezTo>
                  <a:cubicBezTo>
                    <a:pt x="79" y="95"/>
                    <a:pt x="80" y="95"/>
                    <a:pt x="81" y="94"/>
                  </a:cubicBezTo>
                  <a:cubicBezTo>
                    <a:pt x="81" y="94"/>
                    <a:pt x="81" y="94"/>
                    <a:pt x="81" y="94"/>
                  </a:cubicBezTo>
                  <a:lnTo>
                    <a:pt x="81"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78" name="Freeform 1125"/>
            <p:cNvSpPr>
              <a:spLocks/>
            </p:cNvSpPr>
            <p:nvPr/>
          </p:nvSpPr>
          <p:spPr bwMode="auto">
            <a:xfrm>
              <a:off x="4361" y="2067"/>
              <a:ext cx="73" cy="159"/>
            </a:xfrm>
            <a:custGeom>
              <a:avLst/>
              <a:gdLst>
                <a:gd name="T0" fmla="*/ 1 w 77"/>
                <a:gd name="T1" fmla="*/ 11 h 167"/>
                <a:gd name="T2" fmla="*/ 2 w 77"/>
                <a:gd name="T3" fmla="*/ 12 h 167"/>
                <a:gd name="T4" fmla="*/ 3 w 77"/>
                <a:gd name="T5" fmla="*/ 14 h 167"/>
                <a:gd name="T6" fmla="*/ 8 w 77"/>
                <a:gd name="T7" fmla="*/ 23 h 167"/>
                <a:gd name="T8" fmla="*/ 9 w 77"/>
                <a:gd name="T9" fmla="*/ 24 h 167"/>
                <a:gd name="T10" fmla="*/ 9 w 77"/>
                <a:gd name="T11" fmla="*/ 24 h 167"/>
                <a:gd name="T12" fmla="*/ 10 w 77"/>
                <a:gd name="T13" fmla="*/ 25 h 167"/>
                <a:gd name="T14" fmla="*/ 14 w 77"/>
                <a:gd name="T15" fmla="*/ 26 h 167"/>
                <a:gd name="T16" fmla="*/ 20 w 77"/>
                <a:gd name="T17" fmla="*/ 25 h 167"/>
                <a:gd name="T18" fmla="*/ 27 w 77"/>
                <a:gd name="T19" fmla="*/ 34 h 167"/>
                <a:gd name="T20" fmla="*/ 23 w 77"/>
                <a:gd name="T21" fmla="*/ 43 h 167"/>
                <a:gd name="T22" fmla="*/ 26 w 77"/>
                <a:gd name="T23" fmla="*/ 48 h 167"/>
                <a:gd name="T24" fmla="*/ 35 w 77"/>
                <a:gd name="T25" fmla="*/ 59 h 167"/>
                <a:gd name="T26" fmla="*/ 42 w 77"/>
                <a:gd name="T27" fmla="*/ 68 h 167"/>
                <a:gd name="T28" fmla="*/ 53 w 77"/>
                <a:gd name="T29" fmla="*/ 81 h 167"/>
                <a:gd name="T30" fmla="*/ 59 w 77"/>
                <a:gd name="T31" fmla="*/ 97 h 167"/>
                <a:gd name="T32" fmla="*/ 59 w 77"/>
                <a:gd name="T33" fmla="*/ 104 h 167"/>
                <a:gd name="T34" fmla="*/ 59 w 77"/>
                <a:gd name="T35" fmla="*/ 107 h 167"/>
                <a:gd name="T36" fmla="*/ 60 w 77"/>
                <a:gd name="T37" fmla="*/ 110 h 167"/>
                <a:gd name="T38" fmla="*/ 62 w 77"/>
                <a:gd name="T39" fmla="*/ 114 h 167"/>
                <a:gd name="T40" fmla="*/ 54 w 77"/>
                <a:gd name="T41" fmla="*/ 129 h 167"/>
                <a:gd name="T42" fmla="*/ 46 w 77"/>
                <a:gd name="T43" fmla="*/ 137 h 167"/>
                <a:gd name="T44" fmla="*/ 42 w 77"/>
                <a:gd name="T45" fmla="*/ 136 h 167"/>
                <a:gd name="T46" fmla="*/ 43 w 77"/>
                <a:gd name="T47" fmla="*/ 139 h 167"/>
                <a:gd name="T48" fmla="*/ 41 w 77"/>
                <a:gd name="T49" fmla="*/ 147 h 167"/>
                <a:gd name="T50" fmla="*/ 32 w 77"/>
                <a:gd name="T51" fmla="*/ 146 h 167"/>
                <a:gd name="T52" fmla="*/ 31 w 77"/>
                <a:gd name="T53" fmla="*/ 147 h 167"/>
                <a:gd name="T54" fmla="*/ 30 w 77"/>
                <a:gd name="T55" fmla="*/ 148 h 167"/>
                <a:gd name="T56" fmla="*/ 29 w 77"/>
                <a:gd name="T57" fmla="*/ 149 h 167"/>
                <a:gd name="T58" fmla="*/ 26 w 77"/>
                <a:gd name="T59" fmla="*/ 150 h 167"/>
                <a:gd name="T60" fmla="*/ 29 w 77"/>
                <a:gd name="T61" fmla="*/ 152 h 167"/>
                <a:gd name="T62" fmla="*/ 29 w 77"/>
                <a:gd name="T63" fmla="*/ 158 h 167"/>
                <a:gd name="T64" fmla="*/ 29 w 77"/>
                <a:gd name="T65" fmla="*/ 167 h 167"/>
                <a:gd name="T66" fmla="*/ 40 w 77"/>
                <a:gd name="T67" fmla="*/ 158 h 167"/>
                <a:gd name="T68" fmla="*/ 40 w 77"/>
                <a:gd name="T69" fmla="*/ 158 h 167"/>
                <a:gd name="T70" fmla="*/ 44 w 77"/>
                <a:gd name="T71" fmla="*/ 152 h 167"/>
                <a:gd name="T72" fmla="*/ 49 w 77"/>
                <a:gd name="T73" fmla="*/ 146 h 167"/>
                <a:gd name="T74" fmla="*/ 53 w 77"/>
                <a:gd name="T75" fmla="*/ 147 h 167"/>
                <a:gd name="T76" fmla="*/ 67 w 77"/>
                <a:gd name="T77" fmla="*/ 140 h 167"/>
                <a:gd name="T78" fmla="*/ 75 w 77"/>
                <a:gd name="T79" fmla="*/ 126 h 167"/>
                <a:gd name="T80" fmla="*/ 73 w 77"/>
                <a:gd name="T81" fmla="*/ 100 h 167"/>
                <a:gd name="T82" fmla="*/ 64 w 77"/>
                <a:gd name="T83" fmla="*/ 84 h 167"/>
                <a:gd name="T84" fmla="*/ 45 w 77"/>
                <a:gd name="T85" fmla="*/ 69 h 167"/>
                <a:gd name="T86" fmla="*/ 40 w 77"/>
                <a:gd name="T87" fmla="*/ 60 h 167"/>
                <a:gd name="T88" fmla="*/ 42 w 77"/>
                <a:gd name="T89" fmla="*/ 36 h 167"/>
                <a:gd name="T90" fmla="*/ 46 w 77"/>
                <a:gd name="T91" fmla="*/ 26 h 167"/>
                <a:gd name="T92" fmla="*/ 57 w 77"/>
                <a:gd name="T93" fmla="*/ 20 h 167"/>
                <a:gd name="T94" fmla="*/ 56 w 77"/>
                <a:gd name="T95" fmla="*/ 20 h 167"/>
                <a:gd name="T96" fmla="*/ 54 w 77"/>
                <a:gd name="T97" fmla="*/ 19 h 167"/>
                <a:gd name="T98" fmla="*/ 52 w 77"/>
                <a:gd name="T99" fmla="*/ 17 h 167"/>
                <a:gd name="T100" fmla="*/ 50 w 77"/>
                <a:gd name="T101" fmla="*/ 16 h 167"/>
                <a:gd name="T102" fmla="*/ 48 w 77"/>
                <a:gd name="T103" fmla="*/ 14 h 167"/>
                <a:gd name="T104" fmla="*/ 46 w 77"/>
                <a:gd name="T105" fmla="*/ 13 h 167"/>
                <a:gd name="T106" fmla="*/ 45 w 77"/>
                <a:gd name="T107" fmla="*/ 11 h 167"/>
                <a:gd name="T108" fmla="*/ 45 w 77"/>
                <a:gd name="T109" fmla="*/ 7 h 167"/>
                <a:gd name="T110" fmla="*/ 46 w 77"/>
                <a:gd name="T111" fmla="*/ 6 h 167"/>
                <a:gd name="T112" fmla="*/ 33 w 77"/>
                <a:gd name="T113" fmla="*/ 0 h 167"/>
                <a:gd name="T114" fmla="*/ 27 w 77"/>
                <a:gd name="T115" fmla="*/ 5 h 167"/>
                <a:gd name="T116" fmla="*/ 22 w 77"/>
                <a:gd name="T117" fmla="*/ 7 h 167"/>
                <a:gd name="T118" fmla="*/ 11 w 77"/>
                <a:gd name="T119" fmla="*/ 7 h 167"/>
                <a:gd name="T120" fmla="*/ 6 w 77"/>
                <a:gd name="T121" fmla="*/ 8 h 167"/>
                <a:gd name="T122" fmla="*/ 1 w 77"/>
                <a:gd name="T123" fmla="*/ 7 h 167"/>
                <a:gd name="T124" fmla="*/ 0 w 77"/>
                <a:gd name="T125" fmla="*/ 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167">
                  <a:moveTo>
                    <a:pt x="0" y="10"/>
                  </a:moveTo>
                  <a:cubicBezTo>
                    <a:pt x="1" y="10"/>
                    <a:pt x="1" y="10"/>
                    <a:pt x="1" y="11"/>
                  </a:cubicBezTo>
                  <a:cubicBezTo>
                    <a:pt x="1" y="11"/>
                    <a:pt x="1" y="11"/>
                    <a:pt x="1" y="11"/>
                  </a:cubicBezTo>
                  <a:cubicBezTo>
                    <a:pt x="2" y="12"/>
                    <a:pt x="2" y="12"/>
                    <a:pt x="2" y="12"/>
                  </a:cubicBezTo>
                  <a:cubicBezTo>
                    <a:pt x="2" y="13"/>
                    <a:pt x="2" y="13"/>
                    <a:pt x="2" y="13"/>
                  </a:cubicBezTo>
                  <a:cubicBezTo>
                    <a:pt x="2" y="13"/>
                    <a:pt x="3" y="14"/>
                    <a:pt x="3" y="14"/>
                  </a:cubicBezTo>
                  <a:cubicBezTo>
                    <a:pt x="3" y="15"/>
                    <a:pt x="4" y="16"/>
                    <a:pt x="5" y="17"/>
                  </a:cubicBezTo>
                  <a:cubicBezTo>
                    <a:pt x="6" y="18"/>
                    <a:pt x="8" y="20"/>
                    <a:pt x="8" y="23"/>
                  </a:cubicBezTo>
                  <a:cubicBezTo>
                    <a:pt x="8" y="23"/>
                    <a:pt x="8" y="23"/>
                    <a:pt x="8" y="23"/>
                  </a:cubicBezTo>
                  <a:cubicBezTo>
                    <a:pt x="8" y="24"/>
                    <a:pt x="9" y="24"/>
                    <a:pt x="9" y="24"/>
                  </a:cubicBezTo>
                  <a:cubicBezTo>
                    <a:pt x="9" y="24"/>
                    <a:pt x="9" y="24"/>
                    <a:pt x="9" y="24"/>
                  </a:cubicBezTo>
                  <a:cubicBezTo>
                    <a:pt x="9" y="24"/>
                    <a:pt x="9" y="24"/>
                    <a:pt x="9" y="24"/>
                  </a:cubicBezTo>
                  <a:cubicBezTo>
                    <a:pt x="9" y="24"/>
                    <a:pt x="9" y="24"/>
                    <a:pt x="9" y="24"/>
                  </a:cubicBezTo>
                  <a:cubicBezTo>
                    <a:pt x="10" y="25"/>
                    <a:pt x="10" y="25"/>
                    <a:pt x="10" y="25"/>
                  </a:cubicBezTo>
                  <a:cubicBezTo>
                    <a:pt x="10" y="25"/>
                    <a:pt x="10" y="25"/>
                    <a:pt x="10" y="25"/>
                  </a:cubicBezTo>
                  <a:cubicBezTo>
                    <a:pt x="11" y="26"/>
                    <a:pt x="13" y="26"/>
                    <a:pt x="14" y="26"/>
                  </a:cubicBezTo>
                  <a:cubicBezTo>
                    <a:pt x="14" y="26"/>
                    <a:pt x="15" y="26"/>
                    <a:pt x="15" y="26"/>
                  </a:cubicBezTo>
                  <a:cubicBezTo>
                    <a:pt x="16" y="25"/>
                    <a:pt x="18" y="25"/>
                    <a:pt x="20" y="25"/>
                  </a:cubicBezTo>
                  <a:cubicBezTo>
                    <a:pt x="23" y="25"/>
                    <a:pt x="25" y="27"/>
                    <a:pt x="25" y="30"/>
                  </a:cubicBezTo>
                  <a:cubicBezTo>
                    <a:pt x="26" y="32"/>
                    <a:pt x="26" y="33"/>
                    <a:pt x="27" y="34"/>
                  </a:cubicBezTo>
                  <a:cubicBezTo>
                    <a:pt x="28" y="35"/>
                    <a:pt x="29" y="36"/>
                    <a:pt x="29" y="39"/>
                  </a:cubicBezTo>
                  <a:cubicBezTo>
                    <a:pt x="29" y="42"/>
                    <a:pt x="26" y="43"/>
                    <a:pt x="23" y="43"/>
                  </a:cubicBezTo>
                  <a:cubicBezTo>
                    <a:pt x="22" y="43"/>
                    <a:pt x="21" y="44"/>
                    <a:pt x="20" y="44"/>
                  </a:cubicBezTo>
                  <a:cubicBezTo>
                    <a:pt x="21" y="45"/>
                    <a:pt x="24" y="47"/>
                    <a:pt x="26" y="48"/>
                  </a:cubicBezTo>
                  <a:cubicBezTo>
                    <a:pt x="30" y="50"/>
                    <a:pt x="33" y="52"/>
                    <a:pt x="33" y="54"/>
                  </a:cubicBezTo>
                  <a:cubicBezTo>
                    <a:pt x="33" y="55"/>
                    <a:pt x="34" y="57"/>
                    <a:pt x="35" y="59"/>
                  </a:cubicBezTo>
                  <a:cubicBezTo>
                    <a:pt x="36" y="60"/>
                    <a:pt x="37" y="62"/>
                    <a:pt x="38" y="64"/>
                  </a:cubicBezTo>
                  <a:cubicBezTo>
                    <a:pt x="39" y="65"/>
                    <a:pt x="40" y="67"/>
                    <a:pt x="42" y="68"/>
                  </a:cubicBezTo>
                  <a:cubicBezTo>
                    <a:pt x="44" y="71"/>
                    <a:pt x="47" y="73"/>
                    <a:pt x="47" y="76"/>
                  </a:cubicBezTo>
                  <a:cubicBezTo>
                    <a:pt x="48" y="78"/>
                    <a:pt x="51" y="80"/>
                    <a:pt x="53" y="81"/>
                  </a:cubicBezTo>
                  <a:cubicBezTo>
                    <a:pt x="54" y="82"/>
                    <a:pt x="55" y="83"/>
                    <a:pt x="56" y="84"/>
                  </a:cubicBezTo>
                  <a:cubicBezTo>
                    <a:pt x="59" y="87"/>
                    <a:pt x="60" y="93"/>
                    <a:pt x="59" y="97"/>
                  </a:cubicBezTo>
                  <a:cubicBezTo>
                    <a:pt x="59" y="98"/>
                    <a:pt x="59" y="99"/>
                    <a:pt x="59" y="101"/>
                  </a:cubicBezTo>
                  <a:cubicBezTo>
                    <a:pt x="59" y="102"/>
                    <a:pt x="59" y="103"/>
                    <a:pt x="59" y="104"/>
                  </a:cubicBezTo>
                  <a:cubicBezTo>
                    <a:pt x="59" y="104"/>
                    <a:pt x="59" y="104"/>
                    <a:pt x="59" y="104"/>
                  </a:cubicBezTo>
                  <a:cubicBezTo>
                    <a:pt x="59" y="105"/>
                    <a:pt x="59" y="106"/>
                    <a:pt x="59" y="107"/>
                  </a:cubicBezTo>
                  <a:cubicBezTo>
                    <a:pt x="59" y="107"/>
                    <a:pt x="59" y="107"/>
                    <a:pt x="59" y="107"/>
                  </a:cubicBezTo>
                  <a:cubicBezTo>
                    <a:pt x="60" y="108"/>
                    <a:pt x="60" y="109"/>
                    <a:pt x="60" y="110"/>
                  </a:cubicBezTo>
                  <a:cubicBezTo>
                    <a:pt x="60" y="110"/>
                    <a:pt x="61" y="111"/>
                    <a:pt x="61" y="111"/>
                  </a:cubicBezTo>
                  <a:cubicBezTo>
                    <a:pt x="61" y="112"/>
                    <a:pt x="62" y="113"/>
                    <a:pt x="62" y="114"/>
                  </a:cubicBezTo>
                  <a:cubicBezTo>
                    <a:pt x="66" y="120"/>
                    <a:pt x="61" y="124"/>
                    <a:pt x="57" y="127"/>
                  </a:cubicBezTo>
                  <a:cubicBezTo>
                    <a:pt x="56" y="127"/>
                    <a:pt x="55" y="128"/>
                    <a:pt x="54" y="129"/>
                  </a:cubicBezTo>
                  <a:cubicBezTo>
                    <a:pt x="54" y="130"/>
                    <a:pt x="53" y="131"/>
                    <a:pt x="53" y="132"/>
                  </a:cubicBezTo>
                  <a:cubicBezTo>
                    <a:pt x="52" y="134"/>
                    <a:pt x="51" y="137"/>
                    <a:pt x="46" y="137"/>
                  </a:cubicBezTo>
                  <a:cubicBezTo>
                    <a:pt x="45" y="137"/>
                    <a:pt x="44" y="137"/>
                    <a:pt x="42" y="136"/>
                  </a:cubicBezTo>
                  <a:cubicBezTo>
                    <a:pt x="42" y="136"/>
                    <a:pt x="42" y="136"/>
                    <a:pt x="42" y="136"/>
                  </a:cubicBezTo>
                  <a:cubicBezTo>
                    <a:pt x="42" y="137"/>
                    <a:pt x="42" y="138"/>
                    <a:pt x="43" y="138"/>
                  </a:cubicBezTo>
                  <a:cubicBezTo>
                    <a:pt x="43" y="138"/>
                    <a:pt x="43" y="139"/>
                    <a:pt x="43" y="139"/>
                  </a:cubicBezTo>
                  <a:cubicBezTo>
                    <a:pt x="44" y="141"/>
                    <a:pt x="45" y="143"/>
                    <a:pt x="44" y="145"/>
                  </a:cubicBezTo>
                  <a:cubicBezTo>
                    <a:pt x="44" y="146"/>
                    <a:pt x="43" y="147"/>
                    <a:pt x="41" y="147"/>
                  </a:cubicBezTo>
                  <a:cubicBezTo>
                    <a:pt x="39" y="147"/>
                    <a:pt x="37" y="147"/>
                    <a:pt x="35" y="146"/>
                  </a:cubicBezTo>
                  <a:cubicBezTo>
                    <a:pt x="34" y="146"/>
                    <a:pt x="33" y="146"/>
                    <a:pt x="32" y="146"/>
                  </a:cubicBezTo>
                  <a:cubicBezTo>
                    <a:pt x="32" y="146"/>
                    <a:pt x="31" y="146"/>
                    <a:pt x="31" y="146"/>
                  </a:cubicBezTo>
                  <a:cubicBezTo>
                    <a:pt x="31" y="146"/>
                    <a:pt x="31" y="147"/>
                    <a:pt x="31" y="147"/>
                  </a:cubicBezTo>
                  <a:cubicBezTo>
                    <a:pt x="31" y="147"/>
                    <a:pt x="31" y="147"/>
                    <a:pt x="30" y="148"/>
                  </a:cubicBezTo>
                  <a:cubicBezTo>
                    <a:pt x="30" y="148"/>
                    <a:pt x="30" y="148"/>
                    <a:pt x="30" y="148"/>
                  </a:cubicBezTo>
                  <a:cubicBezTo>
                    <a:pt x="30" y="148"/>
                    <a:pt x="29" y="148"/>
                    <a:pt x="29" y="149"/>
                  </a:cubicBezTo>
                  <a:cubicBezTo>
                    <a:pt x="29" y="149"/>
                    <a:pt x="29" y="149"/>
                    <a:pt x="29" y="149"/>
                  </a:cubicBezTo>
                  <a:cubicBezTo>
                    <a:pt x="28" y="149"/>
                    <a:pt x="27" y="150"/>
                    <a:pt x="27" y="150"/>
                  </a:cubicBezTo>
                  <a:cubicBezTo>
                    <a:pt x="27" y="150"/>
                    <a:pt x="26" y="150"/>
                    <a:pt x="26" y="150"/>
                  </a:cubicBezTo>
                  <a:cubicBezTo>
                    <a:pt x="27" y="151"/>
                    <a:pt x="27" y="151"/>
                    <a:pt x="28" y="151"/>
                  </a:cubicBezTo>
                  <a:cubicBezTo>
                    <a:pt x="29" y="152"/>
                    <a:pt x="29" y="152"/>
                    <a:pt x="29" y="152"/>
                  </a:cubicBezTo>
                  <a:cubicBezTo>
                    <a:pt x="30" y="153"/>
                    <a:pt x="30" y="153"/>
                    <a:pt x="31" y="154"/>
                  </a:cubicBezTo>
                  <a:cubicBezTo>
                    <a:pt x="31" y="156"/>
                    <a:pt x="30" y="157"/>
                    <a:pt x="29" y="158"/>
                  </a:cubicBezTo>
                  <a:cubicBezTo>
                    <a:pt x="28" y="160"/>
                    <a:pt x="27" y="161"/>
                    <a:pt x="27" y="163"/>
                  </a:cubicBezTo>
                  <a:cubicBezTo>
                    <a:pt x="27" y="166"/>
                    <a:pt x="28" y="167"/>
                    <a:pt x="29" y="167"/>
                  </a:cubicBezTo>
                  <a:cubicBezTo>
                    <a:pt x="29" y="167"/>
                    <a:pt x="29" y="167"/>
                    <a:pt x="29" y="167"/>
                  </a:cubicBezTo>
                  <a:cubicBezTo>
                    <a:pt x="30" y="164"/>
                    <a:pt x="37" y="159"/>
                    <a:pt x="40" y="158"/>
                  </a:cubicBezTo>
                  <a:cubicBezTo>
                    <a:pt x="40" y="158"/>
                    <a:pt x="40" y="158"/>
                    <a:pt x="40" y="158"/>
                  </a:cubicBezTo>
                  <a:cubicBezTo>
                    <a:pt x="40" y="158"/>
                    <a:pt x="40" y="158"/>
                    <a:pt x="40" y="158"/>
                  </a:cubicBezTo>
                  <a:cubicBezTo>
                    <a:pt x="40" y="154"/>
                    <a:pt x="42" y="154"/>
                    <a:pt x="43" y="154"/>
                  </a:cubicBezTo>
                  <a:cubicBezTo>
                    <a:pt x="43" y="154"/>
                    <a:pt x="43" y="153"/>
                    <a:pt x="44" y="152"/>
                  </a:cubicBezTo>
                  <a:cubicBezTo>
                    <a:pt x="44" y="151"/>
                    <a:pt x="44" y="150"/>
                    <a:pt x="44" y="149"/>
                  </a:cubicBezTo>
                  <a:cubicBezTo>
                    <a:pt x="46" y="147"/>
                    <a:pt x="48" y="146"/>
                    <a:pt x="49" y="146"/>
                  </a:cubicBezTo>
                  <a:cubicBezTo>
                    <a:pt x="50" y="146"/>
                    <a:pt x="50" y="146"/>
                    <a:pt x="51" y="146"/>
                  </a:cubicBezTo>
                  <a:cubicBezTo>
                    <a:pt x="52" y="146"/>
                    <a:pt x="52" y="147"/>
                    <a:pt x="53" y="147"/>
                  </a:cubicBezTo>
                  <a:cubicBezTo>
                    <a:pt x="53" y="147"/>
                    <a:pt x="53" y="147"/>
                    <a:pt x="53" y="147"/>
                  </a:cubicBezTo>
                  <a:cubicBezTo>
                    <a:pt x="57" y="147"/>
                    <a:pt x="62" y="143"/>
                    <a:pt x="67" y="140"/>
                  </a:cubicBezTo>
                  <a:cubicBezTo>
                    <a:pt x="67" y="140"/>
                    <a:pt x="67" y="140"/>
                    <a:pt x="67" y="140"/>
                  </a:cubicBezTo>
                  <a:cubicBezTo>
                    <a:pt x="73" y="136"/>
                    <a:pt x="73" y="136"/>
                    <a:pt x="75" y="126"/>
                  </a:cubicBezTo>
                  <a:cubicBezTo>
                    <a:pt x="77" y="119"/>
                    <a:pt x="75" y="110"/>
                    <a:pt x="74" y="105"/>
                  </a:cubicBezTo>
                  <a:cubicBezTo>
                    <a:pt x="73" y="103"/>
                    <a:pt x="73" y="101"/>
                    <a:pt x="73" y="100"/>
                  </a:cubicBezTo>
                  <a:cubicBezTo>
                    <a:pt x="73" y="98"/>
                    <a:pt x="66" y="85"/>
                    <a:pt x="64" y="84"/>
                  </a:cubicBezTo>
                  <a:cubicBezTo>
                    <a:pt x="64" y="84"/>
                    <a:pt x="64" y="84"/>
                    <a:pt x="64" y="84"/>
                  </a:cubicBezTo>
                  <a:cubicBezTo>
                    <a:pt x="62" y="84"/>
                    <a:pt x="57" y="81"/>
                    <a:pt x="47" y="70"/>
                  </a:cubicBezTo>
                  <a:cubicBezTo>
                    <a:pt x="46" y="70"/>
                    <a:pt x="45" y="69"/>
                    <a:pt x="45" y="69"/>
                  </a:cubicBezTo>
                  <a:cubicBezTo>
                    <a:pt x="43" y="67"/>
                    <a:pt x="43" y="66"/>
                    <a:pt x="42" y="64"/>
                  </a:cubicBezTo>
                  <a:cubicBezTo>
                    <a:pt x="42" y="63"/>
                    <a:pt x="41" y="61"/>
                    <a:pt x="40" y="60"/>
                  </a:cubicBezTo>
                  <a:cubicBezTo>
                    <a:pt x="36" y="56"/>
                    <a:pt x="35" y="49"/>
                    <a:pt x="36" y="43"/>
                  </a:cubicBezTo>
                  <a:cubicBezTo>
                    <a:pt x="37" y="39"/>
                    <a:pt x="39" y="37"/>
                    <a:pt x="42" y="36"/>
                  </a:cubicBezTo>
                  <a:cubicBezTo>
                    <a:pt x="43" y="35"/>
                    <a:pt x="44" y="34"/>
                    <a:pt x="44" y="33"/>
                  </a:cubicBezTo>
                  <a:cubicBezTo>
                    <a:pt x="44" y="30"/>
                    <a:pt x="45" y="28"/>
                    <a:pt x="46" y="26"/>
                  </a:cubicBezTo>
                  <a:cubicBezTo>
                    <a:pt x="47" y="25"/>
                    <a:pt x="48" y="25"/>
                    <a:pt x="50" y="25"/>
                  </a:cubicBezTo>
                  <a:cubicBezTo>
                    <a:pt x="53" y="24"/>
                    <a:pt x="56" y="22"/>
                    <a:pt x="57" y="20"/>
                  </a:cubicBezTo>
                  <a:cubicBezTo>
                    <a:pt x="57" y="20"/>
                    <a:pt x="57" y="20"/>
                    <a:pt x="57" y="20"/>
                  </a:cubicBezTo>
                  <a:cubicBezTo>
                    <a:pt x="57" y="20"/>
                    <a:pt x="56" y="20"/>
                    <a:pt x="56" y="20"/>
                  </a:cubicBezTo>
                  <a:cubicBezTo>
                    <a:pt x="56" y="20"/>
                    <a:pt x="56" y="19"/>
                    <a:pt x="56" y="19"/>
                  </a:cubicBezTo>
                  <a:cubicBezTo>
                    <a:pt x="55" y="19"/>
                    <a:pt x="55" y="19"/>
                    <a:pt x="54" y="19"/>
                  </a:cubicBezTo>
                  <a:cubicBezTo>
                    <a:pt x="54" y="19"/>
                    <a:pt x="54" y="19"/>
                    <a:pt x="54" y="19"/>
                  </a:cubicBezTo>
                  <a:cubicBezTo>
                    <a:pt x="53" y="18"/>
                    <a:pt x="53" y="18"/>
                    <a:pt x="52" y="17"/>
                  </a:cubicBezTo>
                  <a:cubicBezTo>
                    <a:pt x="52" y="17"/>
                    <a:pt x="52" y="17"/>
                    <a:pt x="52" y="17"/>
                  </a:cubicBezTo>
                  <a:cubicBezTo>
                    <a:pt x="51" y="17"/>
                    <a:pt x="50" y="16"/>
                    <a:pt x="50" y="16"/>
                  </a:cubicBezTo>
                  <a:cubicBezTo>
                    <a:pt x="50" y="16"/>
                    <a:pt x="50" y="16"/>
                    <a:pt x="49" y="16"/>
                  </a:cubicBezTo>
                  <a:cubicBezTo>
                    <a:pt x="49" y="15"/>
                    <a:pt x="48" y="15"/>
                    <a:pt x="48" y="14"/>
                  </a:cubicBezTo>
                  <a:cubicBezTo>
                    <a:pt x="48" y="14"/>
                    <a:pt x="48" y="14"/>
                    <a:pt x="47" y="14"/>
                  </a:cubicBezTo>
                  <a:cubicBezTo>
                    <a:pt x="47" y="13"/>
                    <a:pt x="47" y="13"/>
                    <a:pt x="46" y="13"/>
                  </a:cubicBezTo>
                  <a:cubicBezTo>
                    <a:pt x="46" y="12"/>
                    <a:pt x="46" y="12"/>
                    <a:pt x="46" y="12"/>
                  </a:cubicBezTo>
                  <a:cubicBezTo>
                    <a:pt x="45" y="12"/>
                    <a:pt x="45" y="11"/>
                    <a:pt x="45" y="11"/>
                  </a:cubicBezTo>
                  <a:cubicBezTo>
                    <a:pt x="45" y="11"/>
                    <a:pt x="45" y="10"/>
                    <a:pt x="45" y="10"/>
                  </a:cubicBezTo>
                  <a:cubicBezTo>
                    <a:pt x="45" y="9"/>
                    <a:pt x="45" y="8"/>
                    <a:pt x="45" y="7"/>
                  </a:cubicBezTo>
                  <a:cubicBezTo>
                    <a:pt x="46" y="7"/>
                    <a:pt x="46" y="6"/>
                    <a:pt x="46" y="6"/>
                  </a:cubicBezTo>
                  <a:cubicBezTo>
                    <a:pt x="46" y="6"/>
                    <a:pt x="46" y="6"/>
                    <a:pt x="46" y="6"/>
                  </a:cubicBezTo>
                  <a:cubicBezTo>
                    <a:pt x="46" y="6"/>
                    <a:pt x="45" y="5"/>
                    <a:pt x="43" y="5"/>
                  </a:cubicBezTo>
                  <a:cubicBezTo>
                    <a:pt x="37" y="4"/>
                    <a:pt x="35" y="2"/>
                    <a:pt x="33" y="0"/>
                  </a:cubicBezTo>
                  <a:cubicBezTo>
                    <a:pt x="33" y="0"/>
                    <a:pt x="33" y="0"/>
                    <a:pt x="33" y="0"/>
                  </a:cubicBezTo>
                  <a:cubicBezTo>
                    <a:pt x="32" y="0"/>
                    <a:pt x="28" y="3"/>
                    <a:pt x="27" y="5"/>
                  </a:cubicBezTo>
                  <a:cubicBezTo>
                    <a:pt x="26" y="6"/>
                    <a:pt x="25" y="7"/>
                    <a:pt x="24" y="7"/>
                  </a:cubicBezTo>
                  <a:cubicBezTo>
                    <a:pt x="23" y="7"/>
                    <a:pt x="22" y="7"/>
                    <a:pt x="22" y="7"/>
                  </a:cubicBezTo>
                  <a:cubicBezTo>
                    <a:pt x="21" y="6"/>
                    <a:pt x="20" y="6"/>
                    <a:pt x="19" y="7"/>
                  </a:cubicBezTo>
                  <a:cubicBezTo>
                    <a:pt x="16" y="8"/>
                    <a:pt x="13" y="7"/>
                    <a:pt x="11" y="7"/>
                  </a:cubicBezTo>
                  <a:cubicBezTo>
                    <a:pt x="11" y="6"/>
                    <a:pt x="10" y="6"/>
                    <a:pt x="10" y="6"/>
                  </a:cubicBezTo>
                  <a:cubicBezTo>
                    <a:pt x="9" y="8"/>
                    <a:pt x="8" y="8"/>
                    <a:pt x="6" y="8"/>
                  </a:cubicBezTo>
                  <a:cubicBezTo>
                    <a:pt x="5" y="8"/>
                    <a:pt x="4" y="8"/>
                    <a:pt x="3" y="8"/>
                  </a:cubicBezTo>
                  <a:cubicBezTo>
                    <a:pt x="3" y="7"/>
                    <a:pt x="2" y="7"/>
                    <a:pt x="1" y="7"/>
                  </a:cubicBezTo>
                  <a:cubicBezTo>
                    <a:pt x="1" y="8"/>
                    <a:pt x="0" y="8"/>
                    <a:pt x="0" y="9"/>
                  </a:cubicBezTo>
                  <a:cubicBezTo>
                    <a:pt x="0" y="9"/>
                    <a:pt x="0" y="9"/>
                    <a:pt x="0" y="9"/>
                  </a:cubicBezTo>
                  <a:cubicBezTo>
                    <a:pt x="0" y="9"/>
                    <a:pt x="0" y="10"/>
                    <a:pt x="0"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79" name="Freeform 1126"/>
            <p:cNvSpPr>
              <a:spLocks/>
            </p:cNvSpPr>
            <p:nvPr/>
          </p:nvSpPr>
          <p:spPr bwMode="auto">
            <a:xfrm>
              <a:off x="4340" y="2077"/>
              <a:ext cx="73" cy="91"/>
            </a:xfrm>
            <a:custGeom>
              <a:avLst/>
              <a:gdLst>
                <a:gd name="T0" fmla="*/ 16 w 77"/>
                <a:gd name="T1" fmla="*/ 0 h 95"/>
                <a:gd name="T2" fmla="*/ 14 w 77"/>
                <a:gd name="T3" fmla="*/ 0 h 95"/>
                <a:gd name="T4" fmla="*/ 14 w 77"/>
                <a:gd name="T5" fmla="*/ 2 h 95"/>
                <a:gd name="T6" fmla="*/ 11 w 77"/>
                <a:gd name="T7" fmla="*/ 14 h 95"/>
                <a:gd name="T8" fmla="*/ 6 w 77"/>
                <a:gd name="T9" fmla="*/ 10 h 95"/>
                <a:gd name="T10" fmla="*/ 5 w 77"/>
                <a:gd name="T11" fmla="*/ 12 h 95"/>
                <a:gd name="T12" fmla="*/ 4 w 77"/>
                <a:gd name="T13" fmla="*/ 14 h 95"/>
                <a:gd name="T14" fmla="*/ 3 w 77"/>
                <a:gd name="T15" fmla="*/ 15 h 95"/>
                <a:gd name="T16" fmla="*/ 2 w 77"/>
                <a:gd name="T17" fmla="*/ 18 h 95"/>
                <a:gd name="T18" fmla="*/ 2 w 77"/>
                <a:gd name="T19" fmla="*/ 19 h 95"/>
                <a:gd name="T20" fmla="*/ 1 w 77"/>
                <a:gd name="T21" fmla="*/ 20 h 95"/>
                <a:gd name="T22" fmla="*/ 0 w 77"/>
                <a:gd name="T23" fmla="*/ 20 h 95"/>
                <a:gd name="T24" fmla="*/ 0 w 77"/>
                <a:gd name="T25" fmla="*/ 20 h 95"/>
                <a:gd name="T26" fmla="*/ 1 w 77"/>
                <a:gd name="T27" fmla="*/ 25 h 95"/>
                <a:gd name="T28" fmla="*/ 3 w 77"/>
                <a:gd name="T29" fmla="*/ 30 h 95"/>
                <a:gd name="T30" fmla="*/ 6 w 77"/>
                <a:gd name="T31" fmla="*/ 30 h 95"/>
                <a:gd name="T32" fmla="*/ 7 w 77"/>
                <a:gd name="T33" fmla="*/ 30 h 95"/>
                <a:gd name="T34" fmla="*/ 8 w 77"/>
                <a:gd name="T35" fmla="*/ 31 h 95"/>
                <a:gd name="T36" fmla="*/ 9 w 77"/>
                <a:gd name="T37" fmla="*/ 41 h 95"/>
                <a:gd name="T38" fmla="*/ 8 w 77"/>
                <a:gd name="T39" fmla="*/ 47 h 95"/>
                <a:gd name="T40" fmla="*/ 5 w 77"/>
                <a:gd name="T41" fmla="*/ 53 h 95"/>
                <a:gd name="T42" fmla="*/ 5 w 77"/>
                <a:gd name="T43" fmla="*/ 54 h 95"/>
                <a:gd name="T44" fmla="*/ 12 w 77"/>
                <a:gd name="T45" fmla="*/ 49 h 95"/>
                <a:gd name="T46" fmla="*/ 24 w 77"/>
                <a:gd name="T47" fmla="*/ 49 h 95"/>
                <a:gd name="T48" fmla="*/ 34 w 77"/>
                <a:gd name="T49" fmla="*/ 44 h 95"/>
                <a:gd name="T50" fmla="*/ 41 w 77"/>
                <a:gd name="T51" fmla="*/ 46 h 95"/>
                <a:gd name="T52" fmla="*/ 49 w 77"/>
                <a:gd name="T53" fmla="*/ 54 h 95"/>
                <a:gd name="T54" fmla="*/ 49 w 77"/>
                <a:gd name="T55" fmla="*/ 67 h 95"/>
                <a:gd name="T56" fmla="*/ 58 w 77"/>
                <a:gd name="T57" fmla="*/ 85 h 95"/>
                <a:gd name="T58" fmla="*/ 59 w 77"/>
                <a:gd name="T59" fmla="*/ 87 h 95"/>
                <a:gd name="T60" fmla="*/ 59 w 77"/>
                <a:gd name="T61" fmla="*/ 89 h 95"/>
                <a:gd name="T62" fmla="*/ 59 w 77"/>
                <a:gd name="T63" fmla="*/ 91 h 95"/>
                <a:gd name="T64" fmla="*/ 58 w 77"/>
                <a:gd name="T65" fmla="*/ 93 h 95"/>
                <a:gd name="T66" fmla="*/ 58 w 77"/>
                <a:gd name="T67" fmla="*/ 93 h 95"/>
                <a:gd name="T68" fmla="*/ 61 w 77"/>
                <a:gd name="T69" fmla="*/ 94 h 95"/>
                <a:gd name="T70" fmla="*/ 71 w 77"/>
                <a:gd name="T71" fmla="*/ 90 h 95"/>
                <a:gd name="T72" fmla="*/ 74 w 77"/>
                <a:gd name="T73" fmla="*/ 90 h 95"/>
                <a:gd name="T74" fmla="*/ 75 w 77"/>
                <a:gd name="T75" fmla="*/ 90 h 95"/>
                <a:gd name="T76" fmla="*/ 76 w 77"/>
                <a:gd name="T77" fmla="*/ 89 h 95"/>
                <a:gd name="T78" fmla="*/ 77 w 77"/>
                <a:gd name="T79" fmla="*/ 89 h 95"/>
                <a:gd name="T80" fmla="*/ 77 w 77"/>
                <a:gd name="T81" fmla="*/ 87 h 95"/>
                <a:gd name="T82" fmla="*/ 77 w 77"/>
                <a:gd name="T83" fmla="*/ 85 h 95"/>
                <a:gd name="T84" fmla="*/ 77 w 77"/>
                <a:gd name="T85" fmla="*/ 82 h 95"/>
                <a:gd name="T86" fmla="*/ 75 w 77"/>
                <a:gd name="T87" fmla="*/ 76 h 95"/>
                <a:gd name="T88" fmla="*/ 66 w 77"/>
                <a:gd name="T89" fmla="*/ 66 h 95"/>
                <a:gd name="T90" fmla="*/ 56 w 77"/>
                <a:gd name="T91" fmla="*/ 54 h 95"/>
                <a:gd name="T92" fmla="*/ 51 w 77"/>
                <a:gd name="T93" fmla="*/ 43 h 95"/>
                <a:gd name="T94" fmla="*/ 39 w 77"/>
                <a:gd name="T95" fmla="*/ 32 h 95"/>
                <a:gd name="T96" fmla="*/ 47 w 77"/>
                <a:gd name="T97" fmla="*/ 28 h 95"/>
                <a:gd name="T98" fmla="*/ 43 w 77"/>
                <a:gd name="T99" fmla="*/ 19 h 95"/>
                <a:gd name="T100" fmla="*/ 39 w 77"/>
                <a:gd name="T101" fmla="*/ 19 h 95"/>
                <a:gd name="T102" fmla="*/ 37 w 77"/>
                <a:gd name="T103" fmla="*/ 19 h 95"/>
                <a:gd name="T104" fmla="*/ 32 w 77"/>
                <a:gd name="T105" fmla="*/ 19 h 95"/>
                <a:gd name="T106" fmla="*/ 30 w 77"/>
                <a:gd name="T107" fmla="*/ 17 h 95"/>
                <a:gd name="T108" fmla="*/ 30 w 77"/>
                <a:gd name="T109" fmla="*/ 17 h 95"/>
                <a:gd name="T110" fmla="*/ 28 w 77"/>
                <a:gd name="T111" fmla="*/ 16 h 95"/>
                <a:gd name="T112" fmla="*/ 27 w 77"/>
                <a:gd name="T113" fmla="*/ 14 h 95"/>
                <a:gd name="T114" fmla="*/ 26 w 77"/>
                <a:gd name="T115" fmla="*/ 12 h 95"/>
                <a:gd name="T116" fmla="*/ 21 w 77"/>
                <a:gd name="T117" fmla="*/ 3 h 95"/>
                <a:gd name="T118" fmla="*/ 20 w 77"/>
                <a:gd name="T119" fmla="*/ 2 h 95"/>
                <a:gd name="T120" fmla="*/ 19 w 77"/>
                <a:gd name="T121" fmla="*/ 1 h 95"/>
                <a:gd name="T122" fmla="*/ 18 w 77"/>
                <a:gd name="T123" fmla="*/ 0 h 95"/>
                <a:gd name="T124" fmla="*/ 18 w 77"/>
                <a:gd name="T1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95">
                  <a:moveTo>
                    <a:pt x="16" y="0"/>
                  </a:moveTo>
                  <a:cubicBezTo>
                    <a:pt x="16" y="0"/>
                    <a:pt x="16" y="0"/>
                    <a:pt x="16" y="0"/>
                  </a:cubicBezTo>
                  <a:cubicBezTo>
                    <a:pt x="16" y="0"/>
                    <a:pt x="16" y="0"/>
                    <a:pt x="16" y="0"/>
                  </a:cubicBezTo>
                  <a:cubicBezTo>
                    <a:pt x="15" y="0"/>
                    <a:pt x="15" y="0"/>
                    <a:pt x="14" y="0"/>
                  </a:cubicBezTo>
                  <a:cubicBezTo>
                    <a:pt x="14" y="1"/>
                    <a:pt x="14" y="1"/>
                    <a:pt x="14" y="2"/>
                  </a:cubicBezTo>
                  <a:cubicBezTo>
                    <a:pt x="14" y="2"/>
                    <a:pt x="14" y="2"/>
                    <a:pt x="14" y="2"/>
                  </a:cubicBezTo>
                  <a:cubicBezTo>
                    <a:pt x="15" y="4"/>
                    <a:pt x="17" y="9"/>
                    <a:pt x="15" y="12"/>
                  </a:cubicBezTo>
                  <a:cubicBezTo>
                    <a:pt x="15" y="14"/>
                    <a:pt x="13" y="15"/>
                    <a:pt x="11" y="14"/>
                  </a:cubicBezTo>
                  <a:cubicBezTo>
                    <a:pt x="9" y="14"/>
                    <a:pt x="7" y="12"/>
                    <a:pt x="7" y="10"/>
                  </a:cubicBezTo>
                  <a:cubicBezTo>
                    <a:pt x="6" y="10"/>
                    <a:pt x="6" y="10"/>
                    <a:pt x="6" y="10"/>
                  </a:cubicBezTo>
                  <a:cubicBezTo>
                    <a:pt x="6" y="10"/>
                    <a:pt x="6" y="10"/>
                    <a:pt x="6" y="11"/>
                  </a:cubicBezTo>
                  <a:cubicBezTo>
                    <a:pt x="5" y="11"/>
                    <a:pt x="5" y="11"/>
                    <a:pt x="5" y="12"/>
                  </a:cubicBezTo>
                  <a:cubicBezTo>
                    <a:pt x="5" y="12"/>
                    <a:pt x="4" y="12"/>
                    <a:pt x="4" y="13"/>
                  </a:cubicBezTo>
                  <a:cubicBezTo>
                    <a:pt x="4" y="13"/>
                    <a:pt x="4" y="13"/>
                    <a:pt x="4" y="14"/>
                  </a:cubicBezTo>
                  <a:cubicBezTo>
                    <a:pt x="3" y="14"/>
                    <a:pt x="3" y="14"/>
                    <a:pt x="3" y="15"/>
                  </a:cubicBezTo>
                  <a:cubicBezTo>
                    <a:pt x="3" y="15"/>
                    <a:pt x="3" y="15"/>
                    <a:pt x="3" y="15"/>
                  </a:cubicBezTo>
                  <a:cubicBezTo>
                    <a:pt x="2" y="16"/>
                    <a:pt x="2" y="16"/>
                    <a:pt x="2" y="16"/>
                  </a:cubicBezTo>
                  <a:cubicBezTo>
                    <a:pt x="2" y="17"/>
                    <a:pt x="2" y="17"/>
                    <a:pt x="2" y="18"/>
                  </a:cubicBezTo>
                  <a:cubicBezTo>
                    <a:pt x="2" y="18"/>
                    <a:pt x="2" y="18"/>
                    <a:pt x="2" y="18"/>
                  </a:cubicBezTo>
                  <a:cubicBezTo>
                    <a:pt x="2" y="18"/>
                    <a:pt x="2" y="18"/>
                    <a:pt x="2" y="19"/>
                  </a:cubicBezTo>
                  <a:cubicBezTo>
                    <a:pt x="1" y="19"/>
                    <a:pt x="1" y="19"/>
                    <a:pt x="1" y="19"/>
                  </a:cubicBezTo>
                  <a:cubicBezTo>
                    <a:pt x="1" y="19"/>
                    <a:pt x="1" y="19"/>
                    <a:pt x="1" y="20"/>
                  </a:cubicBezTo>
                  <a:cubicBezTo>
                    <a:pt x="1" y="20"/>
                    <a:pt x="1" y="20"/>
                    <a:pt x="0" y="20"/>
                  </a:cubicBezTo>
                  <a:cubicBezTo>
                    <a:pt x="0" y="20"/>
                    <a:pt x="0" y="20"/>
                    <a:pt x="0" y="20"/>
                  </a:cubicBezTo>
                  <a:cubicBezTo>
                    <a:pt x="0" y="20"/>
                    <a:pt x="0" y="20"/>
                    <a:pt x="0" y="20"/>
                  </a:cubicBezTo>
                  <a:cubicBezTo>
                    <a:pt x="0" y="20"/>
                    <a:pt x="0" y="20"/>
                    <a:pt x="0" y="20"/>
                  </a:cubicBezTo>
                  <a:cubicBezTo>
                    <a:pt x="0" y="20"/>
                    <a:pt x="0" y="21"/>
                    <a:pt x="0" y="21"/>
                  </a:cubicBezTo>
                  <a:cubicBezTo>
                    <a:pt x="1" y="22"/>
                    <a:pt x="1" y="23"/>
                    <a:pt x="1" y="25"/>
                  </a:cubicBezTo>
                  <a:cubicBezTo>
                    <a:pt x="1" y="27"/>
                    <a:pt x="1" y="28"/>
                    <a:pt x="1" y="30"/>
                  </a:cubicBezTo>
                  <a:cubicBezTo>
                    <a:pt x="2" y="30"/>
                    <a:pt x="2" y="30"/>
                    <a:pt x="3" y="30"/>
                  </a:cubicBezTo>
                  <a:cubicBezTo>
                    <a:pt x="3" y="29"/>
                    <a:pt x="4" y="29"/>
                    <a:pt x="5" y="29"/>
                  </a:cubicBezTo>
                  <a:cubicBezTo>
                    <a:pt x="5" y="29"/>
                    <a:pt x="6" y="29"/>
                    <a:pt x="6" y="30"/>
                  </a:cubicBezTo>
                  <a:cubicBezTo>
                    <a:pt x="6" y="30"/>
                    <a:pt x="6" y="30"/>
                    <a:pt x="6" y="30"/>
                  </a:cubicBezTo>
                  <a:cubicBezTo>
                    <a:pt x="7" y="30"/>
                    <a:pt x="7" y="30"/>
                    <a:pt x="7" y="30"/>
                  </a:cubicBezTo>
                  <a:cubicBezTo>
                    <a:pt x="7" y="30"/>
                    <a:pt x="8" y="30"/>
                    <a:pt x="8" y="31"/>
                  </a:cubicBezTo>
                  <a:cubicBezTo>
                    <a:pt x="8" y="31"/>
                    <a:pt x="8" y="31"/>
                    <a:pt x="8" y="31"/>
                  </a:cubicBezTo>
                  <a:cubicBezTo>
                    <a:pt x="9" y="32"/>
                    <a:pt x="9" y="32"/>
                    <a:pt x="9" y="33"/>
                  </a:cubicBezTo>
                  <a:cubicBezTo>
                    <a:pt x="10" y="36"/>
                    <a:pt x="9" y="39"/>
                    <a:pt x="9" y="41"/>
                  </a:cubicBezTo>
                  <a:cubicBezTo>
                    <a:pt x="9" y="42"/>
                    <a:pt x="8" y="44"/>
                    <a:pt x="8" y="45"/>
                  </a:cubicBezTo>
                  <a:cubicBezTo>
                    <a:pt x="8" y="46"/>
                    <a:pt x="8" y="47"/>
                    <a:pt x="8" y="47"/>
                  </a:cubicBezTo>
                  <a:cubicBezTo>
                    <a:pt x="8" y="49"/>
                    <a:pt x="7" y="50"/>
                    <a:pt x="6" y="51"/>
                  </a:cubicBezTo>
                  <a:cubicBezTo>
                    <a:pt x="5" y="52"/>
                    <a:pt x="5" y="52"/>
                    <a:pt x="5" y="53"/>
                  </a:cubicBezTo>
                  <a:cubicBezTo>
                    <a:pt x="5" y="53"/>
                    <a:pt x="5" y="53"/>
                    <a:pt x="5" y="54"/>
                  </a:cubicBezTo>
                  <a:cubicBezTo>
                    <a:pt x="5" y="54"/>
                    <a:pt x="5" y="54"/>
                    <a:pt x="5" y="54"/>
                  </a:cubicBezTo>
                  <a:cubicBezTo>
                    <a:pt x="6" y="53"/>
                    <a:pt x="9" y="51"/>
                    <a:pt x="10" y="50"/>
                  </a:cubicBezTo>
                  <a:cubicBezTo>
                    <a:pt x="11" y="50"/>
                    <a:pt x="12" y="49"/>
                    <a:pt x="12" y="49"/>
                  </a:cubicBezTo>
                  <a:cubicBezTo>
                    <a:pt x="17" y="45"/>
                    <a:pt x="21" y="46"/>
                    <a:pt x="23" y="49"/>
                  </a:cubicBezTo>
                  <a:cubicBezTo>
                    <a:pt x="23" y="49"/>
                    <a:pt x="23" y="49"/>
                    <a:pt x="24" y="49"/>
                  </a:cubicBezTo>
                  <a:cubicBezTo>
                    <a:pt x="25" y="49"/>
                    <a:pt x="27" y="48"/>
                    <a:pt x="27" y="47"/>
                  </a:cubicBezTo>
                  <a:cubicBezTo>
                    <a:pt x="28" y="45"/>
                    <a:pt x="31" y="44"/>
                    <a:pt x="34" y="44"/>
                  </a:cubicBezTo>
                  <a:cubicBezTo>
                    <a:pt x="35" y="44"/>
                    <a:pt x="36" y="44"/>
                    <a:pt x="36" y="44"/>
                  </a:cubicBezTo>
                  <a:cubicBezTo>
                    <a:pt x="38" y="44"/>
                    <a:pt x="40" y="45"/>
                    <a:pt x="41" y="46"/>
                  </a:cubicBezTo>
                  <a:cubicBezTo>
                    <a:pt x="42" y="48"/>
                    <a:pt x="42" y="48"/>
                    <a:pt x="42" y="48"/>
                  </a:cubicBezTo>
                  <a:cubicBezTo>
                    <a:pt x="44" y="50"/>
                    <a:pt x="46" y="52"/>
                    <a:pt x="49" y="54"/>
                  </a:cubicBezTo>
                  <a:cubicBezTo>
                    <a:pt x="52" y="56"/>
                    <a:pt x="51" y="60"/>
                    <a:pt x="50" y="63"/>
                  </a:cubicBezTo>
                  <a:cubicBezTo>
                    <a:pt x="50" y="64"/>
                    <a:pt x="49" y="66"/>
                    <a:pt x="49" y="67"/>
                  </a:cubicBezTo>
                  <a:cubicBezTo>
                    <a:pt x="53" y="69"/>
                    <a:pt x="59" y="75"/>
                    <a:pt x="58" y="81"/>
                  </a:cubicBezTo>
                  <a:cubicBezTo>
                    <a:pt x="58" y="83"/>
                    <a:pt x="58" y="84"/>
                    <a:pt x="58" y="85"/>
                  </a:cubicBezTo>
                  <a:cubicBezTo>
                    <a:pt x="59" y="86"/>
                    <a:pt x="59" y="86"/>
                    <a:pt x="59" y="87"/>
                  </a:cubicBezTo>
                  <a:cubicBezTo>
                    <a:pt x="59" y="87"/>
                    <a:pt x="59" y="87"/>
                    <a:pt x="59" y="87"/>
                  </a:cubicBezTo>
                  <a:cubicBezTo>
                    <a:pt x="59" y="88"/>
                    <a:pt x="59" y="88"/>
                    <a:pt x="59" y="89"/>
                  </a:cubicBezTo>
                  <a:cubicBezTo>
                    <a:pt x="59" y="89"/>
                    <a:pt x="59" y="89"/>
                    <a:pt x="59" y="89"/>
                  </a:cubicBezTo>
                  <a:cubicBezTo>
                    <a:pt x="59" y="90"/>
                    <a:pt x="59" y="90"/>
                    <a:pt x="59" y="91"/>
                  </a:cubicBezTo>
                  <a:cubicBezTo>
                    <a:pt x="59" y="91"/>
                    <a:pt x="59" y="91"/>
                    <a:pt x="59" y="91"/>
                  </a:cubicBezTo>
                  <a:cubicBezTo>
                    <a:pt x="58" y="92"/>
                    <a:pt x="58" y="92"/>
                    <a:pt x="58" y="93"/>
                  </a:cubicBezTo>
                  <a:cubicBezTo>
                    <a:pt x="58" y="93"/>
                    <a:pt x="58" y="93"/>
                    <a:pt x="58" y="93"/>
                  </a:cubicBezTo>
                  <a:cubicBezTo>
                    <a:pt x="58" y="93"/>
                    <a:pt x="58" y="93"/>
                    <a:pt x="58" y="93"/>
                  </a:cubicBezTo>
                  <a:cubicBezTo>
                    <a:pt x="58" y="93"/>
                    <a:pt x="58" y="93"/>
                    <a:pt x="58" y="93"/>
                  </a:cubicBezTo>
                  <a:cubicBezTo>
                    <a:pt x="59" y="94"/>
                    <a:pt x="60" y="94"/>
                    <a:pt x="61" y="95"/>
                  </a:cubicBezTo>
                  <a:cubicBezTo>
                    <a:pt x="61" y="95"/>
                    <a:pt x="61" y="94"/>
                    <a:pt x="61" y="94"/>
                  </a:cubicBezTo>
                  <a:cubicBezTo>
                    <a:pt x="61" y="91"/>
                    <a:pt x="63" y="89"/>
                    <a:pt x="67" y="89"/>
                  </a:cubicBezTo>
                  <a:cubicBezTo>
                    <a:pt x="68" y="89"/>
                    <a:pt x="70" y="89"/>
                    <a:pt x="71" y="90"/>
                  </a:cubicBezTo>
                  <a:cubicBezTo>
                    <a:pt x="72" y="90"/>
                    <a:pt x="72" y="90"/>
                    <a:pt x="73" y="90"/>
                  </a:cubicBezTo>
                  <a:cubicBezTo>
                    <a:pt x="73" y="90"/>
                    <a:pt x="73" y="90"/>
                    <a:pt x="74" y="90"/>
                  </a:cubicBezTo>
                  <a:cubicBezTo>
                    <a:pt x="74" y="90"/>
                    <a:pt x="74" y="90"/>
                    <a:pt x="74" y="90"/>
                  </a:cubicBezTo>
                  <a:cubicBezTo>
                    <a:pt x="74" y="90"/>
                    <a:pt x="74" y="90"/>
                    <a:pt x="75" y="90"/>
                  </a:cubicBezTo>
                  <a:cubicBezTo>
                    <a:pt x="75" y="90"/>
                    <a:pt x="75" y="90"/>
                    <a:pt x="75" y="90"/>
                  </a:cubicBezTo>
                  <a:cubicBezTo>
                    <a:pt x="75" y="90"/>
                    <a:pt x="76" y="90"/>
                    <a:pt x="76" y="89"/>
                  </a:cubicBezTo>
                  <a:cubicBezTo>
                    <a:pt x="76" y="89"/>
                    <a:pt x="76" y="89"/>
                    <a:pt x="76" y="89"/>
                  </a:cubicBezTo>
                  <a:cubicBezTo>
                    <a:pt x="76" y="89"/>
                    <a:pt x="77" y="89"/>
                    <a:pt x="77" y="89"/>
                  </a:cubicBezTo>
                  <a:cubicBezTo>
                    <a:pt x="77" y="89"/>
                    <a:pt x="77" y="89"/>
                    <a:pt x="77" y="89"/>
                  </a:cubicBezTo>
                  <a:cubicBezTo>
                    <a:pt x="77" y="88"/>
                    <a:pt x="77" y="88"/>
                    <a:pt x="77" y="87"/>
                  </a:cubicBezTo>
                  <a:cubicBezTo>
                    <a:pt x="77" y="87"/>
                    <a:pt x="77" y="87"/>
                    <a:pt x="77" y="87"/>
                  </a:cubicBezTo>
                  <a:cubicBezTo>
                    <a:pt x="77" y="86"/>
                    <a:pt x="77" y="86"/>
                    <a:pt x="77" y="85"/>
                  </a:cubicBezTo>
                  <a:cubicBezTo>
                    <a:pt x="77" y="85"/>
                    <a:pt x="77" y="85"/>
                    <a:pt x="77" y="85"/>
                  </a:cubicBezTo>
                  <a:cubicBezTo>
                    <a:pt x="77" y="84"/>
                    <a:pt x="77" y="83"/>
                    <a:pt x="77" y="82"/>
                  </a:cubicBezTo>
                  <a:cubicBezTo>
                    <a:pt x="77" y="80"/>
                    <a:pt x="77" y="78"/>
                    <a:pt x="76" y="77"/>
                  </a:cubicBezTo>
                  <a:cubicBezTo>
                    <a:pt x="76" y="76"/>
                    <a:pt x="76" y="76"/>
                    <a:pt x="75" y="76"/>
                  </a:cubicBezTo>
                  <a:cubicBezTo>
                    <a:pt x="75" y="75"/>
                    <a:pt x="74" y="74"/>
                    <a:pt x="73" y="74"/>
                  </a:cubicBezTo>
                  <a:cubicBezTo>
                    <a:pt x="70" y="72"/>
                    <a:pt x="67" y="70"/>
                    <a:pt x="66" y="66"/>
                  </a:cubicBezTo>
                  <a:cubicBezTo>
                    <a:pt x="65" y="64"/>
                    <a:pt x="63" y="62"/>
                    <a:pt x="61" y="60"/>
                  </a:cubicBezTo>
                  <a:cubicBezTo>
                    <a:pt x="59" y="58"/>
                    <a:pt x="57" y="56"/>
                    <a:pt x="56" y="54"/>
                  </a:cubicBezTo>
                  <a:cubicBezTo>
                    <a:pt x="56" y="53"/>
                    <a:pt x="55" y="51"/>
                    <a:pt x="54" y="50"/>
                  </a:cubicBezTo>
                  <a:cubicBezTo>
                    <a:pt x="52" y="48"/>
                    <a:pt x="51" y="46"/>
                    <a:pt x="51" y="43"/>
                  </a:cubicBezTo>
                  <a:cubicBezTo>
                    <a:pt x="50" y="43"/>
                    <a:pt x="48" y="42"/>
                    <a:pt x="46" y="41"/>
                  </a:cubicBezTo>
                  <a:cubicBezTo>
                    <a:pt x="42" y="38"/>
                    <a:pt x="37" y="36"/>
                    <a:pt x="39" y="32"/>
                  </a:cubicBezTo>
                  <a:cubicBezTo>
                    <a:pt x="40" y="29"/>
                    <a:pt x="43" y="29"/>
                    <a:pt x="45" y="28"/>
                  </a:cubicBezTo>
                  <a:cubicBezTo>
                    <a:pt x="46" y="28"/>
                    <a:pt x="47" y="28"/>
                    <a:pt x="47" y="28"/>
                  </a:cubicBezTo>
                  <a:cubicBezTo>
                    <a:pt x="47" y="27"/>
                    <a:pt x="47" y="26"/>
                    <a:pt x="46" y="25"/>
                  </a:cubicBezTo>
                  <a:cubicBezTo>
                    <a:pt x="45" y="24"/>
                    <a:pt x="44" y="22"/>
                    <a:pt x="43" y="19"/>
                  </a:cubicBezTo>
                  <a:cubicBezTo>
                    <a:pt x="43" y="18"/>
                    <a:pt x="43" y="18"/>
                    <a:pt x="42" y="18"/>
                  </a:cubicBezTo>
                  <a:cubicBezTo>
                    <a:pt x="41" y="18"/>
                    <a:pt x="39" y="18"/>
                    <a:pt x="39" y="19"/>
                  </a:cubicBezTo>
                  <a:cubicBezTo>
                    <a:pt x="38" y="19"/>
                    <a:pt x="38" y="19"/>
                    <a:pt x="37" y="19"/>
                  </a:cubicBezTo>
                  <a:cubicBezTo>
                    <a:pt x="37" y="19"/>
                    <a:pt x="37" y="19"/>
                    <a:pt x="37" y="19"/>
                  </a:cubicBezTo>
                  <a:cubicBezTo>
                    <a:pt x="37" y="19"/>
                    <a:pt x="36" y="19"/>
                    <a:pt x="36" y="19"/>
                  </a:cubicBezTo>
                  <a:cubicBezTo>
                    <a:pt x="35" y="19"/>
                    <a:pt x="34" y="19"/>
                    <a:pt x="32" y="19"/>
                  </a:cubicBezTo>
                  <a:cubicBezTo>
                    <a:pt x="32" y="19"/>
                    <a:pt x="32" y="19"/>
                    <a:pt x="32" y="19"/>
                  </a:cubicBezTo>
                  <a:cubicBezTo>
                    <a:pt x="32" y="18"/>
                    <a:pt x="31" y="18"/>
                    <a:pt x="30" y="17"/>
                  </a:cubicBezTo>
                  <a:cubicBezTo>
                    <a:pt x="30" y="17"/>
                    <a:pt x="30" y="17"/>
                    <a:pt x="30" y="17"/>
                  </a:cubicBezTo>
                  <a:cubicBezTo>
                    <a:pt x="30" y="17"/>
                    <a:pt x="30" y="17"/>
                    <a:pt x="30" y="17"/>
                  </a:cubicBezTo>
                  <a:cubicBezTo>
                    <a:pt x="29" y="17"/>
                    <a:pt x="29" y="17"/>
                    <a:pt x="29" y="16"/>
                  </a:cubicBezTo>
                  <a:cubicBezTo>
                    <a:pt x="29" y="16"/>
                    <a:pt x="28" y="16"/>
                    <a:pt x="28" y="16"/>
                  </a:cubicBezTo>
                  <a:cubicBezTo>
                    <a:pt x="28" y="16"/>
                    <a:pt x="28" y="15"/>
                    <a:pt x="27" y="15"/>
                  </a:cubicBezTo>
                  <a:cubicBezTo>
                    <a:pt x="27" y="15"/>
                    <a:pt x="27" y="14"/>
                    <a:pt x="27" y="14"/>
                  </a:cubicBezTo>
                  <a:cubicBezTo>
                    <a:pt x="27" y="14"/>
                    <a:pt x="27" y="14"/>
                    <a:pt x="27" y="13"/>
                  </a:cubicBezTo>
                  <a:cubicBezTo>
                    <a:pt x="26" y="13"/>
                    <a:pt x="26" y="12"/>
                    <a:pt x="26" y="12"/>
                  </a:cubicBezTo>
                  <a:cubicBezTo>
                    <a:pt x="26" y="11"/>
                    <a:pt x="25" y="10"/>
                    <a:pt x="24" y="9"/>
                  </a:cubicBezTo>
                  <a:cubicBezTo>
                    <a:pt x="22" y="7"/>
                    <a:pt x="21" y="6"/>
                    <a:pt x="21" y="3"/>
                  </a:cubicBezTo>
                  <a:cubicBezTo>
                    <a:pt x="21" y="3"/>
                    <a:pt x="20" y="3"/>
                    <a:pt x="20" y="3"/>
                  </a:cubicBezTo>
                  <a:cubicBezTo>
                    <a:pt x="20" y="3"/>
                    <a:pt x="20" y="2"/>
                    <a:pt x="20" y="2"/>
                  </a:cubicBezTo>
                  <a:cubicBezTo>
                    <a:pt x="20" y="2"/>
                    <a:pt x="20" y="2"/>
                    <a:pt x="20" y="2"/>
                  </a:cubicBezTo>
                  <a:cubicBezTo>
                    <a:pt x="19" y="2"/>
                    <a:pt x="19" y="1"/>
                    <a:pt x="19" y="1"/>
                  </a:cubicBezTo>
                  <a:cubicBezTo>
                    <a:pt x="19" y="1"/>
                    <a:pt x="19" y="1"/>
                    <a:pt x="19" y="1"/>
                  </a:cubicBezTo>
                  <a:cubicBezTo>
                    <a:pt x="18" y="0"/>
                    <a:pt x="18" y="0"/>
                    <a:pt x="18" y="0"/>
                  </a:cubicBezTo>
                  <a:cubicBezTo>
                    <a:pt x="18" y="0"/>
                    <a:pt x="18" y="0"/>
                    <a:pt x="18" y="0"/>
                  </a:cubicBezTo>
                  <a:cubicBezTo>
                    <a:pt x="18" y="0"/>
                    <a:pt x="18" y="0"/>
                    <a:pt x="18" y="0"/>
                  </a:cubicBezTo>
                  <a:cubicBezTo>
                    <a:pt x="17" y="0"/>
                    <a:pt x="17" y="0"/>
                    <a:pt x="1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80" name="Freeform 1127"/>
            <p:cNvSpPr>
              <a:spLocks/>
            </p:cNvSpPr>
            <p:nvPr/>
          </p:nvSpPr>
          <p:spPr bwMode="auto">
            <a:xfrm>
              <a:off x="4310" y="2098"/>
              <a:ext cx="82" cy="159"/>
            </a:xfrm>
            <a:custGeom>
              <a:avLst/>
              <a:gdLst>
                <a:gd name="T0" fmla="*/ 86 w 86"/>
                <a:gd name="T1" fmla="*/ 67 h 166"/>
                <a:gd name="T2" fmla="*/ 86 w 86"/>
                <a:gd name="T3" fmla="*/ 66 h 166"/>
                <a:gd name="T4" fmla="*/ 85 w 86"/>
                <a:gd name="T5" fmla="*/ 59 h 166"/>
                <a:gd name="T6" fmla="*/ 77 w 86"/>
                <a:gd name="T7" fmla="*/ 40 h 166"/>
                <a:gd name="T8" fmla="*/ 70 w 86"/>
                <a:gd name="T9" fmla="*/ 28 h 166"/>
                <a:gd name="T10" fmla="*/ 65 w 86"/>
                <a:gd name="T11" fmla="*/ 26 h 166"/>
                <a:gd name="T12" fmla="*/ 55 w 86"/>
                <a:gd name="T13" fmla="*/ 31 h 166"/>
                <a:gd name="T14" fmla="*/ 49 w 86"/>
                <a:gd name="T15" fmla="*/ 28 h 166"/>
                <a:gd name="T16" fmla="*/ 44 w 86"/>
                <a:gd name="T17" fmla="*/ 31 h 166"/>
                <a:gd name="T18" fmla="*/ 32 w 86"/>
                <a:gd name="T19" fmla="*/ 33 h 166"/>
                <a:gd name="T20" fmla="*/ 34 w 86"/>
                <a:gd name="T21" fmla="*/ 27 h 166"/>
                <a:gd name="T22" fmla="*/ 35 w 86"/>
                <a:gd name="T23" fmla="*/ 23 h 166"/>
                <a:gd name="T24" fmla="*/ 36 w 86"/>
                <a:gd name="T25" fmla="*/ 12 h 166"/>
                <a:gd name="T26" fmla="*/ 34 w 86"/>
                <a:gd name="T27" fmla="*/ 11 h 166"/>
                <a:gd name="T28" fmla="*/ 28 w 86"/>
                <a:gd name="T29" fmla="*/ 3 h 166"/>
                <a:gd name="T30" fmla="*/ 28 w 86"/>
                <a:gd name="T31" fmla="*/ 1 h 166"/>
                <a:gd name="T32" fmla="*/ 27 w 86"/>
                <a:gd name="T33" fmla="*/ 0 h 166"/>
                <a:gd name="T34" fmla="*/ 26 w 86"/>
                <a:gd name="T35" fmla="*/ 1 h 166"/>
                <a:gd name="T36" fmla="*/ 25 w 86"/>
                <a:gd name="T37" fmla="*/ 2 h 166"/>
                <a:gd name="T38" fmla="*/ 24 w 86"/>
                <a:gd name="T39" fmla="*/ 3 h 166"/>
                <a:gd name="T40" fmla="*/ 17 w 86"/>
                <a:gd name="T41" fmla="*/ 6 h 166"/>
                <a:gd name="T42" fmla="*/ 7 w 86"/>
                <a:gd name="T43" fmla="*/ 10 h 166"/>
                <a:gd name="T44" fmla="*/ 2 w 86"/>
                <a:gd name="T45" fmla="*/ 12 h 166"/>
                <a:gd name="T46" fmla="*/ 7 w 86"/>
                <a:gd name="T47" fmla="*/ 38 h 166"/>
                <a:gd name="T48" fmla="*/ 10 w 86"/>
                <a:gd name="T49" fmla="*/ 45 h 166"/>
                <a:gd name="T50" fmla="*/ 10 w 86"/>
                <a:gd name="T51" fmla="*/ 54 h 166"/>
                <a:gd name="T52" fmla="*/ 8 w 86"/>
                <a:gd name="T53" fmla="*/ 62 h 166"/>
                <a:gd name="T54" fmla="*/ 12 w 86"/>
                <a:gd name="T55" fmla="*/ 71 h 166"/>
                <a:gd name="T56" fmla="*/ 18 w 86"/>
                <a:gd name="T57" fmla="*/ 89 h 166"/>
                <a:gd name="T58" fmla="*/ 21 w 86"/>
                <a:gd name="T59" fmla="*/ 95 h 166"/>
                <a:gd name="T60" fmla="*/ 20 w 86"/>
                <a:gd name="T61" fmla="*/ 98 h 166"/>
                <a:gd name="T62" fmla="*/ 19 w 86"/>
                <a:gd name="T63" fmla="*/ 101 h 166"/>
                <a:gd name="T64" fmla="*/ 18 w 86"/>
                <a:gd name="T65" fmla="*/ 104 h 166"/>
                <a:gd name="T66" fmla="*/ 17 w 86"/>
                <a:gd name="T67" fmla="*/ 107 h 166"/>
                <a:gd name="T68" fmla="*/ 14 w 86"/>
                <a:gd name="T69" fmla="*/ 112 h 166"/>
                <a:gd name="T70" fmla="*/ 12 w 86"/>
                <a:gd name="T71" fmla="*/ 114 h 166"/>
                <a:gd name="T72" fmla="*/ 11 w 86"/>
                <a:gd name="T73" fmla="*/ 115 h 166"/>
                <a:gd name="T74" fmla="*/ 8 w 86"/>
                <a:gd name="T75" fmla="*/ 130 h 166"/>
                <a:gd name="T76" fmla="*/ 23 w 86"/>
                <a:gd name="T77" fmla="*/ 153 h 166"/>
                <a:gd name="T78" fmla="*/ 32 w 86"/>
                <a:gd name="T79" fmla="*/ 158 h 166"/>
                <a:gd name="T80" fmla="*/ 36 w 86"/>
                <a:gd name="T81" fmla="*/ 160 h 166"/>
                <a:gd name="T82" fmla="*/ 41 w 86"/>
                <a:gd name="T83" fmla="*/ 166 h 166"/>
                <a:gd name="T84" fmla="*/ 45 w 86"/>
                <a:gd name="T85" fmla="*/ 165 h 166"/>
                <a:gd name="T86" fmla="*/ 45 w 86"/>
                <a:gd name="T87" fmla="*/ 164 h 166"/>
                <a:gd name="T88" fmla="*/ 46 w 86"/>
                <a:gd name="T89" fmla="*/ 163 h 166"/>
                <a:gd name="T90" fmla="*/ 30 w 86"/>
                <a:gd name="T91" fmla="*/ 154 h 166"/>
                <a:gd name="T92" fmla="*/ 25 w 86"/>
                <a:gd name="T93" fmla="*/ 138 h 166"/>
                <a:gd name="T94" fmla="*/ 19 w 86"/>
                <a:gd name="T95" fmla="*/ 130 h 166"/>
                <a:gd name="T96" fmla="*/ 15 w 86"/>
                <a:gd name="T97" fmla="*/ 114 h 166"/>
                <a:gd name="T98" fmla="*/ 19 w 86"/>
                <a:gd name="T99" fmla="*/ 100 h 166"/>
                <a:gd name="T100" fmla="*/ 23 w 86"/>
                <a:gd name="T101" fmla="*/ 83 h 166"/>
                <a:gd name="T102" fmla="*/ 36 w 86"/>
                <a:gd name="T103" fmla="*/ 83 h 166"/>
                <a:gd name="T104" fmla="*/ 43 w 86"/>
                <a:gd name="T105" fmla="*/ 88 h 166"/>
                <a:gd name="T106" fmla="*/ 54 w 86"/>
                <a:gd name="T107" fmla="*/ 94 h 166"/>
                <a:gd name="T108" fmla="*/ 53 w 86"/>
                <a:gd name="T109" fmla="*/ 93 h 166"/>
                <a:gd name="T110" fmla="*/ 51 w 86"/>
                <a:gd name="T111" fmla="*/ 85 h 166"/>
                <a:gd name="T112" fmla="*/ 70 w 86"/>
                <a:gd name="T113" fmla="*/ 68 h 166"/>
                <a:gd name="T114" fmla="*/ 76 w 86"/>
                <a:gd name="T115" fmla="*/ 68 h 166"/>
                <a:gd name="T116" fmla="*/ 82 w 86"/>
                <a:gd name="T117" fmla="*/ 68 h 166"/>
                <a:gd name="T118" fmla="*/ 83 w 86"/>
                <a:gd name="T119" fmla="*/ 68 h 166"/>
                <a:gd name="T120" fmla="*/ 84 w 86"/>
                <a:gd name="T121" fmla="*/ 68 h 166"/>
                <a:gd name="T122" fmla="*/ 85 w 86"/>
                <a:gd name="T123" fmla="*/ 6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166">
                  <a:moveTo>
                    <a:pt x="86" y="68"/>
                  </a:moveTo>
                  <a:cubicBezTo>
                    <a:pt x="86" y="67"/>
                    <a:pt x="86" y="67"/>
                    <a:pt x="86" y="67"/>
                  </a:cubicBezTo>
                  <a:cubicBezTo>
                    <a:pt x="86" y="67"/>
                    <a:pt x="86" y="66"/>
                    <a:pt x="86" y="66"/>
                  </a:cubicBezTo>
                  <a:cubicBezTo>
                    <a:pt x="86" y="66"/>
                    <a:pt x="86" y="66"/>
                    <a:pt x="86" y="66"/>
                  </a:cubicBezTo>
                  <a:cubicBezTo>
                    <a:pt x="86" y="65"/>
                    <a:pt x="86" y="65"/>
                    <a:pt x="86" y="64"/>
                  </a:cubicBezTo>
                  <a:cubicBezTo>
                    <a:pt x="85" y="62"/>
                    <a:pt x="85" y="61"/>
                    <a:pt x="85" y="59"/>
                  </a:cubicBezTo>
                  <a:cubicBezTo>
                    <a:pt x="86" y="54"/>
                    <a:pt x="81" y="50"/>
                    <a:pt x="79" y="49"/>
                  </a:cubicBezTo>
                  <a:cubicBezTo>
                    <a:pt x="76" y="48"/>
                    <a:pt x="76" y="44"/>
                    <a:pt x="77" y="40"/>
                  </a:cubicBezTo>
                  <a:cubicBezTo>
                    <a:pt x="77" y="39"/>
                    <a:pt x="78" y="36"/>
                    <a:pt x="78" y="35"/>
                  </a:cubicBezTo>
                  <a:cubicBezTo>
                    <a:pt x="74" y="33"/>
                    <a:pt x="72" y="31"/>
                    <a:pt x="70" y="28"/>
                  </a:cubicBezTo>
                  <a:cubicBezTo>
                    <a:pt x="69" y="27"/>
                    <a:pt x="69" y="27"/>
                    <a:pt x="69" y="27"/>
                  </a:cubicBezTo>
                  <a:cubicBezTo>
                    <a:pt x="68" y="26"/>
                    <a:pt x="67" y="26"/>
                    <a:pt x="65" y="26"/>
                  </a:cubicBezTo>
                  <a:cubicBezTo>
                    <a:pt x="63" y="26"/>
                    <a:pt x="62" y="26"/>
                    <a:pt x="62" y="27"/>
                  </a:cubicBezTo>
                  <a:cubicBezTo>
                    <a:pt x="61" y="29"/>
                    <a:pt x="57" y="31"/>
                    <a:pt x="55" y="31"/>
                  </a:cubicBezTo>
                  <a:cubicBezTo>
                    <a:pt x="53" y="31"/>
                    <a:pt x="52" y="30"/>
                    <a:pt x="51" y="29"/>
                  </a:cubicBezTo>
                  <a:cubicBezTo>
                    <a:pt x="51" y="28"/>
                    <a:pt x="50" y="28"/>
                    <a:pt x="49" y="28"/>
                  </a:cubicBezTo>
                  <a:cubicBezTo>
                    <a:pt x="49" y="28"/>
                    <a:pt x="47" y="29"/>
                    <a:pt x="46" y="30"/>
                  </a:cubicBezTo>
                  <a:cubicBezTo>
                    <a:pt x="45" y="30"/>
                    <a:pt x="44" y="31"/>
                    <a:pt x="44" y="31"/>
                  </a:cubicBezTo>
                  <a:cubicBezTo>
                    <a:pt x="41" y="34"/>
                    <a:pt x="38" y="36"/>
                    <a:pt x="36" y="36"/>
                  </a:cubicBezTo>
                  <a:cubicBezTo>
                    <a:pt x="35" y="36"/>
                    <a:pt x="33" y="36"/>
                    <a:pt x="32" y="33"/>
                  </a:cubicBezTo>
                  <a:cubicBezTo>
                    <a:pt x="32" y="32"/>
                    <a:pt x="32" y="31"/>
                    <a:pt x="32" y="30"/>
                  </a:cubicBezTo>
                  <a:cubicBezTo>
                    <a:pt x="32" y="29"/>
                    <a:pt x="33" y="27"/>
                    <a:pt x="34" y="27"/>
                  </a:cubicBezTo>
                  <a:cubicBezTo>
                    <a:pt x="34" y="26"/>
                    <a:pt x="35" y="25"/>
                    <a:pt x="35" y="25"/>
                  </a:cubicBezTo>
                  <a:cubicBezTo>
                    <a:pt x="35" y="24"/>
                    <a:pt x="35" y="24"/>
                    <a:pt x="35" y="23"/>
                  </a:cubicBezTo>
                  <a:cubicBezTo>
                    <a:pt x="35" y="21"/>
                    <a:pt x="36" y="20"/>
                    <a:pt x="36" y="18"/>
                  </a:cubicBezTo>
                  <a:cubicBezTo>
                    <a:pt x="37" y="16"/>
                    <a:pt x="37" y="14"/>
                    <a:pt x="36" y="12"/>
                  </a:cubicBezTo>
                  <a:cubicBezTo>
                    <a:pt x="36" y="11"/>
                    <a:pt x="36" y="11"/>
                    <a:pt x="36" y="11"/>
                  </a:cubicBezTo>
                  <a:cubicBezTo>
                    <a:pt x="35" y="11"/>
                    <a:pt x="35" y="11"/>
                    <a:pt x="34" y="11"/>
                  </a:cubicBezTo>
                  <a:cubicBezTo>
                    <a:pt x="32" y="12"/>
                    <a:pt x="30" y="11"/>
                    <a:pt x="29" y="9"/>
                  </a:cubicBezTo>
                  <a:cubicBezTo>
                    <a:pt x="28" y="7"/>
                    <a:pt x="28" y="5"/>
                    <a:pt x="28" y="3"/>
                  </a:cubicBezTo>
                  <a:cubicBezTo>
                    <a:pt x="28" y="2"/>
                    <a:pt x="28" y="1"/>
                    <a:pt x="28" y="1"/>
                  </a:cubicBezTo>
                  <a:cubicBezTo>
                    <a:pt x="28" y="1"/>
                    <a:pt x="28" y="1"/>
                    <a:pt x="28" y="1"/>
                  </a:cubicBezTo>
                  <a:cubicBezTo>
                    <a:pt x="28" y="1"/>
                    <a:pt x="27" y="1"/>
                    <a:pt x="27" y="0"/>
                  </a:cubicBezTo>
                  <a:cubicBezTo>
                    <a:pt x="27" y="0"/>
                    <a:pt x="27" y="0"/>
                    <a:pt x="27" y="0"/>
                  </a:cubicBezTo>
                  <a:cubicBezTo>
                    <a:pt x="27" y="1"/>
                    <a:pt x="27" y="1"/>
                    <a:pt x="27" y="1"/>
                  </a:cubicBezTo>
                  <a:cubicBezTo>
                    <a:pt x="27" y="1"/>
                    <a:pt x="27" y="1"/>
                    <a:pt x="26" y="1"/>
                  </a:cubicBezTo>
                  <a:cubicBezTo>
                    <a:pt x="26" y="2"/>
                    <a:pt x="26" y="2"/>
                    <a:pt x="26" y="2"/>
                  </a:cubicBezTo>
                  <a:cubicBezTo>
                    <a:pt x="25" y="2"/>
                    <a:pt x="25" y="2"/>
                    <a:pt x="25" y="2"/>
                  </a:cubicBezTo>
                  <a:cubicBezTo>
                    <a:pt x="25" y="2"/>
                    <a:pt x="24" y="3"/>
                    <a:pt x="24" y="3"/>
                  </a:cubicBezTo>
                  <a:cubicBezTo>
                    <a:pt x="24" y="3"/>
                    <a:pt x="24" y="3"/>
                    <a:pt x="24" y="3"/>
                  </a:cubicBezTo>
                  <a:cubicBezTo>
                    <a:pt x="23" y="3"/>
                    <a:pt x="22" y="3"/>
                    <a:pt x="22" y="4"/>
                  </a:cubicBezTo>
                  <a:cubicBezTo>
                    <a:pt x="20" y="4"/>
                    <a:pt x="18" y="5"/>
                    <a:pt x="17" y="6"/>
                  </a:cubicBezTo>
                  <a:cubicBezTo>
                    <a:pt x="16" y="9"/>
                    <a:pt x="13" y="10"/>
                    <a:pt x="8" y="10"/>
                  </a:cubicBezTo>
                  <a:cubicBezTo>
                    <a:pt x="7" y="10"/>
                    <a:pt x="7" y="10"/>
                    <a:pt x="7" y="10"/>
                  </a:cubicBezTo>
                  <a:cubicBezTo>
                    <a:pt x="5" y="10"/>
                    <a:pt x="3" y="10"/>
                    <a:pt x="2" y="12"/>
                  </a:cubicBezTo>
                  <a:cubicBezTo>
                    <a:pt x="2" y="12"/>
                    <a:pt x="2" y="12"/>
                    <a:pt x="2" y="12"/>
                  </a:cubicBezTo>
                  <a:cubicBezTo>
                    <a:pt x="1" y="22"/>
                    <a:pt x="0" y="28"/>
                    <a:pt x="0" y="29"/>
                  </a:cubicBezTo>
                  <a:cubicBezTo>
                    <a:pt x="1" y="31"/>
                    <a:pt x="6" y="37"/>
                    <a:pt x="7" y="38"/>
                  </a:cubicBezTo>
                  <a:cubicBezTo>
                    <a:pt x="10" y="38"/>
                    <a:pt x="10" y="41"/>
                    <a:pt x="10" y="43"/>
                  </a:cubicBezTo>
                  <a:cubicBezTo>
                    <a:pt x="10" y="43"/>
                    <a:pt x="10" y="45"/>
                    <a:pt x="10" y="45"/>
                  </a:cubicBezTo>
                  <a:cubicBezTo>
                    <a:pt x="12" y="46"/>
                    <a:pt x="13" y="48"/>
                    <a:pt x="12" y="51"/>
                  </a:cubicBezTo>
                  <a:cubicBezTo>
                    <a:pt x="12" y="52"/>
                    <a:pt x="11" y="53"/>
                    <a:pt x="10" y="54"/>
                  </a:cubicBezTo>
                  <a:cubicBezTo>
                    <a:pt x="10" y="54"/>
                    <a:pt x="10" y="54"/>
                    <a:pt x="10" y="54"/>
                  </a:cubicBezTo>
                  <a:cubicBezTo>
                    <a:pt x="10" y="56"/>
                    <a:pt x="10" y="60"/>
                    <a:pt x="8" y="62"/>
                  </a:cubicBezTo>
                  <a:cubicBezTo>
                    <a:pt x="8" y="62"/>
                    <a:pt x="8" y="62"/>
                    <a:pt x="8" y="63"/>
                  </a:cubicBezTo>
                  <a:cubicBezTo>
                    <a:pt x="8" y="65"/>
                    <a:pt x="9" y="68"/>
                    <a:pt x="12" y="71"/>
                  </a:cubicBezTo>
                  <a:cubicBezTo>
                    <a:pt x="17" y="75"/>
                    <a:pt x="17" y="82"/>
                    <a:pt x="17" y="86"/>
                  </a:cubicBezTo>
                  <a:cubicBezTo>
                    <a:pt x="17" y="87"/>
                    <a:pt x="18" y="88"/>
                    <a:pt x="18" y="89"/>
                  </a:cubicBezTo>
                  <a:cubicBezTo>
                    <a:pt x="19" y="90"/>
                    <a:pt x="21" y="92"/>
                    <a:pt x="21" y="95"/>
                  </a:cubicBezTo>
                  <a:cubicBezTo>
                    <a:pt x="21" y="95"/>
                    <a:pt x="21" y="95"/>
                    <a:pt x="21" y="95"/>
                  </a:cubicBezTo>
                  <a:cubicBezTo>
                    <a:pt x="20" y="96"/>
                    <a:pt x="20" y="97"/>
                    <a:pt x="20" y="98"/>
                  </a:cubicBezTo>
                  <a:cubicBezTo>
                    <a:pt x="20" y="98"/>
                    <a:pt x="20" y="98"/>
                    <a:pt x="20" y="98"/>
                  </a:cubicBezTo>
                  <a:cubicBezTo>
                    <a:pt x="20" y="99"/>
                    <a:pt x="19" y="100"/>
                    <a:pt x="19" y="100"/>
                  </a:cubicBezTo>
                  <a:cubicBezTo>
                    <a:pt x="19" y="101"/>
                    <a:pt x="19" y="101"/>
                    <a:pt x="19" y="101"/>
                  </a:cubicBezTo>
                  <a:cubicBezTo>
                    <a:pt x="19" y="102"/>
                    <a:pt x="18" y="103"/>
                    <a:pt x="18" y="104"/>
                  </a:cubicBezTo>
                  <a:cubicBezTo>
                    <a:pt x="18" y="104"/>
                    <a:pt x="18" y="104"/>
                    <a:pt x="18" y="104"/>
                  </a:cubicBezTo>
                  <a:cubicBezTo>
                    <a:pt x="17" y="105"/>
                    <a:pt x="17" y="106"/>
                    <a:pt x="17" y="107"/>
                  </a:cubicBezTo>
                  <a:cubicBezTo>
                    <a:pt x="17" y="107"/>
                    <a:pt x="17" y="107"/>
                    <a:pt x="17" y="107"/>
                  </a:cubicBezTo>
                  <a:cubicBezTo>
                    <a:pt x="16" y="109"/>
                    <a:pt x="15" y="110"/>
                    <a:pt x="14" y="112"/>
                  </a:cubicBezTo>
                  <a:cubicBezTo>
                    <a:pt x="14" y="112"/>
                    <a:pt x="14" y="112"/>
                    <a:pt x="14" y="112"/>
                  </a:cubicBezTo>
                  <a:cubicBezTo>
                    <a:pt x="13" y="113"/>
                    <a:pt x="13" y="113"/>
                    <a:pt x="13" y="114"/>
                  </a:cubicBezTo>
                  <a:cubicBezTo>
                    <a:pt x="12" y="114"/>
                    <a:pt x="12" y="114"/>
                    <a:pt x="12" y="114"/>
                  </a:cubicBezTo>
                  <a:cubicBezTo>
                    <a:pt x="12" y="114"/>
                    <a:pt x="11" y="115"/>
                    <a:pt x="11" y="115"/>
                  </a:cubicBezTo>
                  <a:cubicBezTo>
                    <a:pt x="11" y="115"/>
                    <a:pt x="11" y="115"/>
                    <a:pt x="11" y="115"/>
                  </a:cubicBezTo>
                  <a:cubicBezTo>
                    <a:pt x="11" y="116"/>
                    <a:pt x="10" y="118"/>
                    <a:pt x="10" y="119"/>
                  </a:cubicBezTo>
                  <a:cubicBezTo>
                    <a:pt x="9" y="123"/>
                    <a:pt x="9" y="127"/>
                    <a:pt x="8" y="130"/>
                  </a:cubicBezTo>
                  <a:cubicBezTo>
                    <a:pt x="7" y="132"/>
                    <a:pt x="6" y="137"/>
                    <a:pt x="7" y="138"/>
                  </a:cubicBezTo>
                  <a:cubicBezTo>
                    <a:pt x="10" y="138"/>
                    <a:pt x="15" y="143"/>
                    <a:pt x="23" y="153"/>
                  </a:cubicBezTo>
                  <a:cubicBezTo>
                    <a:pt x="24" y="154"/>
                    <a:pt x="25" y="156"/>
                    <a:pt x="26" y="158"/>
                  </a:cubicBezTo>
                  <a:cubicBezTo>
                    <a:pt x="28" y="158"/>
                    <a:pt x="30" y="158"/>
                    <a:pt x="32" y="158"/>
                  </a:cubicBezTo>
                  <a:cubicBezTo>
                    <a:pt x="32" y="158"/>
                    <a:pt x="33" y="159"/>
                    <a:pt x="33" y="159"/>
                  </a:cubicBezTo>
                  <a:cubicBezTo>
                    <a:pt x="34" y="159"/>
                    <a:pt x="35" y="160"/>
                    <a:pt x="36" y="160"/>
                  </a:cubicBezTo>
                  <a:cubicBezTo>
                    <a:pt x="38" y="162"/>
                    <a:pt x="39" y="164"/>
                    <a:pt x="39" y="166"/>
                  </a:cubicBezTo>
                  <a:cubicBezTo>
                    <a:pt x="39" y="166"/>
                    <a:pt x="40" y="166"/>
                    <a:pt x="41" y="166"/>
                  </a:cubicBezTo>
                  <a:cubicBezTo>
                    <a:pt x="42" y="166"/>
                    <a:pt x="44" y="166"/>
                    <a:pt x="44" y="166"/>
                  </a:cubicBezTo>
                  <a:cubicBezTo>
                    <a:pt x="44" y="166"/>
                    <a:pt x="45" y="166"/>
                    <a:pt x="45" y="165"/>
                  </a:cubicBezTo>
                  <a:cubicBezTo>
                    <a:pt x="45" y="165"/>
                    <a:pt x="45" y="165"/>
                    <a:pt x="45" y="165"/>
                  </a:cubicBezTo>
                  <a:cubicBezTo>
                    <a:pt x="45" y="164"/>
                    <a:pt x="45" y="164"/>
                    <a:pt x="45" y="164"/>
                  </a:cubicBezTo>
                  <a:cubicBezTo>
                    <a:pt x="45" y="164"/>
                    <a:pt x="46" y="164"/>
                    <a:pt x="46" y="164"/>
                  </a:cubicBezTo>
                  <a:cubicBezTo>
                    <a:pt x="46" y="163"/>
                    <a:pt x="46" y="163"/>
                    <a:pt x="46" y="163"/>
                  </a:cubicBezTo>
                  <a:cubicBezTo>
                    <a:pt x="44" y="161"/>
                    <a:pt x="39" y="158"/>
                    <a:pt x="36" y="158"/>
                  </a:cubicBezTo>
                  <a:cubicBezTo>
                    <a:pt x="34" y="158"/>
                    <a:pt x="32" y="156"/>
                    <a:pt x="30" y="154"/>
                  </a:cubicBezTo>
                  <a:cubicBezTo>
                    <a:pt x="27" y="151"/>
                    <a:pt x="26" y="146"/>
                    <a:pt x="26" y="143"/>
                  </a:cubicBezTo>
                  <a:cubicBezTo>
                    <a:pt x="27" y="141"/>
                    <a:pt x="26" y="140"/>
                    <a:pt x="25" y="138"/>
                  </a:cubicBezTo>
                  <a:cubicBezTo>
                    <a:pt x="23" y="137"/>
                    <a:pt x="22" y="135"/>
                    <a:pt x="22" y="133"/>
                  </a:cubicBezTo>
                  <a:cubicBezTo>
                    <a:pt x="22" y="132"/>
                    <a:pt x="22" y="131"/>
                    <a:pt x="19" y="130"/>
                  </a:cubicBezTo>
                  <a:cubicBezTo>
                    <a:pt x="18" y="130"/>
                    <a:pt x="17" y="130"/>
                    <a:pt x="16" y="129"/>
                  </a:cubicBezTo>
                  <a:cubicBezTo>
                    <a:pt x="12" y="127"/>
                    <a:pt x="14" y="120"/>
                    <a:pt x="15" y="114"/>
                  </a:cubicBezTo>
                  <a:cubicBezTo>
                    <a:pt x="16" y="112"/>
                    <a:pt x="16" y="110"/>
                    <a:pt x="16" y="109"/>
                  </a:cubicBezTo>
                  <a:cubicBezTo>
                    <a:pt x="17" y="107"/>
                    <a:pt x="18" y="104"/>
                    <a:pt x="19" y="100"/>
                  </a:cubicBezTo>
                  <a:cubicBezTo>
                    <a:pt x="21" y="96"/>
                    <a:pt x="24" y="89"/>
                    <a:pt x="23" y="87"/>
                  </a:cubicBezTo>
                  <a:cubicBezTo>
                    <a:pt x="22" y="86"/>
                    <a:pt x="22" y="84"/>
                    <a:pt x="23" y="83"/>
                  </a:cubicBezTo>
                  <a:cubicBezTo>
                    <a:pt x="24" y="80"/>
                    <a:pt x="28" y="79"/>
                    <a:pt x="30" y="79"/>
                  </a:cubicBezTo>
                  <a:cubicBezTo>
                    <a:pt x="33" y="79"/>
                    <a:pt x="35" y="80"/>
                    <a:pt x="36" y="83"/>
                  </a:cubicBezTo>
                  <a:cubicBezTo>
                    <a:pt x="37" y="88"/>
                    <a:pt x="38" y="88"/>
                    <a:pt x="42" y="88"/>
                  </a:cubicBezTo>
                  <a:cubicBezTo>
                    <a:pt x="43" y="88"/>
                    <a:pt x="43" y="88"/>
                    <a:pt x="43" y="88"/>
                  </a:cubicBezTo>
                  <a:cubicBezTo>
                    <a:pt x="47" y="88"/>
                    <a:pt x="49" y="90"/>
                    <a:pt x="51" y="92"/>
                  </a:cubicBezTo>
                  <a:cubicBezTo>
                    <a:pt x="52" y="93"/>
                    <a:pt x="53" y="94"/>
                    <a:pt x="54" y="94"/>
                  </a:cubicBezTo>
                  <a:cubicBezTo>
                    <a:pt x="54" y="94"/>
                    <a:pt x="54" y="94"/>
                    <a:pt x="54" y="94"/>
                  </a:cubicBezTo>
                  <a:cubicBezTo>
                    <a:pt x="54" y="94"/>
                    <a:pt x="54" y="94"/>
                    <a:pt x="53" y="93"/>
                  </a:cubicBezTo>
                  <a:cubicBezTo>
                    <a:pt x="53" y="92"/>
                    <a:pt x="52" y="91"/>
                    <a:pt x="52" y="88"/>
                  </a:cubicBezTo>
                  <a:cubicBezTo>
                    <a:pt x="52" y="87"/>
                    <a:pt x="52" y="86"/>
                    <a:pt x="51" y="85"/>
                  </a:cubicBezTo>
                  <a:cubicBezTo>
                    <a:pt x="50" y="83"/>
                    <a:pt x="49" y="81"/>
                    <a:pt x="52" y="77"/>
                  </a:cubicBezTo>
                  <a:cubicBezTo>
                    <a:pt x="57" y="70"/>
                    <a:pt x="65" y="67"/>
                    <a:pt x="70" y="68"/>
                  </a:cubicBezTo>
                  <a:cubicBezTo>
                    <a:pt x="70" y="68"/>
                    <a:pt x="70" y="68"/>
                    <a:pt x="71" y="68"/>
                  </a:cubicBezTo>
                  <a:cubicBezTo>
                    <a:pt x="72" y="69"/>
                    <a:pt x="74" y="68"/>
                    <a:pt x="76" y="68"/>
                  </a:cubicBezTo>
                  <a:cubicBezTo>
                    <a:pt x="78" y="68"/>
                    <a:pt x="79" y="68"/>
                    <a:pt x="81" y="68"/>
                  </a:cubicBezTo>
                  <a:cubicBezTo>
                    <a:pt x="81" y="68"/>
                    <a:pt x="81" y="68"/>
                    <a:pt x="82" y="68"/>
                  </a:cubicBezTo>
                  <a:cubicBezTo>
                    <a:pt x="82" y="68"/>
                    <a:pt x="82" y="68"/>
                    <a:pt x="82" y="68"/>
                  </a:cubicBezTo>
                  <a:cubicBezTo>
                    <a:pt x="82" y="68"/>
                    <a:pt x="83" y="68"/>
                    <a:pt x="83" y="68"/>
                  </a:cubicBezTo>
                  <a:cubicBezTo>
                    <a:pt x="83" y="68"/>
                    <a:pt x="83" y="68"/>
                    <a:pt x="83" y="68"/>
                  </a:cubicBezTo>
                  <a:cubicBezTo>
                    <a:pt x="84" y="68"/>
                    <a:pt x="84" y="68"/>
                    <a:pt x="84" y="68"/>
                  </a:cubicBezTo>
                  <a:cubicBezTo>
                    <a:pt x="85" y="68"/>
                    <a:pt x="85" y="68"/>
                    <a:pt x="85" y="69"/>
                  </a:cubicBezTo>
                  <a:cubicBezTo>
                    <a:pt x="85" y="69"/>
                    <a:pt x="85" y="69"/>
                    <a:pt x="85" y="69"/>
                  </a:cubicBezTo>
                  <a:cubicBezTo>
                    <a:pt x="86" y="68"/>
                    <a:pt x="86" y="68"/>
                    <a:pt x="86" y="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81" name="Freeform 1128"/>
            <p:cNvSpPr>
              <a:spLocks/>
            </p:cNvSpPr>
            <p:nvPr/>
          </p:nvSpPr>
          <p:spPr bwMode="auto">
            <a:xfrm>
              <a:off x="4440" y="2251"/>
              <a:ext cx="100" cy="60"/>
            </a:xfrm>
            <a:custGeom>
              <a:avLst/>
              <a:gdLst>
                <a:gd name="T0" fmla="*/ 94 w 105"/>
                <a:gd name="T1" fmla="*/ 19 h 63"/>
                <a:gd name="T2" fmla="*/ 105 w 105"/>
                <a:gd name="T3" fmla="*/ 16 h 63"/>
                <a:gd name="T4" fmla="*/ 99 w 105"/>
                <a:gd name="T5" fmla="*/ 12 h 63"/>
                <a:gd name="T6" fmla="*/ 90 w 105"/>
                <a:gd name="T7" fmla="*/ 11 h 63"/>
                <a:gd name="T8" fmla="*/ 78 w 105"/>
                <a:gd name="T9" fmla="*/ 0 h 63"/>
                <a:gd name="T10" fmla="*/ 68 w 105"/>
                <a:gd name="T11" fmla="*/ 14 h 63"/>
                <a:gd name="T12" fmla="*/ 63 w 105"/>
                <a:gd name="T13" fmla="*/ 21 h 63"/>
                <a:gd name="T14" fmla="*/ 64 w 105"/>
                <a:gd name="T15" fmla="*/ 24 h 63"/>
                <a:gd name="T16" fmla="*/ 64 w 105"/>
                <a:gd name="T17" fmla="*/ 25 h 63"/>
                <a:gd name="T18" fmla="*/ 64 w 105"/>
                <a:gd name="T19" fmla="*/ 27 h 63"/>
                <a:gd name="T20" fmla="*/ 63 w 105"/>
                <a:gd name="T21" fmla="*/ 28 h 63"/>
                <a:gd name="T22" fmla="*/ 61 w 105"/>
                <a:gd name="T23" fmla="*/ 29 h 63"/>
                <a:gd name="T24" fmla="*/ 54 w 105"/>
                <a:gd name="T25" fmla="*/ 32 h 63"/>
                <a:gd name="T26" fmla="*/ 53 w 105"/>
                <a:gd name="T27" fmla="*/ 31 h 63"/>
                <a:gd name="T28" fmla="*/ 52 w 105"/>
                <a:gd name="T29" fmla="*/ 31 h 63"/>
                <a:gd name="T30" fmla="*/ 51 w 105"/>
                <a:gd name="T31" fmla="*/ 30 h 63"/>
                <a:gd name="T32" fmla="*/ 50 w 105"/>
                <a:gd name="T33" fmla="*/ 30 h 63"/>
                <a:gd name="T34" fmla="*/ 49 w 105"/>
                <a:gd name="T35" fmla="*/ 28 h 63"/>
                <a:gd name="T36" fmla="*/ 48 w 105"/>
                <a:gd name="T37" fmla="*/ 27 h 63"/>
                <a:gd name="T38" fmla="*/ 47 w 105"/>
                <a:gd name="T39" fmla="*/ 25 h 63"/>
                <a:gd name="T40" fmla="*/ 39 w 105"/>
                <a:gd name="T41" fmla="*/ 38 h 63"/>
                <a:gd name="T42" fmla="*/ 21 w 105"/>
                <a:gd name="T43" fmla="*/ 44 h 63"/>
                <a:gd name="T44" fmla="*/ 16 w 105"/>
                <a:gd name="T45" fmla="*/ 57 h 63"/>
                <a:gd name="T46" fmla="*/ 3 w 105"/>
                <a:gd name="T47" fmla="*/ 57 h 63"/>
                <a:gd name="T48" fmla="*/ 0 w 105"/>
                <a:gd name="T49" fmla="*/ 56 h 63"/>
                <a:gd name="T50" fmla="*/ 0 w 105"/>
                <a:gd name="T51" fmla="*/ 56 h 63"/>
                <a:gd name="T52" fmla="*/ 1 w 105"/>
                <a:gd name="T53" fmla="*/ 57 h 63"/>
                <a:gd name="T54" fmla="*/ 1 w 105"/>
                <a:gd name="T55" fmla="*/ 57 h 63"/>
                <a:gd name="T56" fmla="*/ 6 w 105"/>
                <a:gd name="T57" fmla="*/ 60 h 63"/>
                <a:gd name="T58" fmla="*/ 7 w 105"/>
                <a:gd name="T59" fmla="*/ 62 h 63"/>
                <a:gd name="T60" fmla="*/ 8 w 105"/>
                <a:gd name="T61" fmla="*/ 62 h 63"/>
                <a:gd name="T62" fmla="*/ 10 w 105"/>
                <a:gd name="T63" fmla="*/ 62 h 63"/>
                <a:gd name="T64" fmla="*/ 17 w 105"/>
                <a:gd name="T65" fmla="*/ 61 h 63"/>
                <a:gd name="T66" fmla="*/ 24 w 105"/>
                <a:gd name="T67" fmla="*/ 61 h 63"/>
                <a:gd name="T68" fmla="*/ 36 w 105"/>
                <a:gd name="T69" fmla="*/ 56 h 63"/>
                <a:gd name="T70" fmla="*/ 43 w 105"/>
                <a:gd name="T71" fmla="*/ 59 h 63"/>
                <a:gd name="T72" fmla="*/ 43 w 105"/>
                <a:gd name="T73" fmla="*/ 59 h 63"/>
                <a:gd name="T74" fmla="*/ 52 w 105"/>
                <a:gd name="T75" fmla="*/ 56 h 63"/>
                <a:gd name="T76" fmla="*/ 57 w 105"/>
                <a:gd name="T77" fmla="*/ 46 h 63"/>
                <a:gd name="T78" fmla="*/ 62 w 105"/>
                <a:gd name="T79" fmla="*/ 38 h 63"/>
                <a:gd name="T80" fmla="*/ 66 w 105"/>
                <a:gd name="T81" fmla="*/ 27 h 63"/>
                <a:gd name="T82" fmla="*/ 84 w 105"/>
                <a:gd name="T83" fmla="*/ 24 h 63"/>
                <a:gd name="T84" fmla="*/ 85 w 105"/>
                <a:gd name="T85" fmla="*/ 24 h 63"/>
                <a:gd name="T86" fmla="*/ 87 w 105"/>
                <a:gd name="T87" fmla="*/ 24 h 63"/>
                <a:gd name="T88" fmla="*/ 89 w 105"/>
                <a:gd name="T89" fmla="*/ 25 h 63"/>
                <a:gd name="T90" fmla="*/ 95 w 105"/>
                <a:gd name="T9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 h="63">
                  <a:moveTo>
                    <a:pt x="95" y="22"/>
                  </a:moveTo>
                  <a:cubicBezTo>
                    <a:pt x="93" y="21"/>
                    <a:pt x="94" y="20"/>
                    <a:pt x="94" y="19"/>
                  </a:cubicBezTo>
                  <a:cubicBezTo>
                    <a:pt x="94" y="17"/>
                    <a:pt x="96" y="17"/>
                    <a:pt x="99" y="17"/>
                  </a:cubicBezTo>
                  <a:cubicBezTo>
                    <a:pt x="100" y="17"/>
                    <a:pt x="104" y="17"/>
                    <a:pt x="105" y="16"/>
                  </a:cubicBezTo>
                  <a:cubicBezTo>
                    <a:pt x="105" y="15"/>
                    <a:pt x="105" y="15"/>
                    <a:pt x="104" y="14"/>
                  </a:cubicBezTo>
                  <a:cubicBezTo>
                    <a:pt x="103" y="12"/>
                    <a:pt x="100" y="11"/>
                    <a:pt x="99" y="12"/>
                  </a:cubicBezTo>
                  <a:cubicBezTo>
                    <a:pt x="98" y="12"/>
                    <a:pt x="97" y="12"/>
                    <a:pt x="96" y="12"/>
                  </a:cubicBezTo>
                  <a:cubicBezTo>
                    <a:pt x="94" y="12"/>
                    <a:pt x="92" y="12"/>
                    <a:pt x="90" y="11"/>
                  </a:cubicBezTo>
                  <a:cubicBezTo>
                    <a:pt x="87" y="10"/>
                    <a:pt x="87" y="8"/>
                    <a:pt x="87" y="7"/>
                  </a:cubicBezTo>
                  <a:cubicBezTo>
                    <a:pt x="87" y="5"/>
                    <a:pt x="81" y="0"/>
                    <a:pt x="78" y="0"/>
                  </a:cubicBezTo>
                  <a:cubicBezTo>
                    <a:pt x="76" y="0"/>
                    <a:pt x="72" y="7"/>
                    <a:pt x="71" y="10"/>
                  </a:cubicBezTo>
                  <a:cubicBezTo>
                    <a:pt x="71" y="12"/>
                    <a:pt x="69" y="13"/>
                    <a:pt x="68" y="14"/>
                  </a:cubicBezTo>
                  <a:cubicBezTo>
                    <a:pt x="66" y="15"/>
                    <a:pt x="65" y="16"/>
                    <a:pt x="65" y="17"/>
                  </a:cubicBezTo>
                  <a:cubicBezTo>
                    <a:pt x="66" y="18"/>
                    <a:pt x="65" y="20"/>
                    <a:pt x="63" y="21"/>
                  </a:cubicBezTo>
                  <a:cubicBezTo>
                    <a:pt x="63" y="22"/>
                    <a:pt x="63" y="22"/>
                    <a:pt x="63" y="22"/>
                  </a:cubicBezTo>
                  <a:cubicBezTo>
                    <a:pt x="63" y="22"/>
                    <a:pt x="64" y="23"/>
                    <a:pt x="64" y="24"/>
                  </a:cubicBezTo>
                  <a:cubicBezTo>
                    <a:pt x="64" y="24"/>
                    <a:pt x="64" y="24"/>
                    <a:pt x="64" y="24"/>
                  </a:cubicBezTo>
                  <a:cubicBezTo>
                    <a:pt x="64" y="24"/>
                    <a:pt x="64" y="25"/>
                    <a:pt x="64" y="25"/>
                  </a:cubicBezTo>
                  <a:cubicBezTo>
                    <a:pt x="64" y="26"/>
                    <a:pt x="64" y="26"/>
                    <a:pt x="64" y="26"/>
                  </a:cubicBezTo>
                  <a:cubicBezTo>
                    <a:pt x="64" y="26"/>
                    <a:pt x="64" y="27"/>
                    <a:pt x="64" y="27"/>
                  </a:cubicBezTo>
                  <a:cubicBezTo>
                    <a:pt x="64" y="27"/>
                    <a:pt x="64" y="27"/>
                    <a:pt x="64" y="27"/>
                  </a:cubicBezTo>
                  <a:cubicBezTo>
                    <a:pt x="64" y="27"/>
                    <a:pt x="64" y="28"/>
                    <a:pt x="63" y="28"/>
                  </a:cubicBezTo>
                  <a:cubicBezTo>
                    <a:pt x="63" y="29"/>
                    <a:pt x="62" y="29"/>
                    <a:pt x="61" y="29"/>
                  </a:cubicBezTo>
                  <a:cubicBezTo>
                    <a:pt x="61" y="29"/>
                    <a:pt x="61" y="29"/>
                    <a:pt x="61" y="29"/>
                  </a:cubicBezTo>
                  <a:cubicBezTo>
                    <a:pt x="60" y="29"/>
                    <a:pt x="60" y="29"/>
                    <a:pt x="59" y="30"/>
                  </a:cubicBezTo>
                  <a:cubicBezTo>
                    <a:pt x="58" y="30"/>
                    <a:pt x="56" y="32"/>
                    <a:pt x="54" y="32"/>
                  </a:cubicBezTo>
                  <a:cubicBezTo>
                    <a:pt x="54" y="32"/>
                    <a:pt x="53" y="32"/>
                    <a:pt x="53" y="32"/>
                  </a:cubicBezTo>
                  <a:cubicBezTo>
                    <a:pt x="53" y="31"/>
                    <a:pt x="53" y="31"/>
                    <a:pt x="53" y="31"/>
                  </a:cubicBezTo>
                  <a:cubicBezTo>
                    <a:pt x="53" y="31"/>
                    <a:pt x="53" y="31"/>
                    <a:pt x="52" y="31"/>
                  </a:cubicBezTo>
                  <a:cubicBezTo>
                    <a:pt x="52" y="31"/>
                    <a:pt x="52" y="31"/>
                    <a:pt x="52" y="31"/>
                  </a:cubicBezTo>
                  <a:cubicBezTo>
                    <a:pt x="52" y="31"/>
                    <a:pt x="52" y="31"/>
                    <a:pt x="52" y="31"/>
                  </a:cubicBezTo>
                  <a:cubicBezTo>
                    <a:pt x="51" y="31"/>
                    <a:pt x="51" y="31"/>
                    <a:pt x="51" y="30"/>
                  </a:cubicBezTo>
                  <a:cubicBezTo>
                    <a:pt x="51" y="30"/>
                    <a:pt x="51" y="30"/>
                    <a:pt x="51" y="30"/>
                  </a:cubicBezTo>
                  <a:cubicBezTo>
                    <a:pt x="51" y="30"/>
                    <a:pt x="50" y="30"/>
                    <a:pt x="50" y="30"/>
                  </a:cubicBezTo>
                  <a:cubicBezTo>
                    <a:pt x="50" y="29"/>
                    <a:pt x="50" y="29"/>
                    <a:pt x="50" y="29"/>
                  </a:cubicBezTo>
                  <a:cubicBezTo>
                    <a:pt x="50" y="29"/>
                    <a:pt x="50" y="29"/>
                    <a:pt x="49" y="28"/>
                  </a:cubicBezTo>
                  <a:cubicBezTo>
                    <a:pt x="49" y="28"/>
                    <a:pt x="49" y="28"/>
                    <a:pt x="49" y="27"/>
                  </a:cubicBezTo>
                  <a:cubicBezTo>
                    <a:pt x="49" y="27"/>
                    <a:pt x="48" y="27"/>
                    <a:pt x="48" y="27"/>
                  </a:cubicBezTo>
                  <a:cubicBezTo>
                    <a:pt x="48" y="26"/>
                    <a:pt x="48" y="26"/>
                    <a:pt x="48" y="26"/>
                  </a:cubicBezTo>
                  <a:cubicBezTo>
                    <a:pt x="47" y="25"/>
                    <a:pt x="47" y="25"/>
                    <a:pt x="47" y="25"/>
                  </a:cubicBezTo>
                  <a:cubicBezTo>
                    <a:pt x="47" y="24"/>
                    <a:pt x="47" y="24"/>
                    <a:pt x="47" y="24"/>
                  </a:cubicBezTo>
                  <a:cubicBezTo>
                    <a:pt x="45" y="26"/>
                    <a:pt x="40" y="32"/>
                    <a:pt x="39" y="38"/>
                  </a:cubicBezTo>
                  <a:cubicBezTo>
                    <a:pt x="38" y="44"/>
                    <a:pt x="33" y="44"/>
                    <a:pt x="27" y="44"/>
                  </a:cubicBezTo>
                  <a:cubicBezTo>
                    <a:pt x="25" y="44"/>
                    <a:pt x="23" y="44"/>
                    <a:pt x="21" y="44"/>
                  </a:cubicBezTo>
                  <a:cubicBezTo>
                    <a:pt x="17" y="45"/>
                    <a:pt x="17" y="47"/>
                    <a:pt x="17" y="52"/>
                  </a:cubicBezTo>
                  <a:cubicBezTo>
                    <a:pt x="16" y="54"/>
                    <a:pt x="16" y="56"/>
                    <a:pt x="16" y="57"/>
                  </a:cubicBezTo>
                  <a:cubicBezTo>
                    <a:pt x="15" y="58"/>
                    <a:pt x="14" y="60"/>
                    <a:pt x="12" y="60"/>
                  </a:cubicBezTo>
                  <a:cubicBezTo>
                    <a:pt x="9" y="60"/>
                    <a:pt x="6" y="58"/>
                    <a:pt x="3" y="57"/>
                  </a:cubicBezTo>
                  <a:cubicBezTo>
                    <a:pt x="2" y="56"/>
                    <a:pt x="1" y="56"/>
                    <a:pt x="0" y="56"/>
                  </a:cubicBezTo>
                  <a:cubicBezTo>
                    <a:pt x="0" y="56"/>
                    <a:pt x="0" y="56"/>
                    <a:pt x="0" y="56"/>
                  </a:cubicBezTo>
                  <a:cubicBezTo>
                    <a:pt x="0" y="56"/>
                    <a:pt x="0" y="56"/>
                    <a:pt x="0" y="56"/>
                  </a:cubicBezTo>
                  <a:cubicBezTo>
                    <a:pt x="0" y="56"/>
                    <a:pt x="0" y="56"/>
                    <a:pt x="0" y="56"/>
                  </a:cubicBezTo>
                  <a:cubicBezTo>
                    <a:pt x="0" y="57"/>
                    <a:pt x="0" y="57"/>
                    <a:pt x="1" y="57"/>
                  </a:cubicBezTo>
                  <a:cubicBezTo>
                    <a:pt x="1" y="57"/>
                    <a:pt x="1" y="57"/>
                    <a:pt x="1" y="57"/>
                  </a:cubicBezTo>
                  <a:cubicBezTo>
                    <a:pt x="1" y="57"/>
                    <a:pt x="1" y="57"/>
                    <a:pt x="1" y="57"/>
                  </a:cubicBezTo>
                  <a:cubicBezTo>
                    <a:pt x="1" y="57"/>
                    <a:pt x="1" y="57"/>
                    <a:pt x="1" y="57"/>
                  </a:cubicBezTo>
                  <a:cubicBezTo>
                    <a:pt x="1" y="57"/>
                    <a:pt x="1" y="58"/>
                    <a:pt x="1" y="58"/>
                  </a:cubicBezTo>
                  <a:cubicBezTo>
                    <a:pt x="3" y="58"/>
                    <a:pt x="4" y="59"/>
                    <a:pt x="6" y="60"/>
                  </a:cubicBezTo>
                  <a:cubicBezTo>
                    <a:pt x="6" y="61"/>
                    <a:pt x="7" y="61"/>
                    <a:pt x="7" y="62"/>
                  </a:cubicBezTo>
                  <a:cubicBezTo>
                    <a:pt x="7" y="62"/>
                    <a:pt x="7" y="62"/>
                    <a:pt x="7" y="62"/>
                  </a:cubicBezTo>
                  <a:cubicBezTo>
                    <a:pt x="8" y="62"/>
                    <a:pt x="8" y="62"/>
                    <a:pt x="8" y="62"/>
                  </a:cubicBezTo>
                  <a:cubicBezTo>
                    <a:pt x="8" y="62"/>
                    <a:pt x="8" y="62"/>
                    <a:pt x="8" y="62"/>
                  </a:cubicBezTo>
                  <a:cubicBezTo>
                    <a:pt x="8" y="63"/>
                    <a:pt x="9" y="63"/>
                    <a:pt x="9" y="63"/>
                  </a:cubicBezTo>
                  <a:cubicBezTo>
                    <a:pt x="9" y="62"/>
                    <a:pt x="10" y="62"/>
                    <a:pt x="10" y="62"/>
                  </a:cubicBezTo>
                  <a:cubicBezTo>
                    <a:pt x="10" y="62"/>
                    <a:pt x="10" y="62"/>
                    <a:pt x="10" y="62"/>
                  </a:cubicBezTo>
                  <a:cubicBezTo>
                    <a:pt x="12" y="61"/>
                    <a:pt x="15" y="61"/>
                    <a:pt x="17" y="61"/>
                  </a:cubicBezTo>
                  <a:cubicBezTo>
                    <a:pt x="18" y="61"/>
                    <a:pt x="19" y="61"/>
                    <a:pt x="20" y="61"/>
                  </a:cubicBezTo>
                  <a:cubicBezTo>
                    <a:pt x="21" y="61"/>
                    <a:pt x="23" y="61"/>
                    <a:pt x="24" y="61"/>
                  </a:cubicBezTo>
                  <a:cubicBezTo>
                    <a:pt x="25" y="61"/>
                    <a:pt x="26" y="60"/>
                    <a:pt x="27" y="59"/>
                  </a:cubicBezTo>
                  <a:cubicBezTo>
                    <a:pt x="29" y="58"/>
                    <a:pt x="31" y="56"/>
                    <a:pt x="36" y="56"/>
                  </a:cubicBezTo>
                  <a:cubicBezTo>
                    <a:pt x="40" y="56"/>
                    <a:pt x="41" y="58"/>
                    <a:pt x="42" y="59"/>
                  </a:cubicBezTo>
                  <a:cubicBezTo>
                    <a:pt x="42" y="59"/>
                    <a:pt x="43" y="59"/>
                    <a:pt x="43" y="59"/>
                  </a:cubicBezTo>
                  <a:cubicBezTo>
                    <a:pt x="43" y="59"/>
                    <a:pt x="43" y="59"/>
                    <a:pt x="43" y="59"/>
                  </a:cubicBezTo>
                  <a:cubicBezTo>
                    <a:pt x="43" y="59"/>
                    <a:pt x="43" y="59"/>
                    <a:pt x="43" y="59"/>
                  </a:cubicBezTo>
                  <a:cubicBezTo>
                    <a:pt x="43" y="59"/>
                    <a:pt x="44" y="59"/>
                    <a:pt x="46" y="58"/>
                  </a:cubicBezTo>
                  <a:cubicBezTo>
                    <a:pt x="48" y="57"/>
                    <a:pt x="50" y="57"/>
                    <a:pt x="52" y="56"/>
                  </a:cubicBezTo>
                  <a:cubicBezTo>
                    <a:pt x="55" y="56"/>
                    <a:pt x="55" y="56"/>
                    <a:pt x="54" y="54"/>
                  </a:cubicBezTo>
                  <a:cubicBezTo>
                    <a:pt x="54" y="50"/>
                    <a:pt x="56" y="48"/>
                    <a:pt x="57" y="46"/>
                  </a:cubicBezTo>
                  <a:cubicBezTo>
                    <a:pt x="57" y="45"/>
                    <a:pt x="58" y="45"/>
                    <a:pt x="58" y="43"/>
                  </a:cubicBezTo>
                  <a:cubicBezTo>
                    <a:pt x="57" y="40"/>
                    <a:pt x="60" y="39"/>
                    <a:pt x="62" y="38"/>
                  </a:cubicBezTo>
                  <a:cubicBezTo>
                    <a:pt x="63" y="37"/>
                    <a:pt x="65" y="37"/>
                    <a:pt x="64" y="33"/>
                  </a:cubicBezTo>
                  <a:cubicBezTo>
                    <a:pt x="64" y="31"/>
                    <a:pt x="65" y="29"/>
                    <a:pt x="66" y="27"/>
                  </a:cubicBezTo>
                  <a:cubicBezTo>
                    <a:pt x="70" y="23"/>
                    <a:pt x="77" y="23"/>
                    <a:pt x="82" y="24"/>
                  </a:cubicBezTo>
                  <a:cubicBezTo>
                    <a:pt x="83" y="24"/>
                    <a:pt x="83" y="24"/>
                    <a:pt x="84" y="24"/>
                  </a:cubicBezTo>
                  <a:cubicBezTo>
                    <a:pt x="84" y="24"/>
                    <a:pt x="84" y="24"/>
                    <a:pt x="85" y="24"/>
                  </a:cubicBezTo>
                  <a:cubicBezTo>
                    <a:pt x="85" y="24"/>
                    <a:pt x="85" y="24"/>
                    <a:pt x="85" y="24"/>
                  </a:cubicBezTo>
                  <a:cubicBezTo>
                    <a:pt x="86" y="24"/>
                    <a:pt x="86" y="24"/>
                    <a:pt x="86" y="24"/>
                  </a:cubicBezTo>
                  <a:cubicBezTo>
                    <a:pt x="86" y="24"/>
                    <a:pt x="87" y="24"/>
                    <a:pt x="87" y="24"/>
                  </a:cubicBezTo>
                  <a:cubicBezTo>
                    <a:pt x="87" y="24"/>
                    <a:pt x="87" y="24"/>
                    <a:pt x="88" y="25"/>
                  </a:cubicBezTo>
                  <a:cubicBezTo>
                    <a:pt x="88" y="25"/>
                    <a:pt x="88" y="25"/>
                    <a:pt x="89" y="25"/>
                  </a:cubicBezTo>
                  <a:cubicBezTo>
                    <a:pt x="89" y="25"/>
                    <a:pt x="89" y="25"/>
                    <a:pt x="89" y="25"/>
                  </a:cubicBezTo>
                  <a:cubicBezTo>
                    <a:pt x="91" y="24"/>
                    <a:pt x="94" y="23"/>
                    <a:pt x="95"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82" name="Freeform 1129"/>
            <p:cNvSpPr>
              <a:spLocks/>
            </p:cNvSpPr>
            <p:nvPr/>
          </p:nvSpPr>
          <p:spPr bwMode="auto">
            <a:xfrm>
              <a:off x="4337" y="2253"/>
              <a:ext cx="40" cy="53"/>
            </a:xfrm>
            <a:custGeom>
              <a:avLst/>
              <a:gdLst>
                <a:gd name="T0" fmla="*/ 9 w 42"/>
                <a:gd name="T1" fmla="*/ 29 h 56"/>
                <a:gd name="T2" fmla="*/ 13 w 42"/>
                <a:gd name="T3" fmla="*/ 36 h 56"/>
                <a:gd name="T4" fmla="*/ 20 w 42"/>
                <a:gd name="T5" fmla="*/ 43 h 56"/>
                <a:gd name="T6" fmla="*/ 23 w 42"/>
                <a:gd name="T7" fmla="*/ 45 h 56"/>
                <a:gd name="T8" fmla="*/ 42 w 42"/>
                <a:gd name="T9" fmla="*/ 56 h 56"/>
                <a:gd name="T10" fmla="*/ 35 w 42"/>
                <a:gd name="T11" fmla="*/ 43 h 56"/>
                <a:gd name="T12" fmla="*/ 33 w 42"/>
                <a:gd name="T13" fmla="*/ 28 h 56"/>
                <a:gd name="T14" fmla="*/ 34 w 42"/>
                <a:gd name="T15" fmla="*/ 20 h 56"/>
                <a:gd name="T16" fmla="*/ 31 w 42"/>
                <a:gd name="T17" fmla="*/ 15 h 56"/>
                <a:gd name="T18" fmla="*/ 26 w 42"/>
                <a:gd name="T19" fmla="*/ 9 h 56"/>
                <a:gd name="T20" fmla="*/ 24 w 42"/>
                <a:gd name="T21" fmla="*/ 7 h 56"/>
                <a:gd name="T22" fmla="*/ 20 w 42"/>
                <a:gd name="T23" fmla="*/ 4 h 56"/>
                <a:gd name="T24" fmla="*/ 20 w 42"/>
                <a:gd name="T25" fmla="*/ 5 h 56"/>
                <a:gd name="T26" fmla="*/ 20 w 42"/>
                <a:gd name="T27" fmla="*/ 5 h 56"/>
                <a:gd name="T28" fmla="*/ 18 w 42"/>
                <a:gd name="T29" fmla="*/ 8 h 56"/>
                <a:gd name="T30" fmla="*/ 13 w 42"/>
                <a:gd name="T31" fmla="*/ 8 h 56"/>
                <a:gd name="T32" fmla="*/ 11 w 42"/>
                <a:gd name="T33" fmla="*/ 8 h 56"/>
                <a:gd name="T34" fmla="*/ 10 w 42"/>
                <a:gd name="T35" fmla="*/ 8 h 56"/>
                <a:gd name="T36" fmla="*/ 10 w 42"/>
                <a:gd name="T37" fmla="*/ 8 h 56"/>
                <a:gd name="T38" fmla="*/ 9 w 42"/>
                <a:gd name="T39" fmla="*/ 8 h 56"/>
                <a:gd name="T40" fmla="*/ 8 w 42"/>
                <a:gd name="T41" fmla="*/ 7 h 56"/>
                <a:gd name="T42" fmla="*/ 7 w 42"/>
                <a:gd name="T43" fmla="*/ 7 h 56"/>
                <a:gd name="T44" fmla="*/ 7 w 42"/>
                <a:gd name="T45" fmla="*/ 6 h 56"/>
                <a:gd name="T46" fmla="*/ 7 w 42"/>
                <a:gd name="T47" fmla="*/ 5 h 56"/>
                <a:gd name="T48" fmla="*/ 3 w 42"/>
                <a:gd name="T49" fmla="*/ 0 h 56"/>
                <a:gd name="T50" fmla="*/ 0 w 42"/>
                <a:gd name="T51" fmla="*/ 0 h 56"/>
                <a:gd name="T52" fmla="*/ 0 w 42"/>
                <a:gd name="T53" fmla="*/ 0 h 56"/>
                <a:gd name="T54" fmla="*/ 2 w 42"/>
                <a:gd name="T55" fmla="*/ 15 h 56"/>
                <a:gd name="T56" fmla="*/ 9 w 42"/>
                <a:gd name="T57"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56">
                  <a:moveTo>
                    <a:pt x="9" y="29"/>
                  </a:moveTo>
                  <a:cubicBezTo>
                    <a:pt x="11" y="32"/>
                    <a:pt x="13" y="34"/>
                    <a:pt x="13" y="36"/>
                  </a:cubicBezTo>
                  <a:cubicBezTo>
                    <a:pt x="14" y="39"/>
                    <a:pt x="16" y="40"/>
                    <a:pt x="20" y="43"/>
                  </a:cubicBezTo>
                  <a:cubicBezTo>
                    <a:pt x="21" y="44"/>
                    <a:pt x="22" y="45"/>
                    <a:pt x="23" y="45"/>
                  </a:cubicBezTo>
                  <a:cubicBezTo>
                    <a:pt x="30" y="50"/>
                    <a:pt x="39" y="55"/>
                    <a:pt x="42" y="56"/>
                  </a:cubicBezTo>
                  <a:cubicBezTo>
                    <a:pt x="42" y="53"/>
                    <a:pt x="38" y="47"/>
                    <a:pt x="35" y="43"/>
                  </a:cubicBezTo>
                  <a:cubicBezTo>
                    <a:pt x="32" y="40"/>
                    <a:pt x="33" y="34"/>
                    <a:pt x="33" y="28"/>
                  </a:cubicBezTo>
                  <a:cubicBezTo>
                    <a:pt x="34" y="25"/>
                    <a:pt x="34" y="23"/>
                    <a:pt x="34" y="20"/>
                  </a:cubicBezTo>
                  <a:cubicBezTo>
                    <a:pt x="34" y="17"/>
                    <a:pt x="33" y="16"/>
                    <a:pt x="31" y="15"/>
                  </a:cubicBezTo>
                  <a:cubicBezTo>
                    <a:pt x="29" y="13"/>
                    <a:pt x="27" y="12"/>
                    <a:pt x="26" y="9"/>
                  </a:cubicBezTo>
                  <a:cubicBezTo>
                    <a:pt x="25" y="7"/>
                    <a:pt x="25" y="7"/>
                    <a:pt x="24" y="7"/>
                  </a:cubicBezTo>
                  <a:cubicBezTo>
                    <a:pt x="23" y="7"/>
                    <a:pt x="21" y="6"/>
                    <a:pt x="20" y="4"/>
                  </a:cubicBezTo>
                  <a:cubicBezTo>
                    <a:pt x="20" y="4"/>
                    <a:pt x="20" y="5"/>
                    <a:pt x="20" y="5"/>
                  </a:cubicBezTo>
                  <a:cubicBezTo>
                    <a:pt x="20" y="5"/>
                    <a:pt x="20" y="5"/>
                    <a:pt x="20" y="5"/>
                  </a:cubicBezTo>
                  <a:cubicBezTo>
                    <a:pt x="20" y="6"/>
                    <a:pt x="20" y="8"/>
                    <a:pt x="18" y="8"/>
                  </a:cubicBezTo>
                  <a:cubicBezTo>
                    <a:pt x="17" y="8"/>
                    <a:pt x="15" y="8"/>
                    <a:pt x="13" y="8"/>
                  </a:cubicBezTo>
                  <a:cubicBezTo>
                    <a:pt x="12" y="8"/>
                    <a:pt x="11" y="8"/>
                    <a:pt x="11" y="8"/>
                  </a:cubicBezTo>
                  <a:cubicBezTo>
                    <a:pt x="10" y="8"/>
                    <a:pt x="10" y="8"/>
                    <a:pt x="10" y="8"/>
                  </a:cubicBezTo>
                  <a:cubicBezTo>
                    <a:pt x="10" y="8"/>
                    <a:pt x="10" y="8"/>
                    <a:pt x="10" y="8"/>
                  </a:cubicBezTo>
                  <a:cubicBezTo>
                    <a:pt x="9" y="8"/>
                    <a:pt x="9" y="8"/>
                    <a:pt x="9" y="8"/>
                  </a:cubicBezTo>
                  <a:cubicBezTo>
                    <a:pt x="9" y="8"/>
                    <a:pt x="8" y="8"/>
                    <a:pt x="8" y="7"/>
                  </a:cubicBezTo>
                  <a:cubicBezTo>
                    <a:pt x="8" y="7"/>
                    <a:pt x="8" y="7"/>
                    <a:pt x="7" y="7"/>
                  </a:cubicBezTo>
                  <a:cubicBezTo>
                    <a:pt x="7" y="7"/>
                    <a:pt x="7" y="6"/>
                    <a:pt x="7" y="6"/>
                  </a:cubicBezTo>
                  <a:cubicBezTo>
                    <a:pt x="7" y="6"/>
                    <a:pt x="7" y="5"/>
                    <a:pt x="7" y="5"/>
                  </a:cubicBezTo>
                  <a:cubicBezTo>
                    <a:pt x="7" y="4"/>
                    <a:pt x="7" y="1"/>
                    <a:pt x="3" y="0"/>
                  </a:cubicBezTo>
                  <a:cubicBezTo>
                    <a:pt x="2" y="0"/>
                    <a:pt x="1" y="0"/>
                    <a:pt x="0" y="0"/>
                  </a:cubicBezTo>
                  <a:cubicBezTo>
                    <a:pt x="0" y="0"/>
                    <a:pt x="0" y="0"/>
                    <a:pt x="0" y="0"/>
                  </a:cubicBezTo>
                  <a:cubicBezTo>
                    <a:pt x="1" y="5"/>
                    <a:pt x="2" y="10"/>
                    <a:pt x="2" y="15"/>
                  </a:cubicBezTo>
                  <a:cubicBezTo>
                    <a:pt x="2" y="19"/>
                    <a:pt x="6" y="24"/>
                    <a:pt x="9" y="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83" name="Freeform 1130"/>
            <p:cNvSpPr>
              <a:spLocks/>
            </p:cNvSpPr>
            <p:nvPr/>
          </p:nvSpPr>
          <p:spPr bwMode="auto">
            <a:xfrm>
              <a:off x="4658" y="1944"/>
              <a:ext cx="23" cy="28"/>
            </a:xfrm>
            <a:custGeom>
              <a:avLst/>
              <a:gdLst>
                <a:gd name="T0" fmla="*/ 1 w 24"/>
                <a:gd name="T1" fmla="*/ 10 h 30"/>
                <a:gd name="T2" fmla="*/ 4 w 24"/>
                <a:gd name="T3" fmla="*/ 6 h 30"/>
                <a:gd name="T4" fmla="*/ 6 w 24"/>
                <a:gd name="T5" fmla="*/ 4 h 30"/>
                <a:gd name="T6" fmla="*/ 9 w 24"/>
                <a:gd name="T7" fmla="*/ 6 h 30"/>
                <a:gd name="T8" fmla="*/ 9 w 24"/>
                <a:gd name="T9" fmla="*/ 19 h 30"/>
                <a:gd name="T10" fmla="*/ 9 w 24"/>
                <a:gd name="T11" fmla="*/ 29 h 30"/>
                <a:gd name="T12" fmla="*/ 11 w 24"/>
                <a:gd name="T13" fmla="*/ 30 h 30"/>
                <a:gd name="T14" fmla="*/ 11 w 24"/>
                <a:gd name="T15" fmla="*/ 30 h 30"/>
                <a:gd name="T16" fmla="*/ 16 w 24"/>
                <a:gd name="T17" fmla="*/ 22 h 30"/>
                <a:gd name="T18" fmla="*/ 23 w 24"/>
                <a:gd name="T19" fmla="*/ 12 h 30"/>
                <a:gd name="T20" fmla="*/ 24 w 24"/>
                <a:gd name="T21" fmla="*/ 10 h 30"/>
                <a:gd name="T22" fmla="*/ 23 w 24"/>
                <a:gd name="T23" fmla="*/ 10 h 30"/>
                <a:gd name="T24" fmla="*/ 20 w 24"/>
                <a:gd name="T25" fmla="*/ 6 h 30"/>
                <a:gd name="T26" fmla="*/ 17 w 24"/>
                <a:gd name="T27" fmla="*/ 4 h 30"/>
                <a:gd name="T28" fmla="*/ 12 w 24"/>
                <a:gd name="T29" fmla="*/ 0 h 30"/>
                <a:gd name="T30" fmla="*/ 5 w 24"/>
                <a:gd name="T31" fmla="*/ 4 h 30"/>
                <a:gd name="T32" fmla="*/ 4 w 24"/>
                <a:gd name="T33" fmla="*/ 5 h 30"/>
                <a:gd name="T34" fmla="*/ 1 w 24"/>
                <a:gd name="T35" fmla="*/ 9 h 30"/>
                <a:gd name="T36" fmla="*/ 1 w 24"/>
                <a:gd name="T3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0">
                  <a:moveTo>
                    <a:pt x="1" y="10"/>
                  </a:moveTo>
                  <a:cubicBezTo>
                    <a:pt x="2" y="10"/>
                    <a:pt x="3" y="8"/>
                    <a:pt x="4" y="6"/>
                  </a:cubicBezTo>
                  <a:cubicBezTo>
                    <a:pt x="4" y="4"/>
                    <a:pt x="6" y="4"/>
                    <a:pt x="6" y="4"/>
                  </a:cubicBezTo>
                  <a:cubicBezTo>
                    <a:pt x="7" y="4"/>
                    <a:pt x="8" y="4"/>
                    <a:pt x="9" y="6"/>
                  </a:cubicBezTo>
                  <a:cubicBezTo>
                    <a:pt x="10" y="8"/>
                    <a:pt x="11" y="14"/>
                    <a:pt x="9" y="19"/>
                  </a:cubicBezTo>
                  <a:cubicBezTo>
                    <a:pt x="7" y="22"/>
                    <a:pt x="8" y="26"/>
                    <a:pt x="9" y="29"/>
                  </a:cubicBezTo>
                  <a:cubicBezTo>
                    <a:pt x="10" y="29"/>
                    <a:pt x="10" y="30"/>
                    <a:pt x="11" y="30"/>
                  </a:cubicBezTo>
                  <a:cubicBezTo>
                    <a:pt x="11" y="30"/>
                    <a:pt x="11" y="30"/>
                    <a:pt x="11" y="30"/>
                  </a:cubicBezTo>
                  <a:cubicBezTo>
                    <a:pt x="12" y="30"/>
                    <a:pt x="15" y="25"/>
                    <a:pt x="16" y="22"/>
                  </a:cubicBezTo>
                  <a:cubicBezTo>
                    <a:pt x="18" y="18"/>
                    <a:pt x="20" y="14"/>
                    <a:pt x="23" y="12"/>
                  </a:cubicBezTo>
                  <a:cubicBezTo>
                    <a:pt x="23" y="11"/>
                    <a:pt x="24" y="10"/>
                    <a:pt x="24" y="10"/>
                  </a:cubicBezTo>
                  <a:cubicBezTo>
                    <a:pt x="24" y="10"/>
                    <a:pt x="23" y="10"/>
                    <a:pt x="23" y="10"/>
                  </a:cubicBezTo>
                  <a:cubicBezTo>
                    <a:pt x="22" y="9"/>
                    <a:pt x="20" y="8"/>
                    <a:pt x="20" y="6"/>
                  </a:cubicBezTo>
                  <a:cubicBezTo>
                    <a:pt x="20" y="5"/>
                    <a:pt x="18" y="5"/>
                    <a:pt x="17" y="4"/>
                  </a:cubicBezTo>
                  <a:cubicBezTo>
                    <a:pt x="15" y="4"/>
                    <a:pt x="13" y="3"/>
                    <a:pt x="12" y="0"/>
                  </a:cubicBezTo>
                  <a:cubicBezTo>
                    <a:pt x="11" y="0"/>
                    <a:pt x="8" y="2"/>
                    <a:pt x="5" y="4"/>
                  </a:cubicBezTo>
                  <a:cubicBezTo>
                    <a:pt x="4" y="5"/>
                    <a:pt x="4" y="5"/>
                    <a:pt x="4" y="5"/>
                  </a:cubicBezTo>
                  <a:cubicBezTo>
                    <a:pt x="0" y="8"/>
                    <a:pt x="0" y="8"/>
                    <a:pt x="1" y="9"/>
                  </a:cubicBezTo>
                  <a:cubicBezTo>
                    <a:pt x="1" y="10"/>
                    <a:pt x="1" y="10"/>
                    <a:pt x="1"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84" name="Freeform 1131"/>
            <p:cNvSpPr>
              <a:spLocks/>
            </p:cNvSpPr>
            <p:nvPr/>
          </p:nvSpPr>
          <p:spPr bwMode="auto">
            <a:xfrm>
              <a:off x="4672" y="1850"/>
              <a:ext cx="118" cy="92"/>
            </a:xfrm>
            <a:custGeom>
              <a:avLst/>
              <a:gdLst>
                <a:gd name="T0" fmla="*/ 7 w 123"/>
                <a:gd name="T1" fmla="*/ 91 h 96"/>
                <a:gd name="T2" fmla="*/ 11 w 123"/>
                <a:gd name="T3" fmla="*/ 90 h 96"/>
                <a:gd name="T4" fmla="*/ 41 w 123"/>
                <a:gd name="T5" fmla="*/ 82 h 96"/>
                <a:gd name="T6" fmla="*/ 42 w 123"/>
                <a:gd name="T7" fmla="*/ 82 h 96"/>
                <a:gd name="T8" fmla="*/ 48 w 123"/>
                <a:gd name="T9" fmla="*/ 84 h 96"/>
                <a:gd name="T10" fmla="*/ 49 w 123"/>
                <a:gd name="T11" fmla="*/ 90 h 96"/>
                <a:gd name="T12" fmla="*/ 48 w 123"/>
                <a:gd name="T13" fmla="*/ 94 h 96"/>
                <a:gd name="T14" fmla="*/ 51 w 123"/>
                <a:gd name="T15" fmla="*/ 96 h 96"/>
                <a:gd name="T16" fmla="*/ 58 w 123"/>
                <a:gd name="T17" fmla="*/ 92 h 96"/>
                <a:gd name="T18" fmla="*/ 62 w 123"/>
                <a:gd name="T19" fmla="*/ 88 h 96"/>
                <a:gd name="T20" fmla="*/ 63 w 123"/>
                <a:gd name="T21" fmla="*/ 88 h 96"/>
                <a:gd name="T22" fmla="*/ 62 w 123"/>
                <a:gd name="T23" fmla="*/ 87 h 96"/>
                <a:gd name="T24" fmla="*/ 60 w 123"/>
                <a:gd name="T25" fmla="*/ 83 h 96"/>
                <a:gd name="T26" fmla="*/ 64 w 123"/>
                <a:gd name="T27" fmla="*/ 80 h 96"/>
                <a:gd name="T28" fmla="*/ 68 w 123"/>
                <a:gd name="T29" fmla="*/ 83 h 96"/>
                <a:gd name="T30" fmla="*/ 73 w 123"/>
                <a:gd name="T31" fmla="*/ 85 h 96"/>
                <a:gd name="T32" fmla="*/ 79 w 123"/>
                <a:gd name="T33" fmla="*/ 82 h 96"/>
                <a:gd name="T34" fmla="*/ 84 w 123"/>
                <a:gd name="T35" fmla="*/ 79 h 96"/>
                <a:gd name="T36" fmla="*/ 87 w 123"/>
                <a:gd name="T37" fmla="*/ 81 h 96"/>
                <a:gd name="T38" fmla="*/ 89 w 123"/>
                <a:gd name="T39" fmla="*/ 82 h 96"/>
                <a:gd name="T40" fmla="*/ 93 w 123"/>
                <a:gd name="T41" fmla="*/ 77 h 96"/>
                <a:gd name="T42" fmla="*/ 96 w 123"/>
                <a:gd name="T43" fmla="*/ 74 h 96"/>
                <a:gd name="T44" fmla="*/ 98 w 123"/>
                <a:gd name="T45" fmla="*/ 77 h 96"/>
                <a:gd name="T46" fmla="*/ 99 w 123"/>
                <a:gd name="T47" fmla="*/ 77 h 96"/>
                <a:gd name="T48" fmla="*/ 105 w 123"/>
                <a:gd name="T49" fmla="*/ 74 h 96"/>
                <a:gd name="T50" fmla="*/ 107 w 123"/>
                <a:gd name="T51" fmla="*/ 67 h 96"/>
                <a:gd name="T52" fmla="*/ 108 w 123"/>
                <a:gd name="T53" fmla="*/ 58 h 96"/>
                <a:gd name="T54" fmla="*/ 111 w 123"/>
                <a:gd name="T55" fmla="*/ 43 h 96"/>
                <a:gd name="T56" fmla="*/ 117 w 123"/>
                <a:gd name="T57" fmla="*/ 31 h 96"/>
                <a:gd name="T58" fmla="*/ 121 w 123"/>
                <a:gd name="T59" fmla="*/ 28 h 96"/>
                <a:gd name="T60" fmla="*/ 118 w 123"/>
                <a:gd name="T61" fmla="*/ 11 h 96"/>
                <a:gd name="T62" fmla="*/ 115 w 123"/>
                <a:gd name="T63" fmla="*/ 0 h 96"/>
                <a:gd name="T64" fmla="*/ 115 w 123"/>
                <a:gd name="T65" fmla="*/ 0 h 96"/>
                <a:gd name="T66" fmla="*/ 107 w 123"/>
                <a:gd name="T67" fmla="*/ 4 h 96"/>
                <a:gd name="T68" fmla="*/ 104 w 123"/>
                <a:gd name="T69" fmla="*/ 6 h 96"/>
                <a:gd name="T70" fmla="*/ 101 w 123"/>
                <a:gd name="T71" fmla="*/ 12 h 96"/>
                <a:gd name="T72" fmla="*/ 102 w 123"/>
                <a:gd name="T73" fmla="*/ 17 h 96"/>
                <a:gd name="T74" fmla="*/ 101 w 123"/>
                <a:gd name="T75" fmla="*/ 27 h 96"/>
                <a:gd name="T76" fmla="*/ 97 w 123"/>
                <a:gd name="T77" fmla="*/ 34 h 96"/>
                <a:gd name="T78" fmla="*/ 93 w 123"/>
                <a:gd name="T79" fmla="*/ 42 h 96"/>
                <a:gd name="T80" fmla="*/ 90 w 123"/>
                <a:gd name="T81" fmla="*/ 45 h 96"/>
                <a:gd name="T82" fmla="*/ 85 w 123"/>
                <a:gd name="T83" fmla="*/ 51 h 96"/>
                <a:gd name="T84" fmla="*/ 79 w 123"/>
                <a:gd name="T85" fmla="*/ 55 h 96"/>
                <a:gd name="T86" fmla="*/ 69 w 123"/>
                <a:gd name="T87" fmla="*/ 54 h 96"/>
                <a:gd name="T88" fmla="*/ 68 w 123"/>
                <a:gd name="T89" fmla="*/ 51 h 96"/>
                <a:gd name="T90" fmla="*/ 64 w 123"/>
                <a:gd name="T91" fmla="*/ 58 h 96"/>
                <a:gd name="T92" fmla="*/ 59 w 123"/>
                <a:gd name="T93" fmla="*/ 68 h 96"/>
                <a:gd name="T94" fmla="*/ 57 w 123"/>
                <a:gd name="T95" fmla="*/ 69 h 96"/>
                <a:gd name="T96" fmla="*/ 57 w 123"/>
                <a:gd name="T97" fmla="*/ 72 h 96"/>
                <a:gd name="T98" fmla="*/ 51 w 123"/>
                <a:gd name="T99" fmla="*/ 75 h 96"/>
                <a:gd name="T100" fmla="*/ 47 w 123"/>
                <a:gd name="T101" fmla="*/ 74 h 96"/>
                <a:gd name="T102" fmla="*/ 46 w 123"/>
                <a:gd name="T103" fmla="*/ 72 h 96"/>
                <a:gd name="T104" fmla="*/ 35 w 123"/>
                <a:gd name="T105" fmla="*/ 75 h 96"/>
                <a:gd name="T106" fmla="*/ 25 w 123"/>
                <a:gd name="T107" fmla="*/ 76 h 96"/>
                <a:gd name="T108" fmla="*/ 19 w 123"/>
                <a:gd name="T109" fmla="*/ 76 h 96"/>
                <a:gd name="T110" fmla="*/ 19 w 123"/>
                <a:gd name="T111" fmla="*/ 77 h 96"/>
                <a:gd name="T112" fmla="*/ 1 w 123"/>
                <a:gd name="T113" fmla="*/ 90 h 96"/>
                <a:gd name="T114" fmla="*/ 0 w 123"/>
                <a:gd name="T115" fmla="*/ 91 h 96"/>
                <a:gd name="T116" fmla="*/ 0 w 123"/>
                <a:gd name="T117" fmla="*/ 92 h 96"/>
                <a:gd name="T118" fmla="*/ 7 w 123"/>
                <a:gd name="T11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96">
                  <a:moveTo>
                    <a:pt x="7" y="91"/>
                  </a:moveTo>
                  <a:cubicBezTo>
                    <a:pt x="9" y="91"/>
                    <a:pt x="11" y="91"/>
                    <a:pt x="11" y="90"/>
                  </a:cubicBezTo>
                  <a:cubicBezTo>
                    <a:pt x="14" y="86"/>
                    <a:pt x="33" y="83"/>
                    <a:pt x="41" y="82"/>
                  </a:cubicBezTo>
                  <a:cubicBezTo>
                    <a:pt x="42" y="82"/>
                    <a:pt x="42" y="82"/>
                    <a:pt x="42" y="82"/>
                  </a:cubicBezTo>
                  <a:cubicBezTo>
                    <a:pt x="44" y="82"/>
                    <a:pt x="47" y="82"/>
                    <a:pt x="48" y="84"/>
                  </a:cubicBezTo>
                  <a:cubicBezTo>
                    <a:pt x="50" y="86"/>
                    <a:pt x="49" y="88"/>
                    <a:pt x="49" y="90"/>
                  </a:cubicBezTo>
                  <a:cubicBezTo>
                    <a:pt x="48" y="91"/>
                    <a:pt x="48" y="93"/>
                    <a:pt x="48" y="94"/>
                  </a:cubicBezTo>
                  <a:cubicBezTo>
                    <a:pt x="48" y="94"/>
                    <a:pt x="48" y="96"/>
                    <a:pt x="51" y="96"/>
                  </a:cubicBezTo>
                  <a:cubicBezTo>
                    <a:pt x="53" y="96"/>
                    <a:pt x="56" y="95"/>
                    <a:pt x="58" y="92"/>
                  </a:cubicBezTo>
                  <a:cubicBezTo>
                    <a:pt x="59" y="90"/>
                    <a:pt x="61" y="89"/>
                    <a:pt x="62" y="88"/>
                  </a:cubicBezTo>
                  <a:cubicBezTo>
                    <a:pt x="62" y="88"/>
                    <a:pt x="62" y="88"/>
                    <a:pt x="63" y="88"/>
                  </a:cubicBezTo>
                  <a:cubicBezTo>
                    <a:pt x="63" y="88"/>
                    <a:pt x="62" y="88"/>
                    <a:pt x="62" y="87"/>
                  </a:cubicBezTo>
                  <a:cubicBezTo>
                    <a:pt x="60" y="86"/>
                    <a:pt x="60" y="84"/>
                    <a:pt x="60" y="83"/>
                  </a:cubicBezTo>
                  <a:cubicBezTo>
                    <a:pt x="61" y="81"/>
                    <a:pt x="62" y="80"/>
                    <a:pt x="64" y="80"/>
                  </a:cubicBezTo>
                  <a:cubicBezTo>
                    <a:pt x="65" y="80"/>
                    <a:pt x="67" y="81"/>
                    <a:pt x="68" y="83"/>
                  </a:cubicBezTo>
                  <a:cubicBezTo>
                    <a:pt x="69" y="84"/>
                    <a:pt x="71" y="85"/>
                    <a:pt x="73" y="85"/>
                  </a:cubicBezTo>
                  <a:cubicBezTo>
                    <a:pt x="76" y="85"/>
                    <a:pt x="78" y="84"/>
                    <a:pt x="79" y="82"/>
                  </a:cubicBezTo>
                  <a:cubicBezTo>
                    <a:pt x="80" y="81"/>
                    <a:pt x="82" y="79"/>
                    <a:pt x="84" y="79"/>
                  </a:cubicBezTo>
                  <a:cubicBezTo>
                    <a:pt x="85" y="79"/>
                    <a:pt x="86" y="80"/>
                    <a:pt x="87" y="81"/>
                  </a:cubicBezTo>
                  <a:cubicBezTo>
                    <a:pt x="88" y="81"/>
                    <a:pt x="88" y="82"/>
                    <a:pt x="89" y="82"/>
                  </a:cubicBezTo>
                  <a:cubicBezTo>
                    <a:pt x="90" y="82"/>
                    <a:pt x="92" y="79"/>
                    <a:pt x="93" y="77"/>
                  </a:cubicBezTo>
                  <a:cubicBezTo>
                    <a:pt x="94" y="76"/>
                    <a:pt x="94" y="74"/>
                    <a:pt x="96" y="74"/>
                  </a:cubicBezTo>
                  <a:cubicBezTo>
                    <a:pt x="96" y="74"/>
                    <a:pt x="98" y="75"/>
                    <a:pt x="98" y="77"/>
                  </a:cubicBezTo>
                  <a:cubicBezTo>
                    <a:pt x="98" y="77"/>
                    <a:pt x="98" y="77"/>
                    <a:pt x="99" y="77"/>
                  </a:cubicBezTo>
                  <a:cubicBezTo>
                    <a:pt x="101" y="77"/>
                    <a:pt x="103" y="76"/>
                    <a:pt x="105" y="74"/>
                  </a:cubicBezTo>
                  <a:cubicBezTo>
                    <a:pt x="107" y="72"/>
                    <a:pt x="107" y="70"/>
                    <a:pt x="107" y="67"/>
                  </a:cubicBezTo>
                  <a:cubicBezTo>
                    <a:pt x="107" y="64"/>
                    <a:pt x="107" y="61"/>
                    <a:pt x="108" y="58"/>
                  </a:cubicBezTo>
                  <a:cubicBezTo>
                    <a:pt x="111" y="55"/>
                    <a:pt x="113" y="47"/>
                    <a:pt x="111" y="43"/>
                  </a:cubicBezTo>
                  <a:cubicBezTo>
                    <a:pt x="108" y="38"/>
                    <a:pt x="113" y="34"/>
                    <a:pt x="117" y="31"/>
                  </a:cubicBezTo>
                  <a:cubicBezTo>
                    <a:pt x="119" y="30"/>
                    <a:pt x="120" y="29"/>
                    <a:pt x="121" y="28"/>
                  </a:cubicBezTo>
                  <a:cubicBezTo>
                    <a:pt x="123" y="27"/>
                    <a:pt x="120" y="16"/>
                    <a:pt x="118" y="11"/>
                  </a:cubicBezTo>
                  <a:cubicBezTo>
                    <a:pt x="117" y="6"/>
                    <a:pt x="116" y="2"/>
                    <a:pt x="115" y="0"/>
                  </a:cubicBezTo>
                  <a:cubicBezTo>
                    <a:pt x="115" y="0"/>
                    <a:pt x="115" y="0"/>
                    <a:pt x="115" y="0"/>
                  </a:cubicBezTo>
                  <a:cubicBezTo>
                    <a:pt x="114" y="0"/>
                    <a:pt x="109" y="2"/>
                    <a:pt x="107" y="4"/>
                  </a:cubicBezTo>
                  <a:cubicBezTo>
                    <a:pt x="106" y="5"/>
                    <a:pt x="105" y="5"/>
                    <a:pt x="104" y="6"/>
                  </a:cubicBezTo>
                  <a:cubicBezTo>
                    <a:pt x="103" y="6"/>
                    <a:pt x="102" y="9"/>
                    <a:pt x="101" y="12"/>
                  </a:cubicBezTo>
                  <a:cubicBezTo>
                    <a:pt x="101" y="15"/>
                    <a:pt x="101" y="17"/>
                    <a:pt x="102" y="17"/>
                  </a:cubicBezTo>
                  <a:cubicBezTo>
                    <a:pt x="106" y="20"/>
                    <a:pt x="103" y="24"/>
                    <a:pt x="101" y="27"/>
                  </a:cubicBezTo>
                  <a:cubicBezTo>
                    <a:pt x="99" y="29"/>
                    <a:pt x="97" y="31"/>
                    <a:pt x="97" y="34"/>
                  </a:cubicBezTo>
                  <a:cubicBezTo>
                    <a:pt x="98" y="38"/>
                    <a:pt x="95" y="41"/>
                    <a:pt x="93" y="42"/>
                  </a:cubicBezTo>
                  <a:cubicBezTo>
                    <a:pt x="92" y="43"/>
                    <a:pt x="91" y="44"/>
                    <a:pt x="90" y="45"/>
                  </a:cubicBezTo>
                  <a:cubicBezTo>
                    <a:pt x="90" y="49"/>
                    <a:pt x="87" y="50"/>
                    <a:pt x="85" y="51"/>
                  </a:cubicBezTo>
                  <a:cubicBezTo>
                    <a:pt x="83" y="52"/>
                    <a:pt x="81" y="53"/>
                    <a:pt x="79" y="55"/>
                  </a:cubicBezTo>
                  <a:cubicBezTo>
                    <a:pt x="75" y="57"/>
                    <a:pt x="71" y="57"/>
                    <a:pt x="69" y="54"/>
                  </a:cubicBezTo>
                  <a:cubicBezTo>
                    <a:pt x="69" y="53"/>
                    <a:pt x="69" y="52"/>
                    <a:pt x="68" y="51"/>
                  </a:cubicBezTo>
                  <a:cubicBezTo>
                    <a:pt x="67" y="53"/>
                    <a:pt x="64" y="55"/>
                    <a:pt x="64" y="58"/>
                  </a:cubicBezTo>
                  <a:cubicBezTo>
                    <a:pt x="65" y="63"/>
                    <a:pt x="61" y="66"/>
                    <a:pt x="59" y="68"/>
                  </a:cubicBezTo>
                  <a:cubicBezTo>
                    <a:pt x="58" y="68"/>
                    <a:pt x="58" y="68"/>
                    <a:pt x="57" y="69"/>
                  </a:cubicBezTo>
                  <a:cubicBezTo>
                    <a:pt x="58" y="70"/>
                    <a:pt x="58" y="71"/>
                    <a:pt x="57" y="72"/>
                  </a:cubicBezTo>
                  <a:cubicBezTo>
                    <a:pt x="56" y="75"/>
                    <a:pt x="53" y="75"/>
                    <a:pt x="51" y="75"/>
                  </a:cubicBezTo>
                  <a:cubicBezTo>
                    <a:pt x="49" y="75"/>
                    <a:pt x="48" y="75"/>
                    <a:pt x="47" y="74"/>
                  </a:cubicBezTo>
                  <a:cubicBezTo>
                    <a:pt x="47" y="74"/>
                    <a:pt x="46" y="73"/>
                    <a:pt x="46" y="72"/>
                  </a:cubicBezTo>
                  <a:cubicBezTo>
                    <a:pt x="45" y="72"/>
                    <a:pt x="42" y="73"/>
                    <a:pt x="35" y="75"/>
                  </a:cubicBezTo>
                  <a:cubicBezTo>
                    <a:pt x="32" y="77"/>
                    <a:pt x="28" y="76"/>
                    <a:pt x="25" y="76"/>
                  </a:cubicBezTo>
                  <a:cubicBezTo>
                    <a:pt x="22" y="75"/>
                    <a:pt x="21" y="75"/>
                    <a:pt x="19" y="76"/>
                  </a:cubicBezTo>
                  <a:cubicBezTo>
                    <a:pt x="19" y="77"/>
                    <a:pt x="19" y="77"/>
                    <a:pt x="19" y="77"/>
                  </a:cubicBezTo>
                  <a:cubicBezTo>
                    <a:pt x="14" y="81"/>
                    <a:pt x="7" y="89"/>
                    <a:pt x="1" y="90"/>
                  </a:cubicBezTo>
                  <a:cubicBezTo>
                    <a:pt x="0" y="90"/>
                    <a:pt x="0" y="90"/>
                    <a:pt x="0" y="91"/>
                  </a:cubicBezTo>
                  <a:cubicBezTo>
                    <a:pt x="0" y="91"/>
                    <a:pt x="0" y="92"/>
                    <a:pt x="0" y="92"/>
                  </a:cubicBezTo>
                  <a:cubicBezTo>
                    <a:pt x="2" y="91"/>
                    <a:pt x="5" y="91"/>
                    <a:pt x="7"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85" name="Freeform 1132"/>
            <p:cNvSpPr>
              <a:spLocks/>
            </p:cNvSpPr>
            <p:nvPr/>
          </p:nvSpPr>
          <p:spPr bwMode="auto">
            <a:xfrm>
              <a:off x="4774" y="1795"/>
              <a:ext cx="58" cy="41"/>
            </a:xfrm>
            <a:custGeom>
              <a:avLst/>
              <a:gdLst>
                <a:gd name="T0" fmla="*/ 1 w 60"/>
                <a:gd name="T1" fmla="*/ 33 h 43"/>
                <a:gd name="T2" fmla="*/ 0 w 60"/>
                <a:gd name="T3" fmla="*/ 37 h 43"/>
                <a:gd name="T4" fmla="*/ 3 w 60"/>
                <a:gd name="T5" fmla="*/ 37 h 43"/>
                <a:gd name="T6" fmla="*/ 8 w 60"/>
                <a:gd name="T7" fmla="*/ 37 h 43"/>
                <a:gd name="T8" fmla="*/ 13 w 60"/>
                <a:gd name="T9" fmla="*/ 36 h 43"/>
                <a:gd name="T10" fmla="*/ 27 w 60"/>
                <a:gd name="T11" fmla="*/ 41 h 43"/>
                <a:gd name="T12" fmla="*/ 30 w 60"/>
                <a:gd name="T13" fmla="*/ 43 h 43"/>
                <a:gd name="T14" fmla="*/ 31 w 60"/>
                <a:gd name="T15" fmla="*/ 40 h 43"/>
                <a:gd name="T16" fmla="*/ 49 w 60"/>
                <a:gd name="T17" fmla="*/ 31 h 43"/>
                <a:gd name="T18" fmla="*/ 55 w 60"/>
                <a:gd name="T19" fmla="*/ 29 h 43"/>
                <a:gd name="T20" fmla="*/ 54 w 60"/>
                <a:gd name="T21" fmla="*/ 29 h 43"/>
                <a:gd name="T22" fmla="*/ 53 w 60"/>
                <a:gd name="T23" fmla="*/ 27 h 43"/>
                <a:gd name="T24" fmla="*/ 60 w 60"/>
                <a:gd name="T25" fmla="*/ 19 h 43"/>
                <a:gd name="T26" fmla="*/ 56 w 60"/>
                <a:gd name="T27" fmla="*/ 17 h 43"/>
                <a:gd name="T28" fmla="*/ 55 w 60"/>
                <a:gd name="T29" fmla="*/ 17 h 43"/>
                <a:gd name="T30" fmla="*/ 52 w 60"/>
                <a:gd name="T31" fmla="*/ 19 h 43"/>
                <a:gd name="T32" fmla="*/ 46 w 60"/>
                <a:gd name="T33" fmla="*/ 21 h 43"/>
                <a:gd name="T34" fmla="*/ 45 w 60"/>
                <a:gd name="T35" fmla="*/ 21 h 43"/>
                <a:gd name="T36" fmla="*/ 20 w 60"/>
                <a:gd name="T37" fmla="*/ 2 h 43"/>
                <a:gd name="T38" fmla="*/ 15 w 60"/>
                <a:gd name="T39" fmla="*/ 1 h 43"/>
                <a:gd name="T40" fmla="*/ 16 w 60"/>
                <a:gd name="T41" fmla="*/ 3 h 43"/>
                <a:gd name="T42" fmla="*/ 16 w 60"/>
                <a:gd name="T43" fmla="*/ 11 h 43"/>
                <a:gd name="T44" fmla="*/ 15 w 60"/>
                <a:gd name="T45" fmla="*/ 16 h 43"/>
                <a:gd name="T46" fmla="*/ 13 w 60"/>
                <a:gd name="T47" fmla="*/ 23 h 43"/>
                <a:gd name="T48" fmla="*/ 12 w 60"/>
                <a:gd name="T49" fmla="*/ 26 h 43"/>
                <a:gd name="T50" fmla="*/ 11 w 60"/>
                <a:gd name="T51" fmla="*/ 29 h 43"/>
                <a:gd name="T52" fmla="*/ 4 w 60"/>
                <a:gd name="T53" fmla="*/ 32 h 43"/>
                <a:gd name="T54" fmla="*/ 1 w 60"/>
                <a:gd name="T55" fmla="*/ 32 h 43"/>
                <a:gd name="T56" fmla="*/ 1 w 60"/>
                <a:gd name="T57" fmla="*/ 32 h 43"/>
                <a:gd name="T58" fmla="*/ 1 w 60"/>
                <a:gd name="T59"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43">
                  <a:moveTo>
                    <a:pt x="1" y="33"/>
                  </a:moveTo>
                  <a:cubicBezTo>
                    <a:pt x="1" y="34"/>
                    <a:pt x="1" y="35"/>
                    <a:pt x="0" y="37"/>
                  </a:cubicBezTo>
                  <a:cubicBezTo>
                    <a:pt x="1" y="36"/>
                    <a:pt x="2" y="37"/>
                    <a:pt x="3" y="37"/>
                  </a:cubicBezTo>
                  <a:cubicBezTo>
                    <a:pt x="5" y="37"/>
                    <a:pt x="7" y="38"/>
                    <a:pt x="8" y="37"/>
                  </a:cubicBezTo>
                  <a:cubicBezTo>
                    <a:pt x="9" y="36"/>
                    <a:pt x="11" y="36"/>
                    <a:pt x="13" y="36"/>
                  </a:cubicBezTo>
                  <a:cubicBezTo>
                    <a:pt x="18" y="36"/>
                    <a:pt x="23" y="38"/>
                    <a:pt x="27" y="41"/>
                  </a:cubicBezTo>
                  <a:cubicBezTo>
                    <a:pt x="29" y="43"/>
                    <a:pt x="30" y="43"/>
                    <a:pt x="30" y="43"/>
                  </a:cubicBezTo>
                  <a:cubicBezTo>
                    <a:pt x="30" y="43"/>
                    <a:pt x="31" y="43"/>
                    <a:pt x="31" y="40"/>
                  </a:cubicBezTo>
                  <a:cubicBezTo>
                    <a:pt x="32" y="33"/>
                    <a:pt x="41" y="31"/>
                    <a:pt x="49" y="31"/>
                  </a:cubicBezTo>
                  <a:cubicBezTo>
                    <a:pt x="53" y="31"/>
                    <a:pt x="55" y="29"/>
                    <a:pt x="55" y="29"/>
                  </a:cubicBezTo>
                  <a:cubicBezTo>
                    <a:pt x="55" y="29"/>
                    <a:pt x="55" y="29"/>
                    <a:pt x="54" y="29"/>
                  </a:cubicBezTo>
                  <a:cubicBezTo>
                    <a:pt x="54" y="28"/>
                    <a:pt x="53" y="28"/>
                    <a:pt x="53" y="27"/>
                  </a:cubicBezTo>
                  <a:cubicBezTo>
                    <a:pt x="53" y="25"/>
                    <a:pt x="55" y="23"/>
                    <a:pt x="60" y="19"/>
                  </a:cubicBezTo>
                  <a:cubicBezTo>
                    <a:pt x="58" y="19"/>
                    <a:pt x="57" y="19"/>
                    <a:pt x="56" y="17"/>
                  </a:cubicBezTo>
                  <a:cubicBezTo>
                    <a:pt x="56" y="17"/>
                    <a:pt x="56" y="17"/>
                    <a:pt x="55" y="17"/>
                  </a:cubicBezTo>
                  <a:cubicBezTo>
                    <a:pt x="55" y="17"/>
                    <a:pt x="53" y="18"/>
                    <a:pt x="52" y="19"/>
                  </a:cubicBezTo>
                  <a:cubicBezTo>
                    <a:pt x="51" y="19"/>
                    <a:pt x="49" y="20"/>
                    <a:pt x="46" y="21"/>
                  </a:cubicBezTo>
                  <a:cubicBezTo>
                    <a:pt x="46" y="21"/>
                    <a:pt x="46" y="21"/>
                    <a:pt x="45" y="21"/>
                  </a:cubicBezTo>
                  <a:cubicBezTo>
                    <a:pt x="39" y="21"/>
                    <a:pt x="24" y="8"/>
                    <a:pt x="20" y="2"/>
                  </a:cubicBezTo>
                  <a:cubicBezTo>
                    <a:pt x="18" y="0"/>
                    <a:pt x="16" y="0"/>
                    <a:pt x="15" y="1"/>
                  </a:cubicBezTo>
                  <a:cubicBezTo>
                    <a:pt x="15" y="2"/>
                    <a:pt x="15" y="2"/>
                    <a:pt x="16" y="3"/>
                  </a:cubicBezTo>
                  <a:cubicBezTo>
                    <a:pt x="18" y="7"/>
                    <a:pt x="17" y="9"/>
                    <a:pt x="16" y="11"/>
                  </a:cubicBezTo>
                  <a:cubicBezTo>
                    <a:pt x="16" y="12"/>
                    <a:pt x="15" y="14"/>
                    <a:pt x="15" y="16"/>
                  </a:cubicBezTo>
                  <a:cubicBezTo>
                    <a:pt x="15" y="20"/>
                    <a:pt x="14" y="22"/>
                    <a:pt x="13" y="23"/>
                  </a:cubicBezTo>
                  <a:cubicBezTo>
                    <a:pt x="12" y="24"/>
                    <a:pt x="12" y="25"/>
                    <a:pt x="12" y="26"/>
                  </a:cubicBezTo>
                  <a:cubicBezTo>
                    <a:pt x="12" y="27"/>
                    <a:pt x="12" y="28"/>
                    <a:pt x="11" y="29"/>
                  </a:cubicBezTo>
                  <a:cubicBezTo>
                    <a:pt x="10" y="31"/>
                    <a:pt x="7" y="31"/>
                    <a:pt x="4" y="32"/>
                  </a:cubicBezTo>
                  <a:cubicBezTo>
                    <a:pt x="3" y="32"/>
                    <a:pt x="2" y="32"/>
                    <a:pt x="1" y="32"/>
                  </a:cubicBezTo>
                  <a:cubicBezTo>
                    <a:pt x="1" y="32"/>
                    <a:pt x="1" y="32"/>
                    <a:pt x="1" y="32"/>
                  </a:cubicBezTo>
                  <a:cubicBezTo>
                    <a:pt x="1" y="32"/>
                    <a:pt x="1" y="32"/>
                    <a:pt x="1"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86" name="Freeform 1133"/>
            <p:cNvSpPr>
              <a:spLocks/>
            </p:cNvSpPr>
            <p:nvPr/>
          </p:nvSpPr>
          <p:spPr bwMode="auto">
            <a:xfrm>
              <a:off x="4688" y="1936"/>
              <a:ext cx="21" cy="16"/>
            </a:xfrm>
            <a:custGeom>
              <a:avLst/>
              <a:gdLst>
                <a:gd name="T0" fmla="*/ 15 w 22"/>
                <a:gd name="T1" fmla="*/ 1 h 17"/>
                <a:gd name="T2" fmla="*/ 7 w 22"/>
                <a:gd name="T3" fmla="*/ 5 h 17"/>
                <a:gd name="T4" fmla="*/ 2 w 22"/>
                <a:gd name="T5" fmla="*/ 6 h 17"/>
                <a:gd name="T6" fmla="*/ 0 w 22"/>
                <a:gd name="T7" fmla="*/ 11 h 17"/>
                <a:gd name="T8" fmla="*/ 1 w 22"/>
                <a:gd name="T9" fmla="*/ 17 h 17"/>
                <a:gd name="T10" fmla="*/ 3 w 22"/>
                <a:gd name="T11" fmla="*/ 17 h 17"/>
                <a:gd name="T12" fmla="*/ 5 w 22"/>
                <a:gd name="T13" fmla="*/ 15 h 17"/>
                <a:gd name="T14" fmla="*/ 13 w 22"/>
                <a:gd name="T15" fmla="*/ 9 h 17"/>
                <a:gd name="T16" fmla="*/ 17 w 22"/>
                <a:gd name="T17" fmla="*/ 10 h 17"/>
                <a:gd name="T18" fmla="*/ 20 w 22"/>
                <a:gd name="T19" fmla="*/ 8 h 17"/>
                <a:gd name="T20" fmla="*/ 22 w 22"/>
                <a:gd name="T21" fmla="*/ 2 h 17"/>
                <a:gd name="T22" fmla="*/ 18 w 22"/>
                <a:gd name="T23" fmla="*/ 0 h 17"/>
                <a:gd name="T24" fmla="*/ 15 w 22"/>
                <a:gd name="T2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5" y="1"/>
                  </a:moveTo>
                  <a:cubicBezTo>
                    <a:pt x="13" y="5"/>
                    <a:pt x="10" y="5"/>
                    <a:pt x="7" y="5"/>
                  </a:cubicBezTo>
                  <a:cubicBezTo>
                    <a:pt x="6" y="5"/>
                    <a:pt x="4" y="5"/>
                    <a:pt x="2" y="6"/>
                  </a:cubicBezTo>
                  <a:cubicBezTo>
                    <a:pt x="1" y="6"/>
                    <a:pt x="0" y="8"/>
                    <a:pt x="0" y="11"/>
                  </a:cubicBezTo>
                  <a:cubicBezTo>
                    <a:pt x="0" y="14"/>
                    <a:pt x="1" y="17"/>
                    <a:pt x="1" y="17"/>
                  </a:cubicBezTo>
                  <a:cubicBezTo>
                    <a:pt x="2" y="17"/>
                    <a:pt x="3" y="17"/>
                    <a:pt x="3" y="17"/>
                  </a:cubicBezTo>
                  <a:cubicBezTo>
                    <a:pt x="4" y="17"/>
                    <a:pt x="4" y="17"/>
                    <a:pt x="5" y="15"/>
                  </a:cubicBezTo>
                  <a:cubicBezTo>
                    <a:pt x="6" y="12"/>
                    <a:pt x="9" y="9"/>
                    <a:pt x="13" y="9"/>
                  </a:cubicBezTo>
                  <a:cubicBezTo>
                    <a:pt x="15" y="9"/>
                    <a:pt x="16" y="10"/>
                    <a:pt x="17" y="10"/>
                  </a:cubicBezTo>
                  <a:cubicBezTo>
                    <a:pt x="18" y="10"/>
                    <a:pt x="19" y="10"/>
                    <a:pt x="20" y="8"/>
                  </a:cubicBezTo>
                  <a:cubicBezTo>
                    <a:pt x="21" y="6"/>
                    <a:pt x="22" y="4"/>
                    <a:pt x="22" y="2"/>
                  </a:cubicBezTo>
                  <a:cubicBezTo>
                    <a:pt x="22" y="0"/>
                    <a:pt x="20" y="0"/>
                    <a:pt x="18" y="0"/>
                  </a:cubicBezTo>
                  <a:cubicBezTo>
                    <a:pt x="16" y="0"/>
                    <a:pt x="15" y="1"/>
                    <a:pt x="15"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88" name="Freeform 1134"/>
            <p:cNvSpPr>
              <a:spLocks/>
            </p:cNvSpPr>
            <p:nvPr/>
          </p:nvSpPr>
          <p:spPr bwMode="auto">
            <a:xfrm>
              <a:off x="4068" y="1681"/>
              <a:ext cx="641" cy="415"/>
            </a:xfrm>
            <a:custGeom>
              <a:avLst/>
              <a:gdLst>
                <a:gd name="T0" fmla="*/ 478 w 671"/>
                <a:gd name="T1" fmla="*/ 83 h 435"/>
                <a:gd name="T2" fmla="*/ 464 w 671"/>
                <a:gd name="T3" fmla="*/ 113 h 435"/>
                <a:gd name="T4" fmla="*/ 408 w 671"/>
                <a:gd name="T5" fmla="*/ 147 h 435"/>
                <a:gd name="T6" fmla="*/ 338 w 671"/>
                <a:gd name="T7" fmla="*/ 171 h 435"/>
                <a:gd name="T8" fmla="*/ 299 w 671"/>
                <a:gd name="T9" fmla="*/ 162 h 435"/>
                <a:gd name="T10" fmla="*/ 242 w 671"/>
                <a:gd name="T11" fmla="*/ 157 h 435"/>
                <a:gd name="T12" fmla="*/ 237 w 671"/>
                <a:gd name="T13" fmla="*/ 155 h 435"/>
                <a:gd name="T14" fmla="*/ 206 w 671"/>
                <a:gd name="T15" fmla="*/ 124 h 435"/>
                <a:gd name="T16" fmla="*/ 155 w 671"/>
                <a:gd name="T17" fmla="*/ 73 h 435"/>
                <a:gd name="T18" fmla="*/ 151 w 671"/>
                <a:gd name="T19" fmla="*/ 68 h 435"/>
                <a:gd name="T20" fmla="*/ 145 w 671"/>
                <a:gd name="T21" fmla="*/ 63 h 435"/>
                <a:gd name="T22" fmla="*/ 113 w 671"/>
                <a:gd name="T23" fmla="*/ 96 h 435"/>
                <a:gd name="T24" fmla="*/ 82 w 671"/>
                <a:gd name="T25" fmla="*/ 121 h 435"/>
                <a:gd name="T26" fmla="*/ 72 w 671"/>
                <a:gd name="T27" fmla="*/ 159 h 435"/>
                <a:gd name="T28" fmla="*/ 56 w 671"/>
                <a:gd name="T29" fmla="*/ 171 h 435"/>
                <a:gd name="T30" fmla="*/ 43 w 671"/>
                <a:gd name="T31" fmla="*/ 180 h 435"/>
                <a:gd name="T32" fmla="*/ 17 w 671"/>
                <a:gd name="T33" fmla="*/ 185 h 435"/>
                <a:gd name="T34" fmla="*/ 0 w 671"/>
                <a:gd name="T35" fmla="*/ 198 h 435"/>
                <a:gd name="T36" fmla="*/ 15 w 671"/>
                <a:gd name="T37" fmla="*/ 229 h 435"/>
                <a:gd name="T38" fmla="*/ 43 w 671"/>
                <a:gd name="T39" fmla="*/ 248 h 435"/>
                <a:gd name="T40" fmla="*/ 51 w 671"/>
                <a:gd name="T41" fmla="*/ 244 h 435"/>
                <a:gd name="T42" fmla="*/ 60 w 671"/>
                <a:gd name="T43" fmla="*/ 271 h 435"/>
                <a:gd name="T44" fmla="*/ 52 w 671"/>
                <a:gd name="T45" fmla="*/ 291 h 435"/>
                <a:gd name="T46" fmla="*/ 76 w 671"/>
                <a:gd name="T47" fmla="*/ 315 h 435"/>
                <a:gd name="T48" fmla="*/ 80 w 671"/>
                <a:gd name="T49" fmla="*/ 316 h 435"/>
                <a:gd name="T50" fmla="*/ 153 w 671"/>
                <a:gd name="T51" fmla="*/ 345 h 435"/>
                <a:gd name="T52" fmla="*/ 163 w 671"/>
                <a:gd name="T53" fmla="*/ 348 h 435"/>
                <a:gd name="T54" fmla="*/ 185 w 671"/>
                <a:gd name="T55" fmla="*/ 343 h 435"/>
                <a:gd name="T56" fmla="*/ 196 w 671"/>
                <a:gd name="T57" fmla="*/ 345 h 435"/>
                <a:gd name="T58" fmla="*/ 216 w 671"/>
                <a:gd name="T59" fmla="*/ 330 h 435"/>
                <a:gd name="T60" fmla="*/ 245 w 671"/>
                <a:gd name="T61" fmla="*/ 338 h 435"/>
                <a:gd name="T62" fmla="*/ 266 w 671"/>
                <a:gd name="T63" fmla="*/ 359 h 435"/>
                <a:gd name="T64" fmla="*/ 274 w 671"/>
                <a:gd name="T65" fmla="*/ 410 h 435"/>
                <a:gd name="T66" fmla="*/ 289 w 671"/>
                <a:gd name="T67" fmla="*/ 420 h 435"/>
                <a:gd name="T68" fmla="*/ 299 w 671"/>
                <a:gd name="T69" fmla="*/ 411 h 435"/>
                <a:gd name="T70" fmla="*/ 310 w 671"/>
                <a:gd name="T71" fmla="*/ 408 h 435"/>
                <a:gd name="T72" fmla="*/ 343 w 671"/>
                <a:gd name="T73" fmla="*/ 402 h 435"/>
                <a:gd name="T74" fmla="*/ 369 w 671"/>
                <a:gd name="T75" fmla="*/ 422 h 435"/>
                <a:gd name="T76" fmla="*/ 390 w 671"/>
                <a:gd name="T77" fmla="*/ 429 h 435"/>
                <a:gd name="T78" fmla="*/ 465 w 671"/>
                <a:gd name="T79" fmla="*/ 403 h 435"/>
                <a:gd name="T80" fmla="*/ 499 w 671"/>
                <a:gd name="T81" fmla="*/ 373 h 435"/>
                <a:gd name="T82" fmla="*/ 521 w 671"/>
                <a:gd name="T83" fmla="*/ 333 h 435"/>
                <a:gd name="T84" fmla="*/ 525 w 671"/>
                <a:gd name="T85" fmla="*/ 308 h 435"/>
                <a:gd name="T86" fmla="*/ 513 w 671"/>
                <a:gd name="T87" fmla="*/ 283 h 435"/>
                <a:gd name="T88" fmla="*/ 509 w 671"/>
                <a:gd name="T89" fmla="*/ 241 h 435"/>
                <a:gd name="T90" fmla="*/ 510 w 671"/>
                <a:gd name="T91" fmla="*/ 226 h 435"/>
                <a:gd name="T92" fmla="*/ 487 w 671"/>
                <a:gd name="T93" fmla="*/ 201 h 435"/>
                <a:gd name="T94" fmla="*/ 523 w 671"/>
                <a:gd name="T95" fmla="*/ 201 h 435"/>
                <a:gd name="T96" fmla="*/ 555 w 671"/>
                <a:gd name="T97" fmla="*/ 187 h 435"/>
                <a:gd name="T98" fmla="*/ 597 w 671"/>
                <a:gd name="T99" fmla="*/ 166 h 435"/>
                <a:gd name="T100" fmla="*/ 630 w 671"/>
                <a:gd name="T101" fmla="*/ 152 h 435"/>
                <a:gd name="T102" fmla="*/ 636 w 671"/>
                <a:gd name="T103" fmla="*/ 121 h 435"/>
                <a:gd name="T104" fmla="*/ 664 w 671"/>
                <a:gd name="T105" fmla="*/ 102 h 435"/>
                <a:gd name="T106" fmla="*/ 658 w 671"/>
                <a:gd name="T107" fmla="*/ 81 h 435"/>
                <a:gd name="T108" fmla="*/ 626 w 671"/>
                <a:gd name="T109" fmla="*/ 70 h 435"/>
                <a:gd name="T110" fmla="*/ 591 w 671"/>
                <a:gd name="T111" fmla="*/ 49 h 435"/>
                <a:gd name="T112" fmla="*/ 553 w 671"/>
                <a:gd name="T113" fmla="*/ 2 h 435"/>
                <a:gd name="T114" fmla="*/ 511 w 671"/>
                <a:gd name="T115" fmla="*/ 8 h 435"/>
                <a:gd name="T116" fmla="*/ 493 w 671"/>
                <a:gd name="T117" fmla="*/ 53 h 435"/>
                <a:gd name="T118" fmla="*/ 476 w 671"/>
                <a:gd name="T119" fmla="*/ 59 h 435"/>
                <a:gd name="T120" fmla="*/ 461 w 671"/>
                <a:gd name="T121" fmla="*/ 7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1" h="435">
                  <a:moveTo>
                    <a:pt x="461" y="71"/>
                  </a:moveTo>
                  <a:cubicBezTo>
                    <a:pt x="461" y="77"/>
                    <a:pt x="461" y="77"/>
                    <a:pt x="461" y="77"/>
                  </a:cubicBezTo>
                  <a:cubicBezTo>
                    <a:pt x="459" y="78"/>
                    <a:pt x="459" y="78"/>
                    <a:pt x="459" y="78"/>
                  </a:cubicBezTo>
                  <a:cubicBezTo>
                    <a:pt x="459" y="78"/>
                    <a:pt x="458" y="78"/>
                    <a:pt x="458" y="79"/>
                  </a:cubicBezTo>
                  <a:cubicBezTo>
                    <a:pt x="458" y="79"/>
                    <a:pt x="458" y="79"/>
                    <a:pt x="459" y="80"/>
                  </a:cubicBezTo>
                  <a:cubicBezTo>
                    <a:pt x="460" y="82"/>
                    <a:pt x="461" y="82"/>
                    <a:pt x="461" y="82"/>
                  </a:cubicBezTo>
                  <a:cubicBezTo>
                    <a:pt x="462" y="82"/>
                    <a:pt x="462" y="82"/>
                    <a:pt x="463" y="81"/>
                  </a:cubicBezTo>
                  <a:cubicBezTo>
                    <a:pt x="464" y="81"/>
                    <a:pt x="466" y="80"/>
                    <a:pt x="469" y="80"/>
                  </a:cubicBezTo>
                  <a:cubicBezTo>
                    <a:pt x="472" y="80"/>
                    <a:pt x="475" y="82"/>
                    <a:pt x="477" y="82"/>
                  </a:cubicBezTo>
                  <a:cubicBezTo>
                    <a:pt x="477" y="83"/>
                    <a:pt x="478" y="83"/>
                    <a:pt x="478" y="83"/>
                  </a:cubicBezTo>
                  <a:cubicBezTo>
                    <a:pt x="479" y="80"/>
                    <a:pt x="483" y="78"/>
                    <a:pt x="486" y="78"/>
                  </a:cubicBezTo>
                  <a:cubicBezTo>
                    <a:pt x="488" y="78"/>
                    <a:pt x="491" y="79"/>
                    <a:pt x="492" y="81"/>
                  </a:cubicBezTo>
                  <a:cubicBezTo>
                    <a:pt x="493" y="83"/>
                    <a:pt x="496" y="85"/>
                    <a:pt x="498" y="86"/>
                  </a:cubicBezTo>
                  <a:cubicBezTo>
                    <a:pt x="503" y="91"/>
                    <a:pt x="508" y="95"/>
                    <a:pt x="507" y="98"/>
                  </a:cubicBezTo>
                  <a:cubicBezTo>
                    <a:pt x="507" y="100"/>
                    <a:pt x="506" y="102"/>
                    <a:pt x="500" y="102"/>
                  </a:cubicBezTo>
                  <a:cubicBezTo>
                    <a:pt x="498" y="102"/>
                    <a:pt x="496" y="102"/>
                    <a:pt x="493" y="101"/>
                  </a:cubicBezTo>
                  <a:cubicBezTo>
                    <a:pt x="491" y="100"/>
                    <a:pt x="489" y="101"/>
                    <a:pt x="486" y="102"/>
                  </a:cubicBezTo>
                  <a:cubicBezTo>
                    <a:pt x="484" y="103"/>
                    <a:pt x="481" y="104"/>
                    <a:pt x="479" y="104"/>
                  </a:cubicBezTo>
                  <a:cubicBezTo>
                    <a:pt x="476" y="104"/>
                    <a:pt x="471" y="105"/>
                    <a:pt x="467" y="109"/>
                  </a:cubicBezTo>
                  <a:cubicBezTo>
                    <a:pt x="465" y="111"/>
                    <a:pt x="465" y="112"/>
                    <a:pt x="464" y="113"/>
                  </a:cubicBezTo>
                  <a:cubicBezTo>
                    <a:pt x="462" y="116"/>
                    <a:pt x="461" y="119"/>
                    <a:pt x="455" y="119"/>
                  </a:cubicBezTo>
                  <a:cubicBezTo>
                    <a:pt x="454" y="119"/>
                    <a:pt x="453" y="119"/>
                    <a:pt x="452" y="120"/>
                  </a:cubicBezTo>
                  <a:cubicBezTo>
                    <a:pt x="448" y="120"/>
                    <a:pt x="445" y="120"/>
                    <a:pt x="440" y="124"/>
                  </a:cubicBezTo>
                  <a:cubicBezTo>
                    <a:pt x="436" y="126"/>
                    <a:pt x="432" y="128"/>
                    <a:pt x="428" y="128"/>
                  </a:cubicBezTo>
                  <a:cubicBezTo>
                    <a:pt x="424" y="128"/>
                    <a:pt x="420" y="126"/>
                    <a:pt x="419" y="126"/>
                  </a:cubicBezTo>
                  <a:cubicBezTo>
                    <a:pt x="419" y="125"/>
                    <a:pt x="417" y="125"/>
                    <a:pt x="416" y="125"/>
                  </a:cubicBezTo>
                  <a:cubicBezTo>
                    <a:pt x="414" y="125"/>
                    <a:pt x="412" y="126"/>
                    <a:pt x="411" y="128"/>
                  </a:cubicBezTo>
                  <a:cubicBezTo>
                    <a:pt x="410" y="129"/>
                    <a:pt x="411" y="130"/>
                    <a:pt x="412" y="132"/>
                  </a:cubicBezTo>
                  <a:cubicBezTo>
                    <a:pt x="413" y="134"/>
                    <a:pt x="415" y="137"/>
                    <a:pt x="414" y="140"/>
                  </a:cubicBezTo>
                  <a:cubicBezTo>
                    <a:pt x="414" y="144"/>
                    <a:pt x="411" y="146"/>
                    <a:pt x="408" y="147"/>
                  </a:cubicBezTo>
                  <a:cubicBezTo>
                    <a:pt x="405" y="148"/>
                    <a:pt x="402" y="149"/>
                    <a:pt x="400" y="152"/>
                  </a:cubicBezTo>
                  <a:cubicBezTo>
                    <a:pt x="394" y="159"/>
                    <a:pt x="383" y="162"/>
                    <a:pt x="378" y="161"/>
                  </a:cubicBezTo>
                  <a:cubicBezTo>
                    <a:pt x="377" y="161"/>
                    <a:pt x="376" y="161"/>
                    <a:pt x="375" y="161"/>
                  </a:cubicBezTo>
                  <a:cubicBezTo>
                    <a:pt x="373" y="160"/>
                    <a:pt x="369" y="160"/>
                    <a:pt x="365" y="160"/>
                  </a:cubicBezTo>
                  <a:cubicBezTo>
                    <a:pt x="360" y="160"/>
                    <a:pt x="357" y="160"/>
                    <a:pt x="354" y="162"/>
                  </a:cubicBezTo>
                  <a:cubicBezTo>
                    <a:pt x="350" y="164"/>
                    <a:pt x="346" y="166"/>
                    <a:pt x="343" y="168"/>
                  </a:cubicBezTo>
                  <a:cubicBezTo>
                    <a:pt x="343" y="168"/>
                    <a:pt x="342" y="169"/>
                    <a:pt x="341" y="169"/>
                  </a:cubicBezTo>
                  <a:cubicBezTo>
                    <a:pt x="341" y="170"/>
                    <a:pt x="340" y="170"/>
                    <a:pt x="339" y="170"/>
                  </a:cubicBezTo>
                  <a:cubicBezTo>
                    <a:pt x="339" y="170"/>
                    <a:pt x="339" y="171"/>
                    <a:pt x="339" y="171"/>
                  </a:cubicBezTo>
                  <a:cubicBezTo>
                    <a:pt x="338" y="171"/>
                    <a:pt x="338" y="171"/>
                    <a:pt x="338" y="171"/>
                  </a:cubicBezTo>
                  <a:cubicBezTo>
                    <a:pt x="337" y="172"/>
                    <a:pt x="337" y="172"/>
                    <a:pt x="336" y="172"/>
                  </a:cubicBezTo>
                  <a:cubicBezTo>
                    <a:pt x="336" y="172"/>
                    <a:pt x="336" y="172"/>
                    <a:pt x="335" y="172"/>
                  </a:cubicBezTo>
                  <a:cubicBezTo>
                    <a:pt x="335" y="172"/>
                    <a:pt x="334" y="172"/>
                    <a:pt x="334" y="172"/>
                  </a:cubicBezTo>
                  <a:cubicBezTo>
                    <a:pt x="334" y="172"/>
                    <a:pt x="334" y="172"/>
                    <a:pt x="334" y="172"/>
                  </a:cubicBezTo>
                  <a:cubicBezTo>
                    <a:pt x="333" y="172"/>
                    <a:pt x="333" y="172"/>
                    <a:pt x="333" y="172"/>
                  </a:cubicBezTo>
                  <a:cubicBezTo>
                    <a:pt x="331" y="172"/>
                    <a:pt x="329" y="171"/>
                    <a:pt x="328" y="169"/>
                  </a:cubicBezTo>
                  <a:cubicBezTo>
                    <a:pt x="327" y="168"/>
                    <a:pt x="327" y="168"/>
                    <a:pt x="325" y="168"/>
                  </a:cubicBezTo>
                  <a:cubicBezTo>
                    <a:pt x="319" y="169"/>
                    <a:pt x="316" y="167"/>
                    <a:pt x="312" y="165"/>
                  </a:cubicBezTo>
                  <a:cubicBezTo>
                    <a:pt x="311" y="164"/>
                    <a:pt x="310" y="164"/>
                    <a:pt x="309" y="164"/>
                  </a:cubicBezTo>
                  <a:cubicBezTo>
                    <a:pt x="306" y="164"/>
                    <a:pt x="304" y="165"/>
                    <a:pt x="299" y="162"/>
                  </a:cubicBezTo>
                  <a:cubicBezTo>
                    <a:pt x="295" y="159"/>
                    <a:pt x="289" y="158"/>
                    <a:pt x="284" y="158"/>
                  </a:cubicBezTo>
                  <a:cubicBezTo>
                    <a:pt x="283" y="158"/>
                    <a:pt x="281" y="158"/>
                    <a:pt x="280" y="158"/>
                  </a:cubicBezTo>
                  <a:cubicBezTo>
                    <a:pt x="278" y="157"/>
                    <a:pt x="272" y="157"/>
                    <a:pt x="267" y="157"/>
                  </a:cubicBezTo>
                  <a:cubicBezTo>
                    <a:pt x="262" y="157"/>
                    <a:pt x="256" y="157"/>
                    <a:pt x="253" y="157"/>
                  </a:cubicBezTo>
                  <a:cubicBezTo>
                    <a:pt x="251" y="157"/>
                    <a:pt x="249" y="157"/>
                    <a:pt x="246" y="157"/>
                  </a:cubicBezTo>
                  <a:cubicBezTo>
                    <a:pt x="245" y="157"/>
                    <a:pt x="244" y="157"/>
                    <a:pt x="243" y="157"/>
                  </a:cubicBezTo>
                  <a:cubicBezTo>
                    <a:pt x="243" y="157"/>
                    <a:pt x="243" y="157"/>
                    <a:pt x="243" y="157"/>
                  </a:cubicBezTo>
                  <a:cubicBezTo>
                    <a:pt x="243" y="157"/>
                    <a:pt x="243" y="157"/>
                    <a:pt x="243" y="157"/>
                  </a:cubicBezTo>
                  <a:cubicBezTo>
                    <a:pt x="243" y="157"/>
                    <a:pt x="242" y="157"/>
                    <a:pt x="242" y="157"/>
                  </a:cubicBezTo>
                  <a:cubicBezTo>
                    <a:pt x="242" y="157"/>
                    <a:pt x="242" y="157"/>
                    <a:pt x="242" y="157"/>
                  </a:cubicBezTo>
                  <a:cubicBezTo>
                    <a:pt x="242" y="157"/>
                    <a:pt x="242" y="157"/>
                    <a:pt x="241" y="157"/>
                  </a:cubicBezTo>
                  <a:cubicBezTo>
                    <a:pt x="241" y="157"/>
                    <a:pt x="241" y="157"/>
                    <a:pt x="241" y="157"/>
                  </a:cubicBezTo>
                  <a:cubicBezTo>
                    <a:pt x="241" y="157"/>
                    <a:pt x="241" y="157"/>
                    <a:pt x="241" y="157"/>
                  </a:cubicBezTo>
                  <a:cubicBezTo>
                    <a:pt x="240" y="157"/>
                    <a:pt x="240" y="157"/>
                    <a:pt x="240" y="157"/>
                  </a:cubicBezTo>
                  <a:cubicBezTo>
                    <a:pt x="240" y="157"/>
                    <a:pt x="240" y="157"/>
                    <a:pt x="240" y="157"/>
                  </a:cubicBezTo>
                  <a:cubicBezTo>
                    <a:pt x="239" y="157"/>
                    <a:pt x="239" y="157"/>
                    <a:pt x="239" y="157"/>
                  </a:cubicBezTo>
                  <a:cubicBezTo>
                    <a:pt x="239" y="156"/>
                    <a:pt x="239" y="156"/>
                    <a:pt x="239" y="156"/>
                  </a:cubicBezTo>
                  <a:cubicBezTo>
                    <a:pt x="239" y="156"/>
                    <a:pt x="238" y="156"/>
                    <a:pt x="238" y="156"/>
                  </a:cubicBezTo>
                  <a:cubicBezTo>
                    <a:pt x="238" y="156"/>
                    <a:pt x="238" y="156"/>
                    <a:pt x="238" y="156"/>
                  </a:cubicBezTo>
                  <a:cubicBezTo>
                    <a:pt x="238" y="156"/>
                    <a:pt x="238" y="156"/>
                    <a:pt x="237" y="155"/>
                  </a:cubicBezTo>
                  <a:cubicBezTo>
                    <a:pt x="237" y="155"/>
                    <a:pt x="237" y="155"/>
                    <a:pt x="237" y="155"/>
                  </a:cubicBezTo>
                  <a:cubicBezTo>
                    <a:pt x="237" y="155"/>
                    <a:pt x="237" y="154"/>
                    <a:pt x="237" y="154"/>
                  </a:cubicBezTo>
                  <a:cubicBezTo>
                    <a:pt x="237" y="153"/>
                    <a:pt x="236" y="152"/>
                    <a:pt x="235" y="151"/>
                  </a:cubicBezTo>
                  <a:cubicBezTo>
                    <a:pt x="233" y="149"/>
                    <a:pt x="231" y="147"/>
                    <a:pt x="230" y="142"/>
                  </a:cubicBezTo>
                  <a:cubicBezTo>
                    <a:pt x="229" y="136"/>
                    <a:pt x="226" y="135"/>
                    <a:pt x="223" y="134"/>
                  </a:cubicBezTo>
                  <a:cubicBezTo>
                    <a:pt x="221" y="134"/>
                    <a:pt x="219" y="132"/>
                    <a:pt x="218" y="131"/>
                  </a:cubicBezTo>
                  <a:cubicBezTo>
                    <a:pt x="217" y="130"/>
                    <a:pt x="217" y="130"/>
                    <a:pt x="216" y="129"/>
                  </a:cubicBezTo>
                  <a:cubicBezTo>
                    <a:pt x="215" y="129"/>
                    <a:pt x="214" y="128"/>
                    <a:pt x="213" y="127"/>
                  </a:cubicBezTo>
                  <a:cubicBezTo>
                    <a:pt x="212" y="126"/>
                    <a:pt x="210" y="124"/>
                    <a:pt x="208" y="124"/>
                  </a:cubicBezTo>
                  <a:cubicBezTo>
                    <a:pt x="207" y="124"/>
                    <a:pt x="207" y="124"/>
                    <a:pt x="206" y="124"/>
                  </a:cubicBezTo>
                  <a:cubicBezTo>
                    <a:pt x="200" y="124"/>
                    <a:pt x="184" y="122"/>
                    <a:pt x="181" y="117"/>
                  </a:cubicBezTo>
                  <a:cubicBezTo>
                    <a:pt x="179" y="114"/>
                    <a:pt x="180" y="111"/>
                    <a:pt x="182" y="110"/>
                  </a:cubicBezTo>
                  <a:cubicBezTo>
                    <a:pt x="182" y="109"/>
                    <a:pt x="183" y="108"/>
                    <a:pt x="183" y="107"/>
                  </a:cubicBezTo>
                  <a:cubicBezTo>
                    <a:pt x="183" y="105"/>
                    <a:pt x="183" y="103"/>
                    <a:pt x="184" y="101"/>
                  </a:cubicBezTo>
                  <a:cubicBezTo>
                    <a:pt x="184" y="100"/>
                    <a:pt x="185" y="98"/>
                    <a:pt x="184" y="97"/>
                  </a:cubicBezTo>
                  <a:cubicBezTo>
                    <a:pt x="182" y="96"/>
                    <a:pt x="178" y="91"/>
                    <a:pt x="178" y="87"/>
                  </a:cubicBezTo>
                  <a:cubicBezTo>
                    <a:pt x="177" y="85"/>
                    <a:pt x="173" y="81"/>
                    <a:pt x="170" y="81"/>
                  </a:cubicBezTo>
                  <a:cubicBezTo>
                    <a:pt x="165" y="81"/>
                    <a:pt x="162" y="78"/>
                    <a:pt x="159" y="75"/>
                  </a:cubicBezTo>
                  <a:cubicBezTo>
                    <a:pt x="158" y="74"/>
                    <a:pt x="157" y="74"/>
                    <a:pt x="156" y="74"/>
                  </a:cubicBezTo>
                  <a:cubicBezTo>
                    <a:pt x="156" y="73"/>
                    <a:pt x="156" y="73"/>
                    <a:pt x="155" y="73"/>
                  </a:cubicBezTo>
                  <a:cubicBezTo>
                    <a:pt x="155" y="73"/>
                    <a:pt x="155" y="73"/>
                    <a:pt x="155" y="73"/>
                  </a:cubicBezTo>
                  <a:cubicBezTo>
                    <a:pt x="155" y="73"/>
                    <a:pt x="155" y="72"/>
                    <a:pt x="154" y="72"/>
                  </a:cubicBezTo>
                  <a:cubicBezTo>
                    <a:pt x="154" y="72"/>
                    <a:pt x="154" y="72"/>
                    <a:pt x="154" y="72"/>
                  </a:cubicBezTo>
                  <a:cubicBezTo>
                    <a:pt x="154" y="72"/>
                    <a:pt x="154" y="72"/>
                    <a:pt x="153" y="71"/>
                  </a:cubicBezTo>
                  <a:cubicBezTo>
                    <a:pt x="153" y="71"/>
                    <a:pt x="153" y="71"/>
                    <a:pt x="153" y="71"/>
                  </a:cubicBezTo>
                  <a:cubicBezTo>
                    <a:pt x="153" y="71"/>
                    <a:pt x="153" y="71"/>
                    <a:pt x="152" y="70"/>
                  </a:cubicBezTo>
                  <a:cubicBezTo>
                    <a:pt x="152" y="70"/>
                    <a:pt x="152" y="70"/>
                    <a:pt x="152" y="70"/>
                  </a:cubicBezTo>
                  <a:cubicBezTo>
                    <a:pt x="152" y="70"/>
                    <a:pt x="152" y="69"/>
                    <a:pt x="152" y="69"/>
                  </a:cubicBezTo>
                  <a:cubicBezTo>
                    <a:pt x="152" y="69"/>
                    <a:pt x="151" y="69"/>
                    <a:pt x="151" y="69"/>
                  </a:cubicBezTo>
                  <a:cubicBezTo>
                    <a:pt x="151" y="68"/>
                    <a:pt x="151" y="68"/>
                    <a:pt x="151" y="68"/>
                  </a:cubicBezTo>
                  <a:cubicBezTo>
                    <a:pt x="151" y="67"/>
                    <a:pt x="151" y="67"/>
                    <a:pt x="151" y="67"/>
                  </a:cubicBezTo>
                  <a:cubicBezTo>
                    <a:pt x="151" y="67"/>
                    <a:pt x="150" y="66"/>
                    <a:pt x="150" y="66"/>
                  </a:cubicBezTo>
                  <a:cubicBezTo>
                    <a:pt x="150" y="66"/>
                    <a:pt x="150" y="65"/>
                    <a:pt x="150" y="65"/>
                  </a:cubicBezTo>
                  <a:cubicBezTo>
                    <a:pt x="150" y="65"/>
                    <a:pt x="150" y="64"/>
                    <a:pt x="150" y="64"/>
                  </a:cubicBezTo>
                  <a:cubicBezTo>
                    <a:pt x="150" y="64"/>
                    <a:pt x="150" y="64"/>
                    <a:pt x="150" y="64"/>
                  </a:cubicBezTo>
                  <a:cubicBezTo>
                    <a:pt x="149" y="64"/>
                    <a:pt x="149" y="64"/>
                    <a:pt x="149" y="64"/>
                  </a:cubicBezTo>
                  <a:cubicBezTo>
                    <a:pt x="149" y="64"/>
                    <a:pt x="149" y="64"/>
                    <a:pt x="149" y="64"/>
                  </a:cubicBezTo>
                  <a:cubicBezTo>
                    <a:pt x="148" y="63"/>
                    <a:pt x="148" y="63"/>
                    <a:pt x="147" y="63"/>
                  </a:cubicBezTo>
                  <a:cubicBezTo>
                    <a:pt x="147" y="63"/>
                    <a:pt x="147" y="63"/>
                    <a:pt x="147" y="63"/>
                  </a:cubicBezTo>
                  <a:cubicBezTo>
                    <a:pt x="146" y="63"/>
                    <a:pt x="146" y="63"/>
                    <a:pt x="145" y="63"/>
                  </a:cubicBezTo>
                  <a:cubicBezTo>
                    <a:pt x="145" y="63"/>
                    <a:pt x="145" y="63"/>
                    <a:pt x="145" y="63"/>
                  </a:cubicBezTo>
                  <a:cubicBezTo>
                    <a:pt x="144" y="63"/>
                    <a:pt x="144" y="64"/>
                    <a:pt x="144" y="64"/>
                  </a:cubicBezTo>
                  <a:cubicBezTo>
                    <a:pt x="143" y="65"/>
                    <a:pt x="142" y="66"/>
                    <a:pt x="142" y="67"/>
                  </a:cubicBezTo>
                  <a:cubicBezTo>
                    <a:pt x="142" y="71"/>
                    <a:pt x="140" y="75"/>
                    <a:pt x="135" y="75"/>
                  </a:cubicBezTo>
                  <a:cubicBezTo>
                    <a:pt x="133" y="75"/>
                    <a:pt x="130" y="77"/>
                    <a:pt x="130" y="82"/>
                  </a:cubicBezTo>
                  <a:cubicBezTo>
                    <a:pt x="130" y="84"/>
                    <a:pt x="131" y="85"/>
                    <a:pt x="131" y="86"/>
                  </a:cubicBezTo>
                  <a:cubicBezTo>
                    <a:pt x="132" y="88"/>
                    <a:pt x="133" y="89"/>
                    <a:pt x="131" y="92"/>
                  </a:cubicBezTo>
                  <a:cubicBezTo>
                    <a:pt x="129" y="94"/>
                    <a:pt x="124" y="97"/>
                    <a:pt x="120" y="97"/>
                  </a:cubicBezTo>
                  <a:cubicBezTo>
                    <a:pt x="120" y="97"/>
                    <a:pt x="119" y="97"/>
                    <a:pt x="118" y="96"/>
                  </a:cubicBezTo>
                  <a:cubicBezTo>
                    <a:pt x="117" y="96"/>
                    <a:pt x="115" y="96"/>
                    <a:pt x="113" y="96"/>
                  </a:cubicBezTo>
                  <a:cubicBezTo>
                    <a:pt x="111" y="96"/>
                    <a:pt x="110" y="96"/>
                    <a:pt x="108" y="95"/>
                  </a:cubicBezTo>
                  <a:cubicBezTo>
                    <a:pt x="107" y="95"/>
                    <a:pt x="105" y="94"/>
                    <a:pt x="104" y="94"/>
                  </a:cubicBezTo>
                  <a:cubicBezTo>
                    <a:pt x="104" y="94"/>
                    <a:pt x="103" y="93"/>
                    <a:pt x="103" y="93"/>
                  </a:cubicBezTo>
                  <a:cubicBezTo>
                    <a:pt x="103" y="93"/>
                    <a:pt x="103" y="94"/>
                    <a:pt x="103" y="94"/>
                  </a:cubicBezTo>
                  <a:cubicBezTo>
                    <a:pt x="102" y="96"/>
                    <a:pt x="101" y="99"/>
                    <a:pt x="100" y="103"/>
                  </a:cubicBezTo>
                  <a:cubicBezTo>
                    <a:pt x="98" y="106"/>
                    <a:pt x="96" y="112"/>
                    <a:pt x="96" y="114"/>
                  </a:cubicBezTo>
                  <a:cubicBezTo>
                    <a:pt x="97" y="116"/>
                    <a:pt x="99" y="118"/>
                    <a:pt x="98" y="120"/>
                  </a:cubicBezTo>
                  <a:cubicBezTo>
                    <a:pt x="98" y="121"/>
                    <a:pt x="97" y="122"/>
                    <a:pt x="94" y="122"/>
                  </a:cubicBezTo>
                  <a:cubicBezTo>
                    <a:pt x="89" y="122"/>
                    <a:pt x="86" y="122"/>
                    <a:pt x="85" y="120"/>
                  </a:cubicBezTo>
                  <a:cubicBezTo>
                    <a:pt x="84" y="120"/>
                    <a:pt x="83" y="121"/>
                    <a:pt x="82" y="121"/>
                  </a:cubicBezTo>
                  <a:cubicBezTo>
                    <a:pt x="80" y="122"/>
                    <a:pt x="78" y="123"/>
                    <a:pt x="76" y="123"/>
                  </a:cubicBezTo>
                  <a:cubicBezTo>
                    <a:pt x="75" y="123"/>
                    <a:pt x="72" y="123"/>
                    <a:pt x="71" y="124"/>
                  </a:cubicBezTo>
                  <a:cubicBezTo>
                    <a:pt x="73" y="126"/>
                    <a:pt x="73" y="130"/>
                    <a:pt x="73" y="135"/>
                  </a:cubicBezTo>
                  <a:cubicBezTo>
                    <a:pt x="73" y="135"/>
                    <a:pt x="75" y="137"/>
                    <a:pt x="75" y="139"/>
                  </a:cubicBezTo>
                  <a:cubicBezTo>
                    <a:pt x="77" y="143"/>
                    <a:pt x="79" y="146"/>
                    <a:pt x="78" y="148"/>
                  </a:cubicBezTo>
                  <a:cubicBezTo>
                    <a:pt x="77" y="149"/>
                    <a:pt x="76" y="150"/>
                    <a:pt x="75" y="152"/>
                  </a:cubicBezTo>
                  <a:cubicBezTo>
                    <a:pt x="73" y="153"/>
                    <a:pt x="72" y="155"/>
                    <a:pt x="72" y="156"/>
                  </a:cubicBezTo>
                  <a:cubicBezTo>
                    <a:pt x="72" y="157"/>
                    <a:pt x="72" y="157"/>
                    <a:pt x="72" y="158"/>
                  </a:cubicBezTo>
                  <a:cubicBezTo>
                    <a:pt x="72" y="159"/>
                    <a:pt x="72" y="159"/>
                    <a:pt x="72" y="159"/>
                  </a:cubicBezTo>
                  <a:cubicBezTo>
                    <a:pt x="72" y="159"/>
                    <a:pt x="72" y="159"/>
                    <a:pt x="72" y="159"/>
                  </a:cubicBezTo>
                  <a:cubicBezTo>
                    <a:pt x="72" y="160"/>
                    <a:pt x="72" y="160"/>
                    <a:pt x="72" y="160"/>
                  </a:cubicBezTo>
                  <a:cubicBezTo>
                    <a:pt x="72" y="160"/>
                    <a:pt x="72" y="160"/>
                    <a:pt x="72" y="160"/>
                  </a:cubicBezTo>
                  <a:cubicBezTo>
                    <a:pt x="72" y="164"/>
                    <a:pt x="72" y="164"/>
                    <a:pt x="72" y="164"/>
                  </a:cubicBezTo>
                  <a:cubicBezTo>
                    <a:pt x="71" y="164"/>
                    <a:pt x="71" y="164"/>
                    <a:pt x="71" y="164"/>
                  </a:cubicBezTo>
                  <a:cubicBezTo>
                    <a:pt x="71" y="164"/>
                    <a:pt x="70" y="164"/>
                    <a:pt x="70" y="165"/>
                  </a:cubicBezTo>
                  <a:cubicBezTo>
                    <a:pt x="70" y="165"/>
                    <a:pt x="70" y="165"/>
                    <a:pt x="70" y="165"/>
                  </a:cubicBezTo>
                  <a:cubicBezTo>
                    <a:pt x="70" y="165"/>
                    <a:pt x="70" y="165"/>
                    <a:pt x="70" y="165"/>
                  </a:cubicBezTo>
                  <a:cubicBezTo>
                    <a:pt x="69" y="165"/>
                    <a:pt x="69" y="165"/>
                    <a:pt x="69" y="165"/>
                  </a:cubicBezTo>
                  <a:cubicBezTo>
                    <a:pt x="67" y="166"/>
                    <a:pt x="63" y="168"/>
                    <a:pt x="60" y="169"/>
                  </a:cubicBezTo>
                  <a:cubicBezTo>
                    <a:pt x="59" y="170"/>
                    <a:pt x="58" y="171"/>
                    <a:pt x="56" y="171"/>
                  </a:cubicBezTo>
                  <a:cubicBezTo>
                    <a:pt x="54" y="172"/>
                    <a:pt x="53" y="172"/>
                    <a:pt x="52" y="174"/>
                  </a:cubicBezTo>
                  <a:cubicBezTo>
                    <a:pt x="52" y="175"/>
                    <a:pt x="51" y="176"/>
                    <a:pt x="49" y="178"/>
                  </a:cubicBezTo>
                  <a:cubicBezTo>
                    <a:pt x="49" y="178"/>
                    <a:pt x="49" y="178"/>
                    <a:pt x="49" y="178"/>
                  </a:cubicBezTo>
                  <a:cubicBezTo>
                    <a:pt x="49" y="178"/>
                    <a:pt x="48" y="178"/>
                    <a:pt x="48" y="178"/>
                  </a:cubicBezTo>
                  <a:cubicBezTo>
                    <a:pt x="48" y="178"/>
                    <a:pt x="48" y="178"/>
                    <a:pt x="48" y="179"/>
                  </a:cubicBezTo>
                  <a:cubicBezTo>
                    <a:pt x="47" y="179"/>
                    <a:pt x="47" y="179"/>
                    <a:pt x="47" y="179"/>
                  </a:cubicBezTo>
                  <a:cubicBezTo>
                    <a:pt x="47" y="179"/>
                    <a:pt x="46" y="179"/>
                    <a:pt x="46" y="179"/>
                  </a:cubicBezTo>
                  <a:cubicBezTo>
                    <a:pt x="46" y="179"/>
                    <a:pt x="46" y="179"/>
                    <a:pt x="45" y="180"/>
                  </a:cubicBezTo>
                  <a:cubicBezTo>
                    <a:pt x="45" y="180"/>
                    <a:pt x="45" y="180"/>
                    <a:pt x="44" y="180"/>
                  </a:cubicBezTo>
                  <a:cubicBezTo>
                    <a:pt x="44" y="180"/>
                    <a:pt x="44" y="180"/>
                    <a:pt x="43" y="180"/>
                  </a:cubicBezTo>
                  <a:cubicBezTo>
                    <a:pt x="43" y="180"/>
                    <a:pt x="43" y="180"/>
                    <a:pt x="43" y="180"/>
                  </a:cubicBezTo>
                  <a:cubicBezTo>
                    <a:pt x="42" y="180"/>
                    <a:pt x="42" y="180"/>
                    <a:pt x="41" y="180"/>
                  </a:cubicBezTo>
                  <a:cubicBezTo>
                    <a:pt x="40" y="180"/>
                    <a:pt x="40" y="180"/>
                    <a:pt x="40" y="180"/>
                  </a:cubicBezTo>
                  <a:cubicBezTo>
                    <a:pt x="39" y="179"/>
                    <a:pt x="38" y="179"/>
                    <a:pt x="37" y="179"/>
                  </a:cubicBezTo>
                  <a:cubicBezTo>
                    <a:pt x="36" y="179"/>
                    <a:pt x="35" y="179"/>
                    <a:pt x="33" y="182"/>
                  </a:cubicBezTo>
                  <a:cubicBezTo>
                    <a:pt x="30" y="185"/>
                    <a:pt x="29" y="185"/>
                    <a:pt x="27" y="186"/>
                  </a:cubicBezTo>
                  <a:cubicBezTo>
                    <a:pt x="27" y="186"/>
                    <a:pt x="26" y="186"/>
                    <a:pt x="26" y="187"/>
                  </a:cubicBezTo>
                  <a:cubicBezTo>
                    <a:pt x="25" y="187"/>
                    <a:pt x="24" y="188"/>
                    <a:pt x="23" y="188"/>
                  </a:cubicBezTo>
                  <a:cubicBezTo>
                    <a:pt x="21" y="188"/>
                    <a:pt x="19" y="187"/>
                    <a:pt x="18" y="186"/>
                  </a:cubicBezTo>
                  <a:cubicBezTo>
                    <a:pt x="18" y="185"/>
                    <a:pt x="17" y="185"/>
                    <a:pt x="17" y="185"/>
                  </a:cubicBezTo>
                  <a:cubicBezTo>
                    <a:pt x="16" y="185"/>
                    <a:pt x="15" y="185"/>
                    <a:pt x="15" y="186"/>
                  </a:cubicBezTo>
                  <a:cubicBezTo>
                    <a:pt x="13" y="186"/>
                    <a:pt x="12" y="187"/>
                    <a:pt x="11" y="187"/>
                  </a:cubicBezTo>
                  <a:cubicBezTo>
                    <a:pt x="10" y="187"/>
                    <a:pt x="9" y="188"/>
                    <a:pt x="9" y="188"/>
                  </a:cubicBezTo>
                  <a:cubicBezTo>
                    <a:pt x="8" y="189"/>
                    <a:pt x="7" y="191"/>
                    <a:pt x="5" y="191"/>
                  </a:cubicBezTo>
                  <a:cubicBezTo>
                    <a:pt x="4" y="191"/>
                    <a:pt x="3" y="191"/>
                    <a:pt x="3" y="192"/>
                  </a:cubicBezTo>
                  <a:cubicBezTo>
                    <a:pt x="2" y="192"/>
                    <a:pt x="2" y="192"/>
                    <a:pt x="1" y="192"/>
                  </a:cubicBezTo>
                  <a:cubicBezTo>
                    <a:pt x="1" y="192"/>
                    <a:pt x="1" y="192"/>
                    <a:pt x="1" y="192"/>
                  </a:cubicBezTo>
                  <a:cubicBezTo>
                    <a:pt x="1" y="193"/>
                    <a:pt x="1" y="194"/>
                    <a:pt x="1" y="195"/>
                  </a:cubicBezTo>
                  <a:cubicBezTo>
                    <a:pt x="1" y="195"/>
                    <a:pt x="1" y="195"/>
                    <a:pt x="1" y="196"/>
                  </a:cubicBezTo>
                  <a:cubicBezTo>
                    <a:pt x="1" y="196"/>
                    <a:pt x="0" y="197"/>
                    <a:pt x="0" y="198"/>
                  </a:cubicBezTo>
                  <a:cubicBezTo>
                    <a:pt x="0" y="198"/>
                    <a:pt x="0" y="198"/>
                    <a:pt x="0" y="198"/>
                  </a:cubicBezTo>
                  <a:cubicBezTo>
                    <a:pt x="1" y="206"/>
                    <a:pt x="1" y="206"/>
                    <a:pt x="1" y="206"/>
                  </a:cubicBezTo>
                  <a:cubicBezTo>
                    <a:pt x="5" y="207"/>
                    <a:pt x="10" y="210"/>
                    <a:pt x="12" y="213"/>
                  </a:cubicBezTo>
                  <a:cubicBezTo>
                    <a:pt x="12" y="213"/>
                    <a:pt x="12" y="214"/>
                    <a:pt x="12" y="214"/>
                  </a:cubicBezTo>
                  <a:cubicBezTo>
                    <a:pt x="13" y="215"/>
                    <a:pt x="13" y="215"/>
                    <a:pt x="13" y="216"/>
                  </a:cubicBezTo>
                  <a:cubicBezTo>
                    <a:pt x="13" y="216"/>
                    <a:pt x="13" y="216"/>
                    <a:pt x="13" y="216"/>
                  </a:cubicBezTo>
                  <a:cubicBezTo>
                    <a:pt x="13" y="216"/>
                    <a:pt x="13" y="217"/>
                    <a:pt x="13" y="217"/>
                  </a:cubicBezTo>
                  <a:cubicBezTo>
                    <a:pt x="13" y="221"/>
                    <a:pt x="14" y="226"/>
                    <a:pt x="14" y="228"/>
                  </a:cubicBezTo>
                  <a:cubicBezTo>
                    <a:pt x="15" y="229"/>
                    <a:pt x="15" y="229"/>
                    <a:pt x="15" y="229"/>
                  </a:cubicBezTo>
                  <a:cubicBezTo>
                    <a:pt x="15" y="229"/>
                    <a:pt x="15" y="229"/>
                    <a:pt x="15" y="229"/>
                  </a:cubicBezTo>
                  <a:cubicBezTo>
                    <a:pt x="16" y="230"/>
                    <a:pt x="17" y="231"/>
                    <a:pt x="18" y="232"/>
                  </a:cubicBezTo>
                  <a:cubicBezTo>
                    <a:pt x="23" y="235"/>
                    <a:pt x="25" y="236"/>
                    <a:pt x="25" y="238"/>
                  </a:cubicBezTo>
                  <a:cubicBezTo>
                    <a:pt x="25" y="239"/>
                    <a:pt x="25" y="243"/>
                    <a:pt x="29" y="245"/>
                  </a:cubicBezTo>
                  <a:cubicBezTo>
                    <a:pt x="30" y="245"/>
                    <a:pt x="32" y="246"/>
                    <a:pt x="33" y="246"/>
                  </a:cubicBezTo>
                  <a:cubicBezTo>
                    <a:pt x="33" y="247"/>
                    <a:pt x="33" y="247"/>
                    <a:pt x="34" y="247"/>
                  </a:cubicBezTo>
                  <a:cubicBezTo>
                    <a:pt x="34" y="247"/>
                    <a:pt x="35" y="248"/>
                    <a:pt x="36" y="248"/>
                  </a:cubicBezTo>
                  <a:cubicBezTo>
                    <a:pt x="36" y="248"/>
                    <a:pt x="36" y="248"/>
                    <a:pt x="36"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4" y="249"/>
                    <a:pt x="44" y="249"/>
                  </a:cubicBezTo>
                  <a:cubicBezTo>
                    <a:pt x="44" y="249"/>
                    <a:pt x="45" y="249"/>
                    <a:pt x="45" y="248"/>
                  </a:cubicBezTo>
                  <a:cubicBezTo>
                    <a:pt x="45" y="248"/>
                    <a:pt x="45" y="248"/>
                    <a:pt x="45" y="248"/>
                  </a:cubicBezTo>
                  <a:cubicBezTo>
                    <a:pt x="46" y="247"/>
                    <a:pt x="46" y="247"/>
                    <a:pt x="46" y="247"/>
                  </a:cubicBezTo>
                  <a:cubicBezTo>
                    <a:pt x="47" y="247"/>
                    <a:pt x="47" y="247"/>
                    <a:pt x="47" y="246"/>
                  </a:cubicBezTo>
                  <a:cubicBezTo>
                    <a:pt x="47" y="246"/>
                    <a:pt x="48" y="246"/>
                    <a:pt x="49" y="245"/>
                  </a:cubicBezTo>
                  <a:cubicBezTo>
                    <a:pt x="49" y="245"/>
                    <a:pt x="49" y="245"/>
                    <a:pt x="49" y="245"/>
                  </a:cubicBezTo>
                  <a:cubicBezTo>
                    <a:pt x="50" y="245"/>
                    <a:pt x="50" y="245"/>
                    <a:pt x="51" y="244"/>
                  </a:cubicBezTo>
                  <a:cubicBezTo>
                    <a:pt x="51" y="244"/>
                    <a:pt x="51" y="244"/>
                    <a:pt x="51" y="244"/>
                  </a:cubicBezTo>
                  <a:cubicBezTo>
                    <a:pt x="52" y="244"/>
                    <a:pt x="52" y="244"/>
                    <a:pt x="53" y="243"/>
                  </a:cubicBezTo>
                  <a:cubicBezTo>
                    <a:pt x="53" y="243"/>
                    <a:pt x="53" y="243"/>
                    <a:pt x="53" y="243"/>
                  </a:cubicBezTo>
                  <a:cubicBezTo>
                    <a:pt x="54" y="243"/>
                    <a:pt x="54" y="243"/>
                    <a:pt x="55" y="243"/>
                  </a:cubicBezTo>
                  <a:cubicBezTo>
                    <a:pt x="55" y="243"/>
                    <a:pt x="55" y="243"/>
                    <a:pt x="55" y="243"/>
                  </a:cubicBezTo>
                  <a:cubicBezTo>
                    <a:pt x="56" y="243"/>
                    <a:pt x="57" y="243"/>
                    <a:pt x="57" y="243"/>
                  </a:cubicBezTo>
                  <a:cubicBezTo>
                    <a:pt x="58" y="243"/>
                    <a:pt x="58" y="243"/>
                    <a:pt x="58" y="243"/>
                  </a:cubicBezTo>
                  <a:cubicBezTo>
                    <a:pt x="62" y="243"/>
                    <a:pt x="69" y="248"/>
                    <a:pt x="71" y="252"/>
                  </a:cubicBezTo>
                  <a:cubicBezTo>
                    <a:pt x="72" y="254"/>
                    <a:pt x="73" y="255"/>
                    <a:pt x="72" y="256"/>
                  </a:cubicBezTo>
                  <a:cubicBezTo>
                    <a:pt x="71" y="259"/>
                    <a:pt x="64" y="270"/>
                    <a:pt x="60" y="271"/>
                  </a:cubicBezTo>
                  <a:cubicBezTo>
                    <a:pt x="59" y="271"/>
                    <a:pt x="58" y="271"/>
                    <a:pt x="58" y="271"/>
                  </a:cubicBezTo>
                  <a:cubicBezTo>
                    <a:pt x="57" y="271"/>
                    <a:pt x="57" y="271"/>
                    <a:pt x="57" y="271"/>
                  </a:cubicBezTo>
                  <a:cubicBezTo>
                    <a:pt x="57" y="271"/>
                    <a:pt x="56" y="271"/>
                    <a:pt x="56" y="271"/>
                  </a:cubicBezTo>
                  <a:cubicBezTo>
                    <a:pt x="56" y="272"/>
                    <a:pt x="56" y="273"/>
                    <a:pt x="56" y="273"/>
                  </a:cubicBezTo>
                  <a:cubicBezTo>
                    <a:pt x="56" y="274"/>
                    <a:pt x="57" y="276"/>
                    <a:pt x="58" y="277"/>
                  </a:cubicBezTo>
                  <a:cubicBezTo>
                    <a:pt x="59" y="279"/>
                    <a:pt x="61" y="280"/>
                    <a:pt x="62" y="282"/>
                  </a:cubicBezTo>
                  <a:cubicBezTo>
                    <a:pt x="63" y="284"/>
                    <a:pt x="63" y="286"/>
                    <a:pt x="62" y="287"/>
                  </a:cubicBezTo>
                  <a:cubicBezTo>
                    <a:pt x="60" y="290"/>
                    <a:pt x="55" y="291"/>
                    <a:pt x="52" y="289"/>
                  </a:cubicBezTo>
                  <a:cubicBezTo>
                    <a:pt x="52" y="289"/>
                    <a:pt x="52" y="289"/>
                    <a:pt x="52" y="289"/>
                  </a:cubicBezTo>
                  <a:cubicBezTo>
                    <a:pt x="52" y="289"/>
                    <a:pt x="52" y="290"/>
                    <a:pt x="52" y="291"/>
                  </a:cubicBezTo>
                  <a:cubicBezTo>
                    <a:pt x="53" y="292"/>
                    <a:pt x="53" y="294"/>
                    <a:pt x="54" y="296"/>
                  </a:cubicBezTo>
                  <a:cubicBezTo>
                    <a:pt x="54" y="297"/>
                    <a:pt x="54" y="299"/>
                    <a:pt x="55" y="299"/>
                  </a:cubicBezTo>
                  <a:cubicBezTo>
                    <a:pt x="57" y="299"/>
                    <a:pt x="59" y="301"/>
                    <a:pt x="60" y="303"/>
                  </a:cubicBezTo>
                  <a:cubicBezTo>
                    <a:pt x="61" y="304"/>
                    <a:pt x="63" y="306"/>
                    <a:pt x="64" y="306"/>
                  </a:cubicBezTo>
                  <a:cubicBezTo>
                    <a:pt x="68" y="306"/>
                    <a:pt x="71" y="310"/>
                    <a:pt x="72" y="312"/>
                  </a:cubicBezTo>
                  <a:cubicBezTo>
                    <a:pt x="73" y="312"/>
                    <a:pt x="73" y="313"/>
                    <a:pt x="73" y="313"/>
                  </a:cubicBezTo>
                  <a:cubicBezTo>
                    <a:pt x="73" y="313"/>
                    <a:pt x="74" y="313"/>
                    <a:pt x="74" y="313"/>
                  </a:cubicBezTo>
                  <a:cubicBezTo>
                    <a:pt x="74" y="314"/>
                    <a:pt x="75" y="314"/>
                    <a:pt x="75" y="314"/>
                  </a:cubicBezTo>
                  <a:cubicBezTo>
                    <a:pt x="75" y="314"/>
                    <a:pt x="75" y="314"/>
                    <a:pt x="75" y="314"/>
                  </a:cubicBezTo>
                  <a:cubicBezTo>
                    <a:pt x="75" y="315"/>
                    <a:pt x="76" y="315"/>
                    <a:pt x="76" y="315"/>
                  </a:cubicBezTo>
                  <a:cubicBezTo>
                    <a:pt x="76" y="315"/>
                    <a:pt x="76" y="316"/>
                    <a:pt x="76" y="316"/>
                  </a:cubicBezTo>
                  <a:cubicBezTo>
                    <a:pt x="77" y="316"/>
                    <a:pt x="77" y="316"/>
                    <a:pt x="77" y="317"/>
                  </a:cubicBezTo>
                  <a:cubicBezTo>
                    <a:pt x="77" y="317"/>
                    <a:pt x="77" y="317"/>
                    <a:pt x="77" y="317"/>
                  </a:cubicBezTo>
                  <a:cubicBezTo>
                    <a:pt x="77" y="317"/>
                    <a:pt x="77" y="317"/>
                    <a:pt x="77" y="317"/>
                  </a:cubicBezTo>
                  <a:cubicBezTo>
                    <a:pt x="77" y="317"/>
                    <a:pt x="77" y="317"/>
                    <a:pt x="77" y="317"/>
                  </a:cubicBezTo>
                  <a:cubicBezTo>
                    <a:pt x="78" y="317"/>
                    <a:pt x="78" y="317"/>
                    <a:pt x="78" y="317"/>
                  </a:cubicBezTo>
                  <a:cubicBezTo>
                    <a:pt x="79" y="317"/>
                    <a:pt x="79" y="317"/>
                    <a:pt x="79" y="317"/>
                  </a:cubicBezTo>
                  <a:cubicBezTo>
                    <a:pt x="79" y="317"/>
                    <a:pt x="79" y="317"/>
                    <a:pt x="79" y="317"/>
                  </a:cubicBezTo>
                  <a:cubicBezTo>
                    <a:pt x="80" y="316"/>
                    <a:pt x="80" y="316"/>
                    <a:pt x="80" y="316"/>
                  </a:cubicBezTo>
                  <a:cubicBezTo>
                    <a:pt x="80" y="316"/>
                    <a:pt x="80" y="316"/>
                    <a:pt x="80" y="316"/>
                  </a:cubicBezTo>
                  <a:cubicBezTo>
                    <a:pt x="81" y="315"/>
                    <a:pt x="82" y="314"/>
                    <a:pt x="85" y="314"/>
                  </a:cubicBezTo>
                  <a:cubicBezTo>
                    <a:pt x="87" y="314"/>
                    <a:pt x="90" y="315"/>
                    <a:pt x="93" y="317"/>
                  </a:cubicBezTo>
                  <a:cubicBezTo>
                    <a:pt x="94" y="319"/>
                    <a:pt x="100" y="323"/>
                    <a:pt x="105" y="326"/>
                  </a:cubicBezTo>
                  <a:cubicBezTo>
                    <a:pt x="109" y="329"/>
                    <a:pt x="113" y="332"/>
                    <a:pt x="115" y="334"/>
                  </a:cubicBezTo>
                  <a:cubicBezTo>
                    <a:pt x="120" y="338"/>
                    <a:pt x="132" y="342"/>
                    <a:pt x="136" y="342"/>
                  </a:cubicBezTo>
                  <a:cubicBezTo>
                    <a:pt x="136" y="342"/>
                    <a:pt x="136" y="342"/>
                    <a:pt x="136" y="342"/>
                  </a:cubicBezTo>
                  <a:cubicBezTo>
                    <a:pt x="138" y="342"/>
                    <a:pt x="140" y="343"/>
                    <a:pt x="142" y="343"/>
                  </a:cubicBezTo>
                  <a:cubicBezTo>
                    <a:pt x="145" y="344"/>
                    <a:pt x="147" y="345"/>
                    <a:pt x="150" y="345"/>
                  </a:cubicBezTo>
                  <a:cubicBezTo>
                    <a:pt x="151" y="345"/>
                    <a:pt x="151" y="345"/>
                    <a:pt x="151" y="345"/>
                  </a:cubicBezTo>
                  <a:cubicBezTo>
                    <a:pt x="152" y="345"/>
                    <a:pt x="152" y="345"/>
                    <a:pt x="153" y="345"/>
                  </a:cubicBezTo>
                  <a:cubicBezTo>
                    <a:pt x="153" y="345"/>
                    <a:pt x="153" y="344"/>
                    <a:pt x="154" y="344"/>
                  </a:cubicBezTo>
                  <a:cubicBezTo>
                    <a:pt x="154" y="344"/>
                    <a:pt x="155" y="344"/>
                    <a:pt x="155" y="343"/>
                  </a:cubicBezTo>
                  <a:cubicBezTo>
                    <a:pt x="156" y="342"/>
                    <a:pt x="157" y="341"/>
                    <a:pt x="158" y="341"/>
                  </a:cubicBezTo>
                  <a:cubicBezTo>
                    <a:pt x="159" y="341"/>
                    <a:pt x="160" y="342"/>
                    <a:pt x="161" y="343"/>
                  </a:cubicBezTo>
                  <a:cubicBezTo>
                    <a:pt x="161" y="343"/>
                    <a:pt x="161" y="344"/>
                    <a:pt x="162" y="344"/>
                  </a:cubicBezTo>
                  <a:cubicBezTo>
                    <a:pt x="162" y="344"/>
                    <a:pt x="162" y="345"/>
                    <a:pt x="162" y="345"/>
                  </a:cubicBezTo>
                  <a:cubicBezTo>
                    <a:pt x="162" y="345"/>
                    <a:pt x="162" y="346"/>
                    <a:pt x="162" y="346"/>
                  </a:cubicBezTo>
                  <a:cubicBezTo>
                    <a:pt x="162" y="346"/>
                    <a:pt x="162" y="346"/>
                    <a:pt x="162" y="346"/>
                  </a:cubicBezTo>
                  <a:cubicBezTo>
                    <a:pt x="163" y="347"/>
                    <a:pt x="163" y="347"/>
                    <a:pt x="163" y="348"/>
                  </a:cubicBezTo>
                  <a:cubicBezTo>
                    <a:pt x="163" y="348"/>
                    <a:pt x="163" y="348"/>
                    <a:pt x="163" y="348"/>
                  </a:cubicBezTo>
                  <a:cubicBezTo>
                    <a:pt x="163" y="347"/>
                    <a:pt x="164" y="346"/>
                    <a:pt x="164" y="346"/>
                  </a:cubicBezTo>
                  <a:cubicBezTo>
                    <a:pt x="164" y="346"/>
                    <a:pt x="164" y="346"/>
                    <a:pt x="164" y="346"/>
                  </a:cubicBezTo>
                  <a:cubicBezTo>
                    <a:pt x="165" y="345"/>
                    <a:pt x="165" y="345"/>
                    <a:pt x="166" y="344"/>
                  </a:cubicBezTo>
                  <a:cubicBezTo>
                    <a:pt x="166" y="344"/>
                    <a:pt x="166" y="344"/>
                    <a:pt x="166" y="344"/>
                  </a:cubicBezTo>
                  <a:cubicBezTo>
                    <a:pt x="166" y="344"/>
                    <a:pt x="167" y="343"/>
                    <a:pt x="167" y="343"/>
                  </a:cubicBezTo>
                  <a:cubicBezTo>
                    <a:pt x="167" y="343"/>
                    <a:pt x="167" y="343"/>
                    <a:pt x="167" y="343"/>
                  </a:cubicBezTo>
                  <a:cubicBezTo>
                    <a:pt x="168" y="343"/>
                    <a:pt x="168" y="343"/>
                    <a:pt x="169" y="343"/>
                  </a:cubicBezTo>
                  <a:cubicBezTo>
                    <a:pt x="169" y="342"/>
                    <a:pt x="170" y="342"/>
                    <a:pt x="170" y="342"/>
                  </a:cubicBezTo>
                  <a:cubicBezTo>
                    <a:pt x="173" y="339"/>
                    <a:pt x="176" y="340"/>
                    <a:pt x="182" y="343"/>
                  </a:cubicBezTo>
                  <a:cubicBezTo>
                    <a:pt x="183" y="343"/>
                    <a:pt x="184" y="343"/>
                    <a:pt x="185" y="343"/>
                  </a:cubicBezTo>
                  <a:cubicBezTo>
                    <a:pt x="186" y="343"/>
                    <a:pt x="187" y="343"/>
                    <a:pt x="187" y="343"/>
                  </a:cubicBezTo>
                  <a:cubicBezTo>
                    <a:pt x="188" y="343"/>
                    <a:pt x="189" y="343"/>
                    <a:pt x="189" y="343"/>
                  </a:cubicBezTo>
                  <a:cubicBezTo>
                    <a:pt x="189" y="343"/>
                    <a:pt x="190" y="343"/>
                    <a:pt x="190" y="343"/>
                  </a:cubicBezTo>
                  <a:cubicBezTo>
                    <a:pt x="190" y="343"/>
                    <a:pt x="191" y="344"/>
                    <a:pt x="191" y="344"/>
                  </a:cubicBezTo>
                  <a:cubicBezTo>
                    <a:pt x="191" y="344"/>
                    <a:pt x="192" y="344"/>
                    <a:pt x="192" y="344"/>
                  </a:cubicBezTo>
                  <a:cubicBezTo>
                    <a:pt x="192" y="344"/>
                    <a:pt x="193" y="345"/>
                    <a:pt x="193" y="345"/>
                  </a:cubicBezTo>
                  <a:cubicBezTo>
                    <a:pt x="193" y="345"/>
                    <a:pt x="193" y="345"/>
                    <a:pt x="194" y="345"/>
                  </a:cubicBezTo>
                  <a:cubicBezTo>
                    <a:pt x="194" y="346"/>
                    <a:pt x="194" y="346"/>
                    <a:pt x="194" y="346"/>
                  </a:cubicBezTo>
                  <a:cubicBezTo>
                    <a:pt x="195" y="346"/>
                    <a:pt x="195" y="346"/>
                    <a:pt x="195" y="346"/>
                  </a:cubicBezTo>
                  <a:cubicBezTo>
                    <a:pt x="196" y="345"/>
                    <a:pt x="196" y="345"/>
                    <a:pt x="196" y="345"/>
                  </a:cubicBezTo>
                  <a:cubicBezTo>
                    <a:pt x="196" y="345"/>
                    <a:pt x="196" y="345"/>
                    <a:pt x="196" y="345"/>
                  </a:cubicBezTo>
                  <a:cubicBezTo>
                    <a:pt x="197" y="345"/>
                    <a:pt x="198" y="345"/>
                    <a:pt x="198" y="345"/>
                  </a:cubicBezTo>
                  <a:cubicBezTo>
                    <a:pt x="198" y="345"/>
                    <a:pt x="199" y="343"/>
                    <a:pt x="200" y="343"/>
                  </a:cubicBezTo>
                  <a:cubicBezTo>
                    <a:pt x="200" y="342"/>
                    <a:pt x="201" y="341"/>
                    <a:pt x="202" y="341"/>
                  </a:cubicBezTo>
                  <a:cubicBezTo>
                    <a:pt x="202" y="340"/>
                    <a:pt x="203" y="339"/>
                    <a:pt x="203" y="339"/>
                  </a:cubicBezTo>
                  <a:cubicBezTo>
                    <a:pt x="204" y="337"/>
                    <a:pt x="205" y="335"/>
                    <a:pt x="208" y="336"/>
                  </a:cubicBezTo>
                  <a:cubicBezTo>
                    <a:pt x="208" y="336"/>
                    <a:pt x="208" y="335"/>
                    <a:pt x="208" y="335"/>
                  </a:cubicBezTo>
                  <a:cubicBezTo>
                    <a:pt x="209" y="335"/>
                    <a:pt x="210" y="335"/>
                    <a:pt x="210" y="334"/>
                  </a:cubicBezTo>
                  <a:cubicBezTo>
                    <a:pt x="211" y="333"/>
                    <a:pt x="213" y="332"/>
                    <a:pt x="215" y="331"/>
                  </a:cubicBezTo>
                  <a:cubicBezTo>
                    <a:pt x="215" y="330"/>
                    <a:pt x="216" y="330"/>
                    <a:pt x="216" y="330"/>
                  </a:cubicBezTo>
                  <a:cubicBezTo>
                    <a:pt x="220" y="328"/>
                    <a:pt x="224" y="328"/>
                    <a:pt x="227" y="329"/>
                  </a:cubicBezTo>
                  <a:cubicBezTo>
                    <a:pt x="228" y="329"/>
                    <a:pt x="229" y="329"/>
                    <a:pt x="230" y="329"/>
                  </a:cubicBezTo>
                  <a:cubicBezTo>
                    <a:pt x="232" y="328"/>
                    <a:pt x="234" y="327"/>
                    <a:pt x="235" y="327"/>
                  </a:cubicBezTo>
                  <a:cubicBezTo>
                    <a:pt x="237" y="327"/>
                    <a:pt x="239" y="328"/>
                    <a:pt x="239" y="330"/>
                  </a:cubicBezTo>
                  <a:cubicBezTo>
                    <a:pt x="239" y="330"/>
                    <a:pt x="240" y="332"/>
                    <a:pt x="240" y="333"/>
                  </a:cubicBezTo>
                  <a:cubicBezTo>
                    <a:pt x="241" y="334"/>
                    <a:pt x="242" y="335"/>
                    <a:pt x="243" y="337"/>
                  </a:cubicBezTo>
                  <a:cubicBezTo>
                    <a:pt x="243" y="337"/>
                    <a:pt x="243" y="337"/>
                    <a:pt x="243" y="337"/>
                  </a:cubicBezTo>
                  <a:cubicBezTo>
                    <a:pt x="244" y="338"/>
                    <a:pt x="244" y="338"/>
                    <a:pt x="244" y="338"/>
                  </a:cubicBezTo>
                  <a:cubicBezTo>
                    <a:pt x="244" y="338"/>
                    <a:pt x="244" y="338"/>
                    <a:pt x="245" y="338"/>
                  </a:cubicBezTo>
                  <a:cubicBezTo>
                    <a:pt x="245" y="338"/>
                    <a:pt x="245" y="338"/>
                    <a:pt x="245" y="338"/>
                  </a:cubicBezTo>
                  <a:cubicBezTo>
                    <a:pt x="245" y="338"/>
                    <a:pt x="246" y="338"/>
                    <a:pt x="246" y="339"/>
                  </a:cubicBezTo>
                  <a:cubicBezTo>
                    <a:pt x="246" y="339"/>
                    <a:pt x="246" y="339"/>
                    <a:pt x="247" y="339"/>
                  </a:cubicBezTo>
                  <a:cubicBezTo>
                    <a:pt x="247" y="339"/>
                    <a:pt x="247" y="339"/>
                    <a:pt x="247" y="339"/>
                  </a:cubicBezTo>
                  <a:cubicBezTo>
                    <a:pt x="247" y="339"/>
                    <a:pt x="247" y="339"/>
                    <a:pt x="247" y="339"/>
                  </a:cubicBezTo>
                  <a:cubicBezTo>
                    <a:pt x="248" y="339"/>
                    <a:pt x="248" y="338"/>
                    <a:pt x="248" y="338"/>
                  </a:cubicBezTo>
                  <a:cubicBezTo>
                    <a:pt x="249" y="338"/>
                    <a:pt x="251" y="337"/>
                    <a:pt x="252" y="337"/>
                  </a:cubicBezTo>
                  <a:cubicBezTo>
                    <a:pt x="255" y="337"/>
                    <a:pt x="259" y="340"/>
                    <a:pt x="259" y="343"/>
                  </a:cubicBezTo>
                  <a:cubicBezTo>
                    <a:pt x="259" y="347"/>
                    <a:pt x="259" y="347"/>
                    <a:pt x="260" y="347"/>
                  </a:cubicBezTo>
                  <a:cubicBezTo>
                    <a:pt x="263" y="347"/>
                    <a:pt x="266" y="348"/>
                    <a:pt x="266" y="355"/>
                  </a:cubicBezTo>
                  <a:cubicBezTo>
                    <a:pt x="266" y="356"/>
                    <a:pt x="266" y="357"/>
                    <a:pt x="266" y="359"/>
                  </a:cubicBezTo>
                  <a:cubicBezTo>
                    <a:pt x="266" y="363"/>
                    <a:pt x="267" y="368"/>
                    <a:pt x="263" y="373"/>
                  </a:cubicBezTo>
                  <a:cubicBezTo>
                    <a:pt x="258" y="378"/>
                    <a:pt x="254" y="385"/>
                    <a:pt x="254" y="387"/>
                  </a:cubicBezTo>
                  <a:cubicBezTo>
                    <a:pt x="254" y="388"/>
                    <a:pt x="254" y="389"/>
                    <a:pt x="254" y="390"/>
                  </a:cubicBezTo>
                  <a:cubicBezTo>
                    <a:pt x="255" y="390"/>
                    <a:pt x="257" y="390"/>
                    <a:pt x="258" y="390"/>
                  </a:cubicBezTo>
                  <a:cubicBezTo>
                    <a:pt x="260" y="390"/>
                    <a:pt x="265" y="391"/>
                    <a:pt x="266" y="393"/>
                  </a:cubicBezTo>
                  <a:cubicBezTo>
                    <a:pt x="266" y="394"/>
                    <a:pt x="266" y="395"/>
                    <a:pt x="266" y="396"/>
                  </a:cubicBezTo>
                  <a:cubicBezTo>
                    <a:pt x="266" y="396"/>
                    <a:pt x="266" y="399"/>
                    <a:pt x="267" y="401"/>
                  </a:cubicBezTo>
                  <a:cubicBezTo>
                    <a:pt x="267" y="402"/>
                    <a:pt x="268" y="402"/>
                    <a:pt x="268" y="402"/>
                  </a:cubicBezTo>
                  <a:cubicBezTo>
                    <a:pt x="270" y="402"/>
                    <a:pt x="272" y="403"/>
                    <a:pt x="273" y="405"/>
                  </a:cubicBezTo>
                  <a:cubicBezTo>
                    <a:pt x="274" y="406"/>
                    <a:pt x="275" y="407"/>
                    <a:pt x="274" y="410"/>
                  </a:cubicBezTo>
                  <a:cubicBezTo>
                    <a:pt x="274" y="410"/>
                    <a:pt x="274" y="410"/>
                    <a:pt x="274" y="410"/>
                  </a:cubicBezTo>
                  <a:cubicBezTo>
                    <a:pt x="273" y="411"/>
                    <a:pt x="273" y="411"/>
                    <a:pt x="273" y="411"/>
                  </a:cubicBezTo>
                  <a:cubicBezTo>
                    <a:pt x="273" y="412"/>
                    <a:pt x="272" y="414"/>
                    <a:pt x="272" y="414"/>
                  </a:cubicBezTo>
                  <a:cubicBezTo>
                    <a:pt x="275" y="414"/>
                    <a:pt x="278" y="415"/>
                    <a:pt x="279" y="416"/>
                  </a:cubicBezTo>
                  <a:cubicBezTo>
                    <a:pt x="280" y="417"/>
                    <a:pt x="280" y="418"/>
                    <a:pt x="280" y="420"/>
                  </a:cubicBezTo>
                  <a:cubicBezTo>
                    <a:pt x="280" y="420"/>
                    <a:pt x="280" y="421"/>
                    <a:pt x="280" y="421"/>
                  </a:cubicBezTo>
                  <a:cubicBezTo>
                    <a:pt x="281" y="422"/>
                    <a:pt x="282" y="422"/>
                    <a:pt x="282" y="422"/>
                  </a:cubicBezTo>
                  <a:cubicBezTo>
                    <a:pt x="283" y="422"/>
                    <a:pt x="284" y="422"/>
                    <a:pt x="284" y="421"/>
                  </a:cubicBezTo>
                  <a:cubicBezTo>
                    <a:pt x="285" y="421"/>
                    <a:pt x="286" y="421"/>
                    <a:pt x="286" y="421"/>
                  </a:cubicBezTo>
                  <a:cubicBezTo>
                    <a:pt x="287" y="420"/>
                    <a:pt x="288" y="420"/>
                    <a:pt x="289" y="420"/>
                  </a:cubicBezTo>
                  <a:cubicBezTo>
                    <a:pt x="290" y="420"/>
                    <a:pt x="290" y="420"/>
                    <a:pt x="290" y="420"/>
                  </a:cubicBezTo>
                  <a:cubicBezTo>
                    <a:pt x="290" y="420"/>
                    <a:pt x="290" y="420"/>
                    <a:pt x="291" y="420"/>
                  </a:cubicBezTo>
                  <a:cubicBezTo>
                    <a:pt x="291" y="420"/>
                    <a:pt x="291" y="420"/>
                    <a:pt x="291" y="420"/>
                  </a:cubicBezTo>
                  <a:cubicBezTo>
                    <a:pt x="291" y="420"/>
                    <a:pt x="291" y="420"/>
                    <a:pt x="291" y="420"/>
                  </a:cubicBezTo>
                  <a:cubicBezTo>
                    <a:pt x="293" y="421"/>
                    <a:pt x="293" y="422"/>
                    <a:pt x="294" y="423"/>
                  </a:cubicBezTo>
                  <a:cubicBezTo>
                    <a:pt x="295" y="424"/>
                    <a:pt x="295" y="425"/>
                    <a:pt x="296" y="425"/>
                  </a:cubicBezTo>
                  <a:cubicBezTo>
                    <a:pt x="296" y="424"/>
                    <a:pt x="295" y="421"/>
                    <a:pt x="295" y="420"/>
                  </a:cubicBezTo>
                  <a:cubicBezTo>
                    <a:pt x="293" y="418"/>
                    <a:pt x="294" y="415"/>
                    <a:pt x="295" y="413"/>
                  </a:cubicBezTo>
                  <a:cubicBezTo>
                    <a:pt x="295" y="411"/>
                    <a:pt x="297" y="411"/>
                    <a:pt x="298" y="411"/>
                  </a:cubicBezTo>
                  <a:cubicBezTo>
                    <a:pt x="298" y="411"/>
                    <a:pt x="299" y="411"/>
                    <a:pt x="299" y="411"/>
                  </a:cubicBezTo>
                  <a:cubicBezTo>
                    <a:pt x="300" y="411"/>
                    <a:pt x="301" y="411"/>
                    <a:pt x="301" y="411"/>
                  </a:cubicBezTo>
                  <a:cubicBezTo>
                    <a:pt x="301" y="411"/>
                    <a:pt x="301" y="411"/>
                    <a:pt x="302" y="411"/>
                  </a:cubicBezTo>
                  <a:cubicBezTo>
                    <a:pt x="302" y="410"/>
                    <a:pt x="302" y="410"/>
                    <a:pt x="303" y="410"/>
                  </a:cubicBezTo>
                  <a:cubicBezTo>
                    <a:pt x="303" y="410"/>
                    <a:pt x="303" y="410"/>
                    <a:pt x="303" y="410"/>
                  </a:cubicBezTo>
                  <a:cubicBezTo>
                    <a:pt x="303" y="410"/>
                    <a:pt x="304" y="409"/>
                    <a:pt x="304" y="409"/>
                  </a:cubicBezTo>
                  <a:cubicBezTo>
                    <a:pt x="304" y="409"/>
                    <a:pt x="304" y="409"/>
                    <a:pt x="304" y="409"/>
                  </a:cubicBezTo>
                  <a:cubicBezTo>
                    <a:pt x="304" y="409"/>
                    <a:pt x="304" y="408"/>
                    <a:pt x="305" y="408"/>
                  </a:cubicBezTo>
                  <a:cubicBezTo>
                    <a:pt x="305" y="408"/>
                    <a:pt x="305" y="408"/>
                    <a:pt x="306" y="407"/>
                  </a:cubicBezTo>
                  <a:cubicBezTo>
                    <a:pt x="306" y="407"/>
                    <a:pt x="307" y="407"/>
                    <a:pt x="307" y="407"/>
                  </a:cubicBezTo>
                  <a:cubicBezTo>
                    <a:pt x="308" y="407"/>
                    <a:pt x="310" y="408"/>
                    <a:pt x="310" y="408"/>
                  </a:cubicBezTo>
                  <a:cubicBezTo>
                    <a:pt x="311" y="408"/>
                    <a:pt x="312" y="408"/>
                    <a:pt x="312" y="408"/>
                  </a:cubicBezTo>
                  <a:cubicBezTo>
                    <a:pt x="313" y="407"/>
                    <a:pt x="314" y="406"/>
                    <a:pt x="316" y="406"/>
                  </a:cubicBezTo>
                  <a:cubicBezTo>
                    <a:pt x="317" y="406"/>
                    <a:pt x="318" y="407"/>
                    <a:pt x="319" y="407"/>
                  </a:cubicBezTo>
                  <a:cubicBezTo>
                    <a:pt x="320" y="408"/>
                    <a:pt x="322" y="408"/>
                    <a:pt x="323" y="407"/>
                  </a:cubicBezTo>
                  <a:cubicBezTo>
                    <a:pt x="325" y="406"/>
                    <a:pt x="328" y="406"/>
                    <a:pt x="329" y="407"/>
                  </a:cubicBezTo>
                  <a:cubicBezTo>
                    <a:pt x="329" y="407"/>
                    <a:pt x="329" y="407"/>
                    <a:pt x="330" y="407"/>
                  </a:cubicBezTo>
                  <a:cubicBezTo>
                    <a:pt x="330" y="407"/>
                    <a:pt x="330" y="407"/>
                    <a:pt x="330" y="407"/>
                  </a:cubicBezTo>
                  <a:cubicBezTo>
                    <a:pt x="331" y="404"/>
                    <a:pt x="337" y="400"/>
                    <a:pt x="340" y="400"/>
                  </a:cubicBezTo>
                  <a:cubicBezTo>
                    <a:pt x="341" y="400"/>
                    <a:pt x="341" y="400"/>
                    <a:pt x="342" y="401"/>
                  </a:cubicBezTo>
                  <a:cubicBezTo>
                    <a:pt x="342" y="401"/>
                    <a:pt x="342" y="401"/>
                    <a:pt x="343" y="402"/>
                  </a:cubicBezTo>
                  <a:cubicBezTo>
                    <a:pt x="344" y="403"/>
                    <a:pt x="345" y="404"/>
                    <a:pt x="350" y="405"/>
                  </a:cubicBezTo>
                  <a:cubicBezTo>
                    <a:pt x="352" y="405"/>
                    <a:pt x="354" y="406"/>
                    <a:pt x="355" y="408"/>
                  </a:cubicBezTo>
                  <a:cubicBezTo>
                    <a:pt x="356" y="409"/>
                    <a:pt x="356" y="411"/>
                    <a:pt x="355" y="412"/>
                  </a:cubicBezTo>
                  <a:cubicBezTo>
                    <a:pt x="355" y="413"/>
                    <a:pt x="355" y="413"/>
                    <a:pt x="355" y="414"/>
                  </a:cubicBezTo>
                  <a:cubicBezTo>
                    <a:pt x="355" y="415"/>
                    <a:pt x="362" y="420"/>
                    <a:pt x="364" y="420"/>
                  </a:cubicBezTo>
                  <a:cubicBezTo>
                    <a:pt x="365" y="420"/>
                    <a:pt x="365" y="420"/>
                    <a:pt x="365" y="421"/>
                  </a:cubicBezTo>
                  <a:cubicBezTo>
                    <a:pt x="365" y="421"/>
                    <a:pt x="365" y="421"/>
                    <a:pt x="366" y="421"/>
                  </a:cubicBezTo>
                  <a:cubicBezTo>
                    <a:pt x="366" y="421"/>
                    <a:pt x="366" y="421"/>
                    <a:pt x="367" y="422"/>
                  </a:cubicBezTo>
                  <a:cubicBezTo>
                    <a:pt x="367" y="422"/>
                    <a:pt x="367" y="422"/>
                    <a:pt x="367" y="422"/>
                  </a:cubicBezTo>
                  <a:cubicBezTo>
                    <a:pt x="367" y="422"/>
                    <a:pt x="368" y="422"/>
                    <a:pt x="369" y="422"/>
                  </a:cubicBezTo>
                  <a:cubicBezTo>
                    <a:pt x="370" y="422"/>
                    <a:pt x="370" y="422"/>
                    <a:pt x="370" y="422"/>
                  </a:cubicBezTo>
                  <a:cubicBezTo>
                    <a:pt x="371" y="422"/>
                    <a:pt x="371" y="421"/>
                    <a:pt x="371" y="421"/>
                  </a:cubicBezTo>
                  <a:cubicBezTo>
                    <a:pt x="372" y="419"/>
                    <a:pt x="374" y="418"/>
                    <a:pt x="376" y="418"/>
                  </a:cubicBezTo>
                  <a:cubicBezTo>
                    <a:pt x="378" y="418"/>
                    <a:pt x="380" y="419"/>
                    <a:pt x="381" y="421"/>
                  </a:cubicBezTo>
                  <a:cubicBezTo>
                    <a:pt x="381" y="422"/>
                    <a:pt x="382" y="422"/>
                    <a:pt x="382" y="422"/>
                  </a:cubicBezTo>
                  <a:cubicBezTo>
                    <a:pt x="382" y="422"/>
                    <a:pt x="383" y="422"/>
                    <a:pt x="384" y="421"/>
                  </a:cubicBezTo>
                  <a:cubicBezTo>
                    <a:pt x="385" y="420"/>
                    <a:pt x="386" y="420"/>
                    <a:pt x="387" y="420"/>
                  </a:cubicBezTo>
                  <a:cubicBezTo>
                    <a:pt x="389" y="420"/>
                    <a:pt x="391" y="421"/>
                    <a:pt x="391" y="423"/>
                  </a:cubicBezTo>
                  <a:cubicBezTo>
                    <a:pt x="392" y="424"/>
                    <a:pt x="392" y="427"/>
                    <a:pt x="390" y="429"/>
                  </a:cubicBezTo>
                  <a:cubicBezTo>
                    <a:pt x="390" y="429"/>
                    <a:pt x="390" y="429"/>
                    <a:pt x="390" y="429"/>
                  </a:cubicBezTo>
                  <a:cubicBezTo>
                    <a:pt x="390" y="431"/>
                    <a:pt x="391" y="434"/>
                    <a:pt x="392" y="435"/>
                  </a:cubicBezTo>
                  <a:cubicBezTo>
                    <a:pt x="393" y="435"/>
                    <a:pt x="393" y="434"/>
                    <a:pt x="392" y="433"/>
                  </a:cubicBezTo>
                  <a:cubicBezTo>
                    <a:pt x="391" y="428"/>
                    <a:pt x="398" y="424"/>
                    <a:pt x="409" y="421"/>
                  </a:cubicBezTo>
                  <a:cubicBezTo>
                    <a:pt x="419" y="417"/>
                    <a:pt x="429" y="411"/>
                    <a:pt x="430" y="409"/>
                  </a:cubicBezTo>
                  <a:cubicBezTo>
                    <a:pt x="430" y="408"/>
                    <a:pt x="431" y="407"/>
                    <a:pt x="433" y="407"/>
                  </a:cubicBezTo>
                  <a:cubicBezTo>
                    <a:pt x="433" y="407"/>
                    <a:pt x="434" y="408"/>
                    <a:pt x="436" y="408"/>
                  </a:cubicBezTo>
                  <a:cubicBezTo>
                    <a:pt x="438" y="409"/>
                    <a:pt x="441" y="409"/>
                    <a:pt x="442" y="408"/>
                  </a:cubicBezTo>
                  <a:cubicBezTo>
                    <a:pt x="445" y="406"/>
                    <a:pt x="454" y="405"/>
                    <a:pt x="461" y="405"/>
                  </a:cubicBezTo>
                  <a:cubicBezTo>
                    <a:pt x="462" y="405"/>
                    <a:pt x="462" y="405"/>
                    <a:pt x="462" y="405"/>
                  </a:cubicBezTo>
                  <a:cubicBezTo>
                    <a:pt x="463" y="405"/>
                    <a:pt x="464" y="405"/>
                    <a:pt x="465" y="403"/>
                  </a:cubicBezTo>
                  <a:cubicBezTo>
                    <a:pt x="465" y="402"/>
                    <a:pt x="466" y="401"/>
                    <a:pt x="468" y="400"/>
                  </a:cubicBezTo>
                  <a:cubicBezTo>
                    <a:pt x="469" y="399"/>
                    <a:pt x="470" y="398"/>
                    <a:pt x="470" y="397"/>
                  </a:cubicBezTo>
                  <a:cubicBezTo>
                    <a:pt x="472" y="396"/>
                    <a:pt x="472" y="395"/>
                    <a:pt x="475" y="394"/>
                  </a:cubicBezTo>
                  <a:cubicBezTo>
                    <a:pt x="479" y="393"/>
                    <a:pt x="480" y="390"/>
                    <a:pt x="480" y="389"/>
                  </a:cubicBezTo>
                  <a:cubicBezTo>
                    <a:pt x="480" y="387"/>
                    <a:pt x="483" y="386"/>
                    <a:pt x="485" y="385"/>
                  </a:cubicBezTo>
                  <a:cubicBezTo>
                    <a:pt x="486" y="384"/>
                    <a:pt x="488" y="384"/>
                    <a:pt x="488" y="384"/>
                  </a:cubicBezTo>
                  <a:cubicBezTo>
                    <a:pt x="488" y="382"/>
                    <a:pt x="490" y="381"/>
                    <a:pt x="492" y="380"/>
                  </a:cubicBezTo>
                  <a:cubicBezTo>
                    <a:pt x="492" y="380"/>
                    <a:pt x="494" y="379"/>
                    <a:pt x="494" y="379"/>
                  </a:cubicBezTo>
                  <a:cubicBezTo>
                    <a:pt x="494" y="376"/>
                    <a:pt x="496" y="375"/>
                    <a:pt x="497" y="374"/>
                  </a:cubicBezTo>
                  <a:cubicBezTo>
                    <a:pt x="498" y="374"/>
                    <a:pt x="499" y="374"/>
                    <a:pt x="499" y="373"/>
                  </a:cubicBezTo>
                  <a:cubicBezTo>
                    <a:pt x="499" y="373"/>
                    <a:pt x="499" y="371"/>
                    <a:pt x="499" y="370"/>
                  </a:cubicBezTo>
                  <a:cubicBezTo>
                    <a:pt x="499" y="368"/>
                    <a:pt x="498" y="365"/>
                    <a:pt x="501" y="364"/>
                  </a:cubicBezTo>
                  <a:cubicBezTo>
                    <a:pt x="500" y="364"/>
                    <a:pt x="500" y="363"/>
                    <a:pt x="500" y="363"/>
                  </a:cubicBezTo>
                  <a:cubicBezTo>
                    <a:pt x="499" y="362"/>
                    <a:pt x="499" y="362"/>
                    <a:pt x="499" y="361"/>
                  </a:cubicBezTo>
                  <a:cubicBezTo>
                    <a:pt x="498" y="360"/>
                    <a:pt x="499" y="359"/>
                    <a:pt x="499" y="359"/>
                  </a:cubicBezTo>
                  <a:cubicBezTo>
                    <a:pt x="500" y="358"/>
                    <a:pt x="501" y="357"/>
                    <a:pt x="503" y="356"/>
                  </a:cubicBezTo>
                  <a:cubicBezTo>
                    <a:pt x="505" y="356"/>
                    <a:pt x="506" y="356"/>
                    <a:pt x="507" y="355"/>
                  </a:cubicBezTo>
                  <a:cubicBezTo>
                    <a:pt x="510" y="353"/>
                    <a:pt x="511" y="351"/>
                    <a:pt x="512" y="348"/>
                  </a:cubicBezTo>
                  <a:cubicBezTo>
                    <a:pt x="512" y="344"/>
                    <a:pt x="518" y="341"/>
                    <a:pt x="520" y="340"/>
                  </a:cubicBezTo>
                  <a:cubicBezTo>
                    <a:pt x="521" y="340"/>
                    <a:pt x="522" y="337"/>
                    <a:pt x="521" y="333"/>
                  </a:cubicBezTo>
                  <a:cubicBezTo>
                    <a:pt x="521" y="331"/>
                    <a:pt x="522" y="329"/>
                    <a:pt x="523" y="329"/>
                  </a:cubicBezTo>
                  <a:cubicBezTo>
                    <a:pt x="522" y="328"/>
                    <a:pt x="522" y="327"/>
                    <a:pt x="522" y="326"/>
                  </a:cubicBezTo>
                  <a:cubicBezTo>
                    <a:pt x="523" y="325"/>
                    <a:pt x="523" y="324"/>
                    <a:pt x="525" y="323"/>
                  </a:cubicBezTo>
                  <a:cubicBezTo>
                    <a:pt x="523" y="323"/>
                    <a:pt x="522" y="321"/>
                    <a:pt x="521" y="320"/>
                  </a:cubicBezTo>
                  <a:cubicBezTo>
                    <a:pt x="520" y="320"/>
                    <a:pt x="520" y="320"/>
                    <a:pt x="520" y="320"/>
                  </a:cubicBezTo>
                  <a:cubicBezTo>
                    <a:pt x="519" y="320"/>
                    <a:pt x="518" y="321"/>
                    <a:pt x="517" y="321"/>
                  </a:cubicBezTo>
                  <a:cubicBezTo>
                    <a:pt x="515" y="321"/>
                    <a:pt x="512" y="319"/>
                    <a:pt x="512" y="317"/>
                  </a:cubicBezTo>
                  <a:cubicBezTo>
                    <a:pt x="511" y="316"/>
                    <a:pt x="512" y="314"/>
                    <a:pt x="514" y="314"/>
                  </a:cubicBezTo>
                  <a:cubicBezTo>
                    <a:pt x="516" y="313"/>
                    <a:pt x="519" y="312"/>
                    <a:pt x="521" y="310"/>
                  </a:cubicBezTo>
                  <a:cubicBezTo>
                    <a:pt x="523" y="310"/>
                    <a:pt x="524" y="309"/>
                    <a:pt x="525" y="308"/>
                  </a:cubicBezTo>
                  <a:cubicBezTo>
                    <a:pt x="524" y="307"/>
                    <a:pt x="521" y="306"/>
                    <a:pt x="520" y="306"/>
                  </a:cubicBezTo>
                  <a:cubicBezTo>
                    <a:pt x="520" y="306"/>
                    <a:pt x="520" y="306"/>
                    <a:pt x="520" y="306"/>
                  </a:cubicBezTo>
                  <a:cubicBezTo>
                    <a:pt x="517" y="306"/>
                    <a:pt x="515" y="303"/>
                    <a:pt x="513" y="301"/>
                  </a:cubicBezTo>
                  <a:cubicBezTo>
                    <a:pt x="512" y="300"/>
                    <a:pt x="511" y="298"/>
                    <a:pt x="510" y="298"/>
                  </a:cubicBezTo>
                  <a:cubicBezTo>
                    <a:pt x="507" y="298"/>
                    <a:pt x="507" y="297"/>
                    <a:pt x="507" y="296"/>
                  </a:cubicBezTo>
                  <a:cubicBezTo>
                    <a:pt x="507" y="293"/>
                    <a:pt x="511" y="293"/>
                    <a:pt x="512" y="293"/>
                  </a:cubicBezTo>
                  <a:cubicBezTo>
                    <a:pt x="514" y="293"/>
                    <a:pt x="516" y="293"/>
                    <a:pt x="517" y="294"/>
                  </a:cubicBezTo>
                  <a:cubicBezTo>
                    <a:pt x="520" y="296"/>
                    <a:pt x="522" y="297"/>
                    <a:pt x="524" y="297"/>
                  </a:cubicBezTo>
                  <a:cubicBezTo>
                    <a:pt x="523" y="295"/>
                    <a:pt x="520" y="292"/>
                    <a:pt x="515" y="289"/>
                  </a:cubicBezTo>
                  <a:cubicBezTo>
                    <a:pt x="513" y="287"/>
                    <a:pt x="513" y="284"/>
                    <a:pt x="513" y="283"/>
                  </a:cubicBezTo>
                  <a:cubicBezTo>
                    <a:pt x="513" y="282"/>
                    <a:pt x="513" y="282"/>
                    <a:pt x="513" y="282"/>
                  </a:cubicBezTo>
                  <a:cubicBezTo>
                    <a:pt x="511" y="280"/>
                    <a:pt x="507" y="270"/>
                    <a:pt x="506" y="267"/>
                  </a:cubicBezTo>
                  <a:cubicBezTo>
                    <a:pt x="505" y="266"/>
                    <a:pt x="503" y="265"/>
                    <a:pt x="501" y="264"/>
                  </a:cubicBezTo>
                  <a:cubicBezTo>
                    <a:pt x="499" y="263"/>
                    <a:pt x="497" y="262"/>
                    <a:pt x="496" y="261"/>
                  </a:cubicBezTo>
                  <a:cubicBezTo>
                    <a:pt x="495" y="259"/>
                    <a:pt x="495" y="257"/>
                    <a:pt x="495" y="255"/>
                  </a:cubicBezTo>
                  <a:cubicBezTo>
                    <a:pt x="496" y="252"/>
                    <a:pt x="499" y="249"/>
                    <a:pt x="502" y="247"/>
                  </a:cubicBezTo>
                  <a:cubicBezTo>
                    <a:pt x="504" y="247"/>
                    <a:pt x="504" y="245"/>
                    <a:pt x="505" y="244"/>
                  </a:cubicBezTo>
                  <a:cubicBezTo>
                    <a:pt x="505" y="243"/>
                    <a:pt x="506" y="241"/>
                    <a:pt x="508" y="241"/>
                  </a:cubicBezTo>
                  <a:cubicBezTo>
                    <a:pt x="508" y="241"/>
                    <a:pt x="508" y="241"/>
                    <a:pt x="508" y="241"/>
                  </a:cubicBezTo>
                  <a:cubicBezTo>
                    <a:pt x="509" y="241"/>
                    <a:pt x="509" y="241"/>
                    <a:pt x="509" y="241"/>
                  </a:cubicBezTo>
                  <a:cubicBezTo>
                    <a:pt x="510" y="241"/>
                    <a:pt x="511" y="241"/>
                    <a:pt x="512" y="238"/>
                  </a:cubicBezTo>
                  <a:cubicBezTo>
                    <a:pt x="514" y="235"/>
                    <a:pt x="517" y="235"/>
                    <a:pt x="518" y="234"/>
                  </a:cubicBezTo>
                  <a:cubicBezTo>
                    <a:pt x="519" y="234"/>
                    <a:pt x="519" y="234"/>
                    <a:pt x="520" y="234"/>
                  </a:cubicBezTo>
                  <a:cubicBezTo>
                    <a:pt x="521" y="233"/>
                    <a:pt x="524" y="232"/>
                    <a:pt x="527" y="231"/>
                  </a:cubicBezTo>
                  <a:cubicBezTo>
                    <a:pt x="529" y="231"/>
                    <a:pt x="532" y="231"/>
                    <a:pt x="533" y="230"/>
                  </a:cubicBezTo>
                  <a:cubicBezTo>
                    <a:pt x="533" y="230"/>
                    <a:pt x="533" y="229"/>
                    <a:pt x="532" y="228"/>
                  </a:cubicBezTo>
                  <a:cubicBezTo>
                    <a:pt x="531" y="227"/>
                    <a:pt x="529" y="226"/>
                    <a:pt x="528" y="226"/>
                  </a:cubicBezTo>
                  <a:cubicBezTo>
                    <a:pt x="527" y="227"/>
                    <a:pt x="526" y="227"/>
                    <a:pt x="525" y="227"/>
                  </a:cubicBezTo>
                  <a:cubicBezTo>
                    <a:pt x="521" y="227"/>
                    <a:pt x="517" y="225"/>
                    <a:pt x="515" y="221"/>
                  </a:cubicBezTo>
                  <a:cubicBezTo>
                    <a:pt x="514" y="221"/>
                    <a:pt x="511" y="224"/>
                    <a:pt x="510" y="226"/>
                  </a:cubicBezTo>
                  <a:cubicBezTo>
                    <a:pt x="507" y="228"/>
                    <a:pt x="505" y="230"/>
                    <a:pt x="502" y="232"/>
                  </a:cubicBezTo>
                  <a:cubicBezTo>
                    <a:pt x="499" y="233"/>
                    <a:pt x="496" y="232"/>
                    <a:pt x="494" y="229"/>
                  </a:cubicBezTo>
                  <a:cubicBezTo>
                    <a:pt x="492" y="226"/>
                    <a:pt x="491" y="223"/>
                    <a:pt x="493" y="220"/>
                  </a:cubicBezTo>
                  <a:cubicBezTo>
                    <a:pt x="493" y="219"/>
                    <a:pt x="493" y="219"/>
                    <a:pt x="493" y="219"/>
                  </a:cubicBezTo>
                  <a:cubicBezTo>
                    <a:pt x="493" y="219"/>
                    <a:pt x="492" y="219"/>
                    <a:pt x="488" y="219"/>
                  </a:cubicBezTo>
                  <a:cubicBezTo>
                    <a:pt x="486" y="219"/>
                    <a:pt x="485" y="219"/>
                    <a:pt x="483" y="219"/>
                  </a:cubicBezTo>
                  <a:cubicBezTo>
                    <a:pt x="483" y="219"/>
                    <a:pt x="483" y="219"/>
                    <a:pt x="483" y="219"/>
                  </a:cubicBezTo>
                  <a:cubicBezTo>
                    <a:pt x="479" y="219"/>
                    <a:pt x="476" y="216"/>
                    <a:pt x="476" y="212"/>
                  </a:cubicBezTo>
                  <a:cubicBezTo>
                    <a:pt x="476" y="208"/>
                    <a:pt x="478" y="201"/>
                    <a:pt x="482" y="201"/>
                  </a:cubicBezTo>
                  <a:cubicBezTo>
                    <a:pt x="484" y="201"/>
                    <a:pt x="486" y="201"/>
                    <a:pt x="487" y="201"/>
                  </a:cubicBezTo>
                  <a:cubicBezTo>
                    <a:pt x="488" y="201"/>
                    <a:pt x="490" y="202"/>
                    <a:pt x="491" y="202"/>
                  </a:cubicBezTo>
                  <a:cubicBezTo>
                    <a:pt x="492" y="202"/>
                    <a:pt x="494" y="201"/>
                    <a:pt x="495" y="198"/>
                  </a:cubicBezTo>
                  <a:cubicBezTo>
                    <a:pt x="496" y="193"/>
                    <a:pt x="499" y="192"/>
                    <a:pt x="502" y="192"/>
                  </a:cubicBezTo>
                  <a:cubicBezTo>
                    <a:pt x="504" y="191"/>
                    <a:pt x="506" y="191"/>
                    <a:pt x="508" y="188"/>
                  </a:cubicBezTo>
                  <a:cubicBezTo>
                    <a:pt x="512" y="184"/>
                    <a:pt x="518" y="178"/>
                    <a:pt x="524" y="178"/>
                  </a:cubicBezTo>
                  <a:cubicBezTo>
                    <a:pt x="526" y="178"/>
                    <a:pt x="528" y="179"/>
                    <a:pt x="530" y="180"/>
                  </a:cubicBezTo>
                  <a:cubicBezTo>
                    <a:pt x="532" y="182"/>
                    <a:pt x="532" y="183"/>
                    <a:pt x="532" y="184"/>
                  </a:cubicBezTo>
                  <a:cubicBezTo>
                    <a:pt x="533" y="188"/>
                    <a:pt x="530" y="191"/>
                    <a:pt x="527" y="194"/>
                  </a:cubicBezTo>
                  <a:cubicBezTo>
                    <a:pt x="525" y="195"/>
                    <a:pt x="524" y="197"/>
                    <a:pt x="523" y="198"/>
                  </a:cubicBezTo>
                  <a:cubicBezTo>
                    <a:pt x="523" y="199"/>
                    <a:pt x="523" y="200"/>
                    <a:pt x="523" y="201"/>
                  </a:cubicBezTo>
                  <a:cubicBezTo>
                    <a:pt x="523" y="202"/>
                    <a:pt x="523" y="204"/>
                    <a:pt x="522" y="206"/>
                  </a:cubicBezTo>
                  <a:cubicBezTo>
                    <a:pt x="523" y="206"/>
                    <a:pt x="525" y="205"/>
                    <a:pt x="526" y="204"/>
                  </a:cubicBezTo>
                  <a:cubicBezTo>
                    <a:pt x="534" y="199"/>
                    <a:pt x="541" y="195"/>
                    <a:pt x="548" y="192"/>
                  </a:cubicBezTo>
                  <a:cubicBezTo>
                    <a:pt x="549" y="192"/>
                    <a:pt x="551" y="191"/>
                    <a:pt x="552" y="191"/>
                  </a:cubicBezTo>
                  <a:cubicBezTo>
                    <a:pt x="552" y="191"/>
                    <a:pt x="552" y="191"/>
                    <a:pt x="553" y="191"/>
                  </a:cubicBezTo>
                  <a:cubicBezTo>
                    <a:pt x="553" y="191"/>
                    <a:pt x="553" y="190"/>
                    <a:pt x="553" y="190"/>
                  </a:cubicBezTo>
                  <a:cubicBezTo>
                    <a:pt x="553" y="190"/>
                    <a:pt x="553" y="189"/>
                    <a:pt x="554" y="189"/>
                  </a:cubicBezTo>
                  <a:cubicBezTo>
                    <a:pt x="554" y="189"/>
                    <a:pt x="554" y="189"/>
                    <a:pt x="554" y="189"/>
                  </a:cubicBezTo>
                  <a:cubicBezTo>
                    <a:pt x="554" y="188"/>
                    <a:pt x="554" y="188"/>
                    <a:pt x="555" y="188"/>
                  </a:cubicBezTo>
                  <a:cubicBezTo>
                    <a:pt x="555" y="188"/>
                    <a:pt x="555" y="188"/>
                    <a:pt x="555" y="187"/>
                  </a:cubicBezTo>
                  <a:cubicBezTo>
                    <a:pt x="555" y="187"/>
                    <a:pt x="556" y="187"/>
                    <a:pt x="556" y="187"/>
                  </a:cubicBezTo>
                  <a:cubicBezTo>
                    <a:pt x="557" y="186"/>
                    <a:pt x="558" y="186"/>
                    <a:pt x="559" y="185"/>
                  </a:cubicBezTo>
                  <a:cubicBezTo>
                    <a:pt x="564" y="183"/>
                    <a:pt x="575" y="178"/>
                    <a:pt x="576" y="176"/>
                  </a:cubicBezTo>
                  <a:cubicBezTo>
                    <a:pt x="577" y="175"/>
                    <a:pt x="577" y="174"/>
                    <a:pt x="578" y="173"/>
                  </a:cubicBezTo>
                  <a:cubicBezTo>
                    <a:pt x="580" y="170"/>
                    <a:pt x="582" y="167"/>
                    <a:pt x="585" y="167"/>
                  </a:cubicBezTo>
                  <a:cubicBezTo>
                    <a:pt x="587" y="167"/>
                    <a:pt x="588" y="168"/>
                    <a:pt x="589" y="169"/>
                  </a:cubicBezTo>
                  <a:cubicBezTo>
                    <a:pt x="590" y="169"/>
                    <a:pt x="591" y="170"/>
                    <a:pt x="592" y="170"/>
                  </a:cubicBezTo>
                  <a:cubicBezTo>
                    <a:pt x="594" y="170"/>
                    <a:pt x="595" y="170"/>
                    <a:pt x="596" y="170"/>
                  </a:cubicBezTo>
                  <a:cubicBezTo>
                    <a:pt x="596" y="170"/>
                    <a:pt x="597" y="170"/>
                    <a:pt x="598" y="170"/>
                  </a:cubicBezTo>
                  <a:cubicBezTo>
                    <a:pt x="597" y="169"/>
                    <a:pt x="596" y="167"/>
                    <a:pt x="597" y="166"/>
                  </a:cubicBezTo>
                  <a:cubicBezTo>
                    <a:pt x="598" y="164"/>
                    <a:pt x="600" y="164"/>
                    <a:pt x="603" y="163"/>
                  </a:cubicBezTo>
                  <a:cubicBezTo>
                    <a:pt x="604" y="163"/>
                    <a:pt x="604" y="163"/>
                    <a:pt x="604" y="163"/>
                  </a:cubicBezTo>
                  <a:cubicBezTo>
                    <a:pt x="606" y="163"/>
                    <a:pt x="606" y="162"/>
                    <a:pt x="607" y="161"/>
                  </a:cubicBezTo>
                  <a:cubicBezTo>
                    <a:pt x="608" y="159"/>
                    <a:pt x="609" y="157"/>
                    <a:pt x="612" y="157"/>
                  </a:cubicBezTo>
                  <a:cubicBezTo>
                    <a:pt x="612" y="157"/>
                    <a:pt x="613" y="155"/>
                    <a:pt x="613" y="154"/>
                  </a:cubicBezTo>
                  <a:cubicBezTo>
                    <a:pt x="614" y="152"/>
                    <a:pt x="615" y="149"/>
                    <a:pt x="619" y="149"/>
                  </a:cubicBezTo>
                  <a:cubicBezTo>
                    <a:pt x="621" y="149"/>
                    <a:pt x="622" y="150"/>
                    <a:pt x="624" y="151"/>
                  </a:cubicBezTo>
                  <a:cubicBezTo>
                    <a:pt x="625" y="152"/>
                    <a:pt x="626" y="153"/>
                    <a:pt x="627" y="152"/>
                  </a:cubicBezTo>
                  <a:cubicBezTo>
                    <a:pt x="628" y="152"/>
                    <a:pt x="629" y="152"/>
                    <a:pt x="629" y="152"/>
                  </a:cubicBezTo>
                  <a:cubicBezTo>
                    <a:pt x="629" y="152"/>
                    <a:pt x="630" y="152"/>
                    <a:pt x="630" y="152"/>
                  </a:cubicBezTo>
                  <a:cubicBezTo>
                    <a:pt x="630" y="152"/>
                    <a:pt x="630" y="152"/>
                    <a:pt x="631" y="153"/>
                  </a:cubicBezTo>
                  <a:cubicBezTo>
                    <a:pt x="631" y="152"/>
                    <a:pt x="631" y="152"/>
                    <a:pt x="632" y="152"/>
                  </a:cubicBezTo>
                  <a:cubicBezTo>
                    <a:pt x="632" y="152"/>
                    <a:pt x="632" y="152"/>
                    <a:pt x="632" y="151"/>
                  </a:cubicBezTo>
                  <a:cubicBezTo>
                    <a:pt x="632" y="150"/>
                    <a:pt x="632" y="149"/>
                    <a:pt x="632" y="148"/>
                  </a:cubicBezTo>
                  <a:cubicBezTo>
                    <a:pt x="632" y="146"/>
                    <a:pt x="632" y="144"/>
                    <a:pt x="631" y="143"/>
                  </a:cubicBezTo>
                  <a:cubicBezTo>
                    <a:pt x="630" y="140"/>
                    <a:pt x="630" y="137"/>
                    <a:pt x="630" y="136"/>
                  </a:cubicBezTo>
                  <a:cubicBezTo>
                    <a:pt x="631" y="135"/>
                    <a:pt x="631" y="134"/>
                    <a:pt x="630" y="133"/>
                  </a:cubicBezTo>
                  <a:cubicBezTo>
                    <a:pt x="630" y="132"/>
                    <a:pt x="629" y="127"/>
                    <a:pt x="631" y="124"/>
                  </a:cubicBezTo>
                  <a:cubicBezTo>
                    <a:pt x="632" y="123"/>
                    <a:pt x="633" y="123"/>
                    <a:pt x="634" y="123"/>
                  </a:cubicBezTo>
                  <a:cubicBezTo>
                    <a:pt x="634" y="123"/>
                    <a:pt x="636" y="121"/>
                    <a:pt x="636" y="121"/>
                  </a:cubicBezTo>
                  <a:cubicBezTo>
                    <a:pt x="638" y="119"/>
                    <a:pt x="640" y="118"/>
                    <a:pt x="642" y="118"/>
                  </a:cubicBezTo>
                  <a:cubicBezTo>
                    <a:pt x="643" y="118"/>
                    <a:pt x="644" y="118"/>
                    <a:pt x="645" y="119"/>
                  </a:cubicBezTo>
                  <a:cubicBezTo>
                    <a:pt x="646" y="120"/>
                    <a:pt x="648" y="120"/>
                    <a:pt x="650" y="120"/>
                  </a:cubicBezTo>
                  <a:cubicBezTo>
                    <a:pt x="650" y="120"/>
                    <a:pt x="650" y="120"/>
                    <a:pt x="650" y="120"/>
                  </a:cubicBezTo>
                  <a:cubicBezTo>
                    <a:pt x="651" y="120"/>
                    <a:pt x="651" y="120"/>
                    <a:pt x="652" y="120"/>
                  </a:cubicBezTo>
                  <a:cubicBezTo>
                    <a:pt x="651" y="118"/>
                    <a:pt x="653" y="117"/>
                    <a:pt x="654" y="115"/>
                  </a:cubicBezTo>
                  <a:cubicBezTo>
                    <a:pt x="656" y="114"/>
                    <a:pt x="657" y="114"/>
                    <a:pt x="657" y="113"/>
                  </a:cubicBezTo>
                  <a:cubicBezTo>
                    <a:pt x="657" y="110"/>
                    <a:pt x="659" y="108"/>
                    <a:pt x="661" y="107"/>
                  </a:cubicBezTo>
                  <a:cubicBezTo>
                    <a:pt x="662" y="106"/>
                    <a:pt x="663" y="105"/>
                    <a:pt x="663" y="104"/>
                  </a:cubicBezTo>
                  <a:cubicBezTo>
                    <a:pt x="664" y="103"/>
                    <a:pt x="664" y="103"/>
                    <a:pt x="664" y="102"/>
                  </a:cubicBezTo>
                  <a:cubicBezTo>
                    <a:pt x="665" y="97"/>
                    <a:pt x="666" y="93"/>
                    <a:pt x="668" y="90"/>
                  </a:cubicBezTo>
                  <a:cubicBezTo>
                    <a:pt x="669" y="89"/>
                    <a:pt x="670" y="89"/>
                    <a:pt x="670" y="88"/>
                  </a:cubicBezTo>
                  <a:cubicBezTo>
                    <a:pt x="671" y="88"/>
                    <a:pt x="671" y="88"/>
                    <a:pt x="671" y="88"/>
                  </a:cubicBezTo>
                  <a:cubicBezTo>
                    <a:pt x="671" y="88"/>
                    <a:pt x="671" y="88"/>
                    <a:pt x="671" y="88"/>
                  </a:cubicBezTo>
                  <a:cubicBezTo>
                    <a:pt x="671" y="88"/>
                    <a:pt x="670" y="87"/>
                    <a:pt x="670" y="87"/>
                  </a:cubicBezTo>
                  <a:cubicBezTo>
                    <a:pt x="670" y="86"/>
                    <a:pt x="669" y="84"/>
                    <a:pt x="669" y="80"/>
                  </a:cubicBezTo>
                  <a:cubicBezTo>
                    <a:pt x="669" y="80"/>
                    <a:pt x="669" y="79"/>
                    <a:pt x="669" y="79"/>
                  </a:cubicBezTo>
                  <a:cubicBezTo>
                    <a:pt x="668" y="79"/>
                    <a:pt x="668" y="79"/>
                    <a:pt x="667" y="79"/>
                  </a:cubicBezTo>
                  <a:cubicBezTo>
                    <a:pt x="666" y="79"/>
                    <a:pt x="664" y="79"/>
                    <a:pt x="663" y="80"/>
                  </a:cubicBezTo>
                  <a:cubicBezTo>
                    <a:pt x="662" y="81"/>
                    <a:pt x="660" y="81"/>
                    <a:pt x="658" y="81"/>
                  </a:cubicBezTo>
                  <a:cubicBezTo>
                    <a:pt x="656" y="81"/>
                    <a:pt x="654" y="82"/>
                    <a:pt x="653" y="83"/>
                  </a:cubicBezTo>
                  <a:cubicBezTo>
                    <a:pt x="651" y="86"/>
                    <a:pt x="649" y="87"/>
                    <a:pt x="647" y="87"/>
                  </a:cubicBezTo>
                  <a:cubicBezTo>
                    <a:pt x="646" y="87"/>
                    <a:pt x="646" y="87"/>
                    <a:pt x="645" y="87"/>
                  </a:cubicBezTo>
                  <a:cubicBezTo>
                    <a:pt x="644" y="86"/>
                    <a:pt x="643" y="86"/>
                    <a:pt x="641" y="87"/>
                  </a:cubicBezTo>
                  <a:cubicBezTo>
                    <a:pt x="641" y="87"/>
                    <a:pt x="640" y="87"/>
                    <a:pt x="639" y="87"/>
                  </a:cubicBezTo>
                  <a:cubicBezTo>
                    <a:pt x="636" y="87"/>
                    <a:pt x="631" y="86"/>
                    <a:pt x="629" y="83"/>
                  </a:cubicBezTo>
                  <a:cubicBezTo>
                    <a:pt x="628" y="82"/>
                    <a:pt x="628" y="81"/>
                    <a:pt x="628" y="80"/>
                  </a:cubicBezTo>
                  <a:cubicBezTo>
                    <a:pt x="628" y="79"/>
                    <a:pt x="628" y="78"/>
                    <a:pt x="627" y="77"/>
                  </a:cubicBezTo>
                  <a:cubicBezTo>
                    <a:pt x="627" y="76"/>
                    <a:pt x="627" y="76"/>
                    <a:pt x="627" y="75"/>
                  </a:cubicBezTo>
                  <a:cubicBezTo>
                    <a:pt x="626" y="74"/>
                    <a:pt x="626" y="72"/>
                    <a:pt x="626" y="70"/>
                  </a:cubicBezTo>
                  <a:cubicBezTo>
                    <a:pt x="626" y="70"/>
                    <a:pt x="625" y="70"/>
                    <a:pt x="624" y="70"/>
                  </a:cubicBezTo>
                  <a:cubicBezTo>
                    <a:pt x="622" y="69"/>
                    <a:pt x="620" y="69"/>
                    <a:pt x="618" y="67"/>
                  </a:cubicBezTo>
                  <a:cubicBezTo>
                    <a:pt x="618" y="66"/>
                    <a:pt x="617" y="65"/>
                    <a:pt x="616" y="65"/>
                  </a:cubicBezTo>
                  <a:cubicBezTo>
                    <a:pt x="613" y="63"/>
                    <a:pt x="610" y="62"/>
                    <a:pt x="609" y="62"/>
                  </a:cubicBezTo>
                  <a:cubicBezTo>
                    <a:pt x="609" y="62"/>
                    <a:pt x="609" y="62"/>
                    <a:pt x="609" y="62"/>
                  </a:cubicBezTo>
                  <a:cubicBezTo>
                    <a:pt x="608" y="62"/>
                    <a:pt x="608" y="62"/>
                    <a:pt x="608" y="62"/>
                  </a:cubicBezTo>
                  <a:cubicBezTo>
                    <a:pt x="607" y="62"/>
                    <a:pt x="606" y="62"/>
                    <a:pt x="604" y="61"/>
                  </a:cubicBezTo>
                  <a:cubicBezTo>
                    <a:pt x="603" y="60"/>
                    <a:pt x="600" y="58"/>
                    <a:pt x="597" y="58"/>
                  </a:cubicBezTo>
                  <a:cubicBezTo>
                    <a:pt x="595" y="58"/>
                    <a:pt x="593" y="57"/>
                    <a:pt x="592" y="56"/>
                  </a:cubicBezTo>
                  <a:cubicBezTo>
                    <a:pt x="590" y="54"/>
                    <a:pt x="591" y="51"/>
                    <a:pt x="591" y="49"/>
                  </a:cubicBezTo>
                  <a:cubicBezTo>
                    <a:pt x="591" y="49"/>
                    <a:pt x="590" y="45"/>
                    <a:pt x="589" y="44"/>
                  </a:cubicBezTo>
                  <a:cubicBezTo>
                    <a:pt x="587" y="41"/>
                    <a:pt x="586" y="39"/>
                    <a:pt x="585" y="37"/>
                  </a:cubicBezTo>
                  <a:cubicBezTo>
                    <a:pt x="585" y="36"/>
                    <a:pt x="585" y="35"/>
                    <a:pt x="584" y="34"/>
                  </a:cubicBezTo>
                  <a:cubicBezTo>
                    <a:pt x="582" y="32"/>
                    <a:pt x="580" y="29"/>
                    <a:pt x="579" y="23"/>
                  </a:cubicBezTo>
                  <a:cubicBezTo>
                    <a:pt x="578" y="19"/>
                    <a:pt x="577" y="18"/>
                    <a:pt x="575" y="17"/>
                  </a:cubicBezTo>
                  <a:cubicBezTo>
                    <a:pt x="574" y="16"/>
                    <a:pt x="573" y="15"/>
                    <a:pt x="573" y="12"/>
                  </a:cubicBezTo>
                  <a:cubicBezTo>
                    <a:pt x="574" y="11"/>
                    <a:pt x="572" y="10"/>
                    <a:pt x="570" y="8"/>
                  </a:cubicBezTo>
                  <a:cubicBezTo>
                    <a:pt x="569" y="7"/>
                    <a:pt x="567" y="7"/>
                    <a:pt x="566" y="5"/>
                  </a:cubicBezTo>
                  <a:cubicBezTo>
                    <a:pt x="566" y="5"/>
                    <a:pt x="564" y="5"/>
                    <a:pt x="562" y="4"/>
                  </a:cubicBezTo>
                  <a:cubicBezTo>
                    <a:pt x="559" y="4"/>
                    <a:pt x="556" y="3"/>
                    <a:pt x="553" y="2"/>
                  </a:cubicBezTo>
                  <a:cubicBezTo>
                    <a:pt x="551" y="1"/>
                    <a:pt x="550" y="1"/>
                    <a:pt x="548" y="1"/>
                  </a:cubicBezTo>
                  <a:cubicBezTo>
                    <a:pt x="546" y="1"/>
                    <a:pt x="546" y="1"/>
                    <a:pt x="546" y="1"/>
                  </a:cubicBezTo>
                  <a:cubicBezTo>
                    <a:pt x="545" y="1"/>
                    <a:pt x="543" y="1"/>
                    <a:pt x="541" y="0"/>
                  </a:cubicBezTo>
                  <a:cubicBezTo>
                    <a:pt x="539" y="0"/>
                    <a:pt x="534" y="0"/>
                    <a:pt x="530" y="1"/>
                  </a:cubicBezTo>
                  <a:cubicBezTo>
                    <a:pt x="529" y="1"/>
                    <a:pt x="529" y="1"/>
                    <a:pt x="528" y="1"/>
                  </a:cubicBezTo>
                  <a:cubicBezTo>
                    <a:pt x="527" y="1"/>
                    <a:pt x="525" y="2"/>
                    <a:pt x="525" y="2"/>
                  </a:cubicBezTo>
                  <a:cubicBezTo>
                    <a:pt x="525" y="2"/>
                    <a:pt x="525" y="2"/>
                    <a:pt x="524" y="2"/>
                  </a:cubicBezTo>
                  <a:cubicBezTo>
                    <a:pt x="524" y="1"/>
                    <a:pt x="523" y="1"/>
                    <a:pt x="522" y="1"/>
                  </a:cubicBezTo>
                  <a:cubicBezTo>
                    <a:pt x="517" y="1"/>
                    <a:pt x="514" y="3"/>
                    <a:pt x="512" y="5"/>
                  </a:cubicBezTo>
                  <a:cubicBezTo>
                    <a:pt x="511" y="7"/>
                    <a:pt x="511" y="8"/>
                    <a:pt x="511" y="8"/>
                  </a:cubicBezTo>
                  <a:cubicBezTo>
                    <a:pt x="511" y="8"/>
                    <a:pt x="511" y="8"/>
                    <a:pt x="511" y="8"/>
                  </a:cubicBezTo>
                  <a:cubicBezTo>
                    <a:pt x="512" y="8"/>
                    <a:pt x="512" y="8"/>
                    <a:pt x="512" y="8"/>
                  </a:cubicBezTo>
                  <a:cubicBezTo>
                    <a:pt x="512" y="8"/>
                    <a:pt x="513" y="8"/>
                    <a:pt x="513" y="8"/>
                  </a:cubicBezTo>
                  <a:cubicBezTo>
                    <a:pt x="515" y="9"/>
                    <a:pt x="516" y="14"/>
                    <a:pt x="517" y="18"/>
                  </a:cubicBezTo>
                  <a:cubicBezTo>
                    <a:pt x="518" y="21"/>
                    <a:pt x="513" y="25"/>
                    <a:pt x="511" y="26"/>
                  </a:cubicBezTo>
                  <a:cubicBezTo>
                    <a:pt x="510" y="26"/>
                    <a:pt x="506" y="33"/>
                    <a:pt x="505" y="35"/>
                  </a:cubicBezTo>
                  <a:cubicBezTo>
                    <a:pt x="505" y="36"/>
                    <a:pt x="504" y="38"/>
                    <a:pt x="502" y="40"/>
                  </a:cubicBezTo>
                  <a:cubicBezTo>
                    <a:pt x="501" y="42"/>
                    <a:pt x="500" y="45"/>
                    <a:pt x="500" y="46"/>
                  </a:cubicBezTo>
                  <a:cubicBezTo>
                    <a:pt x="500" y="47"/>
                    <a:pt x="500" y="48"/>
                    <a:pt x="499" y="50"/>
                  </a:cubicBezTo>
                  <a:cubicBezTo>
                    <a:pt x="498" y="52"/>
                    <a:pt x="495" y="53"/>
                    <a:pt x="493" y="53"/>
                  </a:cubicBezTo>
                  <a:cubicBezTo>
                    <a:pt x="492" y="53"/>
                    <a:pt x="489" y="55"/>
                    <a:pt x="487" y="56"/>
                  </a:cubicBezTo>
                  <a:cubicBezTo>
                    <a:pt x="487" y="57"/>
                    <a:pt x="487" y="57"/>
                    <a:pt x="486" y="57"/>
                  </a:cubicBezTo>
                  <a:cubicBezTo>
                    <a:pt x="485" y="58"/>
                    <a:pt x="484" y="59"/>
                    <a:pt x="483" y="59"/>
                  </a:cubicBezTo>
                  <a:cubicBezTo>
                    <a:pt x="482" y="59"/>
                    <a:pt x="481" y="59"/>
                    <a:pt x="481" y="59"/>
                  </a:cubicBezTo>
                  <a:cubicBezTo>
                    <a:pt x="480" y="59"/>
                    <a:pt x="480" y="59"/>
                    <a:pt x="480" y="59"/>
                  </a:cubicBezTo>
                  <a:cubicBezTo>
                    <a:pt x="479" y="59"/>
                    <a:pt x="479" y="59"/>
                    <a:pt x="479" y="59"/>
                  </a:cubicBezTo>
                  <a:cubicBezTo>
                    <a:pt x="479" y="59"/>
                    <a:pt x="479" y="59"/>
                    <a:pt x="478" y="59"/>
                  </a:cubicBezTo>
                  <a:cubicBezTo>
                    <a:pt x="478" y="59"/>
                    <a:pt x="478" y="59"/>
                    <a:pt x="478" y="59"/>
                  </a:cubicBezTo>
                  <a:cubicBezTo>
                    <a:pt x="477" y="59"/>
                    <a:pt x="477" y="59"/>
                    <a:pt x="477" y="59"/>
                  </a:cubicBezTo>
                  <a:cubicBezTo>
                    <a:pt x="476" y="59"/>
                    <a:pt x="476" y="59"/>
                    <a:pt x="476" y="59"/>
                  </a:cubicBezTo>
                  <a:cubicBezTo>
                    <a:pt x="476" y="58"/>
                    <a:pt x="475" y="58"/>
                    <a:pt x="475" y="58"/>
                  </a:cubicBezTo>
                  <a:cubicBezTo>
                    <a:pt x="475" y="58"/>
                    <a:pt x="474" y="58"/>
                    <a:pt x="474" y="58"/>
                  </a:cubicBezTo>
                  <a:cubicBezTo>
                    <a:pt x="474" y="58"/>
                    <a:pt x="473" y="58"/>
                    <a:pt x="473" y="58"/>
                  </a:cubicBezTo>
                  <a:cubicBezTo>
                    <a:pt x="473" y="58"/>
                    <a:pt x="473" y="57"/>
                    <a:pt x="472" y="57"/>
                  </a:cubicBezTo>
                  <a:cubicBezTo>
                    <a:pt x="472" y="57"/>
                    <a:pt x="472" y="57"/>
                    <a:pt x="472" y="57"/>
                  </a:cubicBezTo>
                  <a:cubicBezTo>
                    <a:pt x="471" y="57"/>
                    <a:pt x="471" y="57"/>
                    <a:pt x="471" y="57"/>
                  </a:cubicBezTo>
                  <a:cubicBezTo>
                    <a:pt x="471" y="56"/>
                    <a:pt x="470" y="56"/>
                    <a:pt x="470" y="56"/>
                  </a:cubicBezTo>
                  <a:cubicBezTo>
                    <a:pt x="470" y="56"/>
                    <a:pt x="470" y="56"/>
                    <a:pt x="470" y="55"/>
                  </a:cubicBezTo>
                  <a:cubicBezTo>
                    <a:pt x="470" y="55"/>
                    <a:pt x="469" y="55"/>
                    <a:pt x="469" y="55"/>
                  </a:cubicBezTo>
                  <a:lnTo>
                    <a:pt x="461"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92" name="Freeform 1135"/>
            <p:cNvSpPr>
              <a:spLocks/>
            </p:cNvSpPr>
            <p:nvPr/>
          </p:nvSpPr>
          <p:spPr bwMode="auto">
            <a:xfrm>
              <a:off x="4429" y="2104"/>
              <a:ext cx="22" cy="16"/>
            </a:xfrm>
            <a:custGeom>
              <a:avLst/>
              <a:gdLst>
                <a:gd name="T0" fmla="*/ 2 w 23"/>
                <a:gd name="T1" fmla="*/ 6 h 17"/>
                <a:gd name="T2" fmla="*/ 2 w 23"/>
                <a:gd name="T3" fmla="*/ 13 h 17"/>
                <a:gd name="T4" fmla="*/ 8 w 23"/>
                <a:gd name="T5" fmla="*/ 17 h 17"/>
                <a:gd name="T6" fmla="*/ 17 w 23"/>
                <a:gd name="T7" fmla="*/ 13 h 17"/>
                <a:gd name="T8" fmla="*/ 20 w 23"/>
                <a:gd name="T9" fmla="*/ 5 h 17"/>
                <a:gd name="T10" fmla="*/ 23 w 23"/>
                <a:gd name="T11" fmla="*/ 0 h 17"/>
                <a:gd name="T12" fmla="*/ 20 w 23"/>
                <a:gd name="T13" fmla="*/ 0 h 17"/>
                <a:gd name="T14" fmla="*/ 15 w 23"/>
                <a:gd name="T15" fmla="*/ 0 h 17"/>
                <a:gd name="T16" fmla="*/ 11 w 23"/>
                <a:gd name="T17" fmla="*/ 1 h 17"/>
                <a:gd name="T18" fmla="*/ 2 w 23"/>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7">
                  <a:moveTo>
                    <a:pt x="2" y="6"/>
                  </a:moveTo>
                  <a:cubicBezTo>
                    <a:pt x="0" y="8"/>
                    <a:pt x="0" y="11"/>
                    <a:pt x="2" y="13"/>
                  </a:cubicBezTo>
                  <a:cubicBezTo>
                    <a:pt x="3" y="15"/>
                    <a:pt x="5" y="17"/>
                    <a:pt x="8" y="17"/>
                  </a:cubicBezTo>
                  <a:cubicBezTo>
                    <a:pt x="12" y="17"/>
                    <a:pt x="17" y="14"/>
                    <a:pt x="17" y="13"/>
                  </a:cubicBezTo>
                  <a:cubicBezTo>
                    <a:pt x="17" y="10"/>
                    <a:pt x="19" y="8"/>
                    <a:pt x="20" y="5"/>
                  </a:cubicBezTo>
                  <a:cubicBezTo>
                    <a:pt x="21" y="4"/>
                    <a:pt x="23" y="2"/>
                    <a:pt x="23" y="0"/>
                  </a:cubicBezTo>
                  <a:cubicBezTo>
                    <a:pt x="22" y="0"/>
                    <a:pt x="22" y="0"/>
                    <a:pt x="20" y="0"/>
                  </a:cubicBezTo>
                  <a:cubicBezTo>
                    <a:pt x="18" y="0"/>
                    <a:pt x="16" y="0"/>
                    <a:pt x="15" y="0"/>
                  </a:cubicBezTo>
                  <a:cubicBezTo>
                    <a:pt x="13" y="0"/>
                    <a:pt x="12" y="1"/>
                    <a:pt x="11" y="1"/>
                  </a:cubicBezTo>
                  <a:cubicBezTo>
                    <a:pt x="9" y="1"/>
                    <a:pt x="4" y="3"/>
                    <a:pt x="2"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93" name="Freeform 1136"/>
            <p:cNvSpPr>
              <a:spLocks/>
            </p:cNvSpPr>
            <p:nvPr/>
          </p:nvSpPr>
          <p:spPr bwMode="auto">
            <a:xfrm>
              <a:off x="4553" y="2045"/>
              <a:ext cx="20" cy="30"/>
            </a:xfrm>
            <a:custGeom>
              <a:avLst/>
              <a:gdLst>
                <a:gd name="T0" fmla="*/ 6 w 21"/>
                <a:gd name="T1" fmla="*/ 32 h 32"/>
                <a:gd name="T2" fmla="*/ 19 w 21"/>
                <a:gd name="T3" fmla="*/ 1 h 32"/>
                <a:gd name="T4" fmla="*/ 18 w 21"/>
                <a:gd name="T5" fmla="*/ 0 h 32"/>
                <a:gd name="T6" fmla="*/ 3 w 21"/>
                <a:gd name="T7" fmla="*/ 16 h 32"/>
                <a:gd name="T8" fmla="*/ 6 w 21"/>
                <a:gd name="T9" fmla="*/ 32 h 32"/>
              </a:gdLst>
              <a:ahLst/>
              <a:cxnLst>
                <a:cxn ang="0">
                  <a:pos x="T0" y="T1"/>
                </a:cxn>
                <a:cxn ang="0">
                  <a:pos x="T2" y="T3"/>
                </a:cxn>
                <a:cxn ang="0">
                  <a:pos x="T4" y="T5"/>
                </a:cxn>
                <a:cxn ang="0">
                  <a:pos x="T6" y="T7"/>
                </a:cxn>
                <a:cxn ang="0">
                  <a:pos x="T8" y="T9"/>
                </a:cxn>
              </a:cxnLst>
              <a:rect l="0" t="0" r="r" b="b"/>
              <a:pathLst>
                <a:path w="21" h="32">
                  <a:moveTo>
                    <a:pt x="6" y="32"/>
                  </a:moveTo>
                  <a:cubicBezTo>
                    <a:pt x="10" y="28"/>
                    <a:pt x="21" y="4"/>
                    <a:pt x="19" y="1"/>
                  </a:cubicBezTo>
                  <a:cubicBezTo>
                    <a:pt x="19" y="0"/>
                    <a:pt x="18" y="0"/>
                    <a:pt x="18" y="0"/>
                  </a:cubicBezTo>
                  <a:cubicBezTo>
                    <a:pt x="14" y="0"/>
                    <a:pt x="5" y="6"/>
                    <a:pt x="3" y="16"/>
                  </a:cubicBezTo>
                  <a:cubicBezTo>
                    <a:pt x="0" y="26"/>
                    <a:pt x="4" y="31"/>
                    <a:pt x="6"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06" name="Freeform 1137"/>
            <p:cNvSpPr>
              <a:spLocks/>
            </p:cNvSpPr>
            <p:nvPr/>
          </p:nvSpPr>
          <p:spPr bwMode="auto">
            <a:xfrm>
              <a:off x="4573" y="2218"/>
              <a:ext cx="48" cy="44"/>
            </a:xfrm>
            <a:custGeom>
              <a:avLst/>
              <a:gdLst>
                <a:gd name="T0" fmla="*/ 43 w 51"/>
                <a:gd name="T1" fmla="*/ 0 h 46"/>
                <a:gd name="T2" fmla="*/ 41 w 51"/>
                <a:gd name="T3" fmla="*/ 1 h 46"/>
                <a:gd name="T4" fmla="*/ 41 w 51"/>
                <a:gd name="T5" fmla="*/ 2 h 46"/>
                <a:gd name="T6" fmla="*/ 42 w 51"/>
                <a:gd name="T7" fmla="*/ 6 h 46"/>
                <a:gd name="T8" fmla="*/ 38 w 51"/>
                <a:gd name="T9" fmla="*/ 8 h 46"/>
                <a:gd name="T10" fmla="*/ 35 w 51"/>
                <a:gd name="T11" fmla="*/ 9 h 46"/>
                <a:gd name="T12" fmla="*/ 30 w 51"/>
                <a:gd name="T13" fmla="*/ 14 h 46"/>
                <a:gd name="T14" fmla="*/ 29 w 51"/>
                <a:gd name="T15" fmla="*/ 14 h 46"/>
                <a:gd name="T16" fmla="*/ 28 w 51"/>
                <a:gd name="T17" fmla="*/ 17 h 46"/>
                <a:gd name="T18" fmla="*/ 25 w 51"/>
                <a:gd name="T19" fmla="*/ 18 h 46"/>
                <a:gd name="T20" fmla="*/ 16 w 51"/>
                <a:gd name="T21" fmla="*/ 13 h 46"/>
                <a:gd name="T22" fmla="*/ 11 w 51"/>
                <a:gd name="T23" fmla="*/ 16 h 46"/>
                <a:gd name="T24" fmla="*/ 4 w 51"/>
                <a:gd name="T25" fmla="*/ 21 h 46"/>
                <a:gd name="T26" fmla="*/ 1 w 51"/>
                <a:gd name="T27" fmla="*/ 25 h 46"/>
                <a:gd name="T28" fmla="*/ 0 w 51"/>
                <a:gd name="T29" fmla="*/ 29 h 46"/>
                <a:gd name="T30" fmla="*/ 3 w 51"/>
                <a:gd name="T31" fmla="*/ 27 h 46"/>
                <a:gd name="T32" fmla="*/ 9 w 51"/>
                <a:gd name="T33" fmla="*/ 24 h 46"/>
                <a:gd name="T34" fmla="*/ 10 w 51"/>
                <a:gd name="T35" fmla="*/ 24 h 46"/>
                <a:gd name="T36" fmla="*/ 11 w 51"/>
                <a:gd name="T37" fmla="*/ 23 h 46"/>
                <a:gd name="T38" fmla="*/ 16 w 51"/>
                <a:gd name="T39" fmla="*/ 20 h 46"/>
                <a:gd name="T40" fmla="*/ 18 w 51"/>
                <a:gd name="T41" fmla="*/ 21 h 46"/>
                <a:gd name="T42" fmla="*/ 23 w 51"/>
                <a:gd name="T43" fmla="*/ 31 h 46"/>
                <a:gd name="T44" fmla="*/ 27 w 51"/>
                <a:gd name="T45" fmla="*/ 40 h 46"/>
                <a:gd name="T46" fmla="*/ 36 w 51"/>
                <a:gd name="T47" fmla="*/ 44 h 46"/>
                <a:gd name="T48" fmla="*/ 38 w 51"/>
                <a:gd name="T49" fmla="*/ 46 h 46"/>
                <a:gd name="T50" fmla="*/ 37 w 51"/>
                <a:gd name="T51" fmla="*/ 40 h 46"/>
                <a:gd name="T52" fmla="*/ 36 w 51"/>
                <a:gd name="T53" fmla="*/ 33 h 46"/>
                <a:gd name="T54" fmla="*/ 43 w 51"/>
                <a:gd name="T55" fmla="*/ 29 h 46"/>
                <a:gd name="T56" fmla="*/ 49 w 51"/>
                <a:gd name="T57" fmla="*/ 27 h 46"/>
                <a:gd name="T58" fmla="*/ 48 w 51"/>
                <a:gd name="T59" fmla="*/ 15 h 46"/>
                <a:gd name="T60" fmla="*/ 46 w 51"/>
                <a:gd name="T61" fmla="*/ 4 h 46"/>
                <a:gd name="T62" fmla="*/ 43 w 51"/>
                <a:gd name="T6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6">
                  <a:moveTo>
                    <a:pt x="43" y="0"/>
                  </a:moveTo>
                  <a:cubicBezTo>
                    <a:pt x="42" y="0"/>
                    <a:pt x="41" y="1"/>
                    <a:pt x="41" y="1"/>
                  </a:cubicBezTo>
                  <a:cubicBezTo>
                    <a:pt x="41" y="1"/>
                    <a:pt x="41" y="2"/>
                    <a:pt x="41" y="2"/>
                  </a:cubicBezTo>
                  <a:cubicBezTo>
                    <a:pt x="42" y="3"/>
                    <a:pt x="43" y="4"/>
                    <a:pt x="42" y="6"/>
                  </a:cubicBezTo>
                  <a:cubicBezTo>
                    <a:pt x="41" y="7"/>
                    <a:pt x="40" y="8"/>
                    <a:pt x="38" y="8"/>
                  </a:cubicBezTo>
                  <a:cubicBezTo>
                    <a:pt x="36" y="8"/>
                    <a:pt x="35" y="8"/>
                    <a:pt x="35" y="9"/>
                  </a:cubicBezTo>
                  <a:cubicBezTo>
                    <a:pt x="35" y="13"/>
                    <a:pt x="31" y="14"/>
                    <a:pt x="30" y="14"/>
                  </a:cubicBezTo>
                  <a:cubicBezTo>
                    <a:pt x="29" y="14"/>
                    <a:pt x="29" y="14"/>
                    <a:pt x="29" y="14"/>
                  </a:cubicBezTo>
                  <a:cubicBezTo>
                    <a:pt x="29" y="15"/>
                    <a:pt x="28" y="16"/>
                    <a:pt x="28" y="17"/>
                  </a:cubicBezTo>
                  <a:cubicBezTo>
                    <a:pt x="27" y="17"/>
                    <a:pt x="27" y="18"/>
                    <a:pt x="25" y="18"/>
                  </a:cubicBezTo>
                  <a:cubicBezTo>
                    <a:pt x="22" y="18"/>
                    <a:pt x="17" y="14"/>
                    <a:pt x="16" y="13"/>
                  </a:cubicBezTo>
                  <a:cubicBezTo>
                    <a:pt x="15" y="13"/>
                    <a:pt x="13" y="15"/>
                    <a:pt x="11" y="16"/>
                  </a:cubicBezTo>
                  <a:cubicBezTo>
                    <a:pt x="9" y="18"/>
                    <a:pt x="7" y="20"/>
                    <a:pt x="4" y="21"/>
                  </a:cubicBezTo>
                  <a:cubicBezTo>
                    <a:pt x="3" y="21"/>
                    <a:pt x="2" y="23"/>
                    <a:pt x="1" y="25"/>
                  </a:cubicBezTo>
                  <a:cubicBezTo>
                    <a:pt x="0" y="26"/>
                    <a:pt x="0" y="28"/>
                    <a:pt x="0" y="29"/>
                  </a:cubicBezTo>
                  <a:cubicBezTo>
                    <a:pt x="1" y="28"/>
                    <a:pt x="2" y="28"/>
                    <a:pt x="3" y="27"/>
                  </a:cubicBezTo>
                  <a:cubicBezTo>
                    <a:pt x="5" y="25"/>
                    <a:pt x="6" y="24"/>
                    <a:pt x="9" y="24"/>
                  </a:cubicBezTo>
                  <a:cubicBezTo>
                    <a:pt x="10" y="24"/>
                    <a:pt x="10" y="24"/>
                    <a:pt x="10" y="24"/>
                  </a:cubicBezTo>
                  <a:cubicBezTo>
                    <a:pt x="10" y="24"/>
                    <a:pt x="11" y="23"/>
                    <a:pt x="11" y="23"/>
                  </a:cubicBezTo>
                  <a:cubicBezTo>
                    <a:pt x="12" y="22"/>
                    <a:pt x="13" y="20"/>
                    <a:pt x="16" y="20"/>
                  </a:cubicBezTo>
                  <a:cubicBezTo>
                    <a:pt x="17" y="20"/>
                    <a:pt x="17" y="20"/>
                    <a:pt x="18" y="21"/>
                  </a:cubicBezTo>
                  <a:cubicBezTo>
                    <a:pt x="22" y="21"/>
                    <a:pt x="23" y="26"/>
                    <a:pt x="23" y="31"/>
                  </a:cubicBezTo>
                  <a:cubicBezTo>
                    <a:pt x="24" y="36"/>
                    <a:pt x="25" y="40"/>
                    <a:pt x="27" y="40"/>
                  </a:cubicBezTo>
                  <a:cubicBezTo>
                    <a:pt x="32" y="41"/>
                    <a:pt x="35" y="43"/>
                    <a:pt x="36" y="44"/>
                  </a:cubicBezTo>
                  <a:cubicBezTo>
                    <a:pt x="37" y="45"/>
                    <a:pt x="38" y="46"/>
                    <a:pt x="38" y="46"/>
                  </a:cubicBezTo>
                  <a:cubicBezTo>
                    <a:pt x="38" y="45"/>
                    <a:pt x="38" y="42"/>
                    <a:pt x="37" y="40"/>
                  </a:cubicBezTo>
                  <a:cubicBezTo>
                    <a:pt x="37" y="37"/>
                    <a:pt x="36" y="35"/>
                    <a:pt x="36" y="33"/>
                  </a:cubicBezTo>
                  <a:cubicBezTo>
                    <a:pt x="37" y="30"/>
                    <a:pt x="40" y="30"/>
                    <a:pt x="43" y="29"/>
                  </a:cubicBezTo>
                  <a:cubicBezTo>
                    <a:pt x="45" y="29"/>
                    <a:pt x="47" y="29"/>
                    <a:pt x="49" y="27"/>
                  </a:cubicBezTo>
                  <a:cubicBezTo>
                    <a:pt x="51" y="25"/>
                    <a:pt x="49" y="20"/>
                    <a:pt x="48" y="15"/>
                  </a:cubicBezTo>
                  <a:cubicBezTo>
                    <a:pt x="47" y="11"/>
                    <a:pt x="46" y="7"/>
                    <a:pt x="46" y="4"/>
                  </a:cubicBezTo>
                  <a:cubicBezTo>
                    <a:pt x="46" y="1"/>
                    <a:pt x="44" y="0"/>
                    <a:pt x="4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07" name="Freeform 1138"/>
            <p:cNvSpPr>
              <a:spLocks/>
            </p:cNvSpPr>
            <p:nvPr/>
          </p:nvSpPr>
          <p:spPr bwMode="auto">
            <a:xfrm>
              <a:off x="4551" y="2121"/>
              <a:ext cx="25" cy="49"/>
            </a:xfrm>
            <a:custGeom>
              <a:avLst/>
              <a:gdLst>
                <a:gd name="T0" fmla="*/ 6 w 26"/>
                <a:gd name="T1" fmla="*/ 40 h 51"/>
                <a:gd name="T2" fmla="*/ 6 w 26"/>
                <a:gd name="T3" fmla="*/ 49 h 51"/>
                <a:gd name="T4" fmla="*/ 6 w 26"/>
                <a:gd name="T5" fmla="*/ 50 h 51"/>
                <a:gd name="T6" fmla="*/ 9 w 26"/>
                <a:gd name="T7" fmla="*/ 51 h 51"/>
                <a:gd name="T8" fmla="*/ 15 w 26"/>
                <a:gd name="T9" fmla="*/ 50 h 51"/>
                <a:gd name="T10" fmla="*/ 18 w 26"/>
                <a:gd name="T11" fmla="*/ 49 h 51"/>
                <a:gd name="T12" fmla="*/ 18 w 26"/>
                <a:gd name="T13" fmla="*/ 46 h 51"/>
                <a:gd name="T14" fmla="*/ 16 w 26"/>
                <a:gd name="T15" fmla="*/ 40 h 51"/>
                <a:gd name="T16" fmla="*/ 22 w 26"/>
                <a:gd name="T17" fmla="*/ 24 h 51"/>
                <a:gd name="T18" fmla="*/ 24 w 26"/>
                <a:gd name="T19" fmla="*/ 22 h 51"/>
                <a:gd name="T20" fmla="*/ 24 w 26"/>
                <a:gd name="T21" fmla="*/ 11 h 51"/>
                <a:gd name="T22" fmla="*/ 22 w 26"/>
                <a:gd name="T23" fmla="*/ 4 h 51"/>
                <a:gd name="T24" fmla="*/ 23 w 26"/>
                <a:gd name="T25" fmla="*/ 3 h 51"/>
                <a:gd name="T26" fmla="*/ 16 w 26"/>
                <a:gd name="T27" fmla="*/ 2 h 51"/>
                <a:gd name="T28" fmla="*/ 7 w 26"/>
                <a:gd name="T29" fmla="*/ 1 h 51"/>
                <a:gd name="T30" fmla="*/ 6 w 26"/>
                <a:gd name="T31" fmla="*/ 16 h 51"/>
                <a:gd name="T32" fmla="*/ 5 w 26"/>
                <a:gd name="T33" fmla="*/ 27 h 51"/>
                <a:gd name="T34" fmla="*/ 0 w 26"/>
                <a:gd name="T35" fmla="*/ 27 h 51"/>
                <a:gd name="T36" fmla="*/ 2 w 26"/>
                <a:gd name="T37" fmla="*/ 38 h 51"/>
                <a:gd name="T38" fmla="*/ 6 w 26"/>
                <a:gd name="T3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1">
                  <a:moveTo>
                    <a:pt x="6" y="40"/>
                  </a:moveTo>
                  <a:cubicBezTo>
                    <a:pt x="7" y="42"/>
                    <a:pt x="7" y="45"/>
                    <a:pt x="6" y="49"/>
                  </a:cubicBezTo>
                  <a:cubicBezTo>
                    <a:pt x="6" y="49"/>
                    <a:pt x="6" y="50"/>
                    <a:pt x="6" y="50"/>
                  </a:cubicBezTo>
                  <a:cubicBezTo>
                    <a:pt x="7" y="51"/>
                    <a:pt x="8" y="51"/>
                    <a:pt x="9" y="51"/>
                  </a:cubicBezTo>
                  <a:cubicBezTo>
                    <a:pt x="11" y="51"/>
                    <a:pt x="13" y="51"/>
                    <a:pt x="15" y="50"/>
                  </a:cubicBezTo>
                  <a:cubicBezTo>
                    <a:pt x="16" y="50"/>
                    <a:pt x="17" y="49"/>
                    <a:pt x="18" y="49"/>
                  </a:cubicBezTo>
                  <a:cubicBezTo>
                    <a:pt x="18" y="48"/>
                    <a:pt x="18" y="47"/>
                    <a:pt x="18" y="46"/>
                  </a:cubicBezTo>
                  <a:cubicBezTo>
                    <a:pt x="17" y="44"/>
                    <a:pt x="17" y="42"/>
                    <a:pt x="16" y="40"/>
                  </a:cubicBezTo>
                  <a:cubicBezTo>
                    <a:pt x="11" y="35"/>
                    <a:pt x="17" y="29"/>
                    <a:pt x="22" y="24"/>
                  </a:cubicBezTo>
                  <a:cubicBezTo>
                    <a:pt x="22" y="23"/>
                    <a:pt x="23" y="22"/>
                    <a:pt x="24" y="22"/>
                  </a:cubicBezTo>
                  <a:cubicBezTo>
                    <a:pt x="26" y="19"/>
                    <a:pt x="25" y="15"/>
                    <a:pt x="24" y="11"/>
                  </a:cubicBezTo>
                  <a:cubicBezTo>
                    <a:pt x="23" y="8"/>
                    <a:pt x="22" y="6"/>
                    <a:pt x="22" y="4"/>
                  </a:cubicBezTo>
                  <a:cubicBezTo>
                    <a:pt x="23" y="4"/>
                    <a:pt x="23" y="3"/>
                    <a:pt x="23" y="3"/>
                  </a:cubicBezTo>
                  <a:cubicBezTo>
                    <a:pt x="21" y="3"/>
                    <a:pt x="19" y="3"/>
                    <a:pt x="16" y="2"/>
                  </a:cubicBezTo>
                  <a:cubicBezTo>
                    <a:pt x="13" y="1"/>
                    <a:pt x="9" y="0"/>
                    <a:pt x="7" y="1"/>
                  </a:cubicBezTo>
                  <a:cubicBezTo>
                    <a:pt x="6" y="2"/>
                    <a:pt x="6" y="12"/>
                    <a:pt x="6" y="16"/>
                  </a:cubicBezTo>
                  <a:cubicBezTo>
                    <a:pt x="6" y="23"/>
                    <a:pt x="7" y="26"/>
                    <a:pt x="5" y="27"/>
                  </a:cubicBezTo>
                  <a:cubicBezTo>
                    <a:pt x="4" y="28"/>
                    <a:pt x="1" y="28"/>
                    <a:pt x="0" y="27"/>
                  </a:cubicBezTo>
                  <a:cubicBezTo>
                    <a:pt x="0" y="30"/>
                    <a:pt x="1" y="36"/>
                    <a:pt x="2" y="38"/>
                  </a:cubicBezTo>
                  <a:cubicBezTo>
                    <a:pt x="3" y="38"/>
                    <a:pt x="5" y="39"/>
                    <a:pt x="6" y="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08" name="Freeform 1139"/>
            <p:cNvSpPr>
              <a:spLocks/>
            </p:cNvSpPr>
            <p:nvPr/>
          </p:nvSpPr>
          <p:spPr bwMode="auto">
            <a:xfrm>
              <a:off x="4572" y="2169"/>
              <a:ext cx="38" cy="41"/>
            </a:xfrm>
            <a:custGeom>
              <a:avLst/>
              <a:gdLst>
                <a:gd name="T0" fmla="*/ 4 w 40"/>
                <a:gd name="T1" fmla="*/ 3 h 43"/>
                <a:gd name="T2" fmla="*/ 19 w 40"/>
                <a:gd name="T3" fmla="*/ 11 h 43"/>
                <a:gd name="T4" fmla="*/ 20 w 40"/>
                <a:gd name="T5" fmla="*/ 16 h 43"/>
                <a:gd name="T6" fmla="*/ 20 w 40"/>
                <a:gd name="T7" fmla="*/ 23 h 43"/>
                <a:gd name="T8" fmla="*/ 23 w 40"/>
                <a:gd name="T9" fmla="*/ 22 h 43"/>
                <a:gd name="T10" fmla="*/ 28 w 40"/>
                <a:gd name="T11" fmla="*/ 25 h 43"/>
                <a:gd name="T12" fmla="*/ 27 w 40"/>
                <a:gd name="T13" fmla="*/ 31 h 43"/>
                <a:gd name="T14" fmla="*/ 30 w 40"/>
                <a:gd name="T15" fmla="*/ 37 h 43"/>
                <a:gd name="T16" fmla="*/ 33 w 40"/>
                <a:gd name="T17" fmla="*/ 43 h 43"/>
                <a:gd name="T18" fmla="*/ 33 w 40"/>
                <a:gd name="T19" fmla="*/ 42 h 43"/>
                <a:gd name="T20" fmla="*/ 37 w 40"/>
                <a:gd name="T21" fmla="*/ 34 h 43"/>
                <a:gd name="T22" fmla="*/ 39 w 40"/>
                <a:gd name="T23" fmla="*/ 33 h 43"/>
                <a:gd name="T24" fmla="*/ 37 w 40"/>
                <a:gd name="T25" fmla="*/ 26 h 43"/>
                <a:gd name="T26" fmla="*/ 35 w 40"/>
                <a:gd name="T27" fmla="*/ 22 h 43"/>
                <a:gd name="T28" fmla="*/ 29 w 40"/>
                <a:gd name="T29" fmla="*/ 18 h 43"/>
                <a:gd name="T30" fmla="*/ 22 w 40"/>
                <a:gd name="T31" fmla="*/ 12 h 43"/>
                <a:gd name="T32" fmla="*/ 19 w 40"/>
                <a:gd name="T33" fmla="*/ 7 h 43"/>
                <a:gd name="T34" fmla="*/ 15 w 40"/>
                <a:gd name="T35" fmla="*/ 2 h 43"/>
                <a:gd name="T36" fmla="*/ 7 w 40"/>
                <a:gd name="T37" fmla="*/ 0 h 43"/>
                <a:gd name="T38" fmla="*/ 2 w 40"/>
                <a:gd name="T39" fmla="*/ 1 h 43"/>
                <a:gd name="T40" fmla="*/ 0 w 40"/>
                <a:gd name="T41" fmla="*/ 2 h 43"/>
                <a:gd name="T42" fmla="*/ 1 w 40"/>
                <a:gd name="T43" fmla="*/ 2 h 43"/>
                <a:gd name="T44" fmla="*/ 4 w 40"/>
                <a:gd name="T4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4" y="3"/>
                  </a:moveTo>
                  <a:cubicBezTo>
                    <a:pt x="9" y="2"/>
                    <a:pt x="16" y="7"/>
                    <a:pt x="19" y="11"/>
                  </a:cubicBezTo>
                  <a:cubicBezTo>
                    <a:pt x="20" y="13"/>
                    <a:pt x="20" y="15"/>
                    <a:pt x="20" y="16"/>
                  </a:cubicBezTo>
                  <a:cubicBezTo>
                    <a:pt x="19" y="18"/>
                    <a:pt x="19" y="22"/>
                    <a:pt x="20" y="23"/>
                  </a:cubicBezTo>
                  <a:cubicBezTo>
                    <a:pt x="21" y="23"/>
                    <a:pt x="22" y="22"/>
                    <a:pt x="23" y="22"/>
                  </a:cubicBezTo>
                  <a:cubicBezTo>
                    <a:pt x="25" y="22"/>
                    <a:pt x="27" y="23"/>
                    <a:pt x="28" y="25"/>
                  </a:cubicBezTo>
                  <a:cubicBezTo>
                    <a:pt x="29" y="27"/>
                    <a:pt x="29" y="29"/>
                    <a:pt x="27" y="31"/>
                  </a:cubicBezTo>
                  <a:cubicBezTo>
                    <a:pt x="27" y="33"/>
                    <a:pt x="27" y="34"/>
                    <a:pt x="30" y="37"/>
                  </a:cubicBezTo>
                  <a:cubicBezTo>
                    <a:pt x="31" y="39"/>
                    <a:pt x="32" y="41"/>
                    <a:pt x="33" y="43"/>
                  </a:cubicBezTo>
                  <a:cubicBezTo>
                    <a:pt x="33" y="42"/>
                    <a:pt x="33" y="42"/>
                    <a:pt x="33" y="42"/>
                  </a:cubicBezTo>
                  <a:cubicBezTo>
                    <a:pt x="32" y="37"/>
                    <a:pt x="34" y="36"/>
                    <a:pt x="37" y="34"/>
                  </a:cubicBezTo>
                  <a:cubicBezTo>
                    <a:pt x="37" y="34"/>
                    <a:pt x="38" y="34"/>
                    <a:pt x="39" y="33"/>
                  </a:cubicBezTo>
                  <a:cubicBezTo>
                    <a:pt x="40" y="32"/>
                    <a:pt x="40" y="31"/>
                    <a:pt x="37" y="26"/>
                  </a:cubicBezTo>
                  <a:cubicBezTo>
                    <a:pt x="37" y="24"/>
                    <a:pt x="36" y="23"/>
                    <a:pt x="35" y="22"/>
                  </a:cubicBezTo>
                  <a:cubicBezTo>
                    <a:pt x="34" y="20"/>
                    <a:pt x="32" y="19"/>
                    <a:pt x="29" y="18"/>
                  </a:cubicBezTo>
                  <a:cubicBezTo>
                    <a:pt x="26" y="17"/>
                    <a:pt x="22" y="16"/>
                    <a:pt x="22" y="12"/>
                  </a:cubicBezTo>
                  <a:cubicBezTo>
                    <a:pt x="22" y="10"/>
                    <a:pt x="21" y="9"/>
                    <a:pt x="19" y="7"/>
                  </a:cubicBezTo>
                  <a:cubicBezTo>
                    <a:pt x="17" y="6"/>
                    <a:pt x="15" y="4"/>
                    <a:pt x="15" y="2"/>
                  </a:cubicBezTo>
                  <a:cubicBezTo>
                    <a:pt x="14" y="2"/>
                    <a:pt x="11" y="0"/>
                    <a:pt x="7" y="0"/>
                  </a:cubicBezTo>
                  <a:cubicBezTo>
                    <a:pt x="5" y="0"/>
                    <a:pt x="3" y="0"/>
                    <a:pt x="2" y="1"/>
                  </a:cubicBezTo>
                  <a:cubicBezTo>
                    <a:pt x="1" y="1"/>
                    <a:pt x="1" y="2"/>
                    <a:pt x="0" y="2"/>
                  </a:cubicBezTo>
                  <a:cubicBezTo>
                    <a:pt x="0" y="2"/>
                    <a:pt x="1" y="2"/>
                    <a:pt x="1" y="2"/>
                  </a:cubicBezTo>
                  <a:cubicBezTo>
                    <a:pt x="1" y="3"/>
                    <a:pt x="2" y="4"/>
                    <a:pt x="4"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09" name="Freeform 1140"/>
            <p:cNvSpPr>
              <a:spLocks/>
            </p:cNvSpPr>
            <p:nvPr/>
          </p:nvSpPr>
          <p:spPr bwMode="auto">
            <a:xfrm>
              <a:off x="4571" y="2195"/>
              <a:ext cx="20" cy="28"/>
            </a:xfrm>
            <a:custGeom>
              <a:avLst/>
              <a:gdLst>
                <a:gd name="T0" fmla="*/ 19 w 21"/>
                <a:gd name="T1" fmla="*/ 15 h 30"/>
                <a:gd name="T2" fmla="*/ 18 w 21"/>
                <a:gd name="T3" fmla="*/ 15 h 30"/>
                <a:gd name="T4" fmla="*/ 17 w 21"/>
                <a:gd name="T5" fmla="*/ 14 h 30"/>
                <a:gd name="T6" fmla="*/ 17 w 21"/>
                <a:gd name="T7" fmla="*/ 11 h 30"/>
                <a:gd name="T8" fmla="*/ 15 w 21"/>
                <a:gd name="T9" fmla="*/ 8 h 30"/>
                <a:gd name="T10" fmla="*/ 2 w 21"/>
                <a:gd name="T11" fmla="*/ 0 h 30"/>
                <a:gd name="T12" fmla="*/ 1 w 21"/>
                <a:gd name="T13" fmla="*/ 3 h 30"/>
                <a:gd name="T14" fmla="*/ 2 w 21"/>
                <a:gd name="T15" fmla="*/ 12 h 30"/>
                <a:gd name="T16" fmla="*/ 3 w 21"/>
                <a:gd name="T17" fmla="*/ 11 h 30"/>
                <a:gd name="T18" fmla="*/ 6 w 21"/>
                <a:gd name="T19" fmla="*/ 10 h 30"/>
                <a:gd name="T20" fmla="*/ 9 w 21"/>
                <a:gd name="T21" fmla="*/ 8 h 30"/>
                <a:gd name="T22" fmla="*/ 11 w 21"/>
                <a:gd name="T23" fmla="*/ 10 h 30"/>
                <a:gd name="T24" fmla="*/ 11 w 21"/>
                <a:gd name="T25" fmla="*/ 21 h 30"/>
                <a:gd name="T26" fmla="*/ 10 w 21"/>
                <a:gd name="T27" fmla="*/ 27 h 30"/>
                <a:gd name="T28" fmla="*/ 11 w 21"/>
                <a:gd name="T29" fmla="*/ 30 h 30"/>
                <a:gd name="T30" fmla="*/ 12 w 21"/>
                <a:gd name="T31" fmla="*/ 30 h 30"/>
                <a:gd name="T32" fmla="*/ 15 w 21"/>
                <a:gd name="T33" fmla="*/ 27 h 30"/>
                <a:gd name="T34" fmla="*/ 21 w 21"/>
                <a:gd name="T35" fmla="*/ 15 h 30"/>
                <a:gd name="T36" fmla="*/ 21 w 21"/>
                <a:gd name="T37" fmla="*/ 15 h 30"/>
                <a:gd name="T38" fmla="*/ 19 w 21"/>
                <a:gd name="T3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0">
                  <a:moveTo>
                    <a:pt x="19" y="15"/>
                  </a:moveTo>
                  <a:cubicBezTo>
                    <a:pt x="18" y="15"/>
                    <a:pt x="18" y="15"/>
                    <a:pt x="18" y="15"/>
                  </a:cubicBezTo>
                  <a:cubicBezTo>
                    <a:pt x="17" y="14"/>
                    <a:pt x="17" y="14"/>
                    <a:pt x="17" y="14"/>
                  </a:cubicBezTo>
                  <a:cubicBezTo>
                    <a:pt x="16" y="13"/>
                    <a:pt x="17" y="12"/>
                    <a:pt x="17" y="11"/>
                  </a:cubicBezTo>
                  <a:cubicBezTo>
                    <a:pt x="17" y="11"/>
                    <a:pt x="16" y="10"/>
                    <a:pt x="15" y="8"/>
                  </a:cubicBezTo>
                  <a:cubicBezTo>
                    <a:pt x="11" y="4"/>
                    <a:pt x="5" y="0"/>
                    <a:pt x="2" y="0"/>
                  </a:cubicBezTo>
                  <a:cubicBezTo>
                    <a:pt x="2" y="0"/>
                    <a:pt x="1" y="1"/>
                    <a:pt x="1" y="3"/>
                  </a:cubicBezTo>
                  <a:cubicBezTo>
                    <a:pt x="0" y="7"/>
                    <a:pt x="1" y="11"/>
                    <a:pt x="2" y="12"/>
                  </a:cubicBezTo>
                  <a:cubicBezTo>
                    <a:pt x="2" y="12"/>
                    <a:pt x="3" y="11"/>
                    <a:pt x="3" y="11"/>
                  </a:cubicBezTo>
                  <a:cubicBezTo>
                    <a:pt x="6" y="11"/>
                    <a:pt x="6" y="11"/>
                    <a:pt x="6" y="10"/>
                  </a:cubicBezTo>
                  <a:cubicBezTo>
                    <a:pt x="7" y="8"/>
                    <a:pt x="8" y="8"/>
                    <a:pt x="9" y="8"/>
                  </a:cubicBezTo>
                  <a:cubicBezTo>
                    <a:pt x="10" y="8"/>
                    <a:pt x="11" y="9"/>
                    <a:pt x="11" y="10"/>
                  </a:cubicBezTo>
                  <a:cubicBezTo>
                    <a:pt x="12" y="12"/>
                    <a:pt x="14" y="18"/>
                    <a:pt x="11" y="21"/>
                  </a:cubicBezTo>
                  <a:cubicBezTo>
                    <a:pt x="9" y="22"/>
                    <a:pt x="9" y="25"/>
                    <a:pt x="10" y="27"/>
                  </a:cubicBezTo>
                  <a:cubicBezTo>
                    <a:pt x="10" y="29"/>
                    <a:pt x="11" y="29"/>
                    <a:pt x="11" y="30"/>
                  </a:cubicBezTo>
                  <a:cubicBezTo>
                    <a:pt x="12" y="30"/>
                    <a:pt x="12" y="30"/>
                    <a:pt x="12" y="30"/>
                  </a:cubicBezTo>
                  <a:cubicBezTo>
                    <a:pt x="12" y="30"/>
                    <a:pt x="13" y="29"/>
                    <a:pt x="15" y="27"/>
                  </a:cubicBezTo>
                  <a:cubicBezTo>
                    <a:pt x="18" y="23"/>
                    <a:pt x="21" y="17"/>
                    <a:pt x="21" y="15"/>
                  </a:cubicBezTo>
                  <a:cubicBezTo>
                    <a:pt x="21" y="15"/>
                    <a:pt x="21" y="15"/>
                    <a:pt x="21" y="15"/>
                  </a:cubicBezTo>
                  <a:cubicBezTo>
                    <a:pt x="20" y="15"/>
                    <a:pt x="20" y="15"/>
                    <a:pt x="19"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10" name="Freeform 1141"/>
            <p:cNvSpPr>
              <a:spLocks/>
            </p:cNvSpPr>
            <p:nvPr/>
          </p:nvSpPr>
          <p:spPr bwMode="auto">
            <a:xfrm>
              <a:off x="4129" y="2220"/>
              <a:ext cx="20" cy="37"/>
            </a:xfrm>
            <a:custGeom>
              <a:avLst/>
              <a:gdLst>
                <a:gd name="T0" fmla="*/ 4 w 20"/>
                <a:gd name="T1" fmla="*/ 0 h 39"/>
                <a:gd name="T2" fmla="*/ 3 w 20"/>
                <a:gd name="T3" fmla="*/ 4 h 39"/>
                <a:gd name="T4" fmla="*/ 1 w 20"/>
                <a:gd name="T5" fmla="*/ 9 h 39"/>
                <a:gd name="T6" fmla="*/ 1 w 20"/>
                <a:gd name="T7" fmla="*/ 23 h 39"/>
                <a:gd name="T8" fmla="*/ 1 w 20"/>
                <a:gd name="T9" fmla="*/ 26 h 39"/>
                <a:gd name="T10" fmla="*/ 5 w 20"/>
                <a:gd name="T11" fmla="*/ 38 h 39"/>
                <a:gd name="T12" fmla="*/ 8 w 20"/>
                <a:gd name="T13" fmla="*/ 39 h 39"/>
                <a:gd name="T14" fmla="*/ 20 w 20"/>
                <a:gd name="T15" fmla="*/ 24 h 39"/>
                <a:gd name="T16" fmla="*/ 4 w 20"/>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4" y="0"/>
                  </a:moveTo>
                  <a:cubicBezTo>
                    <a:pt x="3" y="0"/>
                    <a:pt x="3" y="2"/>
                    <a:pt x="3" y="4"/>
                  </a:cubicBezTo>
                  <a:cubicBezTo>
                    <a:pt x="2" y="5"/>
                    <a:pt x="2" y="7"/>
                    <a:pt x="1" y="9"/>
                  </a:cubicBezTo>
                  <a:cubicBezTo>
                    <a:pt x="0" y="13"/>
                    <a:pt x="0" y="17"/>
                    <a:pt x="1" y="23"/>
                  </a:cubicBezTo>
                  <a:cubicBezTo>
                    <a:pt x="1" y="24"/>
                    <a:pt x="1" y="25"/>
                    <a:pt x="1" y="26"/>
                  </a:cubicBezTo>
                  <a:cubicBezTo>
                    <a:pt x="1" y="31"/>
                    <a:pt x="2" y="36"/>
                    <a:pt x="5" y="38"/>
                  </a:cubicBezTo>
                  <a:cubicBezTo>
                    <a:pt x="6" y="39"/>
                    <a:pt x="7" y="39"/>
                    <a:pt x="8" y="39"/>
                  </a:cubicBezTo>
                  <a:cubicBezTo>
                    <a:pt x="12" y="39"/>
                    <a:pt x="19" y="31"/>
                    <a:pt x="20" y="24"/>
                  </a:cubicBezTo>
                  <a:cubicBezTo>
                    <a:pt x="20" y="16"/>
                    <a:pt x="7" y="2"/>
                    <a:pt x="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11" name="Freeform 1142"/>
            <p:cNvSpPr>
              <a:spLocks noEditPoints="1"/>
            </p:cNvSpPr>
            <p:nvPr/>
          </p:nvSpPr>
          <p:spPr bwMode="auto">
            <a:xfrm>
              <a:off x="3770" y="1652"/>
              <a:ext cx="434" cy="200"/>
            </a:xfrm>
            <a:custGeom>
              <a:avLst/>
              <a:gdLst>
                <a:gd name="T0" fmla="*/ 74 w 454"/>
                <a:gd name="T1" fmla="*/ 126 h 209"/>
                <a:gd name="T2" fmla="*/ 61 w 454"/>
                <a:gd name="T3" fmla="*/ 149 h 209"/>
                <a:gd name="T4" fmla="*/ 42 w 454"/>
                <a:gd name="T5" fmla="*/ 160 h 209"/>
                <a:gd name="T6" fmla="*/ 63 w 454"/>
                <a:gd name="T7" fmla="*/ 181 h 209"/>
                <a:gd name="T8" fmla="*/ 70 w 454"/>
                <a:gd name="T9" fmla="*/ 194 h 209"/>
                <a:gd name="T10" fmla="*/ 70 w 454"/>
                <a:gd name="T11" fmla="*/ 190 h 209"/>
                <a:gd name="T12" fmla="*/ 134 w 454"/>
                <a:gd name="T13" fmla="*/ 140 h 209"/>
                <a:gd name="T14" fmla="*/ 155 w 454"/>
                <a:gd name="T15" fmla="*/ 140 h 209"/>
                <a:gd name="T16" fmla="*/ 164 w 454"/>
                <a:gd name="T17" fmla="*/ 159 h 209"/>
                <a:gd name="T18" fmla="*/ 170 w 454"/>
                <a:gd name="T19" fmla="*/ 165 h 209"/>
                <a:gd name="T20" fmla="*/ 175 w 454"/>
                <a:gd name="T21" fmla="*/ 171 h 209"/>
                <a:gd name="T22" fmla="*/ 187 w 454"/>
                <a:gd name="T23" fmla="*/ 169 h 209"/>
                <a:gd name="T24" fmla="*/ 224 w 454"/>
                <a:gd name="T25" fmla="*/ 186 h 209"/>
                <a:gd name="T26" fmla="*/ 249 w 454"/>
                <a:gd name="T27" fmla="*/ 209 h 209"/>
                <a:gd name="T28" fmla="*/ 269 w 454"/>
                <a:gd name="T29" fmla="*/ 196 h 209"/>
                <a:gd name="T30" fmla="*/ 270 w 454"/>
                <a:gd name="T31" fmla="*/ 194 h 209"/>
                <a:gd name="T32" fmla="*/ 272 w 454"/>
                <a:gd name="T33" fmla="*/ 191 h 209"/>
                <a:gd name="T34" fmla="*/ 279 w 454"/>
                <a:gd name="T35" fmla="*/ 184 h 209"/>
                <a:gd name="T36" fmla="*/ 319 w 454"/>
                <a:gd name="T37" fmla="*/ 176 h 209"/>
                <a:gd name="T38" fmla="*/ 366 w 454"/>
                <a:gd name="T39" fmla="*/ 182 h 209"/>
                <a:gd name="T40" fmla="*/ 380 w 454"/>
                <a:gd name="T41" fmla="*/ 186 h 209"/>
                <a:gd name="T42" fmla="*/ 378 w 454"/>
                <a:gd name="T43" fmla="*/ 154 h 209"/>
                <a:gd name="T44" fmla="*/ 405 w 454"/>
                <a:gd name="T45" fmla="*/ 147 h 209"/>
                <a:gd name="T46" fmla="*/ 425 w 454"/>
                <a:gd name="T47" fmla="*/ 122 h 209"/>
                <a:gd name="T48" fmla="*/ 438 w 454"/>
                <a:gd name="T49" fmla="*/ 111 h 209"/>
                <a:gd name="T50" fmla="*/ 454 w 454"/>
                <a:gd name="T51" fmla="*/ 90 h 209"/>
                <a:gd name="T52" fmla="*/ 433 w 454"/>
                <a:gd name="T53" fmla="*/ 82 h 209"/>
                <a:gd name="T54" fmla="*/ 410 w 454"/>
                <a:gd name="T55" fmla="*/ 70 h 209"/>
                <a:gd name="T56" fmla="*/ 386 w 454"/>
                <a:gd name="T57" fmla="*/ 66 h 209"/>
                <a:gd name="T58" fmla="*/ 341 w 454"/>
                <a:gd name="T59" fmla="*/ 20 h 209"/>
                <a:gd name="T60" fmla="*/ 327 w 454"/>
                <a:gd name="T61" fmla="*/ 22 h 209"/>
                <a:gd name="T62" fmla="*/ 304 w 454"/>
                <a:gd name="T63" fmla="*/ 26 h 209"/>
                <a:gd name="T64" fmla="*/ 297 w 454"/>
                <a:gd name="T65" fmla="*/ 21 h 209"/>
                <a:gd name="T66" fmla="*/ 293 w 454"/>
                <a:gd name="T67" fmla="*/ 16 h 209"/>
                <a:gd name="T68" fmla="*/ 281 w 454"/>
                <a:gd name="T69" fmla="*/ 12 h 209"/>
                <a:gd name="T70" fmla="*/ 264 w 454"/>
                <a:gd name="T71" fmla="*/ 0 h 209"/>
                <a:gd name="T72" fmla="*/ 215 w 454"/>
                <a:gd name="T73" fmla="*/ 13 h 209"/>
                <a:gd name="T74" fmla="*/ 184 w 454"/>
                <a:gd name="T75" fmla="*/ 20 h 209"/>
                <a:gd name="T76" fmla="*/ 168 w 454"/>
                <a:gd name="T77" fmla="*/ 21 h 209"/>
                <a:gd name="T78" fmla="*/ 170 w 454"/>
                <a:gd name="T79" fmla="*/ 37 h 209"/>
                <a:gd name="T80" fmla="*/ 158 w 454"/>
                <a:gd name="T81" fmla="*/ 52 h 209"/>
                <a:gd name="T82" fmla="*/ 157 w 454"/>
                <a:gd name="T83" fmla="*/ 70 h 209"/>
                <a:gd name="T84" fmla="*/ 147 w 454"/>
                <a:gd name="T85" fmla="*/ 72 h 209"/>
                <a:gd name="T86" fmla="*/ 120 w 454"/>
                <a:gd name="T87" fmla="*/ 66 h 209"/>
                <a:gd name="T88" fmla="*/ 94 w 454"/>
                <a:gd name="T89" fmla="*/ 68 h 209"/>
                <a:gd name="T90" fmla="*/ 90 w 454"/>
                <a:gd name="T91" fmla="*/ 71 h 209"/>
                <a:gd name="T92" fmla="*/ 88 w 454"/>
                <a:gd name="T93" fmla="*/ 69 h 209"/>
                <a:gd name="T94" fmla="*/ 73 w 454"/>
                <a:gd name="T95" fmla="*/ 59 h 209"/>
                <a:gd name="T96" fmla="*/ 52 w 454"/>
                <a:gd name="T97" fmla="*/ 57 h 209"/>
                <a:gd name="T98" fmla="*/ 32 w 454"/>
                <a:gd name="T99" fmla="*/ 66 h 209"/>
                <a:gd name="T100" fmla="*/ 27 w 454"/>
                <a:gd name="T101" fmla="*/ 79 h 209"/>
                <a:gd name="T102" fmla="*/ 11 w 454"/>
                <a:gd name="T103" fmla="*/ 75 h 209"/>
                <a:gd name="T104" fmla="*/ 6 w 454"/>
                <a:gd name="T105" fmla="*/ 90 h 209"/>
                <a:gd name="T106" fmla="*/ 11 w 454"/>
                <a:gd name="T107" fmla="*/ 109 h 209"/>
                <a:gd name="T108" fmla="*/ 24 w 454"/>
                <a:gd name="T109" fmla="*/ 128 h 209"/>
                <a:gd name="T110" fmla="*/ 311 w 454"/>
                <a:gd name="T111" fmla="*/ 132 h 209"/>
                <a:gd name="T112" fmla="*/ 358 w 454"/>
                <a:gd name="T113" fmla="*/ 135 h 209"/>
                <a:gd name="T114" fmla="*/ 313 w 454"/>
                <a:gd name="T115" fmla="*/ 154 h 209"/>
                <a:gd name="T116" fmla="*/ 170 w 454"/>
                <a:gd name="T117" fmla="*/ 13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209">
                  <a:moveTo>
                    <a:pt x="30" y="130"/>
                  </a:moveTo>
                  <a:cubicBezTo>
                    <a:pt x="35" y="126"/>
                    <a:pt x="43" y="121"/>
                    <a:pt x="51" y="121"/>
                  </a:cubicBezTo>
                  <a:cubicBezTo>
                    <a:pt x="52" y="121"/>
                    <a:pt x="54" y="122"/>
                    <a:pt x="55" y="122"/>
                  </a:cubicBezTo>
                  <a:cubicBezTo>
                    <a:pt x="58" y="123"/>
                    <a:pt x="61" y="123"/>
                    <a:pt x="63" y="123"/>
                  </a:cubicBezTo>
                  <a:cubicBezTo>
                    <a:pt x="65" y="123"/>
                    <a:pt x="65" y="123"/>
                    <a:pt x="65" y="123"/>
                  </a:cubicBezTo>
                  <a:cubicBezTo>
                    <a:pt x="68" y="123"/>
                    <a:pt x="71" y="123"/>
                    <a:pt x="74" y="126"/>
                  </a:cubicBezTo>
                  <a:cubicBezTo>
                    <a:pt x="76" y="130"/>
                    <a:pt x="76" y="134"/>
                    <a:pt x="75" y="138"/>
                  </a:cubicBezTo>
                  <a:cubicBezTo>
                    <a:pt x="75" y="140"/>
                    <a:pt x="75" y="142"/>
                    <a:pt x="75" y="143"/>
                  </a:cubicBezTo>
                  <a:cubicBezTo>
                    <a:pt x="76" y="144"/>
                    <a:pt x="76" y="146"/>
                    <a:pt x="75" y="147"/>
                  </a:cubicBezTo>
                  <a:cubicBezTo>
                    <a:pt x="74" y="148"/>
                    <a:pt x="71" y="149"/>
                    <a:pt x="67" y="149"/>
                  </a:cubicBezTo>
                  <a:cubicBezTo>
                    <a:pt x="65" y="149"/>
                    <a:pt x="64" y="149"/>
                    <a:pt x="62" y="149"/>
                  </a:cubicBezTo>
                  <a:cubicBezTo>
                    <a:pt x="62" y="149"/>
                    <a:pt x="61" y="149"/>
                    <a:pt x="61" y="149"/>
                  </a:cubicBezTo>
                  <a:cubicBezTo>
                    <a:pt x="56" y="149"/>
                    <a:pt x="52" y="150"/>
                    <a:pt x="50" y="151"/>
                  </a:cubicBezTo>
                  <a:cubicBezTo>
                    <a:pt x="51" y="152"/>
                    <a:pt x="51" y="152"/>
                    <a:pt x="51" y="152"/>
                  </a:cubicBezTo>
                  <a:cubicBezTo>
                    <a:pt x="52" y="155"/>
                    <a:pt x="53" y="158"/>
                    <a:pt x="52" y="160"/>
                  </a:cubicBezTo>
                  <a:cubicBezTo>
                    <a:pt x="51" y="162"/>
                    <a:pt x="49" y="162"/>
                    <a:pt x="46" y="160"/>
                  </a:cubicBezTo>
                  <a:cubicBezTo>
                    <a:pt x="44" y="159"/>
                    <a:pt x="42" y="159"/>
                    <a:pt x="42" y="160"/>
                  </a:cubicBezTo>
                  <a:cubicBezTo>
                    <a:pt x="42" y="160"/>
                    <a:pt x="42" y="160"/>
                    <a:pt x="42" y="160"/>
                  </a:cubicBezTo>
                  <a:cubicBezTo>
                    <a:pt x="46" y="160"/>
                    <a:pt x="52" y="165"/>
                    <a:pt x="52" y="169"/>
                  </a:cubicBezTo>
                  <a:cubicBezTo>
                    <a:pt x="52" y="174"/>
                    <a:pt x="53" y="176"/>
                    <a:pt x="53" y="176"/>
                  </a:cubicBezTo>
                  <a:cubicBezTo>
                    <a:pt x="53" y="176"/>
                    <a:pt x="54" y="176"/>
                    <a:pt x="54" y="176"/>
                  </a:cubicBezTo>
                  <a:cubicBezTo>
                    <a:pt x="56" y="176"/>
                    <a:pt x="57" y="177"/>
                    <a:pt x="58" y="179"/>
                  </a:cubicBezTo>
                  <a:cubicBezTo>
                    <a:pt x="59" y="180"/>
                    <a:pt x="60" y="181"/>
                    <a:pt x="61" y="181"/>
                  </a:cubicBezTo>
                  <a:cubicBezTo>
                    <a:pt x="62" y="181"/>
                    <a:pt x="62" y="181"/>
                    <a:pt x="63" y="181"/>
                  </a:cubicBezTo>
                  <a:cubicBezTo>
                    <a:pt x="66" y="181"/>
                    <a:pt x="69" y="182"/>
                    <a:pt x="70" y="184"/>
                  </a:cubicBezTo>
                  <a:cubicBezTo>
                    <a:pt x="70" y="185"/>
                    <a:pt x="71" y="187"/>
                    <a:pt x="68" y="190"/>
                  </a:cubicBezTo>
                  <a:cubicBezTo>
                    <a:pt x="68" y="190"/>
                    <a:pt x="67" y="192"/>
                    <a:pt x="68" y="193"/>
                  </a:cubicBezTo>
                  <a:cubicBezTo>
                    <a:pt x="68" y="195"/>
                    <a:pt x="68" y="197"/>
                    <a:pt x="69" y="198"/>
                  </a:cubicBezTo>
                  <a:cubicBezTo>
                    <a:pt x="69" y="197"/>
                    <a:pt x="69" y="195"/>
                    <a:pt x="70" y="194"/>
                  </a:cubicBezTo>
                  <a:cubicBezTo>
                    <a:pt x="70" y="194"/>
                    <a:pt x="70" y="194"/>
                    <a:pt x="70" y="194"/>
                  </a:cubicBezTo>
                  <a:cubicBezTo>
                    <a:pt x="70" y="193"/>
                    <a:pt x="70" y="193"/>
                    <a:pt x="69" y="193"/>
                  </a:cubicBezTo>
                  <a:cubicBezTo>
                    <a:pt x="69" y="193"/>
                    <a:pt x="69" y="193"/>
                    <a:pt x="69" y="192"/>
                  </a:cubicBezTo>
                  <a:cubicBezTo>
                    <a:pt x="69" y="192"/>
                    <a:pt x="69" y="192"/>
                    <a:pt x="70" y="192"/>
                  </a:cubicBezTo>
                  <a:cubicBezTo>
                    <a:pt x="70" y="192"/>
                    <a:pt x="70" y="191"/>
                    <a:pt x="70" y="191"/>
                  </a:cubicBezTo>
                  <a:cubicBezTo>
                    <a:pt x="70" y="191"/>
                    <a:pt x="70" y="191"/>
                    <a:pt x="70" y="191"/>
                  </a:cubicBezTo>
                  <a:cubicBezTo>
                    <a:pt x="70" y="190"/>
                    <a:pt x="70" y="190"/>
                    <a:pt x="70" y="190"/>
                  </a:cubicBezTo>
                  <a:cubicBezTo>
                    <a:pt x="72" y="187"/>
                    <a:pt x="78" y="186"/>
                    <a:pt x="83" y="186"/>
                  </a:cubicBezTo>
                  <a:cubicBezTo>
                    <a:pt x="88" y="186"/>
                    <a:pt x="95" y="193"/>
                    <a:pt x="99" y="198"/>
                  </a:cubicBezTo>
                  <a:cubicBezTo>
                    <a:pt x="100" y="200"/>
                    <a:pt x="102" y="200"/>
                    <a:pt x="103" y="199"/>
                  </a:cubicBezTo>
                  <a:cubicBezTo>
                    <a:pt x="105" y="149"/>
                    <a:pt x="105" y="149"/>
                    <a:pt x="105" y="149"/>
                  </a:cubicBezTo>
                  <a:cubicBezTo>
                    <a:pt x="134" y="141"/>
                    <a:pt x="134" y="141"/>
                    <a:pt x="134" y="141"/>
                  </a:cubicBezTo>
                  <a:cubicBezTo>
                    <a:pt x="134" y="141"/>
                    <a:pt x="134" y="141"/>
                    <a:pt x="134" y="140"/>
                  </a:cubicBezTo>
                  <a:cubicBezTo>
                    <a:pt x="136" y="137"/>
                    <a:pt x="139" y="137"/>
                    <a:pt x="140" y="137"/>
                  </a:cubicBezTo>
                  <a:cubicBezTo>
                    <a:pt x="142" y="137"/>
                    <a:pt x="144" y="138"/>
                    <a:pt x="146" y="139"/>
                  </a:cubicBezTo>
                  <a:cubicBezTo>
                    <a:pt x="146" y="137"/>
                    <a:pt x="148" y="134"/>
                    <a:pt x="151" y="134"/>
                  </a:cubicBezTo>
                  <a:cubicBezTo>
                    <a:pt x="151" y="134"/>
                    <a:pt x="151" y="134"/>
                    <a:pt x="151" y="134"/>
                  </a:cubicBezTo>
                  <a:cubicBezTo>
                    <a:pt x="153" y="134"/>
                    <a:pt x="154" y="135"/>
                    <a:pt x="154" y="136"/>
                  </a:cubicBezTo>
                  <a:cubicBezTo>
                    <a:pt x="155" y="137"/>
                    <a:pt x="155" y="139"/>
                    <a:pt x="155" y="140"/>
                  </a:cubicBezTo>
                  <a:cubicBezTo>
                    <a:pt x="155" y="141"/>
                    <a:pt x="155" y="141"/>
                    <a:pt x="155" y="141"/>
                  </a:cubicBezTo>
                  <a:cubicBezTo>
                    <a:pt x="156" y="141"/>
                    <a:pt x="157" y="142"/>
                    <a:pt x="158" y="144"/>
                  </a:cubicBezTo>
                  <a:cubicBezTo>
                    <a:pt x="160" y="147"/>
                    <a:pt x="163" y="152"/>
                    <a:pt x="162" y="157"/>
                  </a:cubicBezTo>
                  <a:cubicBezTo>
                    <a:pt x="162" y="157"/>
                    <a:pt x="162" y="157"/>
                    <a:pt x="162" y="157"/>
                  </a:cubicBezTo>
                  <a:cubicBezTo>
                    <a:pt x="163" y="158"/>
                    <a:pt x="163" y="158"/>
                    <a:pt x="163" y="158"/>
                  </a:cubicBezTo>
                  <a:cubicBezTo>
                    <a:pt x="163" y="158"/>
                    <a:pt x="164" y="159"/>
                    <a:pt x="164" y="159"/>
                  </a:cubicBezTo>
                  <a:cubicBezTo>
                    <a:pt x="164" y="159"/>
                    <a:pt x="165" y="159"/>
                    <a:pt x="165" y="160"/>
                  </a:cubicBezTo>
                  <a:cubicBezTo>
                    <a:pt x="165" y="160"/>
                    <a:pt x="166" y="160"/>
                    <a:pt x="166" y="161"/>
                  </a:cubicBezTo>
                  <a:cubicBezTo>
                    <a:pt x="166" y="161"/>
                    <a:pt x="167" y="161"/>
                    <a:pt x="167" y="162"/>
                  </a:cubicBezTo>
                  <a:cubicBezTo>
                    <a:pt x="167" y="162"/>
                    <a:pt x="168" y="162"/>
                    <a:pt x="168" y="163"/>
                  </a:cubicBezTo>
                  <a:cubicBezTo>
                    <a:pt x="168" y="163"/>
                    <a:pt x="169" y="163"/>
                    <a:pt x="169" y="164"/>
                  </a:cubicBezTo>
                  <a:cubicBezTo>
                    <a:pt x="169" y="164"/>
                    <a:pt x="170" y="165"/>
                    <a:pt x="170" y="165"/>
                  </a:cubicBezTo>
                  <a:cubicBezTo>
                    <a:pt x="170" y="165"/>
                    <a:pt x="170" y="166"/>
                    <a:pt x="171" y="166"/>
                  </a:cubicBezTo>
                  <a:cubicBezTo>
                    <a:pt x="171" y="166"/>
                    <a:pt x="171" y="167"/>
                    <a:pt x="172" y="167"/>
                  </a:cubicBezTo>
                  <a:cubicBezTo>
                    <a:pt x="172" y="167"/>
                    <a:pt x="172" y="168"/>
                    <a:pt x="172" y="168"/>
                  </a:cubicBezTo>
                  <a:cubicBezTo>
                    <a:pt x="173" y="168"/>
                    <a:pt x="173" y="169"/>
                    <a:pt x="173" y="169"/>
                  </a:cubicBezTo>
                  <a:cubicBezTo>
                    <a:pt x="173" y="169"/>
                    <a:pt x="174" y="169"/>
                    <a:pt x="174" y="170"/>
                  </a:cubicBezTo>
                  <a:cubicBezTo>
                    <a:pt x="174" y="170"/>
                    <a:pt x="174" y="171"/>
                    <a:pt x="175" y="171"/>
                  </a:cubicBezTo>
                  <a:cubicBezTo>
                    <a:pt x="175" y="171"/>
                    <a:pt x="175" y="171"/>
                    <a:pt x="175" y="171"/>
                  </a:cubicBezTo>
                  <a:cubicBezTo>
                    <a:pt x="177" y="171"/>
                    <a:pt x="179" y="170"/>
                    <a:pt x="181" y="170"/>
                  </a:cubicBezTo>
                  <a:cubicBezTo>
                    <a:pt x="182" y="170"/>
                    <a:pt x="183" y="170"/>
                    <a:pt x="184" y="169"/>
                  </a:cubicBezTo>
                  <a:cubicBezTo>
                    <a:pt x="184" y="169"/>
                    <a:pt x="184" y="169"/>
                    <a:pt x="185" y="169"/>
                  </a:cubicBezTo>
                  <a:cubicBezTo>
                    <a:pt x="185" y="169"/>
                    <a:pt x="186" y="169"/>
                    <a:pt x="186" y="169"/>
                  </a:cubicBezTo>
                  <a:cubicBezTo>
                    <a:pt x="186" y="169"/>
                    <a:pt x="187" y="169"/>
                    <a:pt x="187" y="169"/>
                  </a:cubicBezTo>
                  <a:cubicBezTo>
                    <a:pt x="187" y="169"/>
                    <a:pt x="187" y="169"/>
                    <a:pt x="187" y="169"/>
                  </a:cubicBezTo>
                  <a:cubicBezTo>
                    <a:pt x="187" y="169"/>
                    <a:pt x="188" y="169"/>
                    <a:pt x="188" y="169"/>
                  </a:cubicBezTo>
                  <a:cubicBezTo>
                    <a:pt x="189" y="170"/>
                    <a:pt x="196" y="170"/>
                    <a:pt x="210" y="170"/>
                  </a:cubicBezTo>
                  <a:cubicBezTo>
                    <a:pt x="213" y="170"/>
                    <a:pt x="215" y="172"/>
                    <a:pt x="216" y="174"/>
                  </a:cubicBezTo>
                  <a:cubicBezTo>
                    <a:pt x="217" y="175"/>
                    <a:pt x="219" y="177"/>
                    <a:pt x="220" y="177"/>
                  </a:cubicBezTo>
                  <a:cubicBezTo>
                    <a:pt x="224" y="178"/>
                    <a:pt x="224" y="183"/>
                    <a:pt x="224" y="186"/>
                  </a:cubicBezTo>
                  <a:cubicBezTo>
                    <a:pt x="224" y="187"/>
                    <a:pt x="224" y="188"/>
                    <a:pt x="224" y="189"/>
                  </a:cubicBezTo>
                  <a:cubicBezTo>
                    <a:pt x="224" y="191"/>
                    <a:pt x="225" y="193"/>
                    <a:pt x="227" y="194"/>
                  </a:cubicBezTo>
                  <a:cubicBezTo>
                    <a:pt x="228" y="196"/>
                    <a:pt x="230" y="199"/>
                    <a:pt x="230" y="201"/>
                  </a:cubicBezTo>
                  <a:cubicBezTo>
                    <a:pt x="230" y="202"/>
                    <a:pt x="235" y="201"/>
                    <a:pt x="238" y="202"/>
                  </a:cubicBezTo>
                  <a:cubicBezTo>
                    <a:pt x="239" y="202"/>
                    <a:pt x="241" y="202"/>
                    <a:pt x="242" y="203"/>
                  </a:cubicBezTo>
                  <a:cubicBezTo>
                    <a:pt x="245" y="204"/>
                    <a:pt x="249" y="205"/>
                    <a:pt x="249" y="209"/>
                  </a:cubicBezTo>
                  <a:cubicBezTo>
                    <a:pt x="250" y="209"/>
                    <a:pt x="250" y="208"/>
                    <a:pt x="250" y="208"/>
                  </a:cubicBezTo>
                  <a:cubicBezTo>
                    <a:pt x="251" y="208"/>
                    <a:pt x="251" y="208"/>
                    <a:pt x="251" y="207"/>
                  </a:cubicBezTo>
                  <a:cubicBezTo>
                    <a:pt x="251" y="203"/>
                    <a:pt x="258" y="199"/>
                    <a:pt x="263" y="197"/>
                  </a:cubicBezTo>
                  <a:cubicBezTo>
                    <a:pt x="265" y="197"/>
                    <a:pt x="266" y="196"/>
                    <a:pt x="266" y="196"/>
                  </a:cubicBezTo>
                  <a:cubicBezTo>
                    <a:pt x="267" y="196"/>
                    <a:pt x="267" y="196"/>
                    <a:pt x="267" y="196"/>
                  </a:cubicBezTo>
                  <a:cubicBezTo>
                    <a:pt x="268" y="196"/>
                    <a:pt x="268" y="196"/>
                    <a:pt x="269" y="196"/>
                  </a:cubicBezTo>
                  <a:cubicBezTo>
                    <a:pt x="269" y="196"/>
                    <a:pt x="269" y="196"/>
                    <a:pt x="269" y="196"/>
                  </a:cubicBezTo>
                  <a:cubicBezTo>
                    <a:pt x="269" y="196"/>
                    <a:pt x="269" y="196"/>
                    <a:pt x="269" y="196"/>
                  </a:cubicBezTo>
                  <a:cubicBezTo>
                    <a:pt x="269" y="196"/>
                    <a:pt x="270" y="196"/>
                    <a:pt x="270" y="196"/>
                  </a:cubicBezTo>
                  <a:cubicBezTo>
                    <a:pt x="270" y="196"/>
                    <a:pt x="270" y="195"/>
                    <a:pt x="270" y="195"/>
                  </a:cubicBezTo>
                  <a:cubicBezTo>
                    <a:pt x="270" y="195"/>
                    <a:pt x="270" y="195"/>
                    <a:pt x="270" y="194"/>
                  </a:cubicBezTo>
                  <a:cubicBezTo>
                    <a:pt x="270" y="194"/>
                    <a:pt x="270" y="194"/>
                    <a:pt x="270" y="194"/>
                  </a:cubicBezTo>
                  <a:cubicBezTo>
                    <a:pt x="271" y="194"/>
                    <a:pt x="271" y="193"/>
                    <a:pt x="271" y="193"/>
                  </a:cubicBezTo>
                  <a:cubicBezTo>
                    <a:pt x="271" y="193"/>
                    <a:pt x="271" y="193"/>
                    <a:pt x="271" y="193"/>
                  </a:cubicBezTo>
                  <a:cubicBezTo>
                    <a:pt x="271" y="192"/>
                    <a:pt x="271" y="192"/>
                    <a:pt x="271" y="192"/>
                  </a:cubicBezTo>
                  <a:cubicBezTo>
                    <a:pt x="271" y="192"/>
                    <a:pt x="271" y="192"/>
                    <a:pt x="271" y="192"/>
                  </a:cubicBezTo>
                  <a:cubicBezTo>
                    <a:pt x="272" y="192"/>
                    <a:pt x="272" y="191"/>
                    <a:pt x="272" y="191"/>
                  </a:cubicBezTo>
                  <a:cubicBezTo>
                    <a:pt x="272" y="191"/>
                    <a:pt x="272" y="191"/>
                    <a:pt x="272" y="191"/>
                  </a:cubicBezTo>
                  <a:cubicBezTo>
                    <a:pt x="272" y="191"/>
                    <a:pt x="272" y="191"/>
                    <a:pt x="272" y="191"/>
                  </a:cubicBezTo>
                  <a:cubicBezTo>
                    <a:pt x="272" y="191"/>
                    <a:pt x="272" y="191"/>
                    <a:pt x="272" y="191"/>
                  </a:cubicBezTo>
                  <a:cubicBezTo>
                    <a:pt x="273" y="191"/>
                    <a:pt x="273" y="190"/>
                    <a:pt x="273" y="190"/>
                  </a:cubicBezTo>
                  <a:cubicBezTo>
                    <a:pt x="273" y="190"/>
                    <a:pt x="273" y="190"/>
                    <a:pt x="273" y="190"/>
                  </a:cubicBezTo>
                  <a:cubicBezTo>
                    <a:pt x="273" y="190"/>
                    <a:pt x="273" y="190"/>
                    <a:pt x="273" y="190"/>
                  </a:cubicBezTo>
                  <a:cubicBezTo>
                    <a:pt x="275" y="189"/>
                    <a:pt x="279" y="186"/>
                    <a:pt x="279" y="184"/>
                  </a:cubicBezTo>
                  <a:cubicBezTo>
                    <a:pt x="279" y="183"/>
                    <a:pt x="280" y="180"/>
                    <a:pt x="287" y="180"/>
                  </a:cubicBezTo>
                  <a:cubicBezTo>
                    <a:pt x="290" y="180"/>
                    <a:pt x="294" y="181"/>
                    <a:pt x="297" y="182"/>
                  </a:cubicBezTo>
                  <a:cubicBezTo>
                    <a:pt x="300" y="184"/>
                    <a:pt x="302" y="184"/>
                    <a:pt x="303" y="184"/>
                  </a:cubicBezTo>
                  <a:cubicBezTo>
                    <a:pt x="304" y="184"/>
                    <a:pt x="304" y="184"/>
                    <a:pt x="304" y="182"/>
                  </a:cubicBezTo>
                  <a:cubicBezTo>
                    <a:pt x="305" y="178"/>
                    <a:pt x="310" y="175"/>
                    <a:pt x="315" y="175"/>
                  </a:cubicBezTo>
                  <a:cubicBezTo>
                    <a:pt x="316" y="175"/>
                    <a:pt x="318" y="175"/>
                    <a:pt x="319" y="176"/>
                  </a:cubicBezTo>
                  <a:cubicBezTo>
                    <a:pt x="320" y="176"/>
                    <a:pt x="320" y="176"/>
                    <a:pt x="320" y="176"/>
                  </a:cubicBezTo>
                  <a:cubicBezTo>
                    <a:pt x="322" y="178"/>
                    <a:pt x="328" y="180"/>
                    <a:pt x="331" y="180"/>
                  </a:cubicBezTo>
                  <a:cubicBezTo>
                    <a:pt x="332" y="180"/>
                    <a:pt x="332" y="180"/>
                    <a:pt x="332" y="180"/>
                  </a:cubicBezTo>
                  <a:cubicBezTo>
                    <a:pt x="333" y="180"/>
                    <a:pt x="335" y="179"/>
                    <a:pt x="339" y="179"/>
                  </a:cubicBezTo>
                  <a:cubicBezTo>
                    <a:pt x="347" y="179"/>
                    <a:pt x="359" y="181"/>
                    <a:pt x="363" y="182"/>
                  </a:cubicBezTo>
                  <a:cubicBezTo>
                    <a:pt x="364" y="182"/>
                    <a:pt x="365" y="182"/>
                    <a:pt x="366" y="182"/>
                  </a:cubicBezTo>
                  <a:cubicBezTo>
                    <a:pt x="369" y="181"/>
                    <a:pt x="372" y="182"/>
                    <a:pt x="374" y="185"/>
                  </a:cubicBezTo>
                  <a:cubicBezTo>
                    <a:pt x="376" y="187"/>
                    <a:pt x="376" y="187"/>
                    <a:pt x="377" y="187"/>
                  </a:cubicBezTo>
                  <a:cubicBezTo>
                    <a:pt x="378" y="187"/>
                    <a:pt x="378" y="187"/>
                    <a:pt x="378" y="187"/>
                  </a:cubicBezTo>
                  <a:cubicBezTo>
                    <a:pt x="379" y="187"/>
                    <a:pt x="379" y="187"/>
                    <a:pt x="380" y="187"/>
                  </a:cubicBezTo>
                  <a:cubicBezTo>
                    <a:pt x="380" y="187"/>
                    <a:pt x="380" y="187"/>
                    <a:pt x="380" y="187"/>
                  </a:cubicBezTo>
                  <a:cubicBezTo>
                    <a:pt x="380" y="187"/>
                    <a:pt x="380" y="186"/>
                    <a:pt x="380" y="186"/>
                  </a:cubicBezTo>
                  <a:cubicBezTo>
                    <a:pt x="380" y="183"/>
                    <a:pt x="382" y="181"/>
                    <a:pt x="384" y="179"/>
                  </a:cubicBezTo>
                  <a:cubicBezTo>
                    <a:pt x="385" y="178"/>
                    <a:pt x="386" y="177"/>
                    <a:pt x="386" y="176"/>
                  </a:cubicBezTo>
                  <a:cubicBezTo>
                    <a:pt x="386" y="176"/>
                    <a:pt x="385" y="172"/>
                    <a:pt x="384" y="171"/>
                  </a:cubicBezTo>
                  <a:cubicBezTo>
                    <a:pt x="382" y="168"/>
                    <a:pt x="381" y="166"/>
                    <a:pt x="381" y="165"/>
                  </a:cubicBezTo>
                  <a:cubicBezTo>
                    <a:pt x="381" y="158"/>
                    <a:pt x="380" y="157"/>
                    <a:pt x="380" y="157"/>
                  </a:cubicBezTo>
                  <a:cubicBezTo>
                    <a:pt x="379" y="156"/>
                    <a:pt x="378" y="155"/>
                    <a:pt x="378" y="154"/>
                  </a:cubicBezTo>
                  <a:cubicBezTo>
                    <a:pt x="379" y="151"/>
                    <a:pt x="385" y="148"/>
                    <a:pt x="387" y="148"/>
                  </a:cubicBezTo>
                  <a:cubicBezTo>
                    <a:pt x="389" y="149"/>
                    <a:pt x="391" y="148"/>
                    <a:pt x="392" y="147"/>
                  </a:cubicBezTo>
                  <a:cubicBezTo>
                    <a:pt x="394" y="147"/>
                    <a:pt x="395" y="146"/>
                    <a:pt x="397" y="146"/>
                  </a:cubicBezTo>
                  <a:cubicBezTo>
                    <a:pt x="398" y="146"/>
                    <a:pt x="399" y="147"/>
                    <a:pt x="399" y="147"/>
                  </a:cubicBezTo>
                  <a:cubicBezTo>
                    <a:pt x="400" y="148"/>
                    <a:pt x="402" y="148"/>
                    <a:pt x="406" y="148"/>
                  </a:cubicBezTo>
                  <a:cubicBezTo>
                    <a:pt x="406" y="148"/>
                    <a:pt x="405" y="147"/>
                    <a:pt x="405" y="147"/>
                  </a:cubicBezTo>
                  <a:cubicBezTo>
                    <a:pt x="403" y="145"/>
                    <a:pt x="404" y="141"/>
                    <a:pt x="408" y="131"/>
                  </a:cubicBezTo>
                  <a:cubicBezTo>
                    <a:pt x="409" y="128"/>
                    <a:pt x="411" y="125"/>
                    <a:pt x="411" y="123"/>
                  </a:cubicBezTo>
                  <a:cubicBezTo>
                    <a:pt x="412" y="120"/>
                    <a:pt x="413" y="119"/>
                    <a:pt x="415" y="119"/>
                  </a:cubicBezTo>
                  <a:cubicBezTo>
                    <a:pt x="416" y="119"/>
                    <a:pt x="417" y="120"/>
                    <a:pt x="418" y="120"/>
                  </a:cubicBezTo>
                  <a:cubicBezTo>
                    <a:pt x="419" y="121"/>
                    <a:pt x="420" y="121"/>
                    <a:pt x="421" y="122"/>
                  </a:cubicBezTo>
                  <a:cubicBezTo>
                    <a:pt x="422" y="122"/>
                    <a:pt x="424" y="122"/>
                    <a:pt x="425" y="122"/>
                  </a:cubicBezTo>
                  <a:cubicBezTo>
                    <a:pt x="428" y="122"/>
                    <a:pt x="430" y="122"/>
                    <a:pt x="432" y="123"/>
                  </a:cubicBezTo>
                  <a:cubicBezTo>
                    <a:pt x="432" y="123"/>
                    <a:pt x="432" y="123"/>
                    <a:pt x="432" y="123"/>
                  </a:cubicBezTo>
                  <a:cubicBezTo>
                    <a:pt x="433" y="123"/>
                    <a:pt x="433" y="123"/>
                    <a:pt x="434" y="123"/>
                  </a:cubicBezTo>
                  <a:cubicBezTo>
                    <a:pt x="436" y="122"/>
                    <a:pt x="439" y="121"/>
                    <a:pt x="440" y="119"/>
                  </a:cubicBezTo>
                  <a:cubicBezTo>
                    <a:pt x="440" y="119"/>
                    <a:pt x="440" y="119"/>
                    <a:pt x="440" y="118"/>
                  </a:cubicBezTo>
                  <a:cubicBezTo>
                    <a:pt x="439" y="117"/>
                    <a:pt x="438" y="115"/>
                    <a:pt x="438" y="111"/>
                  </a:cubicBezTo>
                  <a:cubicBezTo>
                    <a:pt x="438" y="104"/>
                    <a:pt x="443" y="101"/>
                    <a:pt x="447" y="101"/>
                  </a:cubicBezTo>
                  <a:cubicBezTo>
                    <a:pt x="450" y="101"/>
                    <a:pt x="450" y="98"/>
                    <a:pt x="450" y="97"/>
                  </a:cubicBezTo>
                  <a:cubicBezTo>
                    <a:pt x="450" y="96"/>
                    <a:pt x="450" y="96"/>
                    <a:pt x="450" y="95"/>
                  </a:cubicBezTo>
                  <a:cubicBezTo>
                    <a:pt x="451" y="94"/>
                    <a:pt x="452" y="93"/>
                    <a:pt x="452" y="92"/>
                  </a:cubicBezTo>
                  <a:cubicBezTo>
                    <a:pt x="453" y="91"/>
                    <a:pt x="453" y="91"/>
                    <a:pt x="454" y="90"/>
                  </a:cubicBezTo>
                  <a:cubicBezTo>
                    <a:pt x="454" y="90"/>
                    <a:pt x="454" y="90"/>
                    <a:pt x="454" y="90"/>
                  </a:cubicBezTo>
                  <a:cubicBezTo>
                    <a:pt x="453" y="89"/>
                    <a:pt x="453" y="89"/>
                    <a:pt x="453" y="88"/>
                  </a:cubicBezTo>
                  <a:cubicBezTo>
                    <a:pt x="453" y="88"/>
                    <a:pt x="453" y="88"/>
                    <a:pt x="453" y="88"/>
                  </a:cubicBezTo>
                  <a:cubicBezTo>
                    <a:pt x="452" y="87"/>
                    <a:pt x="452" y="87"/>
                    <a:pt x="452" y="86"/>
                  </a:cubicBezTo>
                  <a:cubicBezTo>
                    <a:pt x="452" y="86"/>
                    <a:pt x="451" y="86"/>
                    <a:pt x="451" y="87"/>
                  </a:cubicBezTo>
                  <a:cubicBezTo>
                    <a:pt x="449" y="88"/>
                    <a:pt x="443" y="89"/>
                    <a:pt x="441" y="89"/>
                  </a:cubicBezTo>
                  <a:cubicBezTo>
                    <a:pt x="438" y="89"/>
                    <a:pt x="433" y="85"/>
                    <a:pt x="433" y="82"/>
                  </a:cubicBezTo>
                  <a:cubicBezTo>
                    <a:pt x="433" y="80"/>
                    <a:pt x="433" y="80"/>
                    <a:pt x="433" y="80"/>
                  </a:cubicBezTo>
                  <a:cubicBezTo>
                    <a:pt x="430" y="80"/>
                    <a:pt x="426" y="79"/>
                    <a:pt x="424" y="73"/>
                  </a:cubicBezTo>
                  <a:cubicBezTo>
                    <a:pt x="423" y="70"/>
                    <a:pt x="421" y="69"/>
                    <a:pt x="419" y="69"/>
                  </a:cubicBezTo>
                  <a:cubicBezTo>
                    <a:pt x="419" y="68"/>
                    <a:pt x="418" y="68"/>
                    <a:pt x="417" y="68"/>
                  </a:cubicBezTo>
                  <a:cubicBezTo>
                    <a:pt x="417" y="68"/>
                    <a:pt x="417" y="68"/>
                    <a:pt x="417" y="68"/>
                  </a:cubicBezTo>
                  <a:cubicBezTo>
                    <a:pt x="416" y="68"/>
                    <a:pt x="412" y="69"/>
                    <a:pt x="410" y="70"/>
                  </a:cubicBezTo>
                  <a:cubicBezTo>
                    <a:pt x="409" y="70"/>
                    <a:pt x="409" y="71"/>
                    <a:pt x="408" y="71"/>
                  </a:cubicBezTo>
                  <a:cubicBezTo>
                    <a:pt x="405" y="72"/>
                    <a:pt x="402" y="71"/>
                    <a:pt x="399" y="70"/>
                  </a:cubicBezTo>
                  <a:cubicBezTo>
                    <a:pt x="398" y="70"/>
                    <a:pt x="397" y="70"/>
                    <a:pt x="396" y="69"/>
                  </a:cubicBezTo>
                  <a:cubicBezTo>
                    <a:pt x="393" y="69"/>
                    <a:pt x="392" y="67"/>
                    <a:pt x="390" y="65"/>
                  </a:cubicBezTo>
                  <a:cubicBezTo>
                    <a:pt x="390" y="64"/>
                    <a:pt x="389" y="63"/>
                    <a:pt x="388" y="63"/>
                  </a:cubicBezTo>
                  <a:cubicBezTo>
                    <a:pt x="387" y="63"/>
                    <a:pt x="386" y="65"/>
                    <a:pt x="386" y="66"/>
                  </a:cubicBezTo>
                  <a:cubicBezTo>
                    <a:pt x="385" y="68"/>
                    <a:pt x="383" y="70"/>
                    <a:pt x="381" y="70"/>
                  </a:cubicBezTo>
                  <a:cubicBezTo>
                    <a:pt x="378" y="70"/>
                    <a:pt x="377" y="67"/>
                    <a:pt x="373" y="60"/>
                  </a:cubicBezTo>
                  <a:cubicBezTo>
                    <a:pt x="371" y="56"/>
                    <a:pt x="369" y="52"/>
                    <a:pt x="367" y="49"/>
                  </a:cubicBezTo>
                  <a:cubicBezTo>
                    <a:pt x="366" y="46"/>
                    <a:pt x="366" y="46"/>
                    <a:pt x="366" y="46"/>
                  </a:cubicBezTo>
                  <a:cubicBezTo>
                    <a:pt x="361" y="39"/>
                    <a:pt x="354" y="28"/>
                    <a:pt x="348" y="26"/>
                  </a:cubicBezTo>
                  <a:cubicBezTo>
                    <a:pt x="344" y="24"/>
                    <a:pt x="342" y="22"/>
                    <a:pt x="341" y="20"/>
                  </a:cubicBezTo>
                  <a:cubicBezTo>
                    <a:pt x="341" y="19"/>
                    <a:pt x="341" y="17"/>
                    <a:pt x="342" y="15"/>
                  </a:cubicBezTo>
                  <a:cubicBezTo>
                    <a:pt x="342" y="15"/>
                    <a:pt x="342" y="15"/>
                    <a:pt x="342" y="15"/>
                  </a:cubicBezTo>
                  <a:cubicBezTo>
                    <a:pt x="341" y="15"/>
                    <a:pt x="339" y="16"/>
                    <a:pt x="339" y="16"/>
                  </a:cubicBezTo>
                  <a:cubicBezTo>
                    <a:pt x="338" y="17"/>
                    <a:pt x="337" y="17"/>
                    <a:pt x="336" y="18"/>
                  </a:cubicBezTo>
                  <a:cubicBezTo>
                    <a:pt x="333" y="20"/>
                    <a:pt x="331" y="22"/>
                    <a:pt x="328" y="22"/>
                  </a:cubicBezTo>
                  <a:cubicBezTo>
                    <a:pt x="328" y="22"/>
                    <a:pt x="327" y="22"/>
                    <a:pt x="327" y="22"/>
                  </a:cubicBezTo>
                  <a:cubicBezTo>
                    <a:pt x="326" y="23"/>
                    <a:pt x="325" y="24"/>
                    <a:pt x="324" y="24"/>
                  </a:cubicBezTo>
                  <a:cubicBezTo>
                    <a:pt x="321" y="26"/>
                    <a:pt x="317" y="28"/>
                    <a:pt x="315" y="27"/>
                  </a:cubicBezTo>
                  <a:cubicBezTo>
                    <a:pt x="314" y="27"/>
                    <a:pt x="313" y="27"/>
                    <a:pt x="312" y="28"/>
                  </a:cubicBezTo>
                  <a:cubicBezTo>
                    <a:pt x="311" y="29"/>
                    <a:pt x="310" y="30"/>
                    <a:pt x="308" y="30"/>
                  </a:cubicBezTo>
                  <a:cubicBezTo>
                    <a:pt x="307" y="30"/>
                    <a:pt x="306" y="29"/>
                    <a:pt x="305" y="29"/>
                  </a:cubicBezTo>
                  <a:cubicBezTo>
                    <a:pt x="304" y="28"/>
                    <a:pt x="304" y="26"/>
                    <a:pt x="304" y="26"/>
                  </a:cubicBezTo>
                  <a:cubicBezTo>
                    <a:pt x="304" y="24"/>
                    <a:pt x="305" y="23"/>
                    <a:pt x="307" y="21"/>
                  </a:cubicBezTo>
                  <a:cubicBezTo>
                    <a:pt x="305" y="22"/>
                    <a:pt x="304" y="21"/>
                    <a:pt x="303" y="20"/>
                  </a:cubicBezTo>
                  <a:cubicBezTo>
                    <a:pt x="303" y="20"/>
                    <a:pt x="302" y="20"/>
                    <a:pt x="301" y="19"/>
                  </a:cubicBezTo>
                  <a:cubicBezTo>
                    <a:pt x="301" y="20"/>
                    <a:pt x="301" y="20"/>
                    <a:pt x="301" y="20"/>
                  </a:cubicBezTo>
                  <a:cubicBezTo>
                    <a:pt x="300" y="21"/>
                    <a:pt x="299" y="22"/>
                    <a:pt x="298" y="22"/>
                  </a:cubicBezTo>
                  <a:cubicBezTo>
                    <a:pt x="298" y="22"/>
                    <a:pt x="298" y="22"/>
                    <a:pt x="297" y="21"/>
                  </a:cubicBezTo>
                  <a:cubicBezTo>
                    <a:pt x="297" y="21"/>
                    <a:pt x="297" y="21"/>
                    <a:pt x="297" y="21"/>
                  </a:cubicBezTo>
                  <a:cubicBezTo>
                    <a:pt x="297" y="21"/>
                    <a:pt x="297" y="21"/>
                    <a:pt x="297" y="21"/>
                  </a:cubicBezTo>
                  <a:cubicBezTo>
                    <a:pt x="296" y="21"/>
                    <a:pt x="296" y="21"/>
                    <a:pt x="296" y="21"/>
                  </a:cubicBezTo>
                  <a:cubicBezTo>
                    <a:pt x="296" y="21"/>
                    <a:pt x="296" y="21"/>
                    <a:pt x="296" y="21"/>
                  </a:cubicBezTo>
                  <a:cubicBezTo>
                    <a:pt x="295" y="20"/>
                    <a:pt x="294" y="19"/>
                    <a:pt x="294" y="18"/>
                  </a:cubicBezTo>
                  <a:cubicBezTo>
                    <a:pt x="294" y="17"/>
                    <a:pt x="294" y="16"/>
                    <a:pt x="293" y="16"/>
                  </a:cubicBezTo>
                  <a:cubicBezTo>
                    <a:pt x="292" y="18"/>
                    <a:pt x="287" y="19"/>
                    <a:pt x="284" y="19"/>
                  </a:cubicBezTo>
                  <a:cubicBezTo>
                    <a:pt x="284" y="19"/>
                    <a:pt x="284" y="19"/>
                    <a:pt x="284" y="19"/>
                  </a:cubicBezTo>
                  <a:cubicBezTo>
                    <a:pt x="284" y="19"/>
                    <a:pt x="284" y="19"/>
                    <a:pt x="284" y="19"/>
                  </a:cubicBezTo>
                  <a:cubicBezTo>
                    <a:pt x="282" y="19"/>
                    <a:pt x="281" y="19"/>
                    <a:pt x="280" y="18"/>
                  </a:cubicBezTo>
                  <a:cubicBezTo>
                    <a:pt x="278" y="16"/>
                    <a:pt x="280" y="14"/>
                    <a:pt x="280" y="13"/>
                  </a:cubicBezTo>
                  <a:cubicBezTo>
                    <a:pt x="281" y="12"/>
                    <a:pt x="281" y="12"/>
                    <a:pt x="281" y="12"/>
                  </a:cubicBezTo>
                  <a:cubicBezTo>
                    <a:pt x="281" y="11"/>
                    <a:pt x="280" y="10"/>
                    <a:pt x="280" y="9"/>
                  </a:cubicBezTo>
                  <a:cubicBezTo>
                    <a:pt x="279" y="8"/>
                    <a:pt x="279" y="6"/>
                    <a:pt x="279" y="4"/>
                  </a:cubicBezTo>
                  <a:cubicBezTo>
                    <a:pt x="279" y="3"/>
                    <a:pt x="279" y="3"/>
                    <a:pt x="279" y="3"/>
                  </a:cubicBezTo>
                  <a:cubicBezTo>
                    <a:pt x="278" y="2"/>
                    <a:pt x="276" y="1"/>
                    <a:pt x="275" y="1"/>
                  </a:cubicBezTo>
                  <a:cubicBezTo>
                    <a:pt x="275" y="1"/>
                    <a:pt x="274" y="1"/>
                    <a:pt x="274" y="1"/>
                  </a:cubicBezTo>
                  <a:cubicBezTo>
                    <a:pt x="271" y="2"/>
                    <a:pt x="267" y="1"/>
                    <a:pt x="264" y="0"/>
                  </a:cubicBezTo>
                  <a:cubicBezTo>
                    <a:pt x="264" y="0"/>
                    <a:pt x="264" y="0"/>
                    <a:pt x="262" y="0"/>
                  </a:cubicBezTo>
                  <a:cubicBezTo>
                    <a:pt x="258" y="0"/>
                    <a:pt x="253" y="1"/>
                    <a:pt x="253" y="2"/>
                  </a:cubicBezTo>
                  <a:cubicBezTo>
                    <a:pt x="252" y="5"/>
                    <a:pt x="248" y="6"/>
                    <a:pt x="239" y="8"/>
                  </a:cubicBezTo>
                  <a:cubicBezTo>
                    <a:pt x="238" y="8"/>
                    <a:pt x="236" y="9"/>
                    <a:pt x="235" y="9"/>
                  </a:cubicBezTo>
                  <a:cubicBezTo>
                    <a:pt x="232" y="10"/>
                    <a:pt x="223" y="11"/>
                    <a:pt x="219" y="12"/>
                  </a:cubicBezTo>
                  <a:cubicBezTo>
                    <a:pt x="217" y="12"/>
                    <a:pt x="216" y="13"/>
                    <a:pt x="215" y="13"/>
                  </a:cubicBezTo>
                  <a:cubicBezTo>
                    <a:pt x="212" y="14"/>
                    <a:pt x="210" y="15"/>
                    <a:pt x="207" y="15"/>
                  </a:cubicBezTo>
                  <a:cubicBezTo>
                    <a:pt x="200" y="15"/>
                    <a:pt x="194" y="17"/>
                    <a:pt x="191" y="19"/>
                  </a:cubicBezTo>
                  <a:cubicBezTo>
                    <a:pt x="191" y="19"/>
                    <a:pt x="190" y="19"/>
                    <a:pt x="189" y="20"/>
                  </a:cubicBezTo>
                  <a:cubicBezTo>
                    <a:pt x="187" y="20"/>
                    <a:pt x="186" y="20"/>
                    <a:pt x="184" y="20"/>
                  </a:cubicBezTo>
                  <a:cubicBezTo>
                    <a:pt x="184" y="20"/>
                    <a:pt x="184" y="20"/>
                    <a:pt x="184" y="20"/>
                  </a:cubicBezTo>
                  <a:cubicBezTo>
                    <a:pt x="184" y="20"/>
                    <a:pt x="184" y="20"/>
                    <a:pt x="184" y="20"/>
                  </a:cubicBezTo>
                  <a:cubicBezTo>
                    <a:pt x="183" y="20"/>
                    <a:pt x="182" y="20"/>
                    <a:pt x="181" y="20"/>
                  </a:cubicBezTo>
                  <a:cubicBezTo>
                    <a:pt x="180" y="20"/>
                    <a:pt x="180" y="20"/>
                    <a:pt x="180" y="20"/>
                  </a:cubicBezTo>
                  <a:cubicBezTo>
                    <a:pt x="179" y="20"/>
                    <a:pt x="178" y="20"/>
                    <a:pt x="177" y="20"/>
                  </a:cubicBezTo>
                  <a:cubicBezTo>
                    <a:pt x="176" y="21"/>
                    <a:pt x="174" y="21"/>
                    <a:pt x="173" y="21"/>
                  </a:cubicBezTo>
                  <a:cubicBezTo>
                    <a:pt x="172" y="21"/>
                    <a:pt x="171" y="21"/>
                    <a:pt x="171" y="21"/>
                  </a:cubicBezTo>
                  <a:cubicBezTo>
                    <a:pt x="170" y="21"/>
                    <a:pt x="169" y="21"/>
                    <a:pt x="168" y="21"/>
                  </a:cubicBezTo>
                  <a:cubicBezTo>
                    <a:pt x="168" y="22"/>
                    <a:pt x="168" y="26"/>
                    <a:pt x="169" y="27"/>
                  </a:cubicBezTo>
                  <a:cubicBezTo>
                    <a:pt x="170" y="28"/>
                    <a:pt x="173" y="29"/>
                    <a:pt x="174" y="30"/>
                  </a:cubicBezTo>
                  <a:cubicBezTo>
                    <a:pt x="177" y="31"/>
                    <a:pt x="179" y="31"/>
                    <a:pt x="179" y="33"/>
                  </a:cubicBezTo>
                  <a:cubicBezTo>
                    <a:pt x="180" y="34"/>
                    <a:pt x="180" y="34"/>
                    <a:pt x="180" y="34"/>
                  </a:cubicBezTo>
                  <a:cubicBezTo>
                    <a:pt x="179" y="35"/>
                    <a:pt x="179" y="35"/>
                    <a:pt x="179" y="35"/>
                  </a:cubicBezTo>
                  <a:cubicBezTo>
                    <a:pt x="178" y="36"/>
                    <a:pt x="176" y="37"/>
                    <a:pt x="170" y="37"/>
                  </a:cubicBezTo>
                  <a:cubicBezTo>
                    <a:pt x="168" y="37"/>
                    <a:pt x="167" y="37"/>
                    <a:pt x="166" y="37"/>
                  </a:cubicBezTo>
                  <a:cubicBezTo>
                    <a:pt x="165" y="37"/>
                    <a:pt x="165" y="38"/>
                    <a:pt x="165" y="38"/>
                  </a:cubicBezTo>
                  <a:cubicBezTo>
                    <a:pt x="164" y="39"/>
                    <a:pt x="164" y="41"/>
                    <a:pt x="165" y="43"/>
                  </a:cubicBezTo>
                  <a:cubicBezTo>
                    <a:pt x="166" y="44"/>
                    <a:pt x="166" y="45"/>
                    <a:pt x="165" y="46"/>
                  </a:cubicBezTo>
                  <a:cubicBezTo>
                    <a:pt x="164" y="49"/>
                    <a:pt x="159" y="51"/>
                    <a:pt x="157" y="51"/>
                  </a:cubicBezTo>
                  <a:cubicBezTo>
                    <a:pt x="157" y="51"/>
                    <a:pt x="157" y="52"/>
                    <a:pt x="158" y="52"/>
                  </a:cubicBezTo>
                  <a:cubicBezTo>
                    <a:pt x="158" y="53"/>
                    <a:pt x="159" y="53"/>
                    <a:pt x="159" y="53"/>
                  </a:cubicBezTo>
                  <a:cubicBezTo>
                    <a:pt x="161" y="53"/>
                    <a:pt x="163" y="54"/>
                    <a:pt x="165" y="55"/>
                  </a:cubicBezTo>
                  <a:cubicBezTo>
                    <a:pt x="166" y="55"/>
                    <a:pt x="167" y="56"/>
                    <a:pt x="167" y="56"/>
                  </a:cubicBezTo>
                  <a:cubicBezTo>
                    <a:pt x="171" y="56"/>
                    <a:pt x="172" y="59"/>
                    <a:pt x="172" y="66"/>
                  </a:cubicBezTo>
                  <a:cubicBezTo>
                    <a:pt x="172" y="68"/>
                    <a:pt x="171" y="72"/>
                    <a:pt x="163" y="72"/>
                  </a:cubicBezTo>
                  <a:cubicBezTo>
                    <a:pt x="160" y="72"/>
                    <a:pt x="158" y="71"/>
                    <a:pt x="157" y="70"/>
                  </a:cubicBezTo>
                  <a:cubicBezTo>
                    <a:pt x="156" y="69"/>
                    <a:pt x="155" y="69"/>
                    <a:pt x="155" y="68"/>
                  </a:cubicBezTo>
                  <a:cubicBezTo>
                    <a:pt x="155" y="69"/>
                    <a:pt x="155" y="69"/>
                    <a:pt x="154" y="70"/>
                  </a:cubicBezTo>
                  <a:cubicBezTo>
                    <a:pt x="154" y="71"/>
                    <a:pt x="153" y="73"/>
                    <a:pt x="152" y="74"/>
                  </a:cubicBezTo>
                  <a:cubicBezTo>
                    <a:pt x="151" y="74"/>
                    <a:pt x="151" y="74"/>
                    <a:pt x="150" y="74"/>
                  </a:cubicBezTo>
                  <a:cubicBezTo>
                    <a:pt x="150" y="74"/>
                    <a:pt x="150" y="74"/>
                    <a:pt x="149" y="74"/>
                  </a:cubicBezTo>
                  <a:cubicBezTo>
                    <a:pt x="148" y="73"/>
                    <a:pt x="148" y="73"/>
                    <a:pt x="147" y="72"/>
                  </a:cubicBezTo>
                  <a:cubicBezTo>
                    <a:pt x="146" y="71"/>
                    <a:pt x="146" y="70"/>
                    <a:pt x="145" y="70"/>
                  </a:cubicBezTo>
                  <a:cubicBezTo>
                    <a:pt x="143" y="70"/>
                    <a:pt x="138" y="70"/>
                    <a:pt x="136" y="66"/>
                  </a:cubicBezTo>
                  <a:cubicBezTo>
                    <a:pt x="136" y="65"/>
                    <a:pt x="135" y="64"/>
                    <a:pt x="133" y="64"/>
                  </a:cubicBezTo>
                  <a:cubicBezTo>
                    <a:pt x="131" y="64"/>
                    <a:pt x="129" y="65"/>
                    <a:pt x="128" y="66"/>
                  </a:cubicBezTo>
                  <a:cubicBezTo>
                    <a:pt x="127" y="67"/>
                    <a:pt x="126" y="68"/>
                    <a:pt x="124" y="68"/>
                  </a:cubicBezTo>
                  <a:cubicBezTo>
                    <a:pt x="122" y="68"/>
                    <a:pt x="121" y="67"/>
                    <a:pt x="120" y="66"/>
                  </a:cubicBezTo>
                  <a:cubicBezTo>
                    <a:pt x="119" y="65"/>
                    <a:pt x="119" y="65"/>
                    <a:pt x="119" y="65"/>
                  </a:cubicBezTo>
                  <a:cubicBezTo>
                    <a:pt x="119" y="65"/>
                    <a:pt x="119" y="65"/>
                    <a:pt x="118" y="65"/>
                  </a:cubicBezTo>
                  <a:cubicBezTo>
                    <a:pt x="115" y="65"/>
                    <a:pt x="112" y="67"/>
                    <a:pt x="111" y="68"/>
                  </a:cubicBezTo>
                  <a:cubicBezTo>
                    <a:pt x="110" y="70"/>
                    <a:pt x="108" y="72"/>
                    <a:pt x="104" y="72"/>
                  </a:cubicBezTo>
                  <a:cubicBezTo>
                    <a:pt x="102" y="72"/>
                    <a:pt x="100" y="71"/>
                    <a:pt x="98" y="70"/>
                  </a:cubicBezTo>
                  <a:cubicBezTo>
                    <a:pt x="96" y="69"/>
                    <a:pt x="95" y="68"/>
                    <a:pt x="94" y="68"/>
                  </a:cubicBezTo>
                  <a:cubicBezTo>
                    <a:pt x="94" y="68"/>
                    <a:pt x="94" y="68"/>
                    <a:pt x="94" y="68"/>
                  </a:cubicBezTo>
                  <a:cubicBezTo>
                    <a:pt x="94" y="72"/>
                    <a:pt x="92" y="72"/>
                    <a:pt x="92" y="72"/>
                  </a:cubicBezTo>
                  <a:cubicBezTo>
                    <a:pt x="91" y="72"/>
                    <a:pt x="91" y="72"/>
                    <a:pt x="91" y="72"/>
                  </a:cubicBezTo>
                  <a:cubicBezTo>
                    <a:pt x="91" y="72"/>
                    <a:pt x="90" y="72"/>
                    <a:pt x="90" y="72"/>
                  </a:cubicBezTo>
                  <a:cubicBezTo>
                    <a:pt x="90" y="72"/>
                    <a:pt x="90" y="72"/>
                    <a:pt x="90" y="71"/>
                  </a:cubicBezTo>
                  <a:cubicBezTo>
                    <a:pt x="90" y="71"/>
                    <a:pt x="90" y="71"/>
                    <a:pt x="90" y="71"/>
                  </a:cubicBezTo>
                  <a:cubicBezTo>
                    <a:pt x="89" y="71"/>
                    <a:pt x="89" y="71"/>
                    <a:pt x="89" y="71"/>
                  </a:cubicBezTo>
                  <a:cubicBezTo>
                    <a:pt x="89" y="71"/>
                    <a:pt x="89" y="71"/>
                    <a:pt x="89" y="71"/>
                  </a:cubicBezTo>
                  <a:cubicBezTo>
                    <a:pt x="89" y="70"/>
                    <a:pt x="89" y="70"/>
                    <a:pt x="89" y="70"/>
                  </a:cubicBezTo>
                  <a:cubicBezTo>
                    <a:pt x="89" y="70"/>
                    <a:pt x="89" y="70"/>
                    <a:pt x="89" y="70"/>
                  </a:cubicBezTo>
                  <a:cubicBezTo>
                    <a:pt x="89" y="70"/>
                    <a:pt x="89" y="70"/>
                    <a:pt x="89" y="70"/>
                  </a:cubicBezTo>
                  <a:cubicBezTo>
                    <a:pt x="88" y="70"/>
                    <a:pt x="88" y="69"/>
                    <a:pt x="88" y="69"/>
                  </a:cubicBezTo>
                  <a:cubicBezTo>
                    <a:pt x="88" y="69"/>
                    <a:pt x="88" y="69"/>
                    <a:pt x="88" y="68"/>
                  </a:cubicBezTo>
                  <a:cubicBezTo>
                    <a:pt x="88" y="68"/>
                    <a:pt x="87" y="67"/>
                    <a:pt x="87" y="67"/>
                  </a:cubicBezTo>
                  <a:cubicBezTo>
                    <a:pt x="87" y="67"/>
                    <a:pt x="86" y="66"/>
                    <a:pt x="85" y="65"/>
                  </a:cubicBezTo>
                  <a:cubicBezTo>
                    <a:pt x="84" y="64"/>
                    <a:pt x="81" y="62"/>
                    <a:pt x="80" y="61"/>
                  </a:cubicBezTo>
                  <a:cubicBezTo>
                    <a:pt x="79" y="61"/>
                    <a:pt x="79" y="61"/>
                    <a:pt x="79" y="61"/>
                  </a:cubicBezTo>
                  <a:cubicBezTo>
                    <a:pt x="78" y="60"/>
                    <a:pt x="75" y="59"/>
                    <a:pt x="73" y="59"/>
                  </a:cubicBezTo>
                  <a:cubicBezTo>
                    <a:pt x="69" y="58"/>
                    <a:pt x="66" y="58"/>
                    <a:pt x="65" y="55"/>
                  </a:cubicBezTo>
                  <a:cubicBezTo>
                    <a:pt x="65" y="55"/>
                    <a:pt x="64" y="55"/>
                    <a:pt x="63" y="55"/>
                  </a:cubicBezTo>
                  <a:cubicBezTo>
                    <a:pt x="62" y="55"/>
                    <a:pt x="61" y="55"/>
                    <a:pt x="61" y="56"/>
                  </a:cubicBezTo>
                  <a:cubicBezTo>
                    <a:pt x="60" y="58"/>
                    <a:pt x="58" y="59"/>
                    <a:pt x="57" y="59"/>
                  </a:cubicBezTo>
                  <a:cubicBezTo>
                    <a:pt x="55" y="59"/>
                    <a:pt x="54" y="58"/>
                    <a:pt x="53" y="57"/>
                  </a:cubicBezTo>
                  <a:cubicBezTo>
                    <a:pt x="53" y="57"/>
                    <a:pt x="52" y="57"/>
                    <a:pt x="52" y="57"/>
                  </a:cubicBezTo>
                  <a:cubicBezTo>
                    <a:pt x="52" y="57"/>
                    <a:pt x="52" y="57"/>
                    <a:pt x="52" y="57"/>
                  </a:cubicBezTo>
                  <a:cubicBezTo>
                    <a:pt x="50" y="57"/>
                    <a:pt x="47" y="58"/>
                    <a:pt x="46" y="59"/>
                  </a:cubicBezTo>
                  <a:cubicBezTo>
                    <a:pt x="45" y="59"/>
                    <a:pt x="45" y="59"/>
                    <a:pt x="45" y="59"/>
                  </a:cubicBezTo>
                  <a:cubicBezTo>
                    <a:pt x="45" y="59"/>
                    <a:pt x="44" y="60"/>
                    <a:pt x="43" y="60"/>
                  </a:cubicBezTo>
                  <a:cubicBezTo>
                    <a:pt x="39" y="63"/>
                    <a:pt x="35" y="65"/>
                    <a:pt x="32" y="65"/>
                  </a:cubicBezTo>
                  <a:cubicBezTo>
                    <a:pt x="32" y="65"/>
                    <a:pt x="32" y="66"/>
                    <a:pt x="32" y="66"/>
                  </a:cubicBezTo>
                  <a:cubicBezTo>
                    <a:pt x="31" y="67"/>
                    <a:pt x="31" y="69"/>
                    <a:pt x="29" y="70"/>
                  </a:cubicBezTo>
                  <a:cubicBezTo>
                    <a:pt x="28" y="70"/>
                    <a:pt x="28" y="70"/>
                    <a:pt x="27" y="70"/>
                  </a:cubicBezTo>
                  <a:cubicBezTo>
                    <a:pt x="26" y="71"/>
                    <a:pt x="25" y="71"/>
                    <a:pt x="25" y="71"/>
                  </a:cubicBezTo>
                  <a:cubicBezTo>
                    <a:pt x="25" y="72"/>
                    <a:pt x="25" y="73"/>
                    <a:pt x="25" y="74"/>
                  </a:cubicBezTo>
                  <a:cubicBezTo>
                    <a:pt x="25" y="74"/>
                    <a:pt x="26" y="75"/>
                    <a:pt x="26" y="75"/>
                  </a:cubicBezTo>
                  <a:cubicBezTo>
                    <a:pt x="26" y="76"/>
                    <a:pt x="27" y="78"/>
                    <a:pt x="27" y="79"/>
                  </a:cubicBezTo>
                  <a:cubicBezTo>
                    <a:pt x="27" y="80"/>
                    <a:pt x="26" y="80"/>
                    <a:pt x="26" y="81"/>
                  </a:cubicBezTo>
                  <a:cubicBezTo>
                    <a:pt x="26" y="82"/>
                    <a:pt x="25" y="83"/>
                    <a:pt x="23" y="83"/>
                  </a:cubicBezTo>
                  <a:cubicBezTo>
                    <a:pt x="22" y="84"/>
                    <a:pt x="22" y="84"/>
                    <a:pt x="21" y="84"/>
                  </a:cubicBezTo>
                  <a:cubicBezTo>
                    <a:pt x="18" y="84"/>
                    <a:pt x="17" y="81"/>
                    <a:pt x="15" y="79"/>
                  </a:cubicBezTo>
                  <a:cubicBezTo>
                    <a:pt x="14" y="78"/>
                    <a:pt x="13" y="76"/>
                    <a:pt x="12" y="76"/>
                  </a:cubicBezTo>
                  <a:cubicBezTo>
                    <a:pt x="12" y="75"/>
                    <a:pt x="11" y="75"/>
                    <a:pt x="11" y="75"/>
                  </a:cubicBezTo>
                  <a:cubicBezTo>
                    <a:pt x="10" y="75"/>
                    <a:pt x="9" y="76"/>
                    <a:pt x="9" y="78"/>
                  </a:cubicBezTo>
                  <a:cubicBezTo>
                    <a:pt x="9" y="81"/>
                    <a:pt x="7" y="82"/>
                    <a:pt x="5" y="83"/>
                  </a:cubicBezTo>
                  <a:cubicBezTo>
                    <a:pt x="4" y="84"/>
                    <a:pt x="3" y="85"/>
                    <a:pt x="3" y="86"/>
                  </a:cubicBezTo>
                  <a:cubicBezTo>
                    <a:pt x="2" y="86"/>
                    <a:pt x="2" y="86"/>
                    <a:pt x="2" y="86"/>
                  </a:cubicBezTo>
                  <a:cubicBezTo>
                    <a:pt x="3" y="87"/>
                    <a:pt x="3" y="87"/>
                    <a:pt x="4" y="87"/>
                  </a:cubicBezTo>
                  <a:cubicBezTo>
                    <a:pt x="5" y="88"/>
                    <a:pt x="6" y="89"/>
                    <a:pt x="6" y="90"/>
                  </a:cubicBezTo>
                  <a:cubicBezTo>
                    <a:pt x="6" y="93"/>
                    <a:pt x="4" y="94"/>
                    <a:pt x="1" y="96"/>
                  </a:cubicBezTo>
                  <a:cubicBezTo>
                    <a:pt x="1" y="96"/>
                    <a:pt x="0" y="99"/>
                    <a:pt x="0" y="100"/>
                  </a:cubicBezTo>
                  <a:cubicBezTo>
                    <a:pt x="0" y="100"/>
                    <a:pt x="1" y="100"/>
                    <a:pt x="1" y="100"/>
                  </a:cubicBezTo>
                  <a:cubicBezTo>
                    <a:pt x="3" y="101"/>
                    <a:pt x="7" y="102"/>
                    <a:pt x="6" y="106"/>
                  </a:cubicBezTo>
                  <a:cubicBezTo>
                    <a:pt x="6" y="107"/>
                    <a:pt x="6" y="108"/>
                    <a:pt x="6" y="109"/>
                  </a:cubicBezTo>
                  <a:cubicBezTo>
                    <a:pt x="8" y="109"/>
                    <a:pt x="9" y="109"/>
                    <a:pt x="11" y="109"/>
                  </a:cubicBezTo>
                  <a:cubicBezTo>
                    <a:pt x="12" y="109"/>
                    <a:pt x="12" y="109"/>
                    <a:pt x="13" y="109"/>
                  </a:cubicBezTo>
                  <a:cubicBezTo>
                    <a:pt x="13" y="109"/>
                    <a:pt x="14" y="109"/>
                    <a:pt x="14" y="109"/>
                  </a:cubicBezTo>
                  <a:cubicBezTo>
                    <a:pt x="17" y="109"/>
                    <a:pt x="18" y="111"/>
                    <a:pt x="20" y="113"/>
                  </a:cubicBezTo>
                  <a:cubicBezTo>
                    <a:pt x="21" y="115"/>
                    <a:pt x="22" y="116"/>
                    <a:pt x="23" y="118"/>
                  </a:cubicBezTo>
                  <a:cubicBezTo>
                    <a:pt x="26" y="121"/>
                    <a:pt x="27" y="123"/>
                    <a:pt x="27" y="125"/>
                  </a:cubicBezTo>
                  <a:cubicBezTo>
                    <a:pt x="26" y="127"/>
                    <a:pt x="25" y="127"/>
                    <a:pt x="24" y="128"/>
                  </a:cubicBezTo>
                  <a:cubicBezTo>
                    <a:pt x="24" y="128"/>
                    <a:pt x="25" y="129"/>
                    <a:pt x="26" y="129"/>
                  </a:cubicBezTo>
                  <a:cubicBezTo>
                    <a:pt x="27" y="129"/>
                    <a:pt x="27" y="130"/>
                    <a:pt x="28" y="130"/>
                  </a:cubicBezTo>
                  <a:cubicBezTo>
                    <a:pt x="28" y="130"/>
                    <a:pt x="28" y="130"/>
                    <a:pt x="29" y="131"/>
                  </a:cubicBezTo>
                  <a:cubicBezTo>
                    <a:pt x="29" y="131"/>
                    <a:pt x="29" y="131"/>
                    <a:pt x="29" y="131"/>
                  </a:cubicBezTo>
                  <a:cubicBezTo>
                    <a:pt x="29" y="130"/>
                    <a:pt x="30" y="130"/>
                    <a:pt x="30" y="130"/>
                  </a:cubicBezTo>
                  <a:close/>
                  <a:moveTo>
                    <a:pt x="311" y="132"/>
                  </a:moveTo>
                  <a:cubicBezTo>
                    <a:pt x="315" y="128"/>
                    <a:pt x="324" y="126"/>
                    <a:pt x="332" y="126"/>
                  </a:cubicBezTo>
                  <a:cubicBezTo>
                    <a:pt x="336" y="126"/>
                    <a:pt x="339" y="126"/>
                    <a:pt x="342" y="127"/>
                  </a:cubicBezTo>
                  <a:cubicBezTo>
                    <a:pt x="347" y="128"/>
                    <a:pt x="356" y="127"/>
                    <a:pt x="363" y="126"/>
                  </a:cubicBezTo>
                  <a:cubicBezTo>
                    <a:pt x="366" y="126"/>
                    <a:pt x="369" y="125"/>
                    <a:pt x="370" y="126"/>
                  </a:cubicBezTo>
                  <a:cubicBezTo>
                    <a:pt x="371" y="126"/>
                    <a:pt x="372" y="127"/>
                    <a:pt x="372" y="129"/>
                  </a:cubicBezTo>
                  <a:cubicBezTo>
                    <a:pt x="372" y="132"/>
                    <a:pt x="366" y="135"/>
                    <a:pt x="358" y="135"/>
                  </a:cubicBezTo>
                  <a:cubicBezTo>
                    <a:pt x="356" y="135"/>
                    <a:pt x="353" y="135"/>
                    <a:pt x="350" y="134"/>
                  </a:cubicBezTo>
                  <a:cubicBezTo>
                    <a:pt x="346" y="134"/>
                    <a:pt x="342" y="134"/>
                    <a:pt x="338" y="134"/>
                  </a:cubicBezTo>
                  <a:cubicBezTo>
                    <a:pt x="329" y="134"/>
                    <a:pt x="324" y="135"/>
                    <a:pt x="321" y="139"/>
                  </a:cubicBezTo>
                  <a:cubicBezTo>
                    <a:pt x="316" y="143"/>
                    <a:pt x="317" y="147"/>
                    <a:pt x="317" y="149"/>
                  </a:cubicBezTo>
                  <a:cubicBezTo>
                    <a:pt x="317" y="150"/>
                    <a:pt x="317" y="153"/>
                    <a:pt x="314" y="154"/>
                  </a:cubicBezTo>
                  <a:cubicBezTo>
                    <a:pt x="313" y="154"/>
                    <a:pt x="313" y="154"/>
                    <a:pt x="313" y="154"/>
                  </a:cubicBezTo>
                  <a:cubicBezTo>
                    <a:pt x="312" y="154"/>
                    <a:pt x="310" y="153"/>
                    <a:pt x="309" y="150"/>
                  </a:cubicBezTo>
                  <a:cubicBezTo>
                    <a:pt x="307" y="145"/>
                    <a:pt x="307" y="136"/>
                    <a:pt x="311" y="132"/>
                  </a:cubicBezTo>
                  <a:close/>
                  <a:moveTo>
                    <a:pt x="151" y="128"/>
                  </a:moveTo>
                  <a:cubicBezTo>
                    <a:pt x="152" y="127"/>
                    <a:pt x="153" y="127"/>
                    <a:pt x="156" y="127"/>
                  </a:cubicBezTo>
                  <a:cubicBezTo>
                    <a:pt x="159" y="127"/>
                    <a:pt x="169" y="128"/>
                    <a:pt x="170" y="132"/>
                  </a:cubicBezTo>
                  <a:cubicBezTo>
                    <a:pt x="171" y="133"/>
                    <a:pt x="171" y="134"/>
                    <a:pt x="170" y="135"/>
                  </a:cubicBezTo>
                  <a:cubicBezTo>
                    <a:pt x="169" y="136"/>
                    <a:pt x="168" y="137"/>
                    <a:pt x="166" y="137"/>
                  </a:cubicBezTo>
                  <a:cubicBezTo>
                    <a:pt x="163" y="137"/>
                    <a:pt x="152" y="134"/>
                    <a:pt x="151" y="131"/>
                  </a:cubicBezTo>
                  <a:cubicBezTo>
                    <a:pt x="151" y="130"/>
                    <a:pt x="151" y="129"/>
                    <a:pt x="151" y="1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15" name="Freeform 1143"/>
            <p:cNvSpPr>
              <a:spLocks/>
            </p:cNvSpPr>
            <p:nvPr/>
          </p:nvSpPr>
          <p:spPr bwMode="auto">
            <a:xfrm>
              <a:off x="4740" y="1272"/>
              <a:ext cx="83" cy="30"/>
            </a:xfrm>
            <a:custGeom>
              <a:avLst/>
              <a:gdLst>
                <a:gd name="T0" fmla="*/ 3 w 87"/>
                <a:gd name="T1" fmla="*/ 22 h 31"/>
                <a:gd name="T2" fmla="*/ 11 w 87"/>
                <a:gd name="T3" fmla="*/ 29 h 31"/>
                <a:gd name="T4" fmla="*/ 12 w 87"/>
                <a:gd name="T5" fmla="*/ 30 h 31"/>
                <a:gd name="T6" fmla="*/ 14 w 87"/>
                <a:gd name="T7" fmla="*/ 30 h 31"/>
                <a:gd name="T8" fmla="*/ 25 w 87"/>
                <a:gd name="T9" fmla="*/ 28 h 31"/>
                <a:gd name="T10" fmla="*/ 27 w 87"/>
                <a:gd name="T11" fmla="*/ 27 h 31"/>
                <a:gd name="T12" fmla="*/ 33 w 87"/>
                <a:gd name="T13" fmla="*/ 29 h 31"/>
                <a:gd name="T14" fmla="*/ 37 w 87"/>
                <a:gd name="T15" fmla="*/ 29 h 31"/>
                <a:gd name="T16" fmla="*/ 48 w 87"/>
                <a:gd name="T17" fmla="*/ 26 h 31"/>
                <a:gd name="T18" fmla="*/ 53 w 87"/>
                <a:gd name="T19" fmla="*/ 27 h 31"/>
                <a:gd name="T20" fmla="*/ 58 w 87"/>
                <a:gd name="T21" fmla="*/ 27 h 31"/>
                <a:gd name="T22" fmla="*/ 59 w 87"/>
                <a:gd name="T23" fmla="*/ 27 h 31"/>
                <a:gd name="T24" fmla="*/ 57 w 87"/>
                <a:gd name="T25" fmla="*/ 22 h 31"/>
                <a:gd name="T26" fmla="*/ 55 w 87"/>
                <a:gd name="T27" fmla="*/ 16 h 31"/>
                <a:gd name="T28" fmla="*/ 60 w 87"/>
                <a:gd name="T29" fmla="*/ 12 h 31"/>
                <a:gd name="T30" fmla="*/ 65 w 87"/>
                <a:gd name="T31" fmla="*/ 15 h 31"/>
                <a:gd name="T32" fmla="*/ 65 w 87"/>
                <a:gd name="T33" fmla="*/ 19 h 31"/>
                <a:gd name="T34" fmla="*/ 65 w 87"/>
                <a:gd name="T35" fmla="*/ 21 h 31"/>
                <a:gd name="T36" fmla="*/ 78 w 87"/>
                <a:gd name="T37" fmla="*/ 26 h 31"/>
                <a:gd name="T38" fmla="*/ 82 w 87"/>
                <a:gd name="T39" fmla="*/ 23 h 31"/>
                <a:gd name="T40" fmla="*/ 85 w 87"/>
                <a:gd name="T41" fmla="*/ 17 h 31"/>
                <a:gd name="T42" fmla="*/ 87 w 87"/>
                <a:gd name="T43" fmla="*/ 15 h 31"/>
                <a:gd name="T44" fmla="*/ 82 w 87"/>
                <a:gd name="T45" fmla="*/ 11 h 31"/>
                <a:gd name="T46" fmla="*/ 69 w 87"/>
                <a:gd name="T47" fmla="*/ 8 h 31"/>
                <a:gd name="T48" fmla="*/ 58 w 87"/>
                <a:gd name="T49" fmla="*/ 6 h 31"/>
                <a:gd name="T50" fmla="*/ 50 w 87"/>
                <a:gd name="T51" fmla="*/ 4 h 31"/>
                <a:gd name="T52" fmla="*/ 44 w 87"/>
                <a:gd name="T53" fmla="*/ 8 h 31"/>
                <a:gd name="T54" fmla="*/ 41 w 87"/>
                <a:gd name="T55" fmla="*/ 12 h 31"/>
                <a:gd name="T56" fmla="*/ 30 w 87"/>
                <a:gd name="T57" fmla="*/ 6 h 31"/>
                <a:gd name="T58" fmla="*/ 20 w 87"/>
                <a:gd name="T59" fmla="*/ 0 h 31"/>
                <a:gd name="T60" fmla="*/ 20 w 87"/>
                <a:gd name="T61" fmla="*/ 0 h 31"/>
                <a:gd name="T62" fmla="*/ 1 w 87"/>
                <a:gd name="T63" fmla="*/ 18 h 31"/>
                <a:gd name="T64" fmla="*/ 3 w 87"/>
                <a:gd name="T65"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31">
                  <a:moveTo>
                    <a:pt x="3" y="22"/>
                  </a:moveTo>
                  <a:cubicBezTo>
                    <a:pt x="7" y="25"/>
                    <a:pt x="9" y="27"/>
                    <a:pt x="11" y="29"/>
                  </a:cubicBezTo>
                  <a:cubicBezTo>
                    <a:pt x="11" y="29"/>
                    <a:pt x="12" y="30"/>
                    <a:pt x="12" y="30"/>
                  </a:cubicBezTo>
                  <a:cubicBezTo>
                    <a:pt x="12" y="30"/>
                    <a:pt x="12" y="30"/>
                    <a:pt x="14" y="30"/>
                  </a:cubicBezTo>
                  <a:cubicBezTo>
                    <a:pt x="17" y="30"/>
                    <a:pt x="22" y="29"/>
                    <a:pt x="25" y="28"/>
                  </a:cubicBezTo>
                  <a:cubicBezTo>
                    <a:pt x="27" y="27"/>
                    <a:pt x="27" y="27"/>
                    <a:pt x="27" y="27"/>
                  </a:cubicBezTo>
                  <a:cubicBezTo>
                    <a:pt x="29" y="26"/>
                    <a:pt x="31" y="28"/>
                    <a:pt x="33" y="29"/>
                  </a:cubicBezTo>
                  <a:cubicBezTo>
                    <a:pt x="34" y="30"/>
                    <a:pt x="35" y="31"/>
                    <a:pt x="37" y="29"/>
                  </a:cubicBezTo>
                  <a:cubicBezTo>
                    <a:pt x="41" y="27"/>
                    <a:pt x="45" y="26"/>
                    <a:pt x="48" y="26"/>
                  </a:cubicBezTo>
                  <a:cubicBezTo>
                    <a:pt x="49" y="26"/>
                    <a:pt x="51" y="27"/>
                    <a:pt x="53" y="27"/>
                  </a:cubicBezTo>
                  <a:cubicBezTo>
                    <a:pt x="54" y="27"/>
                    <a:pt x="56" y="27"/>
                    <a:pt x="58" y="27"/>
                  </a:cubicBezTo>
                  <a:cubicBezTo>
                    <a:pt x="59" y="27"/>
                    <a:pt x="59" y="27"/>
                    <a:pt x="59" y="27"/>
                  </a:cubicBezTo>
                  <a:cubicBezTo>
                    <a:pt x="59" y="26"/>
                    <a:pt x="58" y="24"/>
                    <a:pt x="57" y="22"/>
                  </a:cubicBezTo>
                  <a:cubicBezTo>
                    <a:pt x="56" y="20"/>
                    <a:pt x="55" y="18"/>
                    <a:pt x="55" y="16"/>
                  </a:cubicBezTo>
                  <a:cubicBezTo>
                    <a:pt x="55" y="13"/>
                    <a:pt x="57" y="12"/>
                    <a:pt x="60" y="12"/>
                  </a:cubicBezTo>
                  <a:cubicBezTo>
                    <a:pt x="62" y="12"/>
                    <a:pt x="64" y="13"/>
                    <a:pt x="65" y="15"/>
                  </a:cubicBezTo>
                  <a:cubicBezTo>
                    <a:pt x="66" y="16"/>
                    <a:pt x="66" y="18"/>
                    <a:pt x="65" y="19"/>
                  </a:cubicBezTo>
                  <a:cubicBezTo>
                    <a:pt x="64" y="20"/>
                    <a:pt x="65" y="20"/>
                    <a:pt x="65" y="21"/>
                  </a:cubicBezTo>
                  <a:cubicBezTo>
                    <a:pt x="66" y="24"/>
                    <a:pt x="71" y="27"/>
                    <a:pt x="78" y="26"/>
                  </a:cubicBezTo>
                  <a:cubicBezTo>
                    <a:pt x="82" y="26"/>
                    <a:pt x="82" y="25"/>
                    <a:pt x="82" y="23"/>
                  </a:cubicBezTo>
                  <a:cubicBezTo>
                    <a:pt x="82" y="21"/>
                    <a:pt x="81" y="18"/>
                    <a:pt x="85" y="17"/>
                  </a:cubicBezTo>
                  <a:cubicBezTo>
                    <a:pt x="87" y="16"/>
                    <a:pt x="87" y="15"/>
                    <a:pt x="87" y="15"/>
                  </a:cubicBezTo>
                  <a:cubicBezTo>
                    <a:pt x="87" y="15"/>
                    <a:pt x="87" y="14"/>
                    <a:pt x="82" y="11"/>
                  </a:cubicBezTo>
                  <a:cubicBezTo>
                    <a:pt x="78" y="8"/>
                    <a:pt x="73" y="8"/>
                    <a:pt x="69" y="8"/>
                  </a:cubicBezTo>
                  <a:cubicBezTo>
                    <a:pt x="65" y="8"/>
                    <a:pt x="61" y="8"/>
                    <a:pt x="58" y="6"/>
                  </a:cubicBezTo>
                  <a:cubicBezTo>
                    <a:pt x="55" y="5"/>
                    <a:pt x="52" y="4"/>
                    <a:pt x="50" y="4"/>
                  </a:cubicBezTo>
                  <a:cubicBezTo>
                    <a:pt x="45" y="4"/>
                    <a:pt x="44" y="7"/>
                    <a:pt x="44" y="8"/>
                  </a:cubicBezTo>
                  <a:cubicBezTo>
                    <a:pt x="44" y="11"/>
                    <a:pt x="42" y="12"/>
                    <a:pt x="41" y="12"/>
                  </a:cubicBezTo>
                  <a:cubicBezTo>
                    <a:pt x="38" y="12"/>
                    <a:pt x="35" y="10"/>
                    <a:pt x="30" y="6"/>
                  </a:cubicBezTo>
                  <a:cubicBezTo>
                    <a:pt x="27" y="4"/>
                    <a:pt x="23" y="1"/>
                    <a:pt x="20" y="0"/>
                  </a:cubicBezTo>
                  <a:cubicBezTo>
                    <a:pt x="20" y="0"/>
                    <a:pt x="20" y="0"/>
                    <a:pt x="20" y="0"/>
                  </a:cubicBezTo>
                  <a:cubicBezTo>
                    <a:pt x="15" y="0"/>
                    <a:pt x="3" y="10"/>
                    <a:pt x="1" y="18"/>
                  </a:cubicBezTo>
                  <a:cubicBezTo>
                    <a:pt x="0" y="21"/>
                    <a:pt x="1" y="22"/>
                    <a:pt x="3"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28" name="Freeform 1144"/>
            <p:cNvSpPr>
              <a:spLocks/>
            </p:cNvSpPr>
            <p:nvPr/>
          </p:nvSpPr>
          <p:spPr bwMode="auto">
            <a:xfrm>
              <a:off x="4332" y="1196"/>
              <a:ext cx="63" cy="32"/>
            </a:xfrm>
            <a:custGeom>
              <a:avLst/>
              <a:gdLst>
                <a:gd name="T0" fmla="*/ 13 w 66"/>
                <a:gd name="T1" fmla="*/ 33 h 34"/>
                <a:gd name="T2" fmla="*/ 28 w 66"/>
                <a:gd name="T3" fmla="*/ 31 h 34"/>
                <a:gd name="T4" fmla="*/ 29 w 66"/>
                <a:gd name="T5" fmla="*/ 31 h 34"/>
                <a:gd name="T6" fmla="*/ 65 w 66"/>
                <a:gd name="T7" fmla="*/ 19 h 34"/>
                <a:gd name="T8" fmla="*/ 60 w 66"/>
                <a:gd name="T9" fmla="*/ 16 h 34"/>
                <a:gd name="T10" fmla="*/ 51 w 66"/>
                <a:gd name="T11" fmla="*/ 11 h 34"/>
                <a:gd name="T12" fmla="*/ 47 w 66"/>
                <a:gd name="T13" fmla="*/ 10 h 34"/>
                <a:gd name="T14" fmla="*/ 38 w 66"/>
                <a:gd name="T15" fmla="*/ 14 h 34"/>
                <a:gd name="T16" fmla="*/ 35 w 66"/>
                <a:gd name="T17" fmla="*/ 17 h 34"/>
                <a:gd name="T18" fmla="*/ 32 w 66"/>
                <a:gd name="T19" fmla="*/ 15 h 34"/>
                <a:gd name="T20" fmla="*/ 36 w 66"/>
                <a:gd name="T21" fmla="*/ 6 h 34"/>
                <a:gd name="T22" fmla="*/ 37 w 66"/>
                <a:gd name="T23" fmla="*/ 3 h 34"/>
                <a:gd name="T24" fmla="*/ 33 w 66"/>
                <a:gd name="T25" fmla="*/ 0 h 34"/>
                <a:gd name="T26" fmla="*/ 33 w 66"/>
                <a:gd name="T27" fmla="*/ 0 h 34"/>
                <a:gd name="T28" fmla="*/ 25 w 66"/>
                <a:gd name="T29" fmla="*/ 4 h 34"/>
                <a:gd name="T30" fmla="*/ 21 w 66"/>
                <a:gd name="T31" fmla="*/ 5 h 34"/>
                <a:gd name="T32" fmla="*/ 19 w 66"/>
                <a:gd name="T33" fmla="*/ 10 h 34"/>
                <a:gd name="T34" fmla="*/ 17 w 66"/>
                <a:gd name="T35" fmla="*/ 13 h 34"/>
                <a:gd name="T36" fmla="*/ 16 w 66"/>
                <a:gd name="T37" fmla="*/ 16 h 34"/>
                <a:gd name="T38" fmla="*/ 13 w 66"/>
                <a:gd name="T39" fmla="*/ 17 h 34"/>
                <a:gd name="T40" fmla="*/ 12 w 66"/>
                <a:gd name="T41" fmla="*/ 17 h 34"/>
                <a:gd name="T42" fmla="*/ 9 w 66"/>
                <a:gd name="T43" fmla="*/ 20 h 34"/>
                <a:gd name="T44" fmla="*/ 2 w 66"/>
                <a:gd name="T45" fmla="*/ 31 h 34"/>
                <a:gd name="T46" fmla="*/ 0 w 66"/>
                <a:gd name="T47" fmla="*/ 34 h 34"/>
                <a:gd name="T48" fmla="*/ 2 w 66"/>
                <a:gd name="T49" fmla="*/ 34 h 34"/>
                <a:gd name="T50" fmla="*/ 13 w 66"/>
                <a:gd name="T5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34">
                  <a:moveTo>
                    <a:pt x="13" y="33"/>
                  </a:moveTo>
                  <a:cubicBezTo>
                    <a:pt x="18" y="32"/>
                    <a:pt x="23" y="31"/>
                    <a:pt x="28" y="31"/>
                  </a:cubicBezTo>
                  <a:cubicBezTo>
                    <a:pt x="29" y="31"/>
                    <a:pt x="29" y="31"/>
                    <a:pt x="29" y="31"/>
                  </a:cubicBezTo>
                  <a:cubicBezTo>
                    <a:pt x="41" y="31"/>
                    <a:pt x="64" y="23"/>
                    <a:pt x="65" y="19"/>
                  </a:cubicBezTo>
                  <a:cubicBezTo>
                    <a:pt x="66" y="18"/>
                    <a:pt x="64" y="17"/>
                    <a:pt x="60" y="16"/>
                  </a:cubicBezTo>
                  <a:cubicBezTo>
                    <a:pt x="57" y="15"/>
                    <a:pt x="53" y="14"/>
                    <a:pt x="51" y="11"/>
                  </a:cubicBezTo>
                  <a:cubicBezTo>
                    <a:pt x="50" y="10"/>
                    <a:pt x="49" y="10"/>
                    <a:pt x="47" y="10"/>
                  </a:cubicBezTo>
                  <a:cubicBezTo>
                    <a:pt x="44" y="10"/>
                    <a:pt x="39" y="12"/>
                    <a:pt x="38" y="14"/>
                  </a:cubicBezTo>
                  <a:cubicBezTo>
                    <a:pt x="37" y="17"/>
                    <a:pt x="35" y="17"/>
                    <a:pt x="35" y="17"/>
                  </a:cubicBezTo>
                  <a:cubicBezTo>
                    <a:pt x="33" y="17"/>
                    <a:pt x="32" y="16"/>
                    <a:pt x="32" y="15"/>
                  </a:cubicBezTo>
                  <a:cubicBezTo>
                    <a:pt x="31" y="13"/>
                    <a:pt x="33" y="9"/>
                    <a:pt x="36" y="6"/>
                  </a:cubicBezTo>
                  <a:cubicBezTo>
                    <a:pt x="38" y="4"/>
                    <a:pt x="38" y="3"/>
                    <a:pt x="37" y="3"/>
                  </a:cubicBezTo>
                  <a:cubicBezTo>
                    <a:pt x="37" y="2"/>
                    <a:pt x="35" y="0"/>
                    <a:pt x="33" y="0"/>
                  </a:cubicBezTo>
                  <a:cubicBezTo>
                    <a:pt x="33" y="0"/>
                    <a:pt x="33" y="0"/>
                    <a:pt x="33" y="0"/>
                  </a:cubicBezTo>
                  <a:cubicBezTo>
                    <a:pt x="32" y="4"/>
                    <a:pt x="28" y="4"/>
                    <a:pt x="25" y="4"/>
                  </a:cubicBezTo>
                  <a:cubicBezTo>
                    <a:pt x="24" y="4"/>
                    <a:pt x="22" y="4"/>
                    <a:pt x="21" y="5"/>
                  </a:cubicBezTo>
                  <a:cubicBezTo>
                    <a:pt x="21" y="7"/>
                    <a:pt x="20" y="9"/>
                    <a:pt x="19" y="10"/>
                  </a:cubicBezTo>
                  <a:cubicBezTo>
                    <a:pt x="18" y="11"/>
                    <a:pt x="17" y="12"/>
                    <a:pt x="17" y="13"/>
                  </a:cubicBezTo>
                  <a:cubicBezTo>
                    <a:pt x="17" y="14"/>
                    <a:pt x="17" y="15"/>
                    <a:pt x="16" y="16"/>
                  </a:cubicBezTo>
                  <a:cubicBezTo>
                    <a:pt x="15" y="17"/>
                    <a:pt x="14" y="17"/>
                    <a:pt x="13" y="17"/>
                  </a:cubicBezTo>
                  <a:cubicBezTo>
                    <a:pt x="12" y="17"/>
                    <a:pt x="12" y="17"/>
                    <a:pt x="12" y="17"/>
                  </a:cubicBezTo>
                  <a:cubicBezTo>
                    <a:pt x="10" y="17"/>
                    <a:pt x="9" y="17"/>
                    <a:pt x="9" y="20"/>
                  </a:cubicBezTo>
                  <a:cubicBezTo>
                    <a:pt x="9" y="25"/>
                    <a:pt x="5" y="28"/>
                    <a:pt x="2" y="31"/>
                  </a:cubicBezTo>
                  <a:cubicBezTo>
                    <a:pt x="1" y="32"/>
                    <a:pt x="0" y="33"/>
                    <a:pt x="0" y="34"/>
                  </a:cubicBezTo>
                  <a:cubicBezTo>
                    <a:pt x="0" y="34"/>
                    <a:pt x="1" y="34"/>
                    <a:pt x="2" y="34"/>
                  </a:cubicBezTo>
                  <a:cubicBezTo>
                    <a:pt x="5" y="34"/>
                    <a:pt x="9" y="33"/>
                    <a:pt x="13"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29" name="Freeform 1145"/>
            <p:cNvSpPr>
              <a:spLocks/>
            </p:cNvSpPr>
            <p:nvPr/>
          </p:nvSpPr>
          <p:spPr bwMode="auto">
            <a:xfrm>
              <a:off x="4257" y="1150"/>
              <a:ext cx="53" cy="39"/>
            </a:xfrm>
            <a:custGeom>
              <a:avLst/>
              <a:gdLst>
                <a:gd name="T0" fmla="*/ 9 w 56"/>
                <a:gd name="T1" fmla="*/ 25 h 41"/>
                <a:gd name="T2" fmla="*/ 14 w 56"/>
                <a:gd name="T3" fmla="*/ 30 h 41"/>
                <a:gd name="T4" fmla="*/ 6 w 56"/>
                <a:gd name="T5" fmla="*/ 34 h 41"/>
                <a:gd name="T6" fmla="*/ 0 w 56"/>
                <a:gd name="T7" fmla="*/ 34 h 41"/>
                <a:gd name="T8" fmla="*/ 2 w 56"/>
                <a:gd name="T9" fmla="*/ 37 h 41"/>
                <a:gd name="T10" fmla="*/ 8 w 56"/>
                <a:gd name="T11" fmla="*/ 40 h 41"/>
                <a:gd name="T12" fmla="*/ 18 w 56"/>
                <a:gd name="T13" fmla="*/ 37 h 41"/>
                <a:gd name="T14" fmla="*/ 19 w 56"/>
                <a:gd name="T15" fmla="*/ 35 h 41"/>
                <a:gd name="T16" fmla="*/ 45 w 56"/>
                <a:gd name="T17" fmla="*/ 24 h 41"/>
                <a:gd name="T18" fmla="*/ 52 w 56"/>
                <a:gd name="T19" fmla="*/ 23 h 41"/>
                <a:gd name="T20" fmla="*/ 52 w 56"/>
                <a:gd name="T21" fmla="*/ 23 h 41"/>
                <a:gd name="T22" fmla="*/ 52 w 56"/>
                <a:gd name="T23" fmla="*/ 21 h 41"/>
                <a:gd name="T24" fmla="*/ 51 w 56"/>
                <a:gd name="T25" fmla="*/ 16 h 41"/>
                <a:gd name="T26" fmla="*/ 55 w 56"/>
                <a:gd name="T27" fmla="*/ 14 h 41"/>
                <a:gd name="T28" fmla="*/ 56 w 56"/>
                <a:gd name="T29" fmla="*/ 14 h 41"/>
                <a:gd name="T30" fmla="*/ 50 w 56"/>
                <a:gd name="T31" fmla="*/ 12 h 41"/>
                <a:gd name="T32" fmla="*/ 42 w 56"/>
                <a:gd name="T33" fmla="*/ 3 h 41"/>
                <a:gd name="T34" fmla="*/ 41 w 56"/>
                <a:gd name="T35" fmla="*/ 0 h 41"/>
                <a:gd name="T36" fmla="*/ 38 w 56"/>
                <a:gd name="T37" fmla="*/ 1 h 41"/>
                <a:gd name="T38" fmla="*/ 26 w 56"/>
                <a:gd name="T39" fmla="*/ 6 h 41"/>
                <a:gd name="T40" fmla="*/ 14 w 56"/>
                <a:gd name="T41" fmla="*/ 10 h 41"/>
                <a:gd name="T42" fmla="*/ 14 w 56"/>
                <a:gd name="T43" fmla="*/ 10 h 41"/>
                <a:gd name="T44" fmla="*/ 17 w 56"/>
                <a:gd name="T45" fmla="*/ 16 h 41"/>
                <a:gd name="T46" fmla="*/ 8 w 56"/>
                <a:gd name="T47" fmla="*/ 22 h 41"/>
                <a:gd name="T48" fmla="*/ 8 w 56"/>
                <a:gd name="T49" fmla="*/ 22 h 41"/>
                <a:gd name="T50" fmla="*/ 6 w 56"/>
                <a:gd name="T51" fmla="*/ 22 h 41"/>
                <a:gd name="T52" fmla="*/ 9 w 56"/>
                <a:gd name="T53"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41">
                  <a:moveTo>
                    <a:pt x="9" y="25"/>
                  </a:moveTo>
                  <a:cubicBezTo>
                    <a:pt x="11" y="26"/>
                    <a:pt x="15" y="28"/>
                    <a:pt x="14" y="30"/>
                  </a:cubicBezTo>
                  <a:cubicBezTo>
                    <a:pt x="14" y="33"/>
                    <a:pt x="11" y="34"/>
                    <a:pt x="6" y="34"/>
                  </a:cubicBezTo>
                  <a:cubicBezTo>
                    <a:pt x="3" y="34"/>
                    <a:pt x="1" y="34"/>
                    <a:pt x="0" y="34"/>
                  </a:cubicBezTo>
                  <a:cubicBezTo>
                    <a:pt x="1" y="35"/>
                    <a:pt x="1" y="36"/>
                    <a:pt x="2" y="37"/>
                  </a:cubicBezTo>
                  <a:cubicBezTo>
                    <a:pt x="3" y="38"/>
                    <a:pt x="5" y="39"/>
                    <a:pt x="8" y="40"/>
                  </a:cubicBezTo>
                  <a:cubicBezTo>
                    <a:pt x="12" y="41"/>
                    <a:pt x="16" y="39"/>
                    <a:pt x="18" y="37"/>
                  </a:cubicBezTo>
                  <a:cubicBezTo>
                    <a:pt x="19" y="36"/>
                    <a:pt x="19" y="35"/>
                    <a:pt x="19" y="35"/>
                  </a:cubicBezTo>
                  <a:cubicBezTo>
                    <a:pt x="18" y="30"/>
                    <a:pt x="25" y="28"/>
                    <a:pt x="45" y="24"/>
                  </a:cubicBezTo>
                  <a:cubicBezTo>
                    <a:pt x="48" y="24"/>
                    <a:pt x="50" y="23"/>
                    <a:pt x="52" y="23"/>
                  </a:cubicBezTo>
                  <a:cubicBezTo>
                    <a:pt x="52" y="23"/>
                    <a:pt x="52" y="23"/>
                    <a:pt x="52" y="23"/>
                  </a:cubicBezTo>
                  <a:cubicBezTo>
                    <a:pt x="52" y="22"/>
                    <a:pt x="52" y="21"/>
                    <a:pt x="52" y="21"/>
                  </a:cubicBezTo>
                  <a:cubicBezTo>
                    <a:pt x="51" y="19"/>
                    <a:pt x="50" y="17"/>
                    <a:pt x="51" y="16"/>
                  </a:cubicBezTo>
                  <a:cubicBezTo>
                    <a:pt x="52" y="14"/>
                    <a:pt x="54" y="14"/>
                    <a:pt x="55" y="14"/>
                  </a:cubicBezTo>
                  <a:cubicBezTo>
                    <a:pt x="55" y="14"/>
                    <a:pt x="55" y="14"/>
                    <a:pt x="56" y="14"/>
                  </a:cubicBezTo>
                  <a:cubicBezTo>
                    <a:pt x="54" y="13"/>
                    <a:pt x="53" y="13"/>
                    <a:pt x="50" y="12"/>
                  </a:cubicBezTo>
                  <a:cubicBezTo>
                    <a:pt x="43" y="11"/>
                    <a:pt x="42" y="6"/>
                    <a:pt x="42" y="3"/>
                  </a:cubicBezTo>
                  <a:cubicBezTo>
                    <a:pt x="41" y="2"/>
                    <a:pt x="41" y="1"/>
                    <a:pt x="41" y="0"/>
                  </a:cubicBezTo>
                  <a:cubicBezTo>
                    <a:pt x="40" y="0"/>
                    <a:pt x="39" y="1"/>
                    <a:pt x="38" y="1"/>
                  </a:cubicBezTo>
                  <a:cubicBezTo>
                    <a:pt x="36" y="3"/>
                    <a:pt x="33" y="5"/>
                    <a:pt x="26" y="6"/>
                  </a:cubicBezTo>
                  <a:cubicBezTo>
                    <a:pt x="18" y="8"/>
                    <a:pt x="15" y="9"/>
                    <a:pt x="14" y="10"/>
                  </a:cubicBezTo>
                  <a:cubicBezTo>
                    <a:pt x="14" y="10"/>
                    <a:pt x="14" y="10"/>
                    <a:pt x="14" y="10"/>
                  </a:cubicBezTo>
                  <a:cubicBezTo>
                    <a:pt x="16" y="11"/>
                    <a:pt x="17" y="13"/>
                    <a:pt x="17" y="16"/>
                  </a:cubicBezTo>
                  <a:cubicBezTo>
                    <a:pt x="16" y="19"/>
                    <a:pt x="12" y="22"/>
                    <a:pt x="8" y="22"/>
                  </a:cubicBezTo>
                  <a:cubicBezTo>
                    <a:pt x="8" y="22"/>
                    <a:pt x="8" y="22"/>
                    <a:pt x="8" y="22"/>
                  </a:cubicBezTo>
                  <a:cubicBezTo>
                    <a:pt x="7" y="22"/>
                    <a:pt x="6" y="22"/>
                    <a:pt x="6" y="22"/>
                  </a:cubicBezTo>
                  <a:cubicBezTo>
                    <a:pt x="6" y="23"/>
                    <a:pt x="7" y="24"/>
                    <a:pt x="9"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30" name="Freeform 1146"/>
            <p:cNvSpPr>
              <a:spLocks/>
            </p:cNvSpPr>
            <p:nvPr/>
          </p:nvSpPr>
          <p:spPr bwMode="auto">
            <a:xfrm>
              <a:off x="4276" y="1180"/>
              <a:ext cx="58" cy="28"/>
            </a:xfrm>
            <a:custGeom>
              <a:avLst/>
              <a:gdLst>
                <a:gd name="T0" fmla="*/ 3 w 61"/>
                <a:gd name="T1" fmla="*/ 12 h 30"/>
                <a:gd name="T2" fmla="*/ 0 w 61"/>
                <a:gd name="T3" fmla="*/ 14 h 30"/>
                <a:gd name="T4" fmla="*/ 4 w 61"/>
                <a:gd name="T5" fmla="*/ 16 h 30"/>
                <a:gd name="T6" fmla="*/ 7 w 61"/>
                <a:gd name="T7" fmla="*/ 16 h 30"/>
                <a:gd name="T8" fmla="*/ 12 w 61"/>
                <a:gd name="T9" fmla="*/ 20 h 30"/>
                <a:gd name="T10" fmla="*/ 17 w 61"/>
                <a:gd name="T11" fmla="*/ 24 h 30"/>
                <a:gd name="T12" fmla="*/ 19 w 61"/>
                <a:gd name="T13" fmla="*/ 23 h 30"/>
                <a:gd name="T14" fmla="*/ 33 w 61"/>
                <a:gd name="T15" fmla="*/ 27 h 30"/>
                <a:gd name="T16" fmla="*/ 50 w 61"/>
                <a:gd name="T17" fmla="*/ 30 h 30"/>
                <a:gd name="T18" fmla="*/ 56 w 61"/>
                <a:gd name="T19" fmla="*/ 27 h 30"/>
                <a:gd name="T20" fmla="*/ 57 w 61"/>
                <a:gd name="T21" fmla="*/ 26 h 30"/>
                <a:gd name="T22" fmla="*/ 57 w 61"/>
                <a:gd name="T23" fmla="*/ 26 h 30"/>
                <a:gd name="T24" fmla="*/ 54 w 61"/>
                <a:gd name="T25" fmla="*/ 24 h 30"/>
                <a:gd name="T26" fmla="*/ 61 w 61"/>
                <a:gd name="T27" fmla="*/ 10 h 30"/>
                <a:gd name="T28" fmla="*/ 61 w 61"/>
                <a:gd name="T29" fmla="*/ 8 h 30"/>
                <a:gd name="T30" fmla="*/ 50 w 61"/>
                <a:gd name="T31" fmla="*/ 3 h 30"/>
                <a:gd name="T32" fmla="*/ 48 w 61"/>
                <a:gd name="T33" fmla="*/ 4 h 30"/>
                <a:gd name="T34" fmla="*/ 45 w 61"/>
                <a:gd name="T35" fmla="*/ 8 h 30"/>
                <a:gd name="T36" fmla="*/ 36 w 61"/>
                <a:gd name="T37" fmla="*/ 0 h 30"/>
                <a:gd name="T38" fmla="*/ 33 w 61"/>
                <a:gd name="T39" fmla="*/ 0 h 30"/>
                <a:gd name="T40" fmla="*/ 8 w 61"/>
                <a:gd name="T41" fmla="*/ 6 h 30"/>
                <a:gd name="T42" fmla="*/ 3 w 61"/>
                <a:gd name="T4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30">
                  <a:moveTo>
                    <a:pt x="3" y="12"/>
                  </a:moveTo>
                  <a:cubicBezTo>
                    <a:pt x="2" y="13"/>
                    <a:pt x="1" y="14"/>
                    <a:pt x="0" y="14"/>
                  </a:cubicBezTo>
                  <a:cubicBezTo>
                    <a:pt x="1" y="15"/>
                    <a:pt x="2" y="15"/>
                    <a:pt x="4" y="16"/>
                  </a:cubicBezTo>
                  <a:cubicBezTo>
                    <a:pt x="5" y="16"/>
                    <a:pt x="6" y="16"/>
                    <a:pt x="7" y="16"/>
                  </a:cubicBezTo>
                  <a:cubicBezTo>
                    <a:pt x="9" y="16"/>
                    <a:pt x="11" y="18"/>
                    <a:pt x="12" y="20"/>
                  </a:cubicBezTo>
                  <a:cubicBezTo>
                    <a:pt x="14" y="23"/>
                    <a:pt x="15" y="24"/>
                    <a:pt x="17" y="24"/>
                  </a:cubicBezTo>
                  <a:cubicBezTo>
                    <a:pt x="18" y="23"/>
                    <a:pt x="19" y="23"/>
                    <a:pt x="19" y="23"/>
                  </a:cubicBezTo>
                  <a:cubicBezTo>
                    <a:pt x="23" y="23"/>
                    <a:pt x="28" y="25"/>
                    <a:pt x="33" y="27"/>
                  </a:cubicBezTo>
                  <a:cubicBezTo>
                    <a:pt x="39" y="28"/>
                    <a:pt x="45" y="30"/>
                    <a:pt x="50" y="30"/>
                  </a:cubicBezTo>
                  <a:cubicBezTo>
                    <a:pt x="54" y="30"/>
                    <a:pt x="56" y="28"/>
                    <a:pt x="56" y="27"/>
                  </a:cubicBezTo>
                  <a:cubicBezTo>
                    <a:pt x="57" y="27"/>
                    <a:pt x="57" y="26"/>
                    <a:pt x="57" y="26"/>
                  </a:cubicBezTo>
                  <a:cubicBezTo>
                    <a:pt x="57" y="26"/>
                    <a:pt x="57" y="26"/>
                    <a:pt x="57" y="26"/>
                  </a:cubicBezTo>
                  <a:cubicBezTo>
                    <a:pt x="55" y="26"/>
                    <a:pt x="55" y="25"/>
                    <a:pt x="54" y="24"/>
                  </a:cubicBezTo>
                  <a:cubicBezTo>
                    <a:pt x="53" y="22"/>
                    <a:pt x="55" y="19"/>
                    <a:pt x="61" y="10"/>
                  </a:cubicBezTo>
                  <a:cubicBezTo>
                    <a:pt x="61" y="9"/>
                    <a:pt x="61" y="9"/>
                    <a:pt x="61" y="8"/>
                  </a:cubicBezTo>
                  <a:cubicBezTo>
                    <a:pt x="60" y="6"/>
                    <a:pt x="54" y="3"/>
                    <a:pt x="50" y="3"/>
                  </a:cubicBezTo>
                  <a:cubicBezTo>
                    <a:pt x="48" y="3"/>
                    <a:pt x="48" y="4"/>
                    <a:pt x="48" y="4"/>
                  </a:cubicBezTo>
                  <a:cubicBezTo>
                    <a:pt x="48" y="8"/>
                    <a:pt x="45" y="8"/>
                    <a:pt x="45" y="8"/>
                  </a:cubicBezTo>
                  <a:cubicBezTo>
                    <a:pt x="41" y="8"/>
                    <a:pt x="37" y="2"/>
                    <a:pt x="36" y="0"/>
                  </a:cubicBezTo>
                  <a:cubicBezTo>
                    <a:pt x="36" y="0"/>
                    <a:pt x="35" y="0"/>
                    <a:pt x="33" y="0"/>
                  </a:cubicBezTo>
                  <a:cubicBezTo>
                    <a:pt x="25" y="0"/>
                    <a:pt x="10" y="4"/>
                    <a:pt x="8" y="6"/>
                  </a:cubicBezTo>
                  <a:cubicBezTo>
                    <a:pt x="8" y="9"/>
                    <a:pt x="5" y="10"/>
                    <a:pt x="3"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31" name="Freeform 1147"/>
            <p:cNvSpPr>
              <a:spLocks noEditPoints="1"/>
            </p:cNvSpPr>
            <p:nvPr/>
          </p:nvSpPr>
          <p:spPr bwMode="auto">
            <a:xfrm>
              <a:off x="3564" y="1238"/>
              <a:ext cx="1749" cy="606"/>
            </a:xfrm>
            <a:custGeom>
              <a:avLst/>
              <a:gdLst>
                <a:gd name="T0" fmla="*/ 49 w 1831"/>
                <a:gd name="T1" fmla="*/ 223 h 635"/>
                <a:gd name="T2" fmla="*/ 53 w 1831"/>
                <a:gd name="T3" fmla="*/ 179 h 635"/>
                <a:gd name="T4" fmla="*/ 15 w 1831"/>
                <a:gd name="T5" fmla="*/ 190 h 635"/>
                <a:gd name="T6" fmla="*/ 32 w 1831"/>
                <a:gd name="T7" fmla="*/ 275 h 635"/>
                <a:gd name="T8" fmla="*/ 7 w 1831"/>
                <a:gd name="T9" fmla="*/ 361 h 635"/>
                <a:gd name="T10" fmla="*/ 1 w 1831"/>
                <a:gd name="T11" fmla="*/ 391 h 635"/>
                <a:gd name="T12" fmla="*/ 45 w 1831"/>
                <a:gd name="T13" fmla="*/ 445 h 635"/>
                <a:gd name="T14" fmla="*/ 75 w 1831"/>
                <a:gd name="T15" fmla="*/ 484 h 635"/>
                <a:gd name="T16" fmla="*/ 139 w 1831"/>
                <a:gd name="T17" fmla="*/ 532 h 635"/>
                <a:gd name="T18" fmla="*/ 136 w 1831"/>
                <a:gd name="T19" fmla="*/ 603 h 635"/>
                <a:gd name="T20" fmla="*/ 216 w 1831"/>
                <a:gd name="T21" fmla="*/ 628 h 635"/>
                <a:gd name="T22" fmla="*/ 236 w 1831"/>
                <a:gd name="T23" fmla="*/ 554 h 635"/>
                <a:gd name="T24" fmla="*/ 234 w 1831"/>
                <a:gd name="T25" fmla="*/ 511 h 635"/>
                <a:gd name="T26" fmla="*/ 320 w 1831"/>
                <a:gd name="T27" fmla="*/ 502 h 635"/>
                <a:gd name="T28" fmla="*/ 377 w 1831"/>
                <a:gd name="T29" fmla="*/ 470 h 635"/>
                <a:gd name="T30" fmla="*/ 501 w 1831"/>
                <a:gd name="T31" fmla="*/ 446 h 635"/>
                <a:gd name="T32" fmla="*/ 563 w 1831"/>
                <a:gd name="T33" fmla="*/ 447 h 635"/>
                <a:gd name="T34" fmla="*/ 672 w 1831"/>
                <a:gd name="T35" fmla="*/ 520 h 635"/>
                <a:gd name="T36" fmla="*/ 732 w 1831"/>
                <a:gd name="T37" fmla="*/ 501 h 635"/>
                <a:gd name="T38" fmla="*/ 822 w 1831"/>
                <a:gd name="T39" fmla="*/ 490 h 635"/>
                <a:gd name="T40" fmla="*/ 931 w 1831"/>
                <a:gd name="T41" fmla="*/ 524 h 635"/>
                <a:gd name="T42" fmla="*/ 1000 w 1831"/>
                <a:gd name="T43" fmla="*/ 516 h 635"/>
                <a:gd name="T44" fmla="*/ 1041 w 1831"/>
                <a:gd name="T45" fmla="*/ 482 h 635"/>
                <a:gd name="T46" fmla="*/ 1091 w 1831"/>
                <a:gd name="T47" fmla="*/ 464 h 635"/>
                <a:gd name="T48" fmla="*/ 1160 w 1831"/>
                <a:gd name="T49" fmla="*/ 543 h 635"/>
                <a:gd name="T50" fmla="*/ 1181 w 1831"/>
                <a:gd name="T51" fmla="*/ 588 h 635"/>
                <a:gd name="T52" fmla="*/ 1267 w 1831"/>
                <a:gd name="T53" fmla="*/ 502 h 635"/>
                <a:gd name="T54" fmla="*/ 1232 w 1831"/>
                <a:gd name="T55" fmla="*/ 454 h 635"/>
                <a:gd name="T56" fmla="*/ 1342 w 1831"/>
                <a:gd name="T57" fmla="*/ 367 h 635"/>
                <a:gd name="T58" fmla="*/ 1444 w 1831"/>
                <a:gd name="T59" fmla="*/ 340 h 635"/>
                <a:gd name="T60" fmla="*/ 1525 w 1831"/>
                <a:gd name="T61" fmla="*/ 328 h 635"/>
                <a:gd name="T62" fmla="*/ 1457 w 1831"/>
                <a:gd name="T63" fmla="*/ 395 h 635"/>
                <a:gd name="T64" fmla="*/ 1508 w 1831"/>
                <a:gd name="T65" fmla="*/ 445 h 635"/>
                <a:gd name="T66" fmla="*/ 1540 w 1831"/>
                <a:gd name="T67" fmla="*/ 355 h 635"/>
                <a:gd name="T68" fmla="*/ 1687 w 1831"/>
                <a:gd name="T69" fmla="*/ 309 h 635"/>
                <a:gd name="T70" fmla="*/ 1710 w 1831"/>
                <a:gd name="T71" fmla="*/ 271 h 635"/>
                <a:gd name="T72" fmla="*/ 1775 w 1831"/>
                <a:gd name="T73" fmla="*/ 272 h 635"/>
                <a:gd name="T74" fmla="*/ 1825 w 1831"/>
                <a:gd name="T75" fmla="*/ 256 h 635"/>
                <a:gd name="T76" fmla="*/ 1685 w 1831"/>
                <a:gd name="T77" fmla="*/ 181 h 635"/>
                <a:gd name="T78" fmla="*/ 1565 w 1831"/>
                <a:gd name="T79" fmla="*/ 185 h 635"/>
                <a:gd name="T80" fmla="*/ 1389 w 1831"/>
                <a:gd name="T81" fmla="*/ 145 h 635"/>
                <a:gd name="T82" fmla="*/ 1315 w 1831"/>
                <a:gd name="T83" fmla="*/ 121 h 635"/>
                <a:gd name="T84" fmla="*/ 1244 w 1831"/>
                <a:gd name="T85" fmla="*/ 141 h 635"/>
                <a:gd name="T86" fmla="*/ 1135 w 1831"/>
                <a:gd name="T87" fmla="*/ 125 h 635"/>
                <a:gd name="T88" fmla="*/ 1076 w 1831"/>
                <a:gd name="T89" fmla="*/ 97 h 635"/>
                <a:gd name="T90" fmla="*/ 957 w 1831"/>
                <a:gd name="T91" fmla="*/ 95 h 635"/>
                <a:gd name="T92" fmla="*/ 905 w 1831"/>
                <a:gd name="T93" fmla="*/ 87 h 635"/>
                <a:gd name="T94" fmla="*/ 949 w 1831"/>
                <a:gd name="T95" fmla="*/ 27 h 635"/>
                <a:gd name="T96" fmla="*/ 866 w 1831"/>
                <a:gd name="T97" fmla="*/ 9 h 635"/>
                <a:gd name="T98" fmla="*/ 781 w 1831"/>
                <a:gd name="T99" fmla="*/ 40 h 635"/>
                <a:gd name="T100" fmla="*/ 701 w 1831"/>
                <a:gd name="T101" fmla="*/ 55 h 635"/>
                <a:gd name="T102" fmla="*/ 654 w 1831"/>
                <a:gd name="T103" fmla="*/ 93 h 635"/>
                <a:gd name="T104" fmla="*/ 564 w 1831"/>
                <a:gd name="T105" fmla="*/ 129 h 635"/>
                <a:gd name="T106" fmla="*/ 523 w 1831"/>
                <a:gd name="T107" fmla="*/ 140 h 635"/>
                <a:gd name="T108" fmla="*/ 565 w 1831"/>
                <a:gd name="T109" fmla="*/ 206 h 635"/>
                <a:gd name="T110" fmla="*/ 483 w 1831"/>
                <a:gd name="T111" fmla="*/ 235 h 635"/>
                <a:gd name="T112" fmla="*/ 514 w 1831"/>
                <a:gd name="T113" fmla="*/ 176 h 635"/>
                <a:gd name="T114" fmla="*/ 454 w 1831"/>
                <a:gd name="T115" fmla="*/ 170 h 635"/>
                <a:gd name="T116" fmla="*/ 358 w 1831"/>
                <a:gd name="T117" fmla="*/ 163 h 635"/>
                <a:gd name="T118" fmla="*/ 294 w 1831"/>
                <a:gd name="T119" fmla="*/ 206 h 635"/>
                <a:gd name="T120" fmla="*/ 203 w 1831"/>
                <a:gd name="T121" fmla="*/ 227 h 635"/>
                <a:gd name="T122" fmla="*/ 185 w 1831"/>
                <a:gd name="T123" fmla="*/ 245 h 635"/>
                <a:gd name="T124" fmla="*/ 104 w 1831"/>
                <a:gd name="T125" fmla="*/ 26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1" h="635">
                  <a:moveTo>
                    <a:pt x="104" y="268"/>
                  </a:moveTo>
                  <a:cubicBezTo>
                    <a:pt x="105" y="269"/>
                    <a:pt x="106" y="270"/>
                    <a:pt x="107" y="272"/>
                  </a:cubicBezTo>
                  <a:cubicBezTo>
                    <a:pt x="107" y="274"/>
                    <a:pt x="110" y="275"/>
                    <a:pt x="116" y="275"/>
                  </a:cubicBezTo>
                  <a:cubicBezTo>
                    <a:pt x="117" y="275"/>
                    <a:pt x="118" y="275"/>
                    <a:pt x="119" y="277"/>
                  </a:cubicBezTo>
                  <a:cubicBezTo>
                    <a:pt x="121" y="279"/>
                    <a:pt x="119" y="283"/>
                    <a:pt x="119" y="284"/>
                  </a:cubicBezTo>
                  <a:cubicBezTo>
                    <a:pt x="117" y="287"/>
                    <a:pt x="114" y="288"/>
                    <a:pt x="111" y="288"/>
                  </a:cubicBezTo>
                  <a:cubicBezTo>
                    <a:pt x="109" y="288"/>
                    <a:pt x="108" y="287"/>
                    <a:pt x="107" y="286"/>
                  </a:cubicBezTo>
                  <a:cubicBezTo>
                    <a:pt x="106" y="286"/>
                    <a:pt x="105" y="286"/>
                    <a:pt x="104" y="286"/>
                  </a:cubicBezTo>
                  <a:cubicBezTo>
                    <a:pt x="101" y="286"/>
                    <a:pt x="98" y="286"/>
                    <a:pt x="97" y="282"/>
                  </a:cubicBezTo>
                  <a:cubicBezTo>
                    <a:pt x="97" y="281"/>
                    <a:pt x="94" y="278"/>
                    <a:pt x="89" y="278"/>
                  </a:cubicBezTo>
                  <a:cubicBezTo>
                    <a:pt x="86" y="279"/>
                    <a:pt x="84" y="278"/>
                    <a:pt x="83" y="277"/>
                  </a:cubicBezTo>
                  <a:cubicBezTo>
                    <a:pt x="82" y="275"/>
                    <a:pt x="81" y="273"/>
                    <a:pt x="81" y="270"/>
                  </a:cubicBezTo>
                  <a:cubicBezTo>
                    <a:pt x="81" y="268"/>
                    <a:pt x="81" y="267"/>
                    <a:pt x="80" y="265"/>
                  </a:cubicBezTo>
                  <a:cubicBezTo>
                    <a:pt x="79" y="264"/>
                    <a:pt x="78" y="263"/>
                    <a:pt x="79" y="262"/>
                  </a:cubicBezTo>
                  <a:cubicBezTo>
                    <a:pt x="79" y="261"/>
                    <a:pt x="78" y="261"/>
                    <a:pt x="78" y="260"/>
                  </a:cubicBezTo>
                  <a:cubicBezTo>
                    <a:pt x="78" y="258"/>
                    <a:pt x="77" y="255"/>
                    <a:pt x="80" y="253"/>
                  </a:cubicBezTo>
                  <a:cubicBezTo>
                    <a:pt x="80" y="252"/>
                    <a:pt x="80" y="252"/>
                    <a:pt x="80" y="250"/>
                  </a:cubicBezTo>
                  <a:cubicBezTo>
                    <a:pt x="80" y="249"/>
                    <a:pt x="80" y="248"/>
                    <a:pt x="80" y="247"/>
                  </a:cubicBezTo>
                  <a:cubicBezTo>
                    <a:pt x="80" y="247"/>
                    <a:pt x="80" y="246"/>
                    <a:pt x="79" y="246"/>
                  </a:cubicBezTo>
                  <a:cubicBezTo>
                    <a:pt x="77" y="244"/>
                    <a:pt x="75" y="243"/>
                    <a:pt x="73" y="243"/>
                  </a:cubicBezTo>
                  <a:cubicBezTo>
                    <a:pt x="70" y="243"/>
                    <a:pt x="68" y="241"/>
                    <a:pt x="68" y="240"/>
                  </a:cubicBezTo>
                  <a:cubicBezTo>
                    <a:pt x="67" y="239"/>
                    <a:pt x="67" y="238"/>
                    <a:pt x="66" y="238"/>
                  </a:cubicBezTo>
                  <a:cubicBezTo>
                    <a:pt x="62" y="237"/>
                    <a:pt x="54" y="231"/>
                    <a:pt x="53" y="227"/>
                  </a:cubicBezTo>
                  <a:cubicBezTo>
                    <a:pt x="53" y="227"/>
                    <a:pt x="52" y="226"/>
                    <a:pt x="51" y="226"/>
                  </a:cubicBezTo>
                  <a:cubicBezTo>
                    <a:pt x="50" y="226"/>
                    <a:pt x="49" y="225"/>
                    <a:pt x="49" y="223"/>
                  </a:cubicBezTo>
                  <a:cubicBezTo>
                    <a:pt x="49" y="223"/>
                    <a:pt x="49" y="222"/>
                    <a:pt x="50" y="221"/>
                  </a:cubicBezTo>
                  <a:cubicBezTo>
                    <a:pt x="53" y="220"/>
                    <a:pt x="58" y="222"/>
                    <a:pt x="62" y="225"/>
                  </a:cubicBezTo>
                  <a:cubicBezTo>
                    <a:pt x="65" y="228"/>
                    <a:pt x="70" y="230"/>
                    <a:pt x="76" y="231"/>
                  </a:cubicBezTo>
                  <a:cubicBezTo>
                    <a:pt x="80" y="232"/>
                    <a:pt x="83" y="233"/>
                    <a:pt x="86" y="234"/>
                  </a:cubicBezTo>
                  <a:cubicBezTo>
                    <a:pt x="89" y="235"/>
                    <a:pt x="92" y="237"/>
                    <a:pt x="96" y="237"/>
                  </a:cubicBezTo>
                  <a:cubicBezTo>
                    <a:pt x="101" y="238"/>
                    <a:pt x="101" y="238"/>
                    <a:pt x="101" y="238"/>
                  </a:cubicBezTo>
                  <a:cubicBezTo>
                    <a:pt x="107" y="239"/>
                    <a:pt x="112" y="240"/>
                    <a:pt x="122" y="242"/>
                  </a:cubicBezTo>
                  <a:cubicBezTo>
                    <a:pt x="134" y="243"/>
                    <a:pt x="150" y="231"/>
                    <a:pt x="153" y="228"/>
                  </a:cubicBezTo>
                  <a:cubicBezTo>
                    <a:pt x="155" y="226"/>
                    <a:pt x="154" y="223"/>
                    <a:pt x="153" y="220"/>
                  </a:cubicBezTo>
                  <a:cubicBezTo>
                    <a:pt x="152" y="218"/>
                    <a:pt x="152" y="217"/>
                    <a:pt x="152" y="216"/>
                  </a:cubicBezTo>
                  <a:cubicBezTo>
                    <a:pt x="151" y="216"/>
                    <a:pt x="150" y="215"/>
                    <a:pt x="149" y="215"/>
                  </a:cubicBezTo>
                  <a:cubicBezTo>
                    <a:pt x="148" y="214"/>
                    <a:pt x="146" y="213"/>
                    <a:pt x="145" y="212"/>
                  </a:cubicBezTo>
                  <a:cubicBezTo>
                    <a:pt x="145" y="210"/>
                    <a:pt x="142" y="207"/>
                    <a:pt x="138" y="207"/>
                  </a:cubicBezTo>
                  <a:cubicBezTo>
                    <a:pt x="134" y="207"/>
                    <a:pt x="132" y="205"/>
                    <a:pt x="131" y="204"/>
                  </a:cubicBezTo>
                  <a:cubicBezTo>
                    <a:pt x="130" y="203"/>
                    <a:pt x="129" y="202"/>
                    <a:pt x="129" y="202"/>
                  </a:cubicBezTo>
                  <a:cubicBezTo>
                    <a:pt x="128" y="202"/>
                    <a:pt x="128" y="202"/>
                    <a:pt x="128" y="202"/>
                  </a:cubicBezTo>
                  <a:cubicBezTo>
                    <a:pt x="124" y="202"/>
                    <a:pt x="121" y="200"/>
                    <a:pt x="113" y="195"/>
                  </a:cubicBezTo>
                  <a:cubicBezTo>
                    <a:pt x="111" y="193"/>
                    <a:pt x="111" y="193"/>
                    <a:pt x="111" y="193"/>
                  </a:cubicBezTo>
                  <a:cubicBezTo>
                    <a:pt x="102" y="188"/>
                    <a:pt x="90" y="183"/>
                    <a:pt x="87" y="183"/>
                  </a:cubicBezTo>
                  <a:cubicBezTo>
                    <a:pt x="85" y="184"/>
                    <a:pt x="84" y="184"/>
                    <a:pt x="82" y="184"/>
                  </a:cubicBezTo>
                  <a:cubicBezTo>
                    <a:pt x="81" y="184"/>
                    <a:pt x="79" y="184"/>
                    <a:pt x="78" y="182"/>
                  </a:cubicBezTo>
                  <a:cubicBezTo>
                    <a:pt x="77" y="181"/>
                    <a:pt x="75" y="181"/>
                    <a:pt x="73" y="182"/>
                  </a:cubicBezTo>
                  <a:cubicBezTo>
                    <a:pt x="71" y="184"/>
                    <a:pt x="69" y="183"/>
                    <a:pt x="67" y="182"/>
                  </a:cubicBezTo>
                  <a:cubicBezTo>
                    <a:pt x="65" y="182"/>
                    <a:pt x="63" y="181"/>
                    <a:pt x="62" y="182"/>
                  </a:cubicBezTo>
                  <a:cubicBezTo>
                    <a:pt x="58" y="183"/>
                    <a:pt x="54" y="181"/>
                    <a:pt x="53" y="179"/>
                  </a:cubicBezTo>
                  <a:cubicBezTo>
                    <a:pt x="52" y="177"/>
                    <a:pt x="52" y="176"/>
                    <a:pt x="53" y="175"/>
                  </a:cubicBezTo>
                  <a:cubicBezTo>
                    <a:pt x="54" y="174"/>
                    <a:pt x="56" y="174"/>
                    <a:pt x="57" y="174"/>
                  </a:cubicBezTo>
                  <a:cubicBezTo>
                    <a:pt x="56" y="173"/>
                    <a:pt x="55" y="173"/>
                    <a:pt x="55" y="172"/>
                  </a:cubicBezTo>
                  <a:cubicBezTo>
                    <a:pt x="52" y="171"/>
                    <a:pt x="50" y="171"/>
                    <a:pt x="50" y="173"/>
                  </a:cubicBezTo>
                  <a:cubicBezTo>
                    <a:pt x="48" y="176"/>
                    <a:pt x="44" y="176"/>
                    <a:pt x="41" y="174"/>
                  </a:cubicBezTo>
                  <a:cubicBezTo>
                    <a:pt x="41" y="174"/>
                    <a:pt x="41" y="174"/>
                    <a:pt x="41" y="175"/>
                  </a:cubicBezTo>
                  <a:cubicBezTo>
                    <a:pt x="41" y="175"/>
                    <a:pt x="40" y="175"/>
                    <a:pt x="40" y="176"/>
                  </a:cubicBezTo>
                  <a:cubicBezTo>
                    <a:pt x="40" y="176"/>
                    <a:pt x="40" y="176"/>
                    <a:pt x="40" y="176"/>
                  </a:cubicBezTo>
                  <a:cubicBezTo>
                    <a:pt x="39" y="176"/>
                    <a:pt x="39" y="177"/>
                    <a:pt x="39" y="177"/>
                  </a:cubicBezTo>
                  <a:cubicBezTo>
                    <a:pt x="39" y="177"/>
                    <a:pt x="39" y="177"/>
                    <a:pt x="39" y="177"/>
                  </a:cubicBezTo>
                  <a:cubicBezTo>
                    <a:pt x="38" y="177"/>
                    <a:pt x="38" y="177"/>
                    <a:pt x="37" y="177"/>
                  </a:cubicBezTo>
                  <a:cubicBezTo>
                    <a:pt x="37" y="177"/>
                    <a:pt x="37" y="177"/>
                    <a:pt x="37" y="177"/>
                  </a:cubicBezTo>
                  <a:cubicBezTo>
                    <a:pt x="37" y="177"/>
                    <a:pt x="36" y="177"/>
                    <a:pt x="36" y="177"/>
                  </a:cubicBezTo>
                  <a:cubicBezTo>
                    <a:pt x="35" y="177"/>
                    <a:pt x="35" y="177"/>
                    <a:pt x="34" y="177"/>
                  </a:cubicBezTo>
                  <a:cubicBezTo>
                    <a:pt x="34" y="177"/>
                    <a:pt x="33" y="177"/>
                    <a:pt x="33" y="178"/>
                  </a:cubicBezTo>
                  <a:cubicBezTo>
                    <a:pt x="32" y="178"/>
                    <a:pt x="32" y="178"/>
                    <a:pt x="31" y="179"/>
                  </a:cubicBezTo>
                  <a:cubicBezTo>
                    <a:pt x="29" y="180"/>
                    <a:pt x="27" y="182"/>
                    <a:pt x="25" y="182"/>
                  </a:cubicBezTo>
                  <a:cubicBezTo>
                    <a:pt x="24" y="182"/>
                    <a:pt x="23" y="182"/>
                    <a:pt x="21" y="184"/>
                  </a:cubicBezTo>
                  <a:cubicBezTo>
                    <a:pt x="21" y="184"/>
                    <a:pt x="20" y="185"/>
                    <a:pt x="20" y="185"/>
                  </a:cubicBezTo>
                  <a:cubicBezTo>
                    <a:pt x="20" y="185"/>
                    <a:pt x="20" y="185"/>
                    <a:pt x="20" y="185"/>
                  </a:cubicBezTo>
                  <a:cubicBezTo>
                    <a:pt x="20" y="186"/>
                    <a:pt x="19" y="186"/>
                    <a:pt x="19" y="187"/>
                  </a:cubicBezTo>
                  <a:cubicBezTo>
                    <a:pt x="19" y="187"/>
                    <a:pt x="19" y="187"/>
                    <a:pt x="19" y="187"/>
                  </a:cubicBezTo>
                  <a:cubicBezTo>
                    <a:pt x="19" y="189"/>
                    <a:pt x="17" y="190"/>
                    <a:pt x="16" y="190"/>
                  </a:cubicBezTo>
                  <a:cubicBezTo>
                    <a:pt x="16" y="190"/>
                    <a:pt x="15" y="190"/>
                    <a:pt x="15" y="190"/>
                  </a:cubicBezTo>
                  <a:cubicBezTo>
                    <a:pt x="15" y="190"/>
                    <a:pt x="15" y="190"/>
                    <a:pt x="15" y="190"/>
                  </a:cubicBezTo>
                  <a:cubicBezTo>
                    <a:pt x="15" y="192"/>
                    <a:pt x="15" y="195"/>
                    <a:pt x="13" y="197"/>
                  </a:cubicBezTo>
                  <a:cubicBezTo>
                    <a:pt x="13" y="197"/>
                    <a:pt x="13" y="197"/>
                    <a:pt x="13" y="197"/>
                  </a:cubicBezTo>
                  <a:cubicBezTo>
                    <a:pt x="13" y="197"/>
                    <a:pt x="13" y="198"/>
                    <a:pt x="14" y="199"/>
                  </a:cubicBezTo>
                  <a:cubicBezTo>
                    <a:pt x="14" y="199"/>
                    <a:pt x="14" y="200"/>
                    <a:pt x="15" y="201"/>
                  </a:cubicBezTo>
                  <a:cubicBezTo>
                    <a:pt x="16" y="202"/>
                    <a:pt x="17" y="203"/>
                    <a:pt x="19" y="203"/>
                  </a:cubicBezTo>
                  <a:cubicBezTo>
                    <a:pt x="19" y="204"/>
                    <a:pt x="20" y="204"/>
                    <a:pt x="21" y="204"/>
                  </a:cubicBezTo>
                  <a:cubicBezTo>
                    <a:pt x="21" y="204"/>
                    <a:pt x="30" y="211"/>
                    <a:pt x="30" y="214"/>
                  </a:cubicBezTo>
                  <a:cubicBezTo>
                    <a:pt x="30" y="216"/>
                    <a:pt x="29" y="217"/>
                    <a:pt x="28" y="219"/>
                  </a:cubicBezTo>
                  <a:cubicBezTo>
                    <a:pt x="26" y="221"/>
                    <a:pt x="23" y="224"/>
                    <a:pt x="22" y="224"/>
                  </a:cubicBezTo>
                  <a:cubicBezTo>
                    <a:pt x="21" y="225"/>
                    <a:pt x="20" y="226"/>
                    <a:pt x="20" y="227"/>
                  </a:cubicBezTo>
                  <a:cubicBezTo>
                    <a:pt x="20" y="227"/>
                    <a:pt x="19" y="227"/>
                    <a:pt x="19" y="228"/>
                  </a:cubicBezTo>
                  <a:cubicBezTo>
                    <a:pt x="20" y="229"/>
                    <a:pt x="20" y="229"/>
                    <a:pt x="20" y="229"/>
                  </a:cubicBezTo>
                  <a:cubicBezTo>
                    <a:pt x="20" y="229"/>
                    <a:pt x="20" y="229"/>
                    <a:pt x="20" y="229"/>
                  </a:cubicBezTo>
                  <a:cubicBezTo>
                    <a:pt x="22" y="232"/>
                    <a:pt x="27" y="239"/>
                    <a:pt x="30" y="245"/>
                  </a:cubicBezTo>
                  <a:cubicBezTo>
                    <a:pt x="31" y="248"/>
                    <a:pt x="32" y="249"/>
                    <a:pt x="31" y="251"/>
                  </a:cubicBezTo>
                  <a:cubicBezTo>
                    <a:pt x="31" y="253"/>
                    <a:pt x="29" y="253"/>
                    <a:pt x="28" y="253"/>
                  </a:cubicBezTo>
                  <a:cubicBezTo>
                    <a:pt x="27" y="253"/>
                    <a:pt x="27" y="254"/>
                    <a:pt x="26" y="254"/>
                  </a:cubicBezTo>
                  <a:cubicBezTo>
                    <a:pt x="25" y="255"/>
                    <a:pt x="26" y="257"/>
                    <a:pt x="27" y="259"/>
                  </a:cubicBezTo>
                  <a:cubicBezTo>
                    <a:pt x="28" y="260"/>
                    <a:pt x="28" y="260"/>
                    <a:pt x="28" y="261"/>
                  </a:cubicBezTo>
                  <a:cubicBezTo>
                    <a:pt x="29" y="263"/>
                    <a:pt x="28" y="264"/>
                    <a:pt x="27" y="265"/>
                  </a:cubicBezTo>
                  <a:cubicBezTo>
                    <a:pt x="27" y="265"/>
                    <a:pt x="27" y="265"/>
                    <a:pt x="28" y="265"/>
                  </a:cubicBezTo>
                  <a:cubicBezTo>
                    <a:pt x="29" y="266"/>
                    <a:pt x="31" y="266"/>
                    <a:pt x="31" y="268"/>
                  </a:cubicBezTo>
                  <a:cubicBezTo>
                    <a:pt x="32" y="270"/>
                    <a:pt x="31" y="271"/>
                    <a:pt x="30" y="272"/>
                  </a:cubicBezTo>
                  <a:cubicBezTo>
                    <a:pt x="29" y="273"/>
                    <a:pt x="29" y="273"/>
                    <a:pt x="29" y="273"/>
                  </a:cubicBezTo>
                  <a:cubicBezTo>
                    <a:pt x="30" y="274"/>
                    <a:pt x="31" y="274"/>
                    <a:pt x="32" y="275"/>
                  </a:cubicBezTo>
                  <a:cubicBezTo>
                    <a:pt x="33" y="276"/>
                    <a:pt x="35" y="277"/>
                    <a:pt x="36" y="280"/>
                  </a:cubicBezTo>
                  <a:cubicBezTo>
                    <a:pt x="36" y="283"/>
                    <a:pt x="33" y="285"/>
                    <a:pt x="31" y="286"/>
                  </a:cubicBezTo>
                  <a:cubicBezTo>
                    <a:pt x="30" y="286"/>
                    <a:pt x="29" y="286"/>
                    <a:pt x="29" y="287"/>
                  </a:cubicBezTo>
                  <a:cubicBezTo>
                    <a:pt x="29" y="287"/>
                    <a:pt x="29" y="287"/>
                    <a:pt x="30" y="287"/>
                  </a:cubicBezTo>
                  <a:cubicBezTo>
                    <a:pt x="31" y="288"/>
                    <a:pt x="32" y="289"/>
                    <a:pt x="33" y="290"/>
                  </a:cubicBezTo>
                  <a:cubicBezTo>
                    <a:pt x="36" y="291"/>
                    <a:pt x="38" y="292"/>
                    <a:pt x="41" y="294"/>
                  </a:cubicBezTo>
                  <a:cubicBezTo>
                    <a:pt x="41" y="295"/>
                    <a:pt x="42" y="296"/>
                    <a:pt x="43" y="296"/>
                  </a:cubicBezTo>
                  <a:cubicBezTo>
                    <a:pt x="47" y="301"/>
                    <a:pt x="47" y="304"/>
                    <a:pt x="46" y="307"/>
                  </a:cubicBezTo>
                  <a:cubicBezTo>
                    <a:pt x="45" y="311"/>
                    <a:pt x="41" y="313"/>
                    <a:pt x="37" y="316"/>
                  </a:cubicBezTo>
                  <a:cubicBezTo>
                    <a:pt x="34" y="318"/>
                    <a:pt x="30" y="321"/>
                    <a:pt x="29" y="323"/>
                  </a:cubicBezTo>
                  <a:cubicBezTo>
                    <a:pt x="27" y="328"/>
                    <a:pt x="23" y="330"/>
                    <a:pt x="18" y="333"/>
                  </a:cubicBezTo>
                  <a:cubicBezTo>
                    <a:pt x="16" y="335"/>
                    <a:pt x="13" y="336"/>
                    <a:pt x="11" y="338"/>
                  </a:cubicBezTo>
                  <a:cubicBezTo>
                    <a:pt x="11" y="338"/>
                    <a:pt x="11" y="339"/>
                    <a:pt x="10" y="339"/>
                  </a:cubicBezTo>
                  <a:cubicBezTo>
                    <a:pt x="10" y="340"/>
                    <a:pt x="10" y="340"/>
                    <a:pt x="10" y="340"/>
                  </a:cubicBezTo>
                  <a:cubicBezTo>
                    <a:pt x="10" y="340"/>
                    <a:pt x="10" y="340"/>
                    <a:pt x="10" y="340"/>
                  </a:cubicBezTo>
                  <a:cubicBezTo>
                    <a:pt x="13" y="340"/>
                    <a:pt x="14" y="342"/>
                    <a:pt x="15" y="344"/>
                  </a:cubicBezTo>
                  <a:cubicBezTo>
                    <a:pt x="16" y="346"/>
                    <a:pt x="17" y="347"/>
                    <a:pt x="18" y="348"/>
                  </a:cubicBezTo>
                  <a:cubicBezTo>
                    <a:pt x="19" y="348"/>
                    <a:pt x="20" y="348"/>
                    <a:pt x="22" y="348"/>
                  </a:cubicBezTo>
                  <a:cubicBezTo>
                    <a:pt x="24" y="348"/>
                    <a:pt x="26" y="348"/>
                    <a:pt x="28" y="350"/>
                  </a:cubicBezTo>
                  <a:cubicBezTo>
                    <a:pt x="29" y="351"/>
                    <a:pt x="29" y="353"/>
                    <a:pt x="29" y="353"/>
                  </a:cubicBezTo>
                  <a:cubicBezTo>
                    <a:pt x="28" y="355"/>
                    <a:pt x="25" y="355"/>
                    <a:pt x="25" y="355"/>
                  </a:cubicBezTo>
                  <a:cubicBezTo>
                    <a:pt x="23" y="355"/>
                    <a:pt x="22" y="355"/>
                    <a:pt x="21" y="355"/>
                  </a:cubicBezTo>
                  <a:cubicBezTo>
                    <a:pt x="19" y="354"/>
                    <a:pt x="18" y="355"/>
                    <a:pt x="16" y="356"/>
                  </a:cubicBezTo>
                  <a:cubicBezTo>
                    <a:pt x="15" y="357"/>
                    <a:pt x="13" y="357"/>
                    <a:pt x="11" y="358"/>
                  </a:cubicBezTo>
                  <a:cubicBezTo>
                    <a:pt x="8" y="359"/>
                    <a:pt x="8" y="360"/>
                    <a:pt x="7" y="361"/>
                  </a:cubicBezTo>
                  <a:cubicBezTo>
                    <a:pt x="7" y="361"/>
                    <a:pt x="7" y="361"/>
                    <a:pt x="7" y="361"/>
                  </a:cubicBezTo>
                  <a:cubicBezTo>
                    <a:pt x="7" y="361"/>
                    <a:pt x="7" y="361"/>
                    <a:pt x="7" y="361"/>
                  </a:cubicBezTo>
                  <a:cubicBezTo>
                    <a:pt x="7" y="361"/>
                    <a:pt x="7" y="361"/>
                    <a:pt x="7" y="361"/>
                  </a:cubicBezTo>
                  <a:cubicBezTo>
                    <a:pt x="7" y="362"/>
                    <a:pt x="7" y="362"/>
                    <a:pt x="8" y="362"/>
                  </a:cubicBezTo>
                  <a:cubicBezTo>
                    <a:pt x="8" y="362"/>
                    <a:pt x="8" y="362"/>
                    <a:pt x="8" y="363"/>
                  </a:cubicBezTo>
                  <a:cubicBezTo>
                    <a:pt x="8" y="363"/>
                    <a:pt x="8" y="363"/>
                    <a:pt x="8" y="363"/>
                  </a:cubicBezTo>
                  <a:cubicBezTo>
                    <a:pt x="8" y="363"/>
                    <a:pt x="8" y="364"/>
                    <a:pt x="8" y="364"/>
                  </a:cubicBezTo>
                  <a:cubicBezTo>
                    <a:pt x="8" y="364"/>
                    <a:pt x="8" y="364"/>
                    <a:pt x="8" y="364"/>
                  </a:cubicBezTo>
                  <a:cubicBezTo>
                    <a:pt x="7" y="364"/>
                    <a:pt x="7" y="364"/>
                    <a:pt x="7" y="365"/>
                  </a:cubicBezTo>
                  <a:cubicBezTo>
                    <a:pt x="7" y="365"/>
                    <a:pt x="7" y="365"/>
                    <a:pt x="7" y="365"/>
                  </a:cubicBezTo>
                  <a:cubicBezTo>
                    <a:pt x="7" y="365"/>
                    <a:pt x="7" y="365"/>
                    <a:pt x="7" y="365"/>
                  </a:cubicBezTo>
                  <a:cubicBezTo>
                    <a:pt x="7" y="366"/>
                    <a:pt x="7" y="366"/>
                    <a:pt x="7" y="366"/>
                  </a:cubicBezTo>
                  <a:cubicBezTo>
                    <a:pt x="7" y="366"/>
                    <a:pt x="7" y="366"/>
                    <a:pt x="7" y="366"/>
                  </a:cubicBezTo>
                  <a:cubicBezTo>
                    <a:pt x="6" y="366"/>
                    <a:pt x="6" y="366"/>
                    <a:pt x="6" y="367"/>
                  </a:cubicBezTo>
                  <a:cubicBezTo>
                    <a:pt x="6" y="367"/>
                    <a:pt x="6" y="367"/>
                    <a:pt x="6" y="367"/>
                  </a:cubicBezTo>
                  <a:cubicBezTo>
                    <a:pt x="6" y="367"/>
                    <a:pt x="6" y="367"/>
                    <a:pt x="6" y="367"/>
                  </a:cubicBezTo>
                  <a:cubicBezTo>
                    <a:pt x="5" y="368"/>
                    <a:pt x="5" y="368"/>
                    <a:pt x="4" y="369"/>
                  </a:cubicBezTo>
                  <a:cubicBezTo>
                    <a:pt x="3" y="371"/>
                    <a:pt x="2" y="372"/>
                    <a:pt x="2" y="373"/>
                  </a:cubicBezTo>
                  <a:cubicBezTo>
                    <a:pt x="1" y="374"/>
                    <a:pt x="1" y="374"/>
                    <a:pt x="1" y="374"/>
                  </a:cubicBezTo>
                  <a:cubicBezTo>
                    <a:pt x="1" y="375"/>
                    <a:pt x="1" y="376"/>
                    <a:pt x="1" y="377"/>
                  </a:cubicBezTo>
                  <a:cubicBezTo>
                    <a:pt x="1" y="378"/>
                    <a:pt x="1" y="379"/>
                    <a:pt x="1" y="380"/>
                  </a:cubicBezTo>
                  <a:cubicBezTo>
                    <a:pt x="2" y="382"/>
                    <a:pt x="2" y="383"/>
                    <a:pt x="3" y="385"/>
                  </a:cubicBezTo>
                  <a:cubicBezTo>
                    <a:pt x="4" y="385"/>
                    <a:pt x="4" y="385"/>
                    <a:pt x="4" y="385"/>
                  </a:cubicBezTo>
                  <a:cubicBezTo>
                    <a:pt x="4" y="386"/>
                    <a:pt x="5" y="387"/>
                    <a:pt x="4" y="388"/>
                  </a:cubicBezTo>
                  <a:cubicBezTo>
                    <a:pt x="4" y="390"/>
                    <a:pt x="2" y="391"/>
                    <a:pt x="1" y="391"/>
                  </a:cubicBezTo>
                  <a:cubicBezTo>
                    <a:pt x="1" y="391"/>
                    <a:pt x="0" y="392"/>
                    <a:pt x="0" y="392"/>
                  </a:cubicBezTo>
                  <a:cubicBezTo>
                    <a:pt x="0" y="392"/>
                    <a:pt x="0" y="392"/>
                    <a:pt x="0" y="393"/>
                  </a:cubicBezTo>
                  <a:cubicBezTo>
                    <a:pt x="0" y="393"/>
                    <a:pt x="0" y="393"/>
                    <a:pt x="0" y="393"/>
                  </a:cubicBezTo>
                  <a:cubicBezTo>
                    <a:pt x="1" y="393"/>
                    <a:pt x="1" y="394"/>
                    <a:pt x="2" y="395"/>
                  </a:cubicBezTo>
                  <a:cubicBezTo>
                    <a:pt x="4" y="396"/>
                    <a:pt x="4" y="398"/>
                    <a:pt x="4" y="400"/>
                  </a:cubicBezTo>
                  <a:cubicBezTo>
                    <a:pt x="4" y="401"/>
                    <a:pt x="4" y="402"/>
                    <a:pt x="4" y="402"/>
                  </a:cubicBezTo>
                  <a:cubicBezTo>
                    <a:pt x="4" y="403"/>
                    <a:pt x="4" y="403"/>
                    <a:pt x="3" y="403"/>
                  </a:cubicBezTo>
                  <a:cubicBezTo>
                    <a:pt x="3" y="404"/>
                    <a:pt x="4" y="405"/>
                    <a:pt x="7" y="407"/>
                  </a:cubicBezTo>
                  <a:cubicBezTo>
                    <a:pt x="8" y="409"/>
                    <a:pt x="8" y="411"/>
                    <a:pt x="9" y="413"/>
                  </a:cubicBezTo>
                  <a:cubicBezTo>
                    <a:pt x="9" y="414"/>
                    <a:pt x="9" y="414"/>
                    <a:pt x="9" y="415"/>
                  </a:cubicBezTo>
                  <a:cubicBezTo>
                    <a:pt x="9" y="415"/>
                    <a:pt x="9" y="415"/>
                    <a:pt x="9" y="415"/>
                  </a:cubicBezTo>
                  <a:cubicBezTo>
                    <a:pt x="10" y="416"/>
                    <a:pt x="11" y="416"/>
                    <a:pt x="12" y="417"/>
                  </a:cubicBezTo>
                  <a:cubicBezTo>
                    <a:pt x="12" y="417"/>
                    <a:pt x="13" y="417"/>
                    <a:pt x="14" y="416"/>
                  </a:cubicBezTo>
                  <a:cubicBezTo>
                    <a:pt x="17" y="416"/>
                    <a:pt x="20" y="417"/>
                    <a:pt x="22" y="420"/>
                  </a:cubicBezTo>
                  <a:cubicBezTo>
                    <a:pt x="22" y="421"/>
                    <a:pt x="22" y="421"/>
                    <a:pt x="22" y="421"/>
                  </a:cubicBezTo>
                  <a:cubicBezTo>
                    <a:pt x="23" y="421"/>
                    <a:pt x="24" y="420"/>
                    <a:pt x="25" y="419"/>
                  </a:cubicBezTo>
                  <a:cubicBezTo>
                    <a:pt x="26" y="419"/>
                    <a:pt x="26" y="419"/>
                    <a:pt x="27" y="419"/>
                  </a:cubicBezTo>
                  <a:cubicBezTo>
                    <a:pt x="30" y="419"/>
                    <a:pt x="34" y="421"/>
                    <a:pt x="37" y="422"/>
                  </a:cubicBezTo>
                  <a:cubicBezTo>
                    <a:pt x="37" y="422"/>
                    <a:pt x="37" y="422"/>
                    <a:pt x="37" y="422"/>
                  </a:cubicBezTo>
                  <a:cubicBezTo>
                    <a:pt x="39" y="423"/>
                    <a:pt x="39" y="426"/>
                    <a:pt x="39" y="429"/>
                  </a:cubicBezTo>
                  <a:cubicBezTo>
                    <a:pt x="39" y="430"/>
                    <a:pt x="39" y="431"/>
                    <a:pt x="39" y="432"/>
                  </a:cubicBezTo>
                  <a:cubicBezTo>
                    <a:pt x="39" y="433"/>
                    <a:pt x="39" y="434"/>
                    <a:pt x="39" y="435"/>
                  </a:cubicBezTo>
                  <a:cubicBezTo>
                    <a:pt x="39" y="437"/>
                    <a:pt x="39" y="438"/>
                    <a:pt x="40" y="438"/>
                  </a:cubicBezTo>
                  <a:cubicBezTo>
                    <a:pt x="42" y="439"/>
                    <a:pt x="42" y="441"/>
                    <a:pt x="43" y="443"/>
                  </a:cubicBezTo>
                  <a:cubicBezTo>
                    <a:pt x="43" y="444"/>
                    <a:pt x="44" y="445"/>
                    <a:pt x="45" y="445"/>
                  </a:cubicBezTo>
                  <a:cubicBezTo>
                    <a:pt x="47" y="446"/>
                    <a:pt x="48" y="448"/>
                    <a:pt x="50" y="450"/>
                  </a:cubicBezTo>
                  <a:cubicBezTo>
                    <a:pt x="50" y="450"/>
                    <a:pt x="50" y="450"/>
                    <a:pt x="50" y="450"/>
                  </a:cubicBezTo>
                  <a:cubicBezTo>
                    <a:pt x="50" y="451"/>
                    <a:pt x="51" y="451"/>
                    <a:pt x="51" y="451"/>
                  </a:cubicBezTo>
                  <a:cubicBezTo>
                    <a:pt x="53" y="452"/>
                    <a:pt x="55" y="453"/>
                    <a:pt x="57" y="455"/>
                  </a:cubicBezTo>
                  <a:cubicBezTo>
                    <a:pt x="58" y="456"/>
                    <a:pt x="58" y="457"/>
                    <a:pt x="59" y="458"/>
                  </a:cubicBezTo>
                  <a:cubicBezTo>
                    <a:pt x="60" y="463"/>
                    <a:pt x="54" y="465"/>
                    <a:pt x="52" y="466"/>
                  </a:cubicBezTo>
                  <a:cubicBezTo>
                    <a:pt x="51" y="466"/>
                    <a:pt x="51" y="466"/>
                    <a:pt x="50" y="466"/>
                  </a:cubicBezTo>
                  <a:cubicBezTo>
                    <a:pt x="50" y="466"/>
                    <a:pt x="50" y="466"/>
                    <a:pt x="50" y="466"/>
                  </a:cubicBezTo>
                  <a:cubicBezTo>
                    <a:pt x="50" y="466"/>
                    <a:pt x="50" y="466"/>
                    <a:pt x="49" y="466"/>
                  </a:cubicBezTo>
                  <a:cubicBezTo>
                    <a:pt x="49" y="466"/>
                    <a:pt x="49" y="466"/>
                    <a:pt x="49" y="466"/>
                  </a:cubicBezTo>
                  <a:cubicBezTo>
                    <a:pt x="48" y="466"/>
                    <a:pt x="48" y="466"/>
                    <a:pt x="48" y="466"/>
                  </a:cubicBezTo>
                  <a:cubicBezTo>
                    <a:pt x="47" y="466"/>
                    <a:pt x="47" y="465"/>
                    <a:pt x="46" y="465"/>
                  </a:cubicBezTo>
                  <a:cubicBezTo>
                    <a:pt x="46" y="465"/>
                    <a:pt x="45" y="465"/>
                    <a:pt x="44" y="465"/>
                  </a:cubicBezTo>
                  <a:cubicBezTo>
                    <a:pt x="44" y="465"/>
                    <a:pt x="45" y="467"/>
                    <a:pt x="45" y="468"/>
                  </a:cubicBezTo>
                  <a:cubicBezTo>
                    <a:pt x="46" y="470"/>
                    <a:pt x="46" y="471"/>
                    <a:pt x="47" y="473"/>
                  </a:cubicBezTo>
                  <a:cubicBezTo>
                    <a:pt x="47" y="475"/>
                    <a:pt x="48" y="476"/>
                    <a:pt x="48" y="477"/>
                  </a:cubicBezTo>
                  <a:cubicBezTo>
                    <a:pt x="48" y="477"/>
                    <a:pt x="48" y="477"/>
                    <a:pt x="49" y="477"/>
                  </a:cubicBezTo>
                  <a:cubicBezTo>
                    <a:pt x="49" y="477"/>
                    <a:pt x="49" y="477"/>
                    <a:pt x="49" y="477"/>
                  </a:cubicBezTo>
                  <a:cubicBezTo>
                    <a:pt x="50" y="477"/>
                    <a:pt x="51" y="477"/>
                    <a:pt x="52" y="476"/>
                  </a:cubicBezTo>
                  <a:cubicBezTo>
                    <a:pt x="52" y="476"/>
                    <a:pt x="53" y="475"/>
                    <a:pt x="54" y="475"/>
                  </a:cubicBezTo>
                  <a:cubicBezTo>
                    <a:pt x="55" y="474"/>
                    <a:pt x="57" y="474"/>
                    <a:pt x="59" y="474"/>
                  </a:cubicBezTo>
                  <a:cubicBezTo>
                    <a:pt x="60" y="475"/>
                    <a:pt x="61" y="475"/>
                    <a:pt x="61" y="475"/>
                  </a:cubicBezTo>
                  <a:cubicBezTo>
                    <a:pt x="63" y="474"/>
                    <a:pt x="65" y="474"/>
                    <a:pt x="66" y="474"/>
                  </a:cubicBezTo>
                  <a:cubicBezTo>
                    <a:pt x="69" y="474"/>
                    <a:pt x="72" y="474"/>
                    <a:pt x="73" y="476"/>
                  </a:cubicBezTo>
                  <a:cubicBezTo>
                    <a:pt x="74" y="478"/>
                    <a:pt x="75" y="482"/>
                    <a:pt x="75" y="484"/>
                  </a:cubicBezTo>
                  <a:cubicBezTo>
                    <a:pt x="75" y="485"/>
                    <a:pt x="75" y="486"/>
                    <a:pt x="75" y="487"/>
                  </a:cubicBezTo>
                  <a:cubicBezTo>
                    <a:pt x="75" y="487"/>
                    <a:pt x="75" y="488"/>
                    <a:pt x="76" y="489"/>
                  </a:cubicBezTo>
                  <a:cubicBezTo>
                    <a:pt x="76" y="490"/>
                    <a:pt x="77" y="490"/>
                    <a:pt x="77" y="491"/>
                  </a:cubicBezTo>
                  <a:cubicBezTo>
                    <a:pt x="77" y="492"/>
                    <a:pt x="80" y="492"/>
                    <a:pt x="81" y="492"/>
                  </a:cubicBezTo>
                  <a:cubicBezTo>
                    <a:pt x="82" y="492"/>
                    <a:pt x="83" y="492"/>
                    <a:pt x="84" y="492"/>
                  </a:cubicBezTo>
                  <a:cubicBezTo>
                    <a:pt x="87" y="493"/>
                    <a:pt x="92" y="500"/>
                    <a:pt x="91" y="503"/>
                  </a:cubicBezTo>
                  <a:cubicBezTo>
                    <a:pt x="91" y="503"/>
                    <a:pt x="91" y="503"/>
                    <a:pt x="91" y="503"/>
                  </a:cubicBezTo>
                  <a:cubicBezTo>
                    <a:pt x="92" y="503"/>
                    <a:pt x="92" y="503"/>
                    <a:pt x="92" y="503"/>
                  </a:cubicBezTo>
                  <a:cubicBezTo>
                    <a:pt x="94" y="502"/>
                    <a:pt x="96" y="504"/>
                    <a:pt x="98" y="505"/>
                  </a:cubicBezTo>
                  <a:cubicBezTo>
                    <a:pt x="99" y="505"/>
                    <a:pt x="99" y="506"/>
                    <a:pt x="99" y="506"/>
                  </a:cubicBezTo>
                  <a:cubicBezTo>
                    <a:pt x="100" y="506"/>
                    <a:pt x="100" y="506"/>
                    <a:pt x="101" y="506"/>
                  </a:cubicBezTo>
                  <a:cubicBezTo>
                    <a:pt x="101" y="506"/>
                    <a:pt x="102" y="506"/>
                    <a:pt x="103" y="505"/>
                  </a:cubicBezTo>
                  <a:cubicBezTo>
                    <a:pt x="104" y="505"/>
                    <a:pt x="106" y="504"/>
                    <a:pt x="108" y="504"/>
                  </a:cubicBezTo>
                  <a:cubicBezTo>
                    <a:pt x="111" y="504"/>
                    <a:pt x="112" y="505"/>
                    <a:pt x="112" y="506"/>
                  </a:cubicBezTo>
                  <a:cubicBezTo>
                    <a:pt x="112" y="506"/>
                    <a:pt x="114" y="507"/>
                    <a:pt x="114" y="508"/>
                  </a:cubicBezTo>
                  <a:cubicBezTo>
                    <a:pt x="116" y="509"/>
                    <a:pt x="116" y="510"/>
                    <a:pt x="117" y="511"/>
                  </a:cubicBezTo>
                  <a:cubicBezTo>
                    <a:pt x="117" y="511"/>
                    <a:pt x="118" y="511"/>
                    <a:pt x="118" y="511"/>
                  </a:cubicBezTo>
                  <a:cubicBezTo>
                    <a:pt x="121" y="511"/>
                    <a:pt x="124" y="511"/>
                    <a:pt x="126" y="512"/>
                  </a:cubicBezTo>
                  <a:cubicBezTo>
                    <a:pt x="127" y="513"/>
                    <a:pt x="128" y="513"/>
                    <a:pt x="129" y="513"/>
                  </a:cubicBezTo>
                  <a:cubicBezTo>
                    <a:pt x="131" y="514"/>
                    <a:pt x="133" y="514"/>
                    <a:pt x="135" y="515"/>
                  </a:cubicBezTo>
                  <a:cubicBezTo>
                    <a:pt x="136" y="515"/>
                    <a:pt x="137" y="516"/>
                    <a:pt x="138" y="516"/>
                  </a:cubicBezTo>
                  <a:cubicBezTo>
                    <a:pt x="140" y="517"/>
                    <a:pt x="142" y="518"/>
                    <a:pt x="143" y="520"/>
                  </a:cubicBezTo>
                  <a:cubicBezTo>
                    <a:pt x="143" y="523"/>
                    <a:pt x="141" y="524"/>
                    <a:pt x="140" y="525"/>
                  </a:cubicBezTo>
                  <a:cubicBezTo>
                    <a:pt x="141" y="526"/>
                    <a:pt x="142" y="527"/>
                    <a:pt x="142" y="529"/>
                  </a:cubicBezTo>
                  <a:cubicBezTo>
                    <a:pt x="142" y="531"/>
                    <a:pt x="140" y="532"/>
                    <a:pt x="139" y="532"/>
                  </a:cubicBezTo>
                  <a:cubicBezTo>
                    <a:pt x="139" y="532"/>
                    <a:pt x="139" y="532"/>
                    <a:pt x="139" y="532"/>
                  </a:cubicBezTo>
                  <a:cubicBezTo>
                    <a:pt x="139" y="532"/>
                    <a:pt x="139" y="533"/>
                    <a:pt x="139" y="533"/>
                  </a:cubicBezTo>
                  <a:cubicBezTo>
                    <a:pt x="140" y="533"/>
                    <a:pt x="140" y="534"/>
                    <a:pt x="141" y="535"/>
                  </a:cubicBezTo>
                  <a:cubicBezTo>
                    <a:pt x="141" y="536"/>
                    <a:pt x="140" y="538"/>
                    <a:pt x="139" y="540"/>
                  </a:cubicBezTo>
                  <a:cubicBezTo>
                    <a:pt x="139" y="541"/>
                    <a:pt x="139" y="542"/>
                    <a:pt x="139" y="543"/>
                  </a:cubicBezTo>
                  <a:cubicBezTo>
                    <a:pt x="139" y="543"/>
                    <a:pt x="138" y="545"/>
                    <a:pt x="135" y="545"/>
                  </a:cubicBezTo>
                  <a:cubicBezTo>
                    <a:pt x="134" y="545"/>
                    <a:pt x="132" y="545"/>
                    <a:pt x="130" y="544"/>
                  </a:cubicBezTo>
                  <a:cubicBezTo>
                    <a:pt x="129" y="544"/>
                    <a:pt x="128" y="544"/>
                    <a:pt x="127" y="544"/>
                  </a:cubicBezTo>
                  <a:cubicBezTo>
                    <a:pt x="127" y="544"/>
                    <a:pt x="125" y="546"/>
                    <a:pt x="124" y="547"/>
                  </a:cubicBezTo>
                  <a:cubicBezTo>
                    <a:pt x="122" y="548"/>
                    <a:pt x="121" y="549"/>
                    <a:pt x="120" y="550"/>
                  </a:cubicBezTo>
                  <a:cubicBezTo>
                    <a:pt x="120" y="550"/>
                    <a:pt x="120" y="551"/>
                    <a:pt x="120" y="551"/>
                  </a:cubicBezTo>
                  <a:cubicBezTo>
                    <a:pt x="123" y="551"/>
                    <a:pt x="125" y="551"/>
                    <a:pt x="127" y="551"/>
                  </a:cubicBezTo>
                  <a:cubicBezTo>
                    <a:pt x="129" y="551"/>
                    <a:pt x="131" y="551"/>
                    <a:pt x="132" y="552"/>
                  </a:cubicBezTo>
                  <a:cubicBezTo>
                    <a:pt x="132" y="553"/>
                    <a:pt x="132" y="554"/>
                    <a:pt x="132" y="555"/>
                  </a:cubicBezTo>
                  <a:cubicBezTo>
                    <a:pt x="131" y="557"/>
                    <a:pt x="122" y="561"/>
                    <a:pt x="118" y="563"/>
                  </a:cubicBezTo>
                  <a:cubicBezTo>
                    <a:pt x="119" y="563"/>
                    <a:pt x="119" y="563"/>
                    <a:pt x="119" y="563"/>
                  </a:cubicBezTo>
                  <a:cubicBezTo>
                    <a:pt x="121" y="564"/>
                    <a:pt x="122" y="566"/>
                    <a:pt x="122" y="568"/>
                  </a:cubicBezTo>
                  <a:cubicBezTo>
                    <a:pt x="122" y="570"/>
                    <a:pt x="120" y="571"/>
                    <a:pt x="118" y="572"/>
                  </a:cubicBezTo>
                  <a:cubicBezTo>
                    <a:pt x="116" y="573"/>
                    <a:pt x="115" y="573"/>
                    <a:pt x="116" y="574"/>
                  </a:cubicBezTo>
                  <a:cubicBezTo>
                    <a:pt x="116" y="576"/>
                    <a:pt x="116" y="578"/>
                    <a:pt x="114" y="579"/>
                  </a:cubicBezTo>
                  <a:cubicBezTo>
                    <a:pt x="113" y="581"/>
                    <a:pt x="110" y="581"/>
                    <a:pt x="107" y="581"/>
                  </a:cubicBezTo>
                  <a:cubicBezTo>
                    <a:pt x="107" y="581"/>
                    <a:pt x="107" y="581"/>
                    <a:pt x="107" y="581"/>
                  </a:cubicBezTo>
                  <a:cubicBezTo>
                    <a:pt x="107" y="582"/>
                    <a:pt x="107" y="582"/>
                    <a:pt x="108" y="582"/>
                  </a:cubicBezTo>
                  <a:cubicBezTo>
                    <a:pt x="109" y="584"/>
                    <a:pt x="110" y="586"/>
                    <a:pt x="114" y="587"/>
                  </a:cubicBezTo>
                  <a:cubicBezTo>
                    <a:pt x="120" y="589"/>
                    <a:pt x="128" y="594"/>
                    <a:pt x="136" y="603"/>
                  </a:cubicBezTo>
                  <a:cubicBezTo>
                    <a:pt x="136" y="603"/>
                    <a:pt x="137" y="604"/>
                    <a:pt x="137" y="604"/>
                  </a:cubicBezTo>
                  <a:cubicBezTo>
                    <a:pt x="137" y="604"/>
                    <a:pt x="138" y="604"/>
                    <a:pt x="138" y="604"/>
                  </a:cubicBezTo>
                  <a:cubicBezTo>
                    <a:pt x="138" y="604"/>
                    <a:pt x="138" y="604"/>
                    <a:pt x="138" y="603"/>
                  </a:cubicBezTo>
                  <a:cubicBezTo>
                    <a:pt x="139" y="603"/>
                    <a:pt x="139" y="603"/>
                    <a:pt x="139" y="603"/>
                  </a:cubicBezTo>
                  <a:cubicBezTo>
                    <a:pt x="139" y="603"/>
                    <a:pt x="139" y="603"/>
                    <a:pt x="140" y="603"/>
                  </a:cubicBezTo>
                  <a:cubicBezTo>
                    <a:pt x="140" y="603"/>
                    <a:pt x="140" y="603"/>
                    <a:pt x="140" y="603"/>
                  </a:cubicBezTo>
                  <a:cubicBezTo>
                    <a:pt x="140" y="603"/>
                    <a:pt x="140" y="603"/>
                    <a:pt x="141" y="603"/>
                  </a:cubicBezTo>
                  <a:cubicBezTo>
                    <a:pt x="141" y="602"/>
                    <a:pt x="141" y="602"/>
                    <a:pt x="141" y="602"/>
                  </a:cubicBezTo>
                  <a:cubicBezTo>
                    <a:pt x="145" y="602"/>
                    <a:pt x="152" y="604"/>
                    <a:pt x="156" y="607"/>
                  </a:cubicBezTo>
                  <a:cubicBezTo>
                    <a:pt x="156" y="607"/>
                    <a:pt x="157" y="607"/>
                    <a:pt x="161" y="607"/>
                  </a:cubicBezTo>
                  <a:cubicBezTo>
                    <a:pt x="162" y="607"/>
                    <a:pt x="164" y="607"/>
                    <a:pt x="165" y="607"/>
                  </a:cubicBezTo>
                  <a:cubicBezTo>
                    <a:pt x="169" y="607"/>
                    <a:pt x="173" y="607"/>
                    <a:pt x="174" y="609"/>
                  </a:cubicBezTo>
                  <a:cubicBezTo>
                    <a:pt x="175" y="610"/>
                    <a:pt x="178" y="612"/>
                    <a:pt x="179" y="612"/>
                  </a:cubicBezTo>
                  <a:cubicBezTo>
                    <a:pt x="181" y="612"/>
                    <a:pt x="183" y="614"/>
                    <a:pt x="184" y="615"/>
                  </a:cubicBezTo>
                  <a:cubicBezTo>
                    <a:pt x="184" y="615"/>
                    <a:pt x="185" y="616"/>
                    <a:pt x="186" y="616"/>
                  </a:cubicBezTo>
                  <a:cubicBezTo>
                    <a:pt x="187" y="615"/>
                    <a:pt x="190" y="614"/>
                    <a:pt x="198" y="614"/>
                  </a:cubicBezTo>
                  <a:cubicBezTo>
                    <a:pt x="200" y="614"/>
                    <a:pt x="200" y="615"/>
                    <a:pt x="201" y="616"/>
                  </a:cubicBezTo>
                  <a:cubicBezTo>
                    <a:pt x="202" y="616"/>
                    <a:pt x="202" y="616"/>
                    <a:pt x="202" y="616"/>
                  </a:cubicBezTo>
                  <a:cubicBezTo>
                    <a:pt x="205" y="616"/>
                    <a:pt x="205" y="619"/>
                    <a:pt x="206" y="621"/>
                  </a:cubicBezTo>
                  <a:cubicBezTo>
                    <a:pt x="206" y="622"/>
                    <a:pt x="206" y="622"/>
                    <a:pt x="206" y="623"/>
                  </a:cubicBezTo>
                  <a:cubicBezTo>
                    <a:pt x="207" y="623"/>
                    <a:pt x="209" y="624"/>
                    <a:pt x="211" y="625"/>
                  </a:cubicBezTo>
                  <a:cubicBezTo>
                    <a:pt x="212" y="626"/>
                    <a:pt x="212" y="626"/>
                    <a:pt x="213" y="627"/>
                  </a:cubicBezTo>
                  <a:cubicBezTo>
                    <a:pt x="213" y="627"/>
                    <a:pt x="213" y="627"/>
                    <a:pt x="213" y="627"/>
                  </a:cubicBezTo>
                  <a:cubicBezTo>
                    <a:pt x="215" y="627"/>
                    <a:pt x="215" y="628"/>
                    <a:pt x="216" y="628"/>
                  </a:cubicBezTo>
                  <a:cubicBezTo>
                    <a:pt x="216" y="628"/>
                    <a:pt x="216" y="628"/>
                    <a:pt x="216" y="628"/>
                  </a:cubicBezTo>
                  <a:cubicBezTo>
                    <a:pt x="219" y="628"/>
                    <a:pt x="221" y="631"/>
                    <a:pt x="223" y="632"/>
                  </a:cubicBezTo>
                  <a:cubicBezTo>
                    <a:pt x="223" y="633"/>
                    <a:pt x="224" y="634"/>
                    <a:pt x="224" y="634"/>
                  </a:cubicBezTo>
                  <a:cubicBezTo>
                    <a:pt x="225" y="634"/>
                    <a:pt x="225" y="634"/>
                    <a:pt x="225" y="634"/>
                  </a:cubicBezTo>
                  <a:cubicBezTo>
                    <a:pt x="225" y="634"/>
                    <a:pt x="225" y="634"/>
                    <a:pt x="226" y="634"/>
                  </a:cubicBezTo>
                  <a:cubicBezTo>
                    <a:pt x="226" y="634"/>
                    <a:pt x="226" y="634"/>
                    <a:pt x="226" y="634"/>
                  </a:cubicBezTo>
                  <a:cubicBezTo>
                    <a:pt x="226" y="634"/>
                    <a:pt x="227" y="634"/>
                    <a:pt x="227" y="635"/>
                  </a:cubicBezTo>
                  <a:cubicBezTo>
                    <a:pt x="227" y="635"/>
                    <a:pt x="228" y="635"/>
                    <a:pt x="228" y="635"/>
                  </a:cubicBezTo>
                  <a:cubicBezTo>
                    <a:pt x="229" y="633"/>
                    <a:pt x="230" y="633"/>
                    <a:pt x="232" y="632"/>
                  </a:cubicBezTo>
                  <a:cubicBezTo>
                    <a:pt x="232" y="632"/>
                    <a:pt x="233" y="632"/>
                    <a:pt x="233" y="632"/>
                  </a:cubicBezTo>
                  <a:cubicBezTo>
                    <a:pt x="233" y="632"/>
                    <a:pt x="233" y="632"/>
                    <a:pt x="233" y="632"/>
                  </a:cubicBezTo>
                  <a:cubicBezTo>
                    <a:pt x="234" y="631"/>
                    <a:pt x="234" y="631"/>
                    <a:pt x="234" y="631"/>
                  </a:cubicBezTo>
                  <a:cubicBezTo>
                    <a:pt x="234" y="631"/>
                    <a:pt x="234" y="631"/>
                    <a:pt x="234" y="631"/>
                  </a:cubicBezTo>
                  <a:cubicBezTo>
                    <a:pt x="226" y="621"/>
                    <a:pt x="222" y="614"/>
                    <a:pt x="222" y="611"/>
                  </a:cubicBezTo>
                  <a:cubicBezTo>
                    <a:pt x="222" y="610"/>
                    <a:pt x="222" y="609"/>
                    <a:pt x="222" y="608"/>
                  </a:cubicBezTo>
                  <a:cubicBezTo>
                    <a:pt x="223" y="604"/>
                    <a:pt x="223" y="601"/>
                    <a:pt x="218" y="597"/>
                  </a:cubicBezTo>
                  <a:cubicBezTo>
                    <a:pt x="216" y="595"/>
                    <a:pt x="215" y="593"/>
                    <a:pt x="215" y="591"/>
                  </a:cubicBezTo>
                  <a:cubicBezTo>
                    <a:pt x="214" y="588"/>
                    <a:pt x="217" y="585"/>
                    <a:pt x="220" y="582"/>
                  </a:cubicBezTo>
                  <a:cubicBezTo>
                    <a:pt x="221" y="581"/>
                    <a:pt x="222" y="579"/>
                    <a:pt x="224" y="578"/>
                  </a:cubicBezTo>
                  <a:cubicBezTo>
                    <a:pt x="227" y="574"/>
                    <a:pt x="232" y="572"/>
                    <a:pt x="237" y="569"/>
                  </a:cubicBezTo>
                  <a:cubicBezTo>
                    <a:pt x="238" y="569"/>
                    <a:pt x="240" y="568"/>
                    <a:pt x="241" y="567"/>
                  </a:cubicBezTo>
                  <a:cubicBezTo>
                    <a:pt x="241" y="567"/>
                    <a:pt x="241" y="567"/>
                    <a:pt x="241" y="567"/>
                  </a:cubicBezTo>
                  <a:cubicBezTo>
                    <a:pt x="237" y="565"/>
                    <a:pt x="235" y="563"/>
                    <a:pt x="235" y="561"/>
                  </a:cubicBezTo>
                  <a:cubicBezTo>
                    <a:pt x="235" y="560"/>
                    <a:pt x="236" y="559"/>
                    <a:pt x="238" y="558"/>
                  </a:cubicBezTo>
                  <a:cubicBezTo>
                    <a:pt x="239" y="558"/>
                    <a:pt x="239" y="558"/>
                    <a:pt x="239" y="558"/>
                  </a:cubicBezTo>
                  <a:cubicBezTo>
                    <a:pt x="238" y="557"/>
                    <a:pt x="237" y="555"/>
                    <a:pt x="236" y="554"/>
                  </a:cubicBezTo>
                  <a:cubicBezTo>
                    <a:pt x="234" y="553"/>
                    <a:pt x="233" y="551"/>
                    <a:pt x="232" y="550"/>
                  </a:cubicBezTo>
                  <a:cubicBezTo>
                    <a:pt x="232" y="549"/>
                    <a:pt x="231" y="547"/>
                    <a:pt x="230" y="547"/>
                  </a:cubicBezTo>
                  <a:cubicBezTo>
                    <a:pt x="230" y="547"/>
                    <a:pt x="230" y="547"/>
                    <a:pt x="229" y="547"/>
                  </a:cubicBezTo>
                  <a:cubicBezTo>
                    <a:pt x="229" y="547"/>
                    <a:pt x="229" y="547"/>
                    <a:pt x="229" y="547"/>
                  </a:cubicBezTo>
                  <a:cubicBezTo>
                    <a:pt x="228" y="547"/>
                    <a:pt x="227" y="547"/>
                    <a:pt x="226" y="547"/>
                  </a:cubicBezTo>
                  <a:cubicBezTo>
                    <a:pt x="226" y="547"/>
                    <a:pt x="225" y="547"/>
                    <a:pt x="224" y="547"/>
                  </a:cubicBezTo>
                  <a:cubicBezTo>
                    <a:pt x="224" y="547"/>
                    <a:pt x="223" y="547"/>
                    <a:pt x="223" y="547"/>
                  </a:cubicBezTo>
                  <a:cubicBezTo>
                    <a:pt x="222" y="548"/>
                    <a:pt x="221" y="548"/>
                    <a:pt x="220" y="547"/>
                  </a:cubicBezTo>
                  <a:cubicBezTo>
                    <a:pt x="220" y="547"/>
                    <a:pt x="219" y="547"/>
                    <a:pt x="219" y="546"/>
                  </a:cubicBezTo>
                  <a:cubicBezTo>
                    <a:pt x="218" y="546"/>
                    <a:pt x="218" y="545"/>
                    <a:pt x="218" y="543"/>
                  </a:cubicBezTo>
                  <a:cubicBezTo>
                    <a:pt x="218" y="542"/>
                    <a:pt x="218" y="541"/>
                    <a:pt x="218" y="539"/>
                  </a:cubicBezTo>
                  <a:cubicBezTo>
                    <a:pt x="218" y="539"/>
                    <a:pt x="217" y="538"/>
                    <a:pt x="217" y="538"/>
                  </a:cubicBezTo>
                  <a:cubicBezTo>
                    <a:pt x="216" y="538"/>
                    <a:pt x="216" y="538"/>
                    <a:pt x="216" y="538"/>
                  </a:cubicBezTo>
                  <a:cubicBezTo>
                    <a:pt x="214" y="538"/>
                    <a:pt x="213" y="537"/>
                    <a:pt x="212" y="536"/>
                  </a:cubicBezTo>
                  <a:cubicBezTo>
                    <a:pt x="212" y="535"/>
                    <a:pt x="211" y="534"/>
                    <a:pt x="212" y="532"/>
                  </a:cubicBezTo>
                  <a:cubicBezTo>
                    <a:pt x="212" y="531"/>
                    <a:pt x="214" y="527"/>
                    <a:pt x="216" y="526"/>
                  </a:cubicBezTo>
                  <a:cubicBezTo>
                    <a:pt x="217" y="526"/>
                    <a:pt x="217" y="525"/>
                    <a:pt x="218" y="525"/>
                  </a:cubicBezTo>
                  <a:cubicBezTo>
                    <a:pt x="218" y="525"/>
                    <a:pt x="218" y="525"/>
                    <a:pt x="218" y="525"/>
                  </a:cubicBezTo>
                  <a:cubicBezTo>
                    <a:pt x="217" y="524"/>
                    <a:pt x="216" y="524"/>
                    <a:pt x="215" y="523"/>
                  </a:cubicBezTo>
                  <a:cubicBezTo>
                    <a:pt x="215" y="522"/>
                    <a:pt x="214" y="520"/>
                    <a:pt x="215" y="518"/>
                  </a:cubicBezTo>
                  <a:cubicBezTo>
                    <a:pt x="216" y="516"/>
                    <a:pt x="218" y="515"/>
                    <a:pt x="219" y="514"/>
                  </a:cubicBezTo>
                  <a:cubicBezTo>
                    <a:pt x="221" y="513"/>
                    <a:pt x="221" y="513"/>
                    <a:pt x="221" y="512"/>
                  </a:cubicBezTo>
                  <a:cubicBezTo>
                    <a:pt x="221" y="508"/>
                    <a:pt x="224" y="505"/>
                    <a:pt x="227" y="505"/>
                  </a:cubicBezTo>
                  <a:cubicBezTo>
                    <a:pt x="228" y="505"/>
                    <a:pt x="229" y="505"/>
                    <a:pt x="231" y="506"/>
                  </a:cubicBezTo>
                  <a:cubicBezTo>
                    <a:pt x="232" y="507"/>
                    <a:pt x="233" y="509"/>
                    <a:pt x="234" y="511"/>
                  </a:cubicBezTo>
                  <a:cubicBezTo>
                    <a:pt x="235" y="512"/>
                    <a:pt x="236" y="514"/>
                    <a:pt x="237" y="514"/>
                  </a:cubicBezTo>
                  <a:cubicBezTo>
                    <a:pt x="237" y="514"/>
                    <a:pt x="238" y="514"/>
                    <a:pt x="238" y="514"/>
                  </a:cubicBezTo>
                  <a:cubicBezTo>
                    <a:pt x="238" y="513"/>
                    <a:pt x="239" y="513"/>
                    <a:pt x="239" y="513"/>
                  </a:cubicBezTo>
                  <a:cubicBezTo>
                    <a:pt x="239" y="512"/>
                    <a:pt x="238" y="511"/>
                    <a:pt x="238" y="510"/>
                  </a:cubicBezTo>
                  <a:cubicBezTo>
                    <a:pt x="238" y="510"/>
                    <a:pt x="238" y="509"/>
                    <a:pt x="237" y="509"/>
                  </a:cubicBezTo>
                  <a:cubicBezTo>
                    <a:pt x="237" y="507"/>
                    <a:pt x="236" y="505"/>
                    <a:pt x="238" y="503"/>
                  </a:cubicBezTo>
                  <a:cubicBezTo>
                    <a:pt x="238" y="502"/>
                    <a:pt x="240" y="501"/>
                    <a:pt x="242" y="500"/>
                  </a:cubicBezTo>
                  <a:cubicBezTo>
                    <a:pt x="243" y="500"/>
                    <a:pt x="244" y="500"/>
                    <a:pt x="244" y="498"/>
                  </a:cubicBezTo>
                  <a:cubicBezTo>
                    <a:pt x="244" y="497"/>
                    <a:pt x="245" y="495"/>
                    <a:pt x="248" y="495"/>
                  </a:cubicBezTo>
                  <a:cubicBezTo>
                    <a:pt x="251" y="495"/>
                    <a:pt x="255" y="492"/>
                    <a:pt x="257" y="491"/>
                  </a:cubicBezTo>
                  <a:cubicBezTo>
                    <a:pt x="258" y="490"/>
                    <a:pt x="259" y="490"/>
                    <a:pt x="260" y="490"/>
                  </a:cubicBezTo>
                  <a:cubicBezTo>
                    <a:pt x="260" y="489"/>
                    <a:pt x="260" y="489"/>
                    <a:pt x="260" y="489"/>
                  </a:cubicBezTo>
                  <a:cubicBezTo>
                    <a:pt x="264" y="488"/>
                    <a:pt x="267" y="486"/>
                    <a:pt x="270" y="487"/>
                  </a:cubicBezTo>
                  <a:cubicBezTo>
                    <a:pt x="270" y="487"/>
                    <a:pt x="271" y="488"/>
                    <a:pt x="271" y="488"/>
                  </a:cubicBezTo>
                  <a:cubicBezTo>
                    <a:pt x="272" y="488"/>
                    <a:pt x="272" y="489"/>
                    <a:pt x="273" y="489"/>
                  </a:cubicBezTo>
                  <a:cubicBezTo>
                    <a:pt x="273" y="489"/>
                    <a:pt x="273" y="489"/>
                    <a:pt x="273" y="488"/>
                  </a:cubicBezTo>
                  <a:cubicBezTo>
                    <a:pt x="274" y="486"/>
                    <a:pt x="276" y="485"/>
                    <a:pt x="279" y="485"/>
                  </a:cubicBezTo>
                  <a:cubicBezTo>
                    <a:pt x="281" y="485"/>
                    <a:pt x="284" y="486"/>
                    <a:pt x="285" y="488"/>
                  </a:cubicBezTo>
                  <a:cubicBezTo>
                    <a:pt x="285" y="488"/>
                    <a:pt x="288" y="489"/>
                    <a:pt x="289" y="489"/>
                  </a:cubicBezTo>
                  <a:cubicBezTo>
                    <a:pt x="292" y="490"/>
                    <a:pt x="295" y="490"/>
                    <a:pt x="297" y="491"/>
                  </a:cubicBezTo>
                  <a:cubicBezTo>
                    <a:pt x="298" y="492"/>
                    <a:pt x="298" y="492"/>
                    <a:pt x="298" y="492"/>
                  </a:cubicBezTo>
                  <a:cubicBezTo>
                    <a:pt x="303" y="495"/>
                    <a:pt x="306" y="498"/>
                    <a:pt x="307" y="500"/>
                  </a:cubicBezTo>
                  <a:cubicBezTo>
                    <a:pt x="308" y="498"/>
                    <a:pt x="309" y="498"/>
                    <a:pt x="310" y="498"/>
                  </a:cubicBezTo>
                  <a:cubicBezTo>
                    <a:pt x="312" y="498"/>
                    <a:pt x="313" y="499"/>
                    <a:pt x="316" y="501"/>
                  </a:cubicBezTo>
                  <a:cubicBezTo>
                    <a:pt x="317" y="501"/>
                    <a:pt x="319" y="502"/>
                    <a:pt x="320" y="502"/>
                  </a:cubicBezTo>
                  <a:cubicBezTo>
                    <a:pt x="322" y="502"/>
                    <a:pt x="323" y="501"/>
                    <a:pt x="324" y="501"/>
                  </a:cubicBezTo>
                  <a:cubicBezTo>
                    <a:pt x="325" y="498"/>
                    <a:pt x="330" y="495"/>
                    <a:pt x="334" y="495"/>
                  </a:cubicBezTo>
                  <a:cubicBezTo>
                    <a:pt x="336" y="495"/>
                    <a:pt x="337" y="496"/>
                    <a:pt x="338" y="496"/>
                  </a:cubicBezTo>
                  <a:cubicBezTo>
                    <a:pt x="338" y="497"/>
                    <a:pt x="338" y="497"/>
                    <a:pt x="338" y="497"/>
                  </a:cubicBezTo>
                  <a:cubicBezTo>
                    <a:pt x="339" y="497"/>
                    <a:pt x="340" y="498"/>
                    <a:pt x="340" y="498"/>
                  </a:cubicBezTo>
                  <a:cubicBezTo>
                    <a:pt x="340" y="498"/>
                    <a:pt x="340" y="498"/>
                    <a:pt x="341" y="497"/>
                  </a:cubicBezTo>
                  <a:cubicBezTo>
                    <a:pt x="343" y="495"/>
                    <a:pt x="346" y="494"/>
                    <a:pt x="349" y="494"/>
                  </a:cubicBezTo>
                  <a:cubicBezTo>
                    <a:pt x="352" y="494"/>
                    <a:pt x="355" y="496"/>
                    <a:pt x="356" y="498"/>
                  </a:cubicBezTo>
                  <a:cubicBezTo>
                    <a:pt x="356" y="499"/>
                    <a:pt x="357" y="500"/>
                    <a:pt x="361" y="500"/>
                  </a:cubicBezTo>
                  <a:cubicBezTo>
                    <a:pt x="364" y="500"/>
                    <a:pt x="365" y="502"/>
                    <a:pt x="366" y="503"/>
                  </a:cubicBezTo>
                  <a:cubicBezTo>
                    <a:pt x="366" y="503"/>
                    <a:pt x="366" y="503"/>
                    <a:pt x="366" y="504"/>
                  </a:cubicBezTo>
                  <a:cubicBezTo>
                    <a:pt x="366" y="503"/>
                    <a:pt x="367" y="503"/>
                    <a:pt x="367" y="502"/>
                  </a:cubicBezTo>
                  <a:cubicBezTo>
                    <a:pt x="367" y="501"/>
                    <a:pt x="368" y="500"/>
                    <a:pt x="369" y="499"/>
                  </a:cubicBezTo>
                  <a:cubicBezTo>
                    <a:pt x="369" y="499"/>
                    <a:pt x="370" y="498"/>
                    <a:pt x="371" y="498"/>
                  </a:cubicBezTo>
                  <a:cubicBezTo>
                    <a:pt x="371" y="498"/>
                    <a:pt x="371" y="498"/>
                    <a:pt x="371" y="498"/>
                  </a:cubicBezTo>
                  <a:cubicBezTo>
                    <a:pt x="373" y="499"/>
                    <a:pt x="374" y="499"/>
                    <a:pt x="375" y="500"/>
                  </a:cubicBezTo>
                  <a:cubicBezTo>
                    <a:pt x="376" y="501"/>
                    <a:pt x="378" y="502"/>
                    <a:pt x="379" y="502"/>
                  </a:cubicBezTo>
                  <a:cubicBezTo>
                    <a:pt x="383" y="502"/>
                    <a:pt x="384" y="501"/>
                    <a:pt x="384" y="500"/>
                  </a:cubicBezTo>
                  <a:cubicBezTo>
                    <a:pt x="384" y="496"/>
                    <a:pt x="384" y="494"/>
                    <a:pt x="383" y="494"/>
                  </a:cubicBezTo>
                  <a:cubicBezTo>
                    <a:pt x="382" y="494"/>
                    <a:pt x="380" y="493"/>
                    <a:pt x="379" y="493"/>
                  </a:cubicBezTo>
                  <a:cubicBezTo>
                    <a:pt x="378" y="492"/>
                    <a:pt x="377" y="491"/>
                    <a:pt x="375" y="491"/>
                  </a:cubicBezTo>
                  <a:cubicBezTo>
                    <a:pt x="372" y="491"/>
                    <a:pt x="370" y="488"/>
                    <a:pt x="369" y="486"/>
                  </a:cubicBezTo>
                  <a:cubicBezTo>
                    <a:pt x="369" y="484"/>
                    <a:pt x="370" y="482"/>
                    <a:pt x="372" y="482"/>
                  </a:cubicBezTo>
                  <a:cubicBezTo>
                    <a:pt x="375" y="480"/>
                    <a:pt x="377" y="479"/>
                    <a:pt x="378" y="478"/>
                  </a:cubicBezTo>
                  <a:cubicBezTo>
                    <a:pt x="377" y="477"/>
                    <a:pt x="376" y="473"/>
                    <a:pt x="377" y="470"/>
                  </a:cubicBezTo>
                  <a:cubicBezTo>
                    <a:pt x="378" y="469"/>
                    <a:pt x="379" y="468"/>
                    <a:pt x="381" y="467"/>
                  </a:cubicBezTo>
                  <a:cubicBezTo>
                    <a:pt x="382" y="467"/>
                    <a:pt x="384" y="467"/>
                    <a:pt x="385" y="467"/>
                  </a:cubicBezTo>
                  <a:cubicBezTo>
                    <a:pt x="386" y="467"/>
                    <a:pt x="387" y="467"/>
                    <a:pt x="387" y="467"/>
                  </a:cubicBezTo>
                  <a:cubicBezTo>
                    <a:pt x="385" y="466"/>
                    <a:pt x="383" y="465"/>
                    <a:pt x="382" y="463"/>
                  </a:cubicBezTo>
                  <a:cubicBezTo>
                    <a:pt x="380" y="461"/>
                    <a:pt x="379" y="453"/>
                    <a:pt x="382" y="451"/>
                  </a:cubicBezTo>
                  <a:cubicBezTo>
                    <a:pt x="383" y="451"/>
                    <a:pt x="384" y="451"/>
                    <a:pt x="385" y="451"/>
                  </a:cubicBezTo>
                  <a:cubicBezTo>
                    <a:pt x="386" y="451"/>
                    <a:pt x="386" y="451"/>
                    <a:pt x="387" y="451"/>
                  </a:cubicBezTo>
                  <a:cubicBezTo>
                    <a:pt x="389" y="451"/>
                    <a:pt x="391" y="451"/>
                    <a:pt x="392" y="451"/>
                  </a:cubicBezTo>
                  <a:cubicBezTo>
                    <a:pt x="393" y="450"/>
                    <a:pt x="395" y="450"/>
                    <a:pt x="397" y="450"/>
                  </a:cubicBezTo>
                  <a:cubicBezTo>
                    <a:pt x="398" y="450"/>
                    <a:pt x="399" y="450"/>
                    <a:pt x="400" y="450"/>
                  </a:cubicBezTo>
                  <a:cubicBezTo>
                    <a:pt x="402" y="450"/>
                    <a:pt x="403" y="450"/>
                    <a:pt x="404" y="450"/>
                  </a:cubicBezTo>
                  <a:cubicBezTo>
                    <a:pt x="404" y="450"/>
                    <a:pt x="404" y="450"/>
                    <a:pt x="405" y="449"/>
                  </a:cubicBezTo>
                  <a:cubicBezTo>
                    <a:pt x="409" y="446"/>
                    <a:pt x="418" y="445"/>
                    <a:pt x="423" y="445"/>
                  </a:cubicBezTo>
                  <a:cubicBezTo>
                    <a:pt x="425" y="445"/>
                    <a:pt x="427" y="445"/>
                    <a:pt x="429" y="444"/>
                  </a:cubicBezTo>
                  <a:cubicBezTo>
                    <a:pt x="431" y="443"/>
                    <a:pt x="432" y="442"/>
                    <a:pt x="434" y="442"/>
                  </a:cubicBezTo>
                  <a:cubicBezTo>
                    <a:pt x="440" y="441"/>
                    <a:pt x="448" y="440"/>
                    <a:pt x="450" y="439"/>
                  </a:cubicBezTo>
                  <a:cubicBezTo>
                    <a:pt x="451" y="439"/>
                    <a:pt x="452" y="438"/>
                    <a:pt x="455" y="438"/>
                  </a:cubicBezTo>
                  <a:cubicBezTo>
                    <a:pt x="457" y="437"/>
                    <a:pt x="464" y="436"/>
                    <a:pt x="465" y="435"/>
                  </a:cubicBezTo>
                  <a:cubicBezTo>
                    <a:pt x="466" y="431"/>
                    <a:pt x="476" y="430"/>
                    <a:pt x="478" y="430"/>
                  </a:cubicBezTo>
                  <a:cubicBezTo>
                    <a:pt x="480" y="430"/>
                    <a:pt x="481" y="430"/>
                    <a:pt x="482" y="430"/>
                  </a:cubicBezTo>
                  <a:cubicBezTo>
                    <a:pt x="485" y="432"/>
                    <a:pt x="487" y="432"/>
                    <a:pt x="489" y="432"/>
                  </a:cubicBezTo>
                  <a:cubicBezTo>
                    <a:pt x="491" y="431"/>
                    <a:pt x="496" y="432"/>
                    <a:pt x="498" y="434"/>
                  </a:cubicBezTo>
                  <a:cubicBezTo>
                    <a:pt x="499" y="436"/>
                    <a:pt x="499" y="437"/>
                    <a:pt x="499" y="438"/>
                  </a:cubicBezTo>
                  <a:cubicBezTo>
                    <a:pt x="499" y="439"/>
                    <a:pt x="499" y="440"/>
                    <a:pt x="500" y="442"/>
                  </a:cubicBezTo>
                  <a:cubicBezTo>
                    <a:pt x="500" y="443"/>
                    <a:pt x="501" y="445"/>
                    <a:pt x="501" y="446"/>
                  </a:cubicBezTo>
                  <a:cubicBezTo>
                    <a:pt x="501" y="448"/>
                    <a:pt x="500" y="449"/>
                    <a:pt x="499" y="449"/>
                  </a:cubicBezTo>
                  <a:cubicBezTo>
                    <a:pt x="499" y="449"/>
                    <a:pt x="499" y="449"/>
                    <a:pt x="499" y="449"/>
                  </a:cubicBezTo>
                  <a:cubicBezTo>
                    <a:pt x="500" y="449"/>
                    <a:pt x="500" y="449"/>
                    <a:pt x="500" y="449"/>
                  </a:cubicBezTo>
                  <a:cubicBezTo>
                    <a:pt x="503" y="449"/>
                    <a:pt x="506" y="448"/>
                    <a:pt x="506" y="448"/>
                  </a:cubicBezTo>
                  <a:cubicBezTo>
                    <a:pt x="507" y="446"/>
                    <a:pt x="509" y="446"/>
                    <a:pt x="509" y="446"/>
                  </a:cubicBezTo>
                  <a:cubicBezTo>
                    <a:pt x="512" y="446"/>
                    <a:pt x="513" y="448"/>
                    <a:pt x="514" y="451"/>
                  </a:cubicBezTo>
                  <a:cubicBezTo>
                    <a:pt x="515" y="450"/>
                    <a:pt x="516" y="449"/>
                    <a:pt x="517" y="449"/>
                  </a:cubicBezTo>
                  <a:cubicBezTo>
                    <a:pt x="518" y="449"/>
                    <a:pt x="521" y="450"/>
                    <a:pt x="522" y="452"/>
                  </a:cubicBezTo>
                  <a:cubicBezTo>
                    <a:pt x="522" y="452"/>
                    <a:pt x="523" y="451"/>
                    <a:pt x="523" y="451"/>
                  </a:cubicBezTo>
                  <a:cubicBezTo>
                    <a:pt x="524" y="451"/>
                    <a:pt x="525" y="451"/>
                    <a:pt x="526" y="451"/>
                  </a:cubicBezTo>
                  <a:cubicBezTo>
                    <a:pt x="527" y="451"/>
                    <a:pt x="529" y="452"/>
                    <a:pt x="529" y="454"/>
                  </a:cubicBezTo>
                  <a:cubicBezTo>
                    <a:pt x="529" y="456"/>
                    <a:pt x="527" y="457"/>
                    <a:pt x="526" y="458"/>
                  </a:cubicBezTo>
                  <a:cubicBezTo>
                    <a:pt x="525" y="459"/>
                    <a:pt x="524" y="459"/>
                    <a:pt x="524" y="460"/>
                  </a:cubicBezTo>
                  <a:cubicBezTo>
                    <a:pt x="524" y="460"/>
                    <a:pt x="524" y="460"/>
                    <a:pt x="524" y="460"/>
                  </a:cubicBezTo>
                  <a:cubicBezTo>
                    <a:pt x="524" y="460"/>
                    <a:pt x="525" y="459"/>
                    <a:pt x="526" y="459"/>
                  </a:cubicBezTo>
                  <a:cubicBezTo>
                    <a:pt x="527" y="458"/>
                    <a:pt x="529" y="457"/>
                    <a:pt x="531" y="457"/>
                  </a:cubicBezTo>
                  <a:cubicBezTo>
                    <a:pt x="531" y="457"/>
                    <a:pt x="531" y="457"/>
                    <a:pt x="532" y="457"/>
                  </a:cubicBezTo>
                  <a:cubicBezTo>
                    <a:pt x="532" y="457"/>
                    <a:pt x="532" y="457"/>
                    <a:pt x="532" y="457"/>
                  </a:cubicBezTo>
                  <a:cubicBezTo>
                    <a:pt x="533" y="457"/>
                    <a:pt x="536" y="456"/>
                    <a:pt x="538" y="455"/>
                  </a:cubicBezTo>
                  <a:cubicBezTo>
                    <a:pt x="540" y="454"/>
                    <a:pt x="541" y="453"/>
                    <a:pt x="543" y="452"/>
                  </a:cubicBezTo>
                  <a:cubicBezTo>
                    <a:pt x="545" y="452"/>
                    <a:pt x="548" y="450"/>
                    <a:pt x="550" y="449"/>
                  </a:cubicBezTo>
                  <a:cubicBezTo>
                    <a:pt x="551" y="448"/>
                    <a:pt x="552" y="447"/>
                    <a:pt x="553" y="447"/>
                  </a:cubicBezTo>
                  <a:cubicBezTo>
                    <a:pt x="554" y="446"/>
                    <a:pt x="555" y="446"/>
                    <a:pt x="557" y="445"/>
                  </a:cubicBezTo>
                  <a:cubicBezTo>
                    <a:pt x="557" y="445"/>
                    <a:pt x="558" y="445"/>
                    <a:pt x="558" y="445"/>
                  </a:cubicBezTo>
                  <a:cubicBezTo>
                    <a:pt x="560" y="445"/>
                    <a:pt x="563" y="446"/>
                    <a:pt x="563" y="447"/>
                  </a:cubicBezTo>
                  <a:cubicBezTo>
                    <a:pt x="563" y="448"/>
                    <a:pt x="564" y="449"/>
                    <a:pt x="563" y="451"/>
                  </a:cubicBezTo>
                  <a:cubicBezTo>
                    <a:pt x="562" y="452"/>
                    <a:pt x="561" y="452"/>
                    <a:pt x="561" y="453"/>
                  </a:cubicBezTo>
                  <a:cubicBezTo>
                    <a:pt x="561" y="453"/>
                    <a:pt x="562" y="455"/>
                    <a:pt x="565" y="456"/>
                  </a:cubicBezTo>
                  <a:cubicBezTo>
                    <a:pt x="572" y="458"/>
                    <a:pt x="580" y="470"/>
                    <a:pt x="585" y="478"/>
                  </a:cubicBezTo>
                  <a:cubicBezTo>
                    <a:pt x="587" y="481"/>
                    <a:pt x="587" y="481"/>
                    <a:pt x="587" y="481"/>
                  </a:cubicBezTo>
                  <a:cubicBezTo>
                    <a:pt x="589" y="484"/>
                    <a:pt x="591" y="488"/>
                    <a:pt x="593" y="492"/>
                  </a:cubicBezTo>
                  <a:cubicBezTo>
                    <a:pt x="594" y="495"/>
                    <a:pt x="596" y="499"/>
                    <a:pt x="597" y="500"/>
                  </a:cubicBezTo>
                  <a:cubicBezTo>
                    <a:pt x="597" y="500"/>
                    <a:pt x="598" y="499"/>
                    <a:pt x="598" y="498"/>
                  </a:cubicBezTo>
                  <a:cubicBezTo>
                    <a:pt x="599" y="497"/>
                    <a:pt x="600" y="495"/>
                    <a:pt x="601" y="494"/>
                  </a:cubicBezTo>
                  <a:cubicBezTo>
                    <a:pt x="602" y="494"/>
                    <a:pt x="602" y="493"/>
                    <a:pt x="603" y="493"/>
                  </a:cubicBezTo>
                  <a:cubicBezTo>
                    <a:pt x="606" y="493"/>
                    <a:pt x="608" y="495"/>
                    <a:pt x="610" y="497"/>
                  </a:cubicBezTo>
                  <a:cubicBezTo>
                    <a:pt x="611" y="498"/>
                    <a:pt x="612" y="499"/>
                    <a:pt x="613" y="499"/>
                  </a:cubicBezTo>
                  <a:cubicBezTo>
                    <a:pt x="614" y="500"/>
                    <a:pt x="615" y="500"/>
                    <a:pt x="616" y="500"/>
                  </a:cubicBezTo>
                  <a:cubicBezTo>
                    <a:pt x="618" y="501"/>
                    <a:pt x="621" y="502"/>
                    <a:pt x="622" y="501"/>
                  </a:cubicBezTo>
                  <a:cubicBezTo>
                    <a:pt x="623" y="501"/>
                    <a:pt x="624" y="501"/>
                    <a:pt x="625" y="500"/>
                  </a:cubicBezTo>
                  <a:cubicBezTo>
                    <a:pt x="629" y="499"/>
                    <a:pt x="633" y="497"/>
                    <a:pt x="635" y="498"/>
                  </a:cubicBezTo>
                  <a:cubicBezTo>
                    <a:pt x="636" y="498"/>
                    <a:pt x="636" y="499"/>
                    <a:pt x="637" y="499"/>
                  </a:cubicBezTo>
                  <a:cubicBezTo>
                    <a:pt x="639" y="500"/>
                    <a:pt x="642" y="501"/>
                    <a:pt x="643" y="505"/>
                  </a:cubicBezTo>
                  <a:cubicBezTo>
                    <a:pt x="645" y="509"/>
                    <a:pt x="647" y="510"/>
                    <a:pt x="649" y="510"/>
                  </a:cubicBezTo>
                  <a:cubicBezTo>
                    <a:pt x="650" y="510"/>
                    <a:pt x="653" y="510"/>
                    <a:pt x="653" y="516"/>
                  </a:cubicBezTo>
                  <a:cubicBezTo>
                    <a:pt x="653" y="517"/>
                    <a:pt x="656" y="519"/>
                    <a:pt x="657" y="519"/>
                  </a:cubicBezTo>
                  <a:cubicBezTo>
                    <a:pt x="659" y="519"/>
                    <a:pt x="664" y="518"/>
                    <a:pt x="665" y="517"/>
                  </a:cubicBezTo>
                  <a:cubicBezTo>
                    <a:pt x="666" y="516"/>
                    <a:pt x="667" y="516"/>
                    <a:pt x="668" y="516"/>
                  </a:cubicBezTo>
                  <a:cubicBezTo>
                    <a:pt x="670" y="516"/>
                    <a:pt x="671" y="517"/>
                    <a:pt x="672" y="519"/>
                  </a:cubicBezTo>
                  <a:cubicBezTo>
                    <a:pt x="672" y="519"/>
                    <a:pt x="672" y="520"/>
                    <a:pt x="672" y="520"/>
                  </a:cubicBezTo>
                  <a:cubicBezTo>
                    <a:pt x="672" y="520"/>
                    <a:pt x="672" y="520"/>
                    <a:pt x="672" y="521"/>
                  </a:cubicBezTo>
                  <a:cubicBezTo>
                    <a:pt x="673" y="521"/>
                    <a:pt x="673" y="521"/>
                    <a:pt x="673" y="521"/>
                  </a:cubicBezTo>
                  <a:cubicBezTo>
                    <a:pt x="673" y="522"/>
                    <a:pt x="673" y="522"/>
                    <a:pt x="673" y="522"/>
                  </a:cubicBezTo>
                  <a:cubicBezTo>
                    <a:pt x="674" y="522"/>
                    <a:pt x="674" y="522"/>
                    <a:pt x="674" y="523"/>
                  </a:cubicBezTo>
                  <a:cubicBezTo>
                    <a:pt x="674" y="523"/>
                    <a:pt x="674" y="523"/>
                    <a:pt x="674" y="523"/>
                  </a:cubicBezTo>
                  <a:cubicBezTo>
                    <a:pt x="675" y="523"/>
                    <a:pt x="675" y="523"/>
                    <a:pt x="675" y="523"/>
                  </a:cubicBezTo>
                  <a:cubicBezTo>
                    <a:pt x="675" y="523"/>
                    <a:pt x="675" y="523"/>
                    <a:pt x="675" y="523"/>
                  </a:cubicBezTo>
                  <a:cubicBezTo>
                    <a:pt x="675" y="523"/>
                    <a:pt x="675" y="523"/>
                    <a:pt x="675" y="523"/>
                  </a:cubicBezTo>
                  <a:cubicBezTo>
                    <a:pt x="676" y="523"/>
                    <a:pt x="677" y="523"/>
                    <a:pt x="678" y="524"/>
                  </a:cubicBezTo>
                  <a:cubicBezTo>
                    <a:pt x="678" y="524"/>
                    <a:pt x="678" y="524"/>
                    <a:pt x="678" y="524"/>
                  </a:cubicBezTo>
                  <a:cubicBezTo>
                    <a:pt x="678" y="524"/>
                    <a:pt x="679" y="524"/>
                    <a:pt x="680" y="524"/>
                  </a:cubicBezTo>
                  <a:cubicBezTo>
                    <a:pt x="680" y="524"/>
                    <a:pt x="680" y="524"/>
                    <a:pt x="680" y="524"/>
                  </a:cubicBezTo>
                  <a:cubicBezTo>
                    <a:pt x="680" y="524"/>
                    <a:pt x="680" y="524"/>
                    <a:pt x="680" y="524"/>
                  </a:cubicBezTo>
                  <a:cubicBezTo>
                    <a:pt x="680" y="524"/>
                    <a:pt x="680" y="524"/>
                    <a:pt x="680" y="523"/>
                  </a:cubicBezTo>
                  <a:cubicBezTo>
                    <a:pt x="680" y="523"/>
                    <a:pt x="680" y="523"/>
                    <a:pt x="680" y="523"/>
                  </a:cubicBezTo>
                  <a:cubicBezTo>
                    <a:pt x="681" y="522"/>
                    <a:pt x="683" y="521"/>
                    <a:pt x="689" y="520"/>
                  </a:cubicBezTo>
                  <a:cubicBezTo>
                    <a:pt x="694" y="519"/>
                    <a:pt x="697" y="518"/>
                    <a:pt x="698" y="517"/>
                  </a:cubicBezTo>
                  <a:cubicBezTo>
                    <a:pt x="699" y="514"/>
                    <a:pt x="701" y="513"/>
                    <a:pt x="704" y="513"/>
                  </a:cubicBezTo>
                  <a:cubicBezTo>
                    <a:pt x="705" y="512"/>
                    <a:pt x="706" y="512"/>
                    <a:pt x="707" y="511"/>
                  </a:cubicBezTo>
                  <a:cubicBezTo>
                    <a:pt x="708" y="510"/>
                    <a:pt x="709" y="509"/>
                    <a:pt x="711" y="508"/>
                  </a:cubicBezTo>
                  <a:cubicBezTo>
                    <a:pt x="712" y="508"/>
                    <a:pt x="713" y="507"/>
                    <a:pt x="714" y="507"/>
                  </a:cubicBezTo>
                  <a:cubicBezTo>
                    <a:pt x="715" y="505"/>
                    <a:pt x="717" y="504"/>
                    <a:pt x="719" y="504"/>
                  </a:cubicBezTo>
                  <a:cubicBezTo>
                    <a:pt x="720" y="504"/>
                    <a:pt x="721" y="503"/>
                    <a:pt x="721" y="503"/>
                  </a:cubicBezTo>
                  <a:cubicBezTo>
                    <a:pt x="723" y="501"/>
                    <a:pt x="727" y="501"/>
                    <a:pt x="728" y="501"/>
                  </a:cubicBezTo>
                  <a:cubicBezTo>
                    <a:pt x="730" y="501"/>
                    <a:pt x="731" y="501"/>
                    <a:pt x="732" y="501"/>
                  </a:cubicBezTo>
                  <a:cubicBezTo>
                    <a:pt x="734" y="502"/>
                    <a:pt x="744" y="504"/>
                    <a:pt x="746" y="504"/>
                  </a:cubicBezTo>
                  <a:cubicBezTo>
                    <a:pt x="747" y="504"/>
                    <a:pt x="747" y="504"/>
                    <a:pt x="747" y="504"/>
                  </a:cubicBezTo>
                  <a:cubicBezTo>
                    <a:pt x="749" y="504"/>
                    <a:pt x="750" y="506"/>
                    <a:pt x="751" y="508"/>
                  </a:cubicBezTo>
                  <a:cubicBezTo>
                    <a:pt x="751" y="509"/>
                    <a:pt x="751" y="510"/>
                    <a:pt x="751" y="510"/>
                  </a:cubicBezTo>
                  <a:cubicBezTo>
                    <a:pt x="752" y="510"/>
                    <a:pt x="753" y="511"/>
                    <a:pt x="754" y="512"/>
                  </a:cubicBezTo>
                  <a:cubicBezTo>
                    <a:pt x="756" y="512"/>
                    <a:pt x="758" y="514"/>
                    <a:pt x="759" y="514"/>
                  </a:cubicBezTo>
                  <a:cubicBezTo>
                    <a:pt x="760" y="513"/>
                    <a:pt x="762" y="512"/>
                    <a:pt x="765" y="512"/>
                  </a:cubicBezTo>
                  <a:cubicBezTo>
                    <a:pt x="767" y="512"/>
                    <a:pt x="768" y="512"/>
                    <a:pt x="770" y="513"/>
                  </a:cubicBezTo>
                  <a:cubicBezTo>
                    <a:pt x="770" y="514"/>
                    <a:pt x="771" y="514"/>
                    <a:pt x="771" y="514"/>
                  </a:cubicBezTo>
                  <a:cubicBezTo>
                    <a:pt x="773" y="515"/>
                    <a:pt x="774" y="516"/>
                    <a:pt x="775" y="516"/>
                  </a:cubicBezTo>
                  <a:cubicBezTo>
                    <a:pt x="776" y="515"/>
                    <a:pt x="778" y="514"/>
                    <a:pt x="780" y="513"/>
                  </a:cubicBezTo>
                  <a:cubicBezTo>
                    <a:pt x="780" y="513"/>
                    <a:pt x="781" y="513"/>
                    <a:pt x="782" y="512"/>
                  </a:cubicBezTo>
                  <a:cubicBezTo>
                    <a:pt x="783" y="512"/>
                    <a:pt x="784" y="512"/>
                    <a:pt x="785" y="511"/>
                  </a:cubicBezTo>
                  <a:cubicBezTo>
                    <a:pt x="785" y="511"/>
                    <a:pt x="786" y="508"/>
                    <a:pt x="785" y="507"/>
                  </a:cubicBezTo>
                  <a:cubicBezTo>
                    <a:pt x="783" y="506"/>
                    <a:pt x="781" y="499"/>
                    <a:pt x="780" y="497"/>
                  </a:cubicBezTo>
                  <a:cubicBezTo>
                    <a:pt x="780" y="494"/>
                    <a:pt x="782" y="493"/>
                    <a:pt x="784" y="492"/>
                  </a:cubicBezTo>
                  <a:cubicBezTo>
                    <a:pt x="784" y="491"/>
                    <a:pt x="785" y="491"/>
                    <a:pt x="785" y="490"/>
                  </a:cubicBezTo>
                  <a:cubicBezTo>
                    <a:pt x="786" y="488"/>
                    <a:pt x="788" y="487"/>
                    <a:pt x="790" y="486"/>
                  </a:cubicBezTo>
                  <a:cubicBezTo>
                    <a:pt x="791" y="486"/>
                    <a:pt x="791" y="486"/>
                    <a:pt x="792" y="485"/>
                  </a:cubicBezTo>
                  <a:cubicBezTo>
                    <a:pt x="792" y="485"/>
                    <a:pt x="792" y="485"/>
                    <a:pt x="792" y="484"/>
                  </a:cubicBezTo>
                  <a:cubicBezTo>
                    <a:pt x="793" y="483"/>
                    <a:pt x="794" y="481"/>
                    <a:pt x="796" y="481"/>
                  </a:cubicBezTo>
                  <a:cubicBezTo>
                    <a:pt x="797" y="481"/>
                    <a:pt x="797" y="481"/>
                    <a:pt x="798" y="481"/>
                  </a:cubicBezTo>
                  <a:cubicBezTo>
                    <a:pt x="798" y="482"/>
                    <a:pt x="805" y="484"/>
                    <a:pt x="807" y="485"/>
                  </a:cubicBezTo>
                  <a:cubicBezTo>
                    <a:pt x="807" y="486"/>
                    <a:pt x="810" y="486"/>
                    <a:pt x="812" y="486"/>
                  </a:cubicBezTo>
                  <a:cubicBezTo>
                    <a:pt x="815" y="486"/>
                    <a:pt x="819" y="488"/>
                    <a:pt x="822" y="490"/>
                  </a:cubicBezTo>
                  <a:cubicBezTo>
                    <a:pt x="822" y="490"/>
                    <a:pt x="824" y="491"/>
                    <a:pt x="826" y="491"/>
                  </a:cubicBezTo>
                  <a:cubicBezTo>
                    <a:pt x="829" y="491"/>
                    <a:pt x="832" y="492"/>
                    <a:pt x="833" y="494"/>
                  </a:cubicBezTo>
                  <a:cubicBezTo>
                    <a:pt x="834" y="495"/>
                    <a:pt x="834" y="497"/>
                    <a:pt x="834" y="499"/>
                  </a:cubicBezTo>
                  <a:cubicBezTo>
                    <a:pt x="834" y="501"/>
                    <a:pt x="834" y="503"/>
                    <a:pt x="835" y="503"/>
                  </a:cubicBezTo>
                  <a:cubicBezTo>
                    <a:pt x="837" y="506"/>
                    <a:pt x="839" y="508"/>
                    <a:pt x="839" y="508"/>
                  </a:cubicBezTo>
                  <a:cubicBezTo>
                    <a:pt x="841" y="507"/>
                    <a:pt x="843" y="508"/>
                    <a:pt x="846" y="509"/>
                  </a:cubicBezTo>
                  <a:cubicBezTo>
                    <a:pt x="847" y="510"/>
                    <a:pt x="849" y="511"/>
                    <a:pt x="850" y="511"/>
                  </a:cubicBezTo>
                  <a:cubicBezTo>
                    <a:pt x="850" y="511"/>
                    <a:pt x="852" y="510"/>
                    <a:pt x="853" y="509"/>
                  </a:cubicBezTo>
                  <a:cubicBezTo>
                    <a:pt x="855" y="508"/>
                    <a:pt x="856" y="507"/>
                    <a:pt x="858" y="507"/>
                  </a:cubicBezTo>
                  <a:cubicBezTo>
                    <a:pt x="859" y="507"/>
                    <a:pt x="860" y="507"/>
                    <a:pt x="862" y="506"/>
                  </a:cubicBezTo>
                  <a:cubicBezTo>
                    <a:pt x="865" y="506"/>
                    <a:pt x="867" y="505"/>
                    <a:pt x="869" y="506"/>
                  </a:cubicBezTo>
                  <a:cubicBezTo>
                    <a:pt x="869" y="506"/>
                    <a:pt x="871" y="506"/>
                    <a:pt x="872" y="507"/>
                  </a:cubicBezTo>
                  <a:cubicBezTo>
                    <a:pt x="874" y="507"/>
                    <a:pt x="877" y="508"/>
                    <a:pt x="878" y="508"/>
                  </a:cubicBezTo>
                  <a:cubicBezTo>
                    <a:pt x="879" y="508"/>
                    <a:pt x="879" y="508"/>
                    <a:pt x="880" y="508"/>
                  </a:cubicBezTo>
                  <a:cubicBezTo>
                    <a:pt x="881" y="508"/>
                    <a:pt x="888" y="508"/>
                    <a:pt x="889" y="511"/>
                  </a:cubicBezTo>
                  <a:cubicBezTo>
                    <a:pt x="889" y="512"/>
                    <a:pt x="891" y="512"/>
                    <a:pt x="892" y="512"/>
                  </a:cubicBezTo>
                  <a:cubicBezTo>
                    <a:pt x="895" y="513"/>
                    <a:pt x="899" y="514"/>
                    <a:pt x="899" y="517"/>
                  </a:cubicBezTo>
                  <a:cubicBezTo>
                    <a:pt x="899" y="517"/>
                    <a:pt x="900" y="518"/>
                    <a:pt x="901" y="518"/>
                  </a:cubicBezTo>
                  <a:cubicBezTo>
                    <a:pt x="902" y="519"/>
                    <a:pt x="904" y="520"/>
                    <a:pt x="905" y="522"/>
                  </a:cubicBezTo>
                  <a:cubicBezTo>
                    <a:pt x="905" y="522"/>
                    <a:pt x="907" y="522"/>
                    <a:pt x="908" y="523"/>
                  </a:cubicBezTo>
                  <a:cubicBezTo>
                    <a:pt x="909" y="523"/>
                    <a:pt x="910" y="523"/>
                    <a:pt x="911" y="523"/>
                  </a:cubicBezTo>
                  <a:cubicBezTo>
                    <a:pt x="914" y="523"/>
                    <a:pt x="916" y="523"/>
                    <a:pt x="917" y="523"/>
                  </a:cubicBezTo>
                  <a:cubicBezTo>
                    <a:pt x="918" y="524"/>
                    <a:pt x="918" y="524"/>
                    <a:pt x="918" y="524"/>
                  </a:cubicBezTo>
                  <a:cubicBezTo>
                    <a:pt x="919" y="524"/>
                    <a:pt x="921" y="525"/>
                    <a:pt x="925" y="525"/>
                  </a:cubicBezTo>
                  <a:cubicBezTo>
                    <a:pt x="928" y="525"/>
                    <a:pt x="930" y="524"/>
                    <a:pt x="931" y="524"/>
                  </a:cubicBezTo>
                  <a:cubicBezTo>
                    <a:pt x="931" y="523"/>
                    <a:pt x="934" y="523"/>
                    <a:pt x="938" y="522"/>
                  </a:cubicBezTo>
                  <a:cubicBezTo>
                    <a:pt x="941" y="522"/>
                    <a:pt x="945" y="521"/>
                    <a:pt x="946" y="520"/>
                  </a:cubicBezTo>
                  <a:cubicBezTo>
                    <a:pt x="947" y="519"/>
                    <a:pt x="949" y="519"/>
                    <a:pt x="951" y="519"/>
                  </a:cubicBezTo>
                  <a:cubicBezTo>
                    <a:pt x="952" y="519"/>
                    <a:pt x="953" y="518"/>
                    <a:pt x="954" y="518"/>
                  </a:cubicBezTo>
                  <a:cubicBezTo>
                    <a:pt x="954" y="516"/>
                    <a:pt x="957" y="514"/>
                    <a:pt x="960" y="513"/>
                  </a:cubicBezTo>
                  <a:cubicBezTo>
                    <a:pt x="961" y="512"/>
                    <a:pt x="963" y="512"/>
                    <a:pt x="964" y="511"/>
                  </a:cubicBezTo>
                  <a:cubicBezTo>
                    <a:pt x="964" y="511"/>
                    <a:pt x="965" y="510"/>
                    <a:pt x="965" y="510"/>
                  </a:cubicBezTo>
                  <a:cubicBezTo>
                    <a:pt x="968" y="509"/>
                    <a:pt x="970" y="509"/>
                    <a:pt x="971" y="509"/>
                  </a:cubicBezTo>
                  <a:cubicBezTo>
                    <a:pt x="971" y="509"/>
                    <a:pt x="971" y="509"/>
                    <a:pt x="971" y="509"/>
                  </a:cubicBezTo>
                  <a:cubicBezTo>
                    <a:pt x="971" y="509"/>
                    <a:pt x="971" y="509"/>
                    <a:pt x="971" y="509"/>
                  </a:cubicBezTo>
                  <a:cubicBezTo>
                    <a:pt x="973" y="509"/>
                    <a:pt x="975" y="509"/>
                    <a:pt x="977" y="510"/>
                  </a:cubicBezTo>
                  <a:cubicBezTo>
                    <a:pt x="979" y="510"/>
                    <a:pt x="980" y="511"/>
                    <a:pt x="981" y="513"/>
                  </a:cubicBezTo>
                  <a:cubicBezTo>
                    <a:pt x="981" y="513"/>
                    <a:pt x="983" y="514"/>
                    <a:pt x="985" y="514"/>
                  </a:cubicBezTo>
                  <a:cubicBezTo>
                    <a:pt x="986" y="514"/>
                    <a:pt x="987" y="514"/>
                    <a:pt x="988" y="513"/>
                  </a:cubicBezTo>
                  <a:cubicBezTo>
                    <a:pt x="988" y="513"/>
                    <a:pt x="989" y="513"/>
                    <a:pt x="990" y="513"/>
                  </a:cubicBezTo>
                  <a:cubicBezTo>
                    <a:pt x="990" y="513"/>
                    <a:pt x="990" y="513"/>
                    <a:pt x="990" y="513"/>
                  </a:cubicBezTo>
                  <a:cubicBezTo>
                    <a:pt x="990" y="513"/>
                    <a:pt x="990" y="513"/>
                    <a:pt x="991" y="513"/>
                  </a:cubicBezTo>
                  <a:cubicBezTo>
                    <a:pt x="992" y="513"/>
                    <a:pt x="994" y="513"/>
                    <a:pt x="996" y="514"/>
                  </a:cubicBezTo>
                  <a:cubicBezTo>
                    <a:pt x="996" y="513"/>
                    <a:pt x="996" y="513"/>
                    <a:pt x="996" y="513"/>
                  </a:cubicBezTo>
                  <a:cubicBezTo>
                    <a:pt x="996" y="514"/>
                    <a:pt x="996" y="514"/>
                    <a:pt x="996" y="514"/>
                  </a:cubicBezTo>
                  <a:cubicBezTo>
                    <a:pt x="997" y="514"/>
                    <a:pt x="998" y="514"/>
                    <a:pt x="998" y="514"/>
                  </a:cubicBezTo>
                  <a:cubicBezTo>
                    <a:pt x="999" y="515"/>
                    <a:pt x="999" y="515"/>
                    <a:pt x="999" y="515"/>
                  </a:cubicBezTo>
                  <a:cubicBezTo>
                    <a:pt x="999" y="515"/>
                    <a:pt x="999" y="515"/>
                    <a:pt x="999" y="515"/>
                  </a:cubicBezTo>
                  <a:cubicBezTo>
                    <a:pt x="999" y="515"/>
                    <a:pt x="999" y="515"/>
                    <a:pt x="999" y="515"/>
                  </a:cubicBezTo>
                  <a:cubicBezTo>
                    <a:pt x="1000" y="516"/>
                    <a:pt x="1000" y="516"/>
                    <a:pt x="1000" y="516"/>
                  </a:cubicBezTo>
                  <a:cubicBezTo>
                    <a:pt x="1000" y="516"/>
                    <a:pt x="1000" y="516"/>
                    <a:pt x="1000" y="516"/>
                  </a:cubicBezTo>
                  <a:cubicBezTo>
                    <a:pt x="1001" y="516"/>
                    <a:pt x="1001" y="517"/>
                    <a:pt x="1001" y="517"/>
                  </a:cubicBezTo>
                  <a:cubicBezTo>
                    <a:pt x="1001" y="517"/>
                    <a:pt x="1001" y="517"/>
                    <a:pt x="1001" y="517"/>
                  </a:cubicBezTo>
                  <a:cubicBezTo>
                    <a:pt x="1001" y="517"/>
                    <a:pt x="1001" y="517"/>
                    <a:pt x="1001" y="517"/>
                  </a:cubicBezTo>
                  <a:cubicBezTo>
                    <a:pt x="1001" y="518"/>
                    <a:pt x="1002" y="518"/>
                    <a:pt x="1002" y="518"/>
                  </a:cubicBezTo>
                  <a:cubicBezTo>
                    <a:pt x="1002" y="518"/>
                    <a:pt x="1002" y="518"/>
                    <a:pt x="1002" y="518"/>
                  </a:cubicBezTo>
                  <a:cubicBezTo>
                    <a:pt x="1002" y="518"/>
                    <a:pt x="1002" y="518"/>
                    <a:pt x="1003" y="518"/>
                  </a:cubicBezTo>
                  <a:cubicBezTo>
                    <a:pt x="1003" y="518"/>
                    <a:pt x="1003" y="518"/>
                    <a:pt x="1003" y="518"/>
                  </a:cubicBezTo>
                  <a:cubicBezTo>
                    <a:pt x="1003" y="518"/>
                    <a:pt x="1003" y="518"/>
                    <a:pt x="1003" y="518"/>
                  </a:cubicBezTo>
                  <a:cubicBezTo>
                    <a:pt x="1004" y="518"/>
                    <a:pt x="1004" y="518"/>
                    <a:pt x="1004" y="518"/>
                  </a:cubicBezTo>
                  <a:cubicBezTo>
                    <a:pt x="1004" y="518"/>
                    <a:pt x="1004" y="518"/>
                    <a:pt x="1004" y="518"/>
                  </a:cubicBezTo>
                  <a:cubicBezTo>
                    <a:pt x="1004" y="519"/>
                    <a:pt x="1005" y="519"/>
                    <a:pt x="1005" y="519"/>
                  </a:cubicBezTo>
                  <a:cubicBezTo>
                    <a:pt x="1005" y="519"/>
                    <a:pt x="1005" y="519"/>
                    <a:pt x="1005" y="519"/>
                  </a:cubicBezTo>
                  <a:cubicBezTo>
                    <a:pt x="1006" y="519"/>
                    <a:pt x="1007" y="519"/>
                    <a:pt x="1009" y="519"/>
                  </a:cubicBezTo>
                  <a:cubicBezTo>
                    <a:pt x="1009" y="519"/>
                    <a:pt x="1009" y="519"/>
                    <a:pt x="1009" y="519"/>
                  </a:cubicBezTo>
                  <a:cubicBezTo>
                    <a:pt x="1010" y="519"/>
                    <a:pt x="1012" y="518"/>
                    <a:pt x="1013" y="517"/>
                  </a:cubicBezTo>
                  <a:cubicBezTo>
                    <a:pt x="1017" y="515"/>
                    <a:pt x="1019" y="514"/>
                    <a:pt x="1020" y="513"/>
                  </a:cubicBezTo>
                  <a:cubicBezTo>
                    <a:pt x="1022" y="513"/>
                    <a:pt x="1023" y="512"/>
                    <a:pt x="1024" y="511"/>
                  </a:cubicBezTo>
                  <a:cubicBezTo>
                    <a:pt x="1024" y="511"/>
                    <a:pt x="1024" y="511"/>
                    <a:pt x="1024" y="511"/>
                  </a:cubicBezTo>
                  <a:cubicBezTo>
                    <a:pt x="1024" y="510"/>
                    <a:pt x="1024" y="510"/>
                    <a:pt x="1024" y="509"/>
                  </a:cubicBezTo>
                  <a:cubicBezTo>
                    <a:pt x="1024" y="507"/>
                    <a:pt x="1025" y="505"/>
                    <a:pt x="1027" y="502"/>
                  </a:cubicBezTo>
                  <a:cubicBezTo>
                    <a:pt x="1028" y="501"/>
                    <a:pt x="1028" y="500"/>
                    <a:pt x="1029" y="499"/>
                  </a:cubicBezTo>
                  <a:cubicBezTo>
                    <a:pt x="1029" y="499"/>
                    <a:pt x="1029" y="498"/>
                    <a:pt x="1029" y="498"/>
                  </a:cubicBezTo>
                  <a:cubicBezTo>
                    <a:pt x="1030" y="495"/>
                    <a:pt x="1035" y="487"/>
                    <a:pt x="1037" y="486"/>
                  </a:cubicBezTo>
                  <a:cubicBezTo>
                    <a:pt x="1039" y="486"/>
                    <a:pt x="1041" y="483"/>
                    <a:pt x="1041" y="482"/>
                  </a:cubicBezTo>
                  <a:cubicBezTo>
                    <a:pt x="1041" y="482"/>
                    <a:pt x="1041" y="481"/>
                    <a:pt x="1041" y="481"/>
                  </a:cubicBezTo>
                  <a:cubicBezTo>
                    <a:pt x="1041" y="481"/>
                    <a:pt x="1041" y="481"/>
                    <a:pt x="1041" y="480"/>
                  </a:cubicBezTo>
                  <a:cubicBezTo>
                    <a:pt x="1041" y="480"/>
                    <a:pt x="1041" y="480"/>
                    <a:pt x="1041" y="480"/>
                  </a:cubicBezTo>
                  <a:cubicBezTo>
                    <a:pt x="1040" y="479"/>
                    <a:pt x="1040" y="479"/>
                    <a:pt x="1040" y="479"/>
                  </a:cubicBezTo>
                  <a:cubicBezTo>
                    <a:pt x="1040" y="479"/>
                    <a:pt x="1040" y="479"/>
                    <a:pt x="1040" y="478"/>
                  </a:cubicBezTo>
                  <a:cubicBezTo>
                    <a:pt x="1040" y="478"/>
                    <a:pt x="1040" y="478"/>
                    <a:pt x="1040" y="478"/>
                  </a:cubicBezTo>
                  <a:cubicBezTo>
                    <a:pt x="1040" y="478"/>
                    <a:pt x="1040" y="478"/>
                    <a:pt x="1040" y="478"/>
                  </a:cubicBezTo>
                  <a:cubicBezTo>
                    <a:pt x="1040" y="478"/>
                    <a:pt x="1040" y="477"/>
                    <a:pt x="1040" y="477"/>
                  </a:cubicBezTo>
                  <a:cubicBezTo>
                    <a:pt x="1040" y="477"/>
                    <a:pt x="1040" y="477"/>
                    <a:pt x="1040" y="477"/>
                  </a:cubicBezTo>
                  <a:cubicBezTo>
                    <a:pt x="1040" y="477"/>
                    <a:pt x="1040" y="477"/>
                    <a:pt x="1040" y="477"/>
                  </a:cubicBezTo>
                  <a:cubicBezTo>
                    <a:pt x="1040" y="477"/>
                    <a:pt x="1040" y="477"/>
                    <a:pt x="1039" y="476"/>
                  </a:cubicBezTo>
                  <a:cubicBezTo>
                    <a:pt x="1039" y="476"/>
                    <a:pt x="1039" y="476"/>
                    <a:pt x="1039" y="476"/>
                  </a:cubicBezTo>
                  <a:cubicBezTo>
                    <a:pt x="1039" y="476"/>
                    <a:pt x="1039" y="476"/>
                    <a:pt x="1039" y="476"/>
                  </a:cubicBezTo>
                  <a:cubicBezTo>
                    <a:pt x="1039" y="476"/>
                    <a:pt x="1039" y="476"/>
                    <a:pt x="1039" y="476"/>
                  </a:cubicBezTo>
                  <a:cubicBezTo>
                    <a:pt x="1038" y="476"/>
                    <a:pt x="1036" y="476"/>
                    <a:pt x="1035" y="474"/>
                  </a:cubicBezTo>
                  <a:cubicBezTo>
                    <a:pt x="1034" y="473"/>
                    <a:pt x="1035" y="470"/>
                    <a:pt x="1037" y="467"/>
                  </a:cubicBezTo>
                  <a:cubicBezTo>
                    <a:pt x="1040" y="463"/>
                    <a:pt x="1044" y="461"/>
                    <a:pt x="1050" y="461"/>
                  </a:cubicBezTo>
                  <a:cubicBezTo>
                    <a:pt x="1051" y="461"/>
                    <a:pt x="1052" y="461"/>
                    <a:pt x="1053" y="462"/>
                  </a:cubicBezTo>
                  <a:cubicBezTo>
                    <a:pt x="1053" y="462"/>
                    <a:pt x="1053" y="462"/>
                    <a:pt x="1053" y="462"/>
                  </a:cubicBezTo>
                  <a:cubicBezTo>
                    <a:pt x="1053" y="462"/>
                    <a:pt x="1054" y="461"/>
                    <a:pt x="1055" y="461"/>
                  </a:cubicBezTo>
                  <a:cubicBezTo>
                    <a:pt x="1059" y="461"/>
                    <a:pt x="1067" y="459"/>
                    <a:pt x="1070" y="460"/>
                  </a:cubicBezTo>
                  <a:cubicBezTo>
                    <a:pt x="1072" y="461"/>
                    <a:pt x="1073" y="461"/>
                    <a:pt x="1074" y="461"/>
                  </a:cubicBezTo>
                  <a:cubicBezTo>
                    <a:pt x="1076" y="461"/>
                    <a:pt x="1076" y="461"/>
                    <a:pt x="1076" y="461"/>
                  </a:cubicBezTo>
                  <a:cubicBezTo>
                    <a:pt x="1078" y="461"/>
                    <a:pt x="1080" y="461"/>
                    <a:pt x="1083" y="462"/>
                  </a:cubicBezTo>
                  <a:cubicBezTo>
                    <a:pt x="1085" y="464"/>
                    <a:pt x="1088" y="464"/>
                    <a:pt x="1091" y="464"/>
                  </a:cubicBezTo>
                  <a:cubicBezTo>
                    <a:pt x="1094" y="465"/>
                    <a:pt x="1096" y="465"/>
                    <a:pt x="1098" y="467"/>
                  </a:cubicBezTo>
                  <a:cubicBezTo>
                    <a:pt x="1098" y="468"/>
                    <a:pt x="1099" y="468"/>
                    <a:pt x="1100" y="469"/>
                  </a:cubicBezTo>
                  <a:cubicBezTo>
                    <a:pt x="1103" y="471"/>
                    <a:pt x="1106" y="473"/>
                    <a:pt x="1105" y="477"/>
                  </a:cubicBezTo>
                  <a:cubicBezTo>
                    <a:pt x="1105" y="477"/>
                    <a:pt x="1105" y="478"/>
                    <a:pt x="1105" y="478"/>
                  </a:cubicBezTo>
                  <a:cubicBezTo>
                    <a:pt x="1105" y="478"/>
                    <a:pt x="1106" y="478"/>
                    <a:pt x="1106" y="478"/>
                  </a:cubicBezTo>
                  <a:cubicBezTo>
                    <a:pt x="1107" y="479"/>
                    <a:pt x="1110" y="481"/>
                    <a:pt x="1111" y="487"/>
                  </a:cubicBezTo>
                  <a:cubicBezTo>
                    <a:pt x="1112" y="491"/>
                    <a:pt x="1113" y="493"/>
                    <a:pt x="1115" y="495"/>
                  </a:cubicBezTo>
                  <a:cubicBezTo>
                    <a:pt x="1116" y="496"/>
                    <a:pt x="1117" y="498"/>
                    <a:pt x="1117" y="500"/>
                  </a:cubicBezTo>
                  <a:cubicBezTo>
                    <a:pt x="1118" y="501"/>
                    <a:pt x="1119" y="504"/>
                    <a:pt x="1120" y="506"/>
                  </a:cubicBezTo>
                  <a:cubicBezTo>
                    <a:pt x="1122" y="510"/>
                    <a:pt x="1124" y="512"/>
                    <a:pt x="1123" y="514"/>
                  </a:cubicBezTo>
                  <a:cubicBezTo>
                    <a:pt x="1123" y="515"/>
                    <a:pt x="1122" y="517"/>
                    <a:pt x="1123" y="517"/>
                  </a:cubicBezTo>
                  <a:cubicBezTo>
                    <a:pt x="1123" y="518"/>
                    <a:pt x="1124" y="518"/>
                    <a:pt x="1126" y="518"/>
                  </a:cubicBezTo>
                  <a:cubicBezTo>
                    <a:pt x="1129" y="518"/>
                    <a:pt x="1132" y="520"/>
                    <a:pt x="1134" y="521"/>
                  </a:cubicBezTo>
                  <a:cubicBezTo>
                    <a:pt x="1135" y="522"/>
                    <a:pt x="1136" y="522"/>
                    <a:pt x="1136" y="522"/>
                  </a:cubicBezTo>
                  <a:cubicBezTo>
                    <a:pt x="1136" y="522"/>
                    <a:pt x="1137" y="522"/>
                    <a:pt x="1137" y="522"/>
                  </a:cubicBezTo>
                  <a:cubicBezTo>
                    <a:pt x="1137" y="522"/>
                    <a:pt x="1137" y="522"/>
                    <a:pt x="1137" y="522"/>
                  </a:cubicBezTo>
                  <a:cubicBezTo>
                    <a:pt x="1137" y="522"/>
                    <a:pt x="1137" y="522"/>
                    <a:pt x="1137" y="522"/>
                  </a:cubicBezTo>
                  <a:cubicBezTo>
                    <a:pt x="1139" y="522"/>
                    <a:pt x="1143" y="524"/>
                    <a:pt x="1146" y="526"/>
                  </a:cubicBezTo>
                  <a:cubicBezTo>
                    <a:pt x="1147" y="526"/>
                    <a:pt x="1148" y="527"/>
                    <a:pt x="1149" y="528"/>
                  </a:cubicBezTo>
                  <a:cubicBezTo>
                    <a:pt x="1150" y="529"/>
                    <a:pt x="1152" y="529"/>
                    <a:pt x="1153" y="530"/>
                  </a:cubicBezTo>
                  <a:cubicBezTo>
                    <a:pt x="1154" y="530"/>
                    <a:pt x="1155" y="530"/>
                    <a:pt x="1155" y="531"/>
                  </a:cubicBezTo>
                  <a:cubicBezTo>
                    <a:pt x="1157" y="531"/>
                    <a:pt x="1158" y="532"/>
                    <a:pt x="1158" y="535"/>
                  </a:cubicBezTo>
                  <a:cubicBezTo>
                    <a:pt x="1158" y="535"/>
                    <a:pt x="1158" y="536"/>
                    <a:pt x="1158" y="537"/>
                  </a:cubicBezTo>
                  <a:cubicBezTo>
                    <a:pt x="1158" y="538"/>
                    <a:pt x="1159" y="538"/>
                    <a:pt x="1159" y="539"/>
                  </a:cubicBezTo>
                  <a:cubicBezTo>
                    <a:pt x="1159" y="540"/>
                    <a:pt x="1160" y="542"/>
                    <a:pt x="1160" y="543"/>
                  </a:cubicBezTo>
                  <a:cubicBezTo>
                    <a:pt x="1160" y="544"/>
                    <a:pt x="1160" y="544"/>
                    <a:pt x="1160" y="544"/>
                  </a:cubicBezTo>
                  <a:cubicBezTo>
                    <a:pt x="1160" y="545"/>
                    <a:pt x="1163" y="547"/>
                    <a:pt x="1167" y="547"/>
                  </a:cubicBezTo>
                  <a:cubicBezTo>
                    <a:pt x="1168" y="547"/>
                    <a:pt x="1168" y="547"/>
                    <a:pt x="1169" y="547"/>
                  </a:cubicBezTo>
                  <a:cubicBezTo>
                    <a:pt x="1170" y="546"/>
                    <a:pt x="1172" y="546"/>
                    <a:pt x="1173" y="547"/>
                  </a:cubicBezTo>
                  <a:cubicBezTo>
                    <a:pt x="1174" y="547"/>
                    <a:pt x="1175" y="547"/>
                    <a:pt x="1175" y="547"/>
                  </a:cubicBezTo>
                  <a:cubicBezTo>
                    <a:pt x="1176" y="547"/>
                    <a:pt x="1177" y="546"/>
                    <a:pt x="1177" y="545"/>
                  </a:cubicBezTo>
                  <a:cubicBezTo>
                    <a:pt x="1179" y="542"/>
                    <a:pt x="1183" y="541"/>
                    <a:pt x="1186" y="541"/>
                  </a:cubicBezTo>
                  <a:cubicBezTo>
                    <a:pt x="1187" y="541"/>
                    <a:pt x="1188" y="541"/>
                    <a:pt x="1189" y="541"/>
                  </a:cubicBezTo>
                  <a:cubicBezTo>
                    <a:pt x="1190" y="540"/>
                    <a:pt x="1193" y="539"/>
                    <a:pt x="1195" y="539"/>
                  </a:cubicBezTo>
                  <a:cubicBezTo>
                    <a:pt x="1197" y="539"/>
                    <a:pt x="1199" y="539"/>
                    <a:pt x="1200" y="540"/>
                  </a:cubicBezTo>
                  <a:cubicBezTo>
                    <a:pt x="1201" y="541"/>
                    <a:pt x="1201" y="543"/>
                    <a:pt x="1201" y="545"/>
                  </a:cubicBezTo>
                  <a:cubicBezTo>
                    <a:pt x="1201" y="547"/>
                    <a:pt x="1202" y="548"/>
                    <a:pt x="1202" y="550"/>
                  </a:cubicBezTo>
                  <a:cubicBezTo>
                    <a:pt x="1203" y="551"/>
                    <a:pt x="1204" y="554"/>
                    <a:pt x="1200" y="556"/>
                  </a:cubicBezTo>
                  <a:cubicBezTo>
                    <a:pt x="1198" y="557"/>
                    <a:pt x="1197" y="564"/>
                    <a:pt x="1196" y="567"/>
                  </a:cubicBezTo>
                  <a:cubicBezTo>
                    <a:pt x="1196" y="568"/>
                    <a:pt x="1195" y="568"/>
                    <a:pt x="1195" y="569"/>
                  </a:cubicBezTo>
                  <a:cubicBezTo>
                    <a:pt x="1195" y="571"/>
                    <a:pt x="1193" y="573"/>
                    <a:pt x="1191" y="574"/>
                  </a:cubicBezTo>
                  <a:cubicBezTo>
                    <a:pt x="1190" y="575"/>
                    <a:pt x="1189" y="576"/>
                    <a:pt x="1189" y="577"/>
                  </a:cubicBezTo>
                  <a:cubicBezTo>
                    <a:pt x="1188" y="580"/>
                    <a:pt x="1186" y="582"/>
                    <a:pt x="1185" y="583"/>
                  </a:cubicBezTo>
                  <a:cubicBezTo>
                    <a:pt x="1184" y="583"/>
                    <a:pt x="1183" y="584"/>
                    <a:pt x="1183" y="584"/>
                  </a:cubicBezTo>
                  <a:cubicBezTo>
                    <a:pt x="1183" y="585"/>
                    <a:pt x="1183" y="585"/>
                    <a:pt x="1183" y="585"/>
                  </a:cubicBezTo>
                  <a:cubicBezTo>
                    <a:pt x="1183" y="585"/>
                    <a:pt x="1183" y="585"/>
                    <a:pt x="1183" y="585"/>
                  </a:cubicBezTo>
                  <a:cubicBezTo>
                    <a:pt x="1183" y="586"/>
                    <a:pt x="1183" y="586"/>
                    <a:pt x="1183" y="586"/>
                  </a:cubicBezTo>
                  <a:cubicBezTo>
                    <a:pt x="1183" y="586"/>
                    <a:pt x="1183" y="586"/>
                    <a:pt x="1183" y="586"/>
                  </a:cubicBezTo>
                  <a:cubicBezTo>
                    <a:pt x="1183" y="587"/>
                    <a:pt x="1182" y="587"/>
                    <a:pt x="1181" y="588"/>
                  </a:cubicBezTo>
                  <a:cubicBezTo>
                    <a:pt x="1181" y="588"/>
                    <a:pt x="1181" y="588"/>
                    <a:pt x="1181" y="588"/>
                  </a:cubicBezTo>
                  <a:cubicBezTo>
                    <a:pt x="1181" y="588"/>
                    <a:pt x="1181" y="588"/>
                    <a:pt x="1181" y="588"/>
                  </a:cubicBezTo>
                  <a:cubicBezTo>
                    <a:pt x="1181" y="588"/>
                    <a:pt x="1181" y="588"/>
                    <a:pt x="1180" y="588"/>
                  </a:cubicBezTo>
                  <a:cubicBezTo>
                    <a:pt x="1180" y="588"/>
                    <a:pt x="1180" y="588"/>
                    <a:pt x="1180" y="588"/>
                  </a:cubicBezTo>
                  <a:cubicBezTo>
                    <a:pt x="1179" y="588"/>
                    <a:pt x="1179" y="588"/>
                    <a:pt x="1178" y="588"/>
                  </a:cubicBezTo>
                  <a:cubicBezTo>
                    <a:pt x="1175" y="588"/>
                    <a:pt x="1172" y="587"/>
                    <a:pt x="1170" y="586"/>
                  </a:cubicBezTo>
                  <a:cubicBezTo>
                    <a:pt x="1169" y="586"/>
                    <a:pt x="1168" y="587"/>
                    <a:pt x="1167" y="588"/>
                  </a:cubicBezTo>
                  <a:cubicBezTo>
                    <a:pt x="1165" y="589"/>
                    <a:pt x="1164" y="591"/>
                    <a:pt x="1162" y="591"/>
                  </a:cubicBezTo>
                  <a:cubicBezTo>
                    <a:pt x="1162" y="591"/>
                    <a:pt x="1162" y="594"/>
                    <a:pt x="1162" y="596"/>
                  </a:cubicBezTo>
                  <a:cubicBezTo>
                    <a:pt x="1163" y="597"/>
                    <a:pt x="1163" y="599"/>
                    <a:pt x="1162" y="600"/>
                  </a:cubicBezTo>
                  <a:cubicBezTo>
                    <a:pt x="1162" y="602"/>
                    <a:pt x="1162" y="603"/>
                    <a:pt x="1163" y="605"/>
                  </a:cubicBezTo>
                  <a:cubicBezTo>
                    <a:pt x="1164" y="607"/>
                    <a:pt x="1164" y="609"/>
                    <a:pt x="1164" y="612"/>
                  </a:cubicBezTo>
                  <a:cubicBezTo>
                    <a:pt x="1164" y="612"/>
                    <a:pt x="1164" y="613"/>
                    <a:pt x="1164" y="613"/>
                  </a:cubicBezTo>
                  <a:cubicBezTo>
                    <a:pt x="1169" y="610"/>
                    <a:pt x="1171" y="610"/>
                    <a:pt x="1171" y="610"/>
                  </a:cubicBezTo>
                  <a:cubicBezTo>
                    <a:pt x="1174" y="610"/>
                    <a:pt x="1176" y="612"/>
                    <a:pt x="1179" y="614"/>
                  </a:cubicBezTo>
                  <a:cubicBezTo>
                    <a:pt x="1181" y="615"/>
                    <a:pt x="1183" y="617"/>
                    <a:pt x="1184" y="617"/>
                  </a:cubicBezTo>
                  <a:cubicBezTo>
                    <a:pt x="1188" y="617"/>
                    <a:pt x="1206" y="605"/>
                    <a:pt x="1208" y="602"/>
                  </a:cubicBezTo>
                  <a:cubicBezTo>
                    <a:pt x="1209" y="600"/>
                    <a:pt x="1212" y="596"/>
                    <a:pt x="1222" y="586"/>
                  </a:cubicBezTo>
                  <a:cubicBezTo>
                    <a:pt x="1224" y="584"/>
                    <a:pt x="1226" y="582"/>
                    <a:pt x="1227" y="581"/>
                  </a:cubicBezTo>
                  <a:cubicBezTo>
                    <a:pt x="1232" y="576"/>
                    <a:pt x="1240" y="567"/>
                    <a:pt x="1243" y="559"/>
                  </a:cubicBezTo>
                  <a:cubicBezTo>
                    <a:pt x="1244" y="556"/>
                    <a:pt x="1248" y="552"/>
                    <a:pt x="1251" y="549"/>
                  </a:cubicBezTo>
                  <a:cubicBezTo>
                    <a:pt x="1253" y="546"/>
                    <a:pt x="1255" y="544"/>
                    <a:pt x="1255" y="543"/>
                  </a:cubicBezTo>
                  <a:cubicBezTo>
                    <a:pt x="1256" y="542"/>
                    <a:pt x="1257" y="541"/>
                    <a:pt x="1257" y="540"/>
                  </a:cubicBezTo>
                  <a:cubicBezTo>
                    <a:pt x="1259" y="539"/>
                    <a:pt x="1260" y="537"/>
                    <a:pt x="1262" y="532"/>
                  </a:cubicBezTo>
                  <a:cubicBezTo>
                    <a:pt x="1264" y="527"/>
                    <a:pt x="1265" y="517"/>
                    <a:pt x="1266" y="511"/>
                  </a:cubicBezTo>
                  <a:cubicBezTo>
                    <a:pt x="1266" y="504"/>
                    <a:pt x="1267" y="503"/>
                    <a:pt x="1267" y="502"/>
                  </a:cubicBezTo>
                  <a:cubicBezTo>
                    <a:pt x="1268" y="501"/>
                    <a:pt x="1268" y="500"/>
                    <a:pt x="1268" y="500"/>
                  </a:cubicBezTo>
                  <a:cubicBezTo>
                    <a:pt x="1268" y="498"/>
                    <a:pt x="1268" y="496"/>
                    <a:pt x="1269" y="495"/>
                  </a:cubicBezTo>
                  <a:cubicBezTo>
                    <a:pt x="1270" y="494"/>
                    <a:pt x="1270" y="493"/>
                    <a:pt x="1270" y="493"/>
                  </a:cubicBezTo>
                  <a:cubicBezTo>
                    <a:pt x="1271" y="491"/>
                    <a:pt x="1271" y="489"/>
                    <a:pt x="1274" y="486"/>
                  </a:cubicBezTo>
                  <a:cubicBezTo>
                    <a:pt x="1276" y="484"/>
                    <a:pt x="1276" y="483"/>
                    <a:pt x="1275" y="481"/>
                  </a:cubicBezTo>
                  <a:cubicBezTo>
                    <a:pt x="1275" y="480"/>
                    <a:pt x="1275" y="478"/>
                    <a:pt x="1275" y="476"/>
                  </a:cubicBezTo>
                  <a:cubicBezTo>
                    <a:pt x="1275" y="475"/>
                    <a:pt x="1275" y="473"/>
                    <a:pt x="1275" y="473"/>
                  </a:cubicBezTo>
                  <a:cubicBezTo>
                    <a:pt x="1273" y="470"/>
                    <a:pt x="1274" y="468"/>
                    <a:pt x="1276" y="467"/>
                  </a:cubicBezTo>
                  <a:cubicBezTo>
                    <a:pt x="1275" y="467"/>
                    <a:pt x="1274" y="466"/>
                    <a:pt x="1273" y="465"/>
                  </a:cubicBezTo>
                  <a:cubicBezTo>
                    <a:pt x="1272" y="464"/>
                    <a:pt x="1272" y="464"/>
                    <a:pt x="1272" y="464"/>
                  </a:cubicBezTo>
                  <a:cubicBezTo>
                    <a:pt x="1269" y="463"/>
                    <a:pt x="1265" y="462"/>
                    <a:pt x="1265" y="458"/>
                  </a:cubicBezTo>
                  <a:cubicBezTo>
                    <a:pt x="1265" y="456"/>
                    <a:pt x="1261" y="453"/>
                    <a:pt x="1258" y="453"/>
                  </a:cubicBezTo>
                  <a:cubicBezTo>
                    <a:pt x="1258" y="453"/>
                    <a:pt x="1257" y="453"/>
                    <a:pt x="1257" y="453"/>
                  </a:cubicBezTo>
                  <a:cubicBezTo>
                    <a:pt x="1256" y="453"/>
                    <a:pt x="1254" y="453"/>
                    <a:pt x="1253" y="452"/>
                  </a:cubicBezTo>
                  <a:cubicBezTo>
                    <a:pt x="1252" y="452"/>
                    <a:pt x="1251" y="452"/>
                    <a:pt x="1250" y="452"/>
                  </a:cubicBezTo>
                  <a:cubicBezTo>
                    <a:pt x="1251" y="453"/>
                    <a:pt x="1250" y="454"/>
                    <a:pt x="1250" y="455"/>
                  </a:cubicBezTo>
                  <a:cubicBezTo>
                    <a:pt x="1249" y="457"/>
                    <a:pt x="1247" y="457"/>
                    <a:pt x="1246" y="457"/>
                  </a:cubicBezTo>
                  <a:cubicBezTo>
                    <a:pt x="1245" y="457"/>
                    <a:pt x="1244" y="458"/>
                    <a:pt x="1243" y="460"/>
                  </a:cubicBezTo>
                  <a:cubicBezTo>
                    <a:pt x="1243" y="460"/>
                    <a:pt x="1243" y="460"/>
                    <a:pt x="1243" y="460"/>
                  </a:cubicBezTo>
                  <a:cubicBezTo>
                    <a:pt x="1241" y="463"/>
                    <a:pt x="1238" y="464"/>
                    <a:pt x="1236" y="464"/>
                  </a:cubicBezTo>
                  <a:cubicBezTo>
                    <a:pt x="1233" y="464"/>
                    <a:pt x="1232" y="463"/>
                    <a:pt x="1232" y="462"/>
                  </a:cubicBezTo>
                  <a:cubicBezTo>
                    <a:pt x="1232" y="461"/>
                    <a:pt x="1232" y="460"/>
                    <a:pt x="1234" y="458"/>
                  </a:cubicBezTo>
                  <a:cubicBezTo>
                    <a:pt x="1234" y="458"/>
                    <a:pt x="1234" y="458"/>
                    <a:pt x="1234" y="458"/>
                  </a:cubicBezTo>
                  <a:cubicBezTo>
                    <a:pt x="1234" y="458"/>
                    <a:pt x="1234" y="457"/>
                    <a:pt x="1234" y="457"/>
                  </a:cubicBezTo>
                  <a:cubicBezTo>
                    <a:pt x="1233" y="457"/>
                    <a:pt x="1232" y="455"/>
                    <a:pt x="1232" y="454"/>
                  </a:cubicBezTo>
                  <a:cubicBezTo>
                    <a:pt x="1232" y="454"/>
                    <a:pt x="1232" y="454"/>
                    <a:pt x="1232" y="454"/>
                  </a:cubicBezTo>
                  <a:cubicBezTo>
                    <a:pt x="1231" y="456"/>
                    <a:pt x="1230" y="458"/>
                    <a:pt x="1227" y="459"/>
                  </a:cubicBezTo>
                  <a:cubicBezTo>
                    <a:pt x="1227" y="459"/>
                    <a:pt x="1227" y="459"/>
                    <a:pt x="1227" y="459"/>
                  </a:cubicBezTo>
                  <a:cubicBezTo>
                    <a:pt x="1226" y="459"/>
                    <a:pt x="1225" y="458"/>
                    <a:pt x="1224" y="457"/>
                  </a:cubicBezTo>
                  <a:cubicBezTo>
                    <a:pt x="1222" y="455"/>
                    <a:pt x="1223" y="449"/>
                    <a:pt x="1223" y="446"/>
                  </a:cubicBezTo>
                  <a:cubicBezTo>
                    <a:pt x="1223" y="446"/>
                    <a:pt x="1222" y="446"/>
                    <a:pt x="1221" y="446"/>
                  </a:cubicBezTo>
                  <a:cubicBezTo>
                    <a:pt x="1219" y="447"/>
                    <a:pt x="1216" y="447"/>
                    <a:pt x="1213" y="447"/>
                  </a:cubicBezTo>
                  <a:cubicBezTo>
                    <a:pt x="1208" y="446"/>
                    <a:pt x="1207" y="444"/>
                    <a:pt x="1206" y="443"/>
                  </a:cubicBezTo>
                  <a:cubicBezTo>
                    <a:pt x="1206" y="440"/>
                    <a:pt x="1208" y="437"/>
                    <a:pt x="1212" y="435"/>
                  </a:cubicBezTo>
                  <a:cubicBezTo>
                    <a:pt x="1215" y="433"/>
                    <a:pt x="1216" y="432"/>
                    <a:pt x="1217" y="431"/>
                  </a:cubicBezTo>
                  <a:cubicBezTo>
                    <a:pt x="1218" y="430"/>
                    <a:pt x="1218" y="428"/>
                    <a:pt x="1220" y="428"/>
                  </a:cubicBezTo>
                  <a:cubicBezTo>
                    <a:pt x="1222" y="427"/>
                    <a:pt x="1226" y="425"/>
                    <a:pt x="1229" y="422"/>
                  </a:cubicBezTo>
                  <a:cubicBezTo>
                    <a:pt x="1231" y="421"/>
                    <a:pt x="1233" y="420"/>
                    <a:pt x="1234" y="419"/>
                  </a:cubicBezTo>
                  <a:cubicBezTo>
                    <a:pt x="1238" y="417"/>
                    <a:pt x="1239" y="415"/>
                    <a:pt x="1240" y="412"/>
                  </a:cubicBezTo>
                  <a:cubicBezTo>
                    <a:pt x="1240" y="410"/>
                    <a:pt x="1243" y="408"/>
                    <a:pt x="1248" y="405"/>
                  </a:cubicBezTo>
                  <a:cubicBezTo>
                    <a:pt x="1250" y="403"/>
                    <a:pt x="1254" y="401"/>
                    <a:pt x="1256" y="399"/>
                  </a:cubicBezTo>
                  <a:cubicBezTo>
                    <a:pt x="1263" y="394"/>
                    <a:pt x="1267" y="390"/>
                    <a:pt x="1268" y="387"/>
                  </a:cubicBezTo>
                  <a:cubicBezTo>
                    <a:pt x="1269" y="385"/>
                    <a:pt x="1272" y="383"/>
                    <a:pt x="1276" y="381"/>
                  </a:cubicBezTo>
                  <a:cubicBezTo>
                    <a:pt x="1278" y="380"/>
                    <a:pt x="1280" y="378"/>
                    <a:pt x="1281" y="377"/>
                  </a:cubicBezTo>
                  <a:cubicBezTo>
                    <a:pt x="1281" y="373"/>
                    <a:pt x="1296" y="366"/>
                    <a:pt x="1303" y="364"/>
                  </a:cubicBezTo>
                  <a:cubicBezTo>
                    <a:pt x="1305" y="364"/>
                    <a:pt x="1308" y="364"/>
                    <a:pt x="1311" y="364"/>
                  </a:cubicBezTo>
                  <a:cubicBezTo>
                    <a:pt x="1318" y="364"/>
                    <a:pt x="1327" y="365"/>
                    <a:pt x="1330" y="368"/>
                  </a:cubicBezTo>
                  <a:cubicBezTo>
                    <a:pt x="1331" y="369"/>
                    <a:pt x="1331" y="369"/>
                    <a:pt x="1333" y="368"/>
                  </a:cubicBezTo>
                  <a:cubicBezTo>
                    <a:pt x="1334" y="366"/>
                    <a:pt x="1336" y="366"/>
                    <a:pt x="1337" y="366"/>
                  </a:cubicBezTo>
                  <a:cubicBezTo>
                    <a:pt x="1338" y="366"/>
                    <a:pt x="1340" y="366"/>
                    <a:pt x="1342" y="367"/>
                  </a:cubicBezTo>
                  <a:cubicBezTo>
                    <a:pt x="1345" y="367"/>
                    <a:pt x="1345" y="367"/>
                    <a:pt x="1345" y="367"/>
                  </a:cubicBezTo>
                  <a:cubicBezTo>
                    <a:pt x="1347" y="367"/>
                    <a:pt x="1349" y="367"/>
                    <a:pt x="1350" y="366"/>
                  </a:cubicBezTo>
                  <a:cubicBezTo>
                    <a:pt x="1352" y="366"/>
                    <a:pt x="1354" y="365"/>
                    <a:pt x="1356" y="366"/>
                  </a:cubicBezTo>
                  <a:cubicBezTo>
                    <a:pt x="1357" y="366"/>
                    <a:pt x="1359" y="366"/>
                    <a:pt x="1360" y="366"/>
                  </a:cubicBezTo>
                  <a:cubicBezTo>
                    <a:pt x="1361" y="366"/>
                    <a:pt x="1362" y="366"/>
                    <a:pt x="1363" y="364"/>
                  </a:cubicBezTo>
                  <a:cubicBezTo>
                    <a:pt x="1365" y="360"/>
                    <a:pt x="1370" y="360"/>
                    <a:pt x="1373" y="360"/>
                  </a:cubicBezTo>
                  <a:cubicBezTo>
                    <a:pt x="1376" y="360"/>
                    <a:pt x="1380" y="360"/>
                    <a:pt x="1382" y="361"/>
                  </a:cubicBezTo>
                  <a:cubicBezTo>
                    <a:pt x="1382" y="362"/>
                    <a:pt x="1382" y="362"/>
                    <a:pt x="1383" y="362"/>
                  </a:cubicBezTo>
                  <a:cubicBezTo>
                    <a:pt x="1385" y="364"/>
                    <a:pt x="1386" y="364"/>
                    <a:pt x="1388" y="363"/>
                  </a:cubicBezTo>
                  <a:cubicBezTo>
                    <a:pt x="1389" y="362"/>
                    <a:pt x="1390" y="362"/>
                    <a:pt x="1391" y="362"/>
                  </a:cubicBezTo>
                  <a:cubicBezTo>
                    <a:pt x="1393" y="362"/>
                    <a:pt x="1394" y="364"/>
                    <a:pt x="1395" y="365"/>
                  </a:cubicBezTo>
                  <a:cubicBezTo>
                    <a:pt x="1396" y="366"/>
                    <a:pt x="1396" y="367"/>
                    <a:pt x="1397" y="367"/>
                  </a:cubicBezTo>
                  <a:cubicBezTo>
                    <a:pt x="1400" y="367"/>
                    <a:pt x="1401" y="369"/>
                    <a:pt x="1401" y="370"/>
                  </a:cubicBezTo>
                  <a:cubicBezTo>
                    <a:pt x="1401" y="371"/>
                    <a:pt x="1400" y="372"/>
                    <a:pt x="1399" y="373"/>
                  </a:cubicBezTo>
                  <a:cubicBezTo>
                    <a:pt x="1400" y="373"/>
                    <a:pt x="1401" y="372"/>
                    <a:pt x="1402" y="372"/>
                  </a:cubicBezTo>
                  <a:cubicBezTo>
                    <a:pt x="1403" y="372"/>
                    <a:pt x="1403" y="372"/>
                    <a:pt x="1403" y="372"/>
                  </a:cubicBezTo>
                  <a:cubicBezTo>
                    <a:pt x="1404" y="373"/>
                    <a:pt x="1405" y="373"/>
                    <a:pt x="1406" y="373"/>
                  </a:cubicBezTo>
                  <a:cubicBezTo>
                    <a:pt x="1409" y="373"/>
                    <a:pt x="1411" y="372"/>
                    <a:pt x="1413" y="371"/>
                  </a:cubicBezTo>
                  <a:cubicBezTo>
                    <a:pt x="1416" y="369"/>
                    <a:pt x="1419" y="370"/>
                    <a:pt x="1420" y="371"/>
                  </a:cubicBezTo>
                  <a:cubicBezTo>
                    <a:pt x="1420" y="371"/>
                    <a:pt x="1421" y="371"/>
                    <a:pt x="1421" y="371"/>
                  </a:cubicBezTo>
                  <a:cubicBezTo>
                    <a:pt x="1423" y="369"/>
                    <a:pt x="1426" y="368"/>
                    <a:pt x="1428" y="368"/>
                  </a:cubicBezTo>
                  <a:cubicBezTo>
                    <a:pt x="1427" y="368"/>
                    <a:pt x="1425" y="367"/>
                    <a:pt x="1424" y="366"/>
                  </a:cubicBezTo>
                  <a:cubicBezTo>
                    <a:pt x="1423" y="363"/>
                    <a:pt x="1424" y="360"/>
                    <a:pt x="1427" y="355"/>
                  </a:cubicBezTo>
                  <a:cubicBezTo>
                    <a:pt x="1430" y="350"/>
                    <a:pt x="1435" y="347"/>
                    <a:pt x="1439" y="344"/>
                  </a:cubicBezTo>
                  <a:cubicBezTo>
                    <a:pt x="1441" y="343"/>
                    <a:pt x="1443" y="341"/>
                    <a:pt x="1444" y="340"/>
                  </a:cubicBezTo>
                  <a:cubicBezTo>
                    <a:pt x="1447" y="338"/>
                    <a:pt x="1449" y="337"/>
                    <a:pt x="1451" y="337"/>
                  </a:cubicBezTo>
                  <a:cubicBezTo>
                    <a:pt x="1451" y="337"/>
                    <a:pt x="1451" y="337"/>
                    <a:pt x="1452" y="337"/>
                  </a:cubicBezTo>
                  <a:cubicBezTo>
                    <a:pt x="1452" y="333"/>
                    <a:pt x="1454" y="325"/>
                    <a:pt x="1459" y="325"/>
                  </a:cubicBezTo>
                  <a:cubicBezTo>
                    <a:pt x="1460" y="325"/>
                    <a:pt x="1460" y="325"/>
                    <a:pt x="1460" y="325"/>
                  </a:cubicBezTo>
                  <a:cubicBezTo>
                    <a:pt x="1461" y="325"/>
                    <a:pt x="1462" y="325"/>
                    <a:pt x="1463" y="325"/>
                  </a:cubicBezTo>
                  <a:cubicBezTo>
                    <a:pt x="1465" y="325"/>
                    <a:pt x="1466" y="325"/>
                    <a:pt x="1468" y="325"/>
                  </a:cubicBezTo>
                  <a:cubicBezTo>
                    <a:pt x="1472" y="325"/>
                    <a:pt x="1475" y="324"/>
                    <a:pt x="1477" y="323"/>
                  </a:cubicBezTo>
                  <a:cubicBezTo>
                    <a:pt x="1479" y="322"/>
                    <a:pt x="1480" y="322"/>
                    <a:pt x="1481" y="322"/>
                  </a:cubicBezTo>
                  <a:cubicBezTo>
                    <a:pt x="1484" y="322"/>
                    <a:pt x="1485" y="324"/>
                    <a:pt x="1486" y="325"/>
                  </a:cubicBezTo>
                  <a:cubicBezTo>
                    <a:pt x="1486" y="326"/>
                    <a:pt x="1486" y="326"/>
                    <a:pt x="1486" y="326"/>
                  </a:cubicBezTo>
                  <a:cubicBezTo>
                    <a:pt x="1486" y="326"/>
                    <a:pt x="1487" y="325"/>
                    <a:pt x="1488" y="325"/>
                  </a:cubicBezTo>
                  <a:cubicBezTo>
                    <a:pt x="1489" y="324"/>
                    <a:pt x="1491" y="323"/>
                    <a:pt x="1493" y="323"/>
                  </a:cubicBezTo>
                  <a:cubicBezTo>
                    <a:pt x="1493" y="323"/>
                    <a:pt x="1494" y="323"/>
                    <a:pt x="1495" y="323"/>
                  </a:cubicBezTo>
                  <a:cubicBezTo>
                    <a:pt x="1496" y="324"/>
                    <a:pt x="1496" y="325"/>
                    <a:pt x="1496" y="325"/>
                  </a:cubicBezTo>
                  <a:cubicBezTo>
                    <a:pt x="1497" y="327"/>
                    <a:pt x="1495" y="329"/>
                    <a:pt x="1494" y="331"/>
                  </a:cubicBezTo>
                  <a:cubicBezTo>
                    <a:pt x="1492" y="332"/>
                    <a:pt x="1491" y="334"/>
                    <a:pt x="1490" y="336"/>
                  </a:cubicBezTo>
                  <a:cubicBezTo>
                    <a:pt x="1490" y="337"/>
                    <a:pt x="1490" y="337"/>
                    <a:pt x="1490" y="337"/>
                  </a:cubicBezTo>
                  <a:cubicBezTo>
                    <a:pt x="1490" y="337"/>
                    <a:pt x="1491" y="337"/>
                    <a:pt x="1492" y="337"/>
                  </a:cubicBezTo>
                  <a:cubicBezTo>
                    <a:pt x="1493" y="337"/>
                    <a:pt x="1494" y="337"/>
                    <a:pt x="1495" y="338"/>
                  </a:cubicBezTo>
                  <a:cubicBezTo>
                    <a:pt x="1497" y="339"/>
                    <a:pt x="1497" y="340"/>
                    <a:pt x="1497" y="340"/>
                  </a:cubicBezTo>
                  <a:cubicBezTo>
                    <a:pt x="1497" y="341"/>
                    <a:pt x="1497" y="342"/>
                    <a:pt x="1497" y="342"/>
                  </a:cubicBezTo>
                  <a:cubicBezTo>
                    <a:pt x="1499" y="341"/>
                    <a:pt x="1501" y="340"/>
                    <a:pt x="1504" y="337"/>
                  </a:cubicBezTo>
                  <a:cubicBezTo>
                    <a:pt x="1512" y="329"/>
                    <a:pt x="1518" y="328"/>
                    <a:pt x="1523" y="328"/>
                  </a:cubicBezTo>
                  <a:cubicBezTo>
                    <a:pt x="1523" y="328"/>
                    <a:pt x="1524" y="328"/>
                    <a:pt x="1524" y="328"/>
                  </a:cubicBezTo>
                  <a:cubicBezTo>
                    <a:pt x="1524" y="328"/>
                    <a:pt x="1524" y="328"/>
                    <a:pt x="1525" y="328"/>
                  </a:cubicBezTo>
                  <a:cubicBezTo>
                    <a:pt x="1525" y="327"/>
                    <a:pt x="1525" y="326"/>
                    <a:pt x="1525" y="325"/>
                  </a:cubicBezTo>
                  <a:cubicBezTo>
                    <a:pt x="1524" y="323"/>
                    <a:pt x="1524" y="321"/>
                    <a:pt x="1524" y="318"/>
                  </a:cubicBezTo>
                  <a:cubicBezTo>
                    <a:pt x="1525" y="312"/>
                    <a:pt x="1535" y="309"/>
                    <a:pt x="1541" y="309"/>
                  </a:cubicBezTo>
                  <a:cubicBezTo>
                    <a:pt x="1542" y="309"/>
                    <a:pt x="1545" y="309"/>
                    <a:pt x="1546" y="310"/>
                  </a:cubicBezTo>
                  <a:cubicBezTo>
                    <a:pt x="1550" y="311"/>
                    <a:pt x="1551" y="313"/>
                    <a:pt x="1551" y="315"/>
                  </a:cubicBezTo>
                  <a:cubicBezTo>
                    <a:pt x="1551" y="315"/>
                    <a:pt x="1550" y="317"/>
                    <a:pt x="1548" y="317"/>
                  </a:cubicBezTo>
                  <a:cubicBezTo>
                    <a:pt x="1547" y="317"/>
                    <a:pt x="1546" y="317"/>
                    <a:pt x="1545" y="316"/>
                  </a:cubicBezTo>
                  <a:cubicBezTo>
                    <a:pt x="1543" y="316"/>
                    <a:pt x="1542" y="316"/>
                    <a:pt x="1541" y="318"/>
                  </a:cubicBezTo>
                  <a:cubicBezTo>
                    <a:pt x="1540" y="319"/>
                    <a:pt x="1539" y="321"/>
                    <a:pt x="1539" y="323"/>
                  </a:cubicBezTo>
                  <a:cubicBezTo>
                    <a:pt x="1539" y="326"/>
                    <a:pt x="1538" y="328"/>
                    <a:pt x="1537" y="330"/>
                  </a:cubicBezTo>
                  <a:cubicBezTo>
                    <a:pt x="1537" y="330"/>
                    <a:pt x="1536" y="331"/>
                    <a:pt x="1536" y="331"/>
                  </a:cubicBezTo>
                  <a:cubicBezTo>
                    <a:pt x="1538" y="332"/>
                    <a:pt x="1538" y="333"/>
                    <a:pt x="1538" y="334"/>
                  </a:cubicBezTo>
                  <a:cubicBezTo>
                    <a:pt x="1537" y="335"/>
                    <a:pt x="1536" y="336"/>
                    <a:pt x="1535" y="337"/>
                  </a:cubicBezTo>
                  <a:cubicBezTo>
                    <a:pt x="1535" y="337"/>
                    <a:pt x="1534" y="338"/>
                    <a:pt x="1534" y="338"/>
                  </a:cubicBezTo>
                  <a:cubicBezTo>
                    <a:pt x="1534" y="338"/>
                    <a:pt x="1534" y="338"/>
                    <a:pt x="1534" y="338"/>
                  </a:cubicBezTo>
                  <a:cubicBezTo>
                    <a:pt x="1534" y="340"/>
                    <a:pt x="1533" y="343"/>
                    <a:pt x="1529" y="345"/>
                  </a:cubicBezTo>
                  <a:cubicBezTo>
                    <a:pt x="1528" y="345"/>
                    <a:pt x="1527" y="345"/>
                    <a:pt x="1526" y="345"/>
                  </a:cubicBezTo>
                  <a:cubicBezTo>
                    <a:pt x="1523" y="346"/>
                    <a:pt x="1516" y="347"/>
                    <a:pt x="1516" y="349"/>
                  </a:cubicBezTo>
                  <a:cubicBezTo>
                    <a:pt x="1515" y="353"/>
                    <a:pt x="1513" y="354"/>
                    <a:pt x="1511" y="356"/>
                  </a:cubicBezTo>
                  <a:cubicBezTo>
                    <a:pt x="1509" y="357"/>
                    <a:pt x="1507" y="358"/>
                    <a:pt x="1506" y="360"/>
                  </a:cubicBezTo>
                  <a:cubicBezTo>
                    <a:pt x="1505" y="363"/>
                    <a:pt x="1502" y="365"/>
                    <a:pt x="1498" y="368"/>
                  </a:cubicBezTo>
                  <a:cubicBezTo>
                    <a:pt x="1494" y="371"/>
                    <a:pt x="1489" y="374"/>
                    <a:pt x="1485" y="380"/>
                  </a:cubicBezTo>
                  <a:cubicBezTo>
                    <a:pt x="1480" y="387"/>
                    <a:pt x="1473" y="390"/>
                    <a:pt x="1469" y="391"/>
                  </a:cubicBezTo>
                  <a:cubicBezTo>
                    <a:pt x="1468" y="392"/>
                    <a:pt x="1467" y="392"/>
                    <a:pt x="1467" y="392"/>
                  </a:cubicBezTo>
                  <a:cubicBezTo>
                    <a:pt x="1466" y="395"/>
                    <a:pt x="1462" y="395"/>
                    <a:pt x="1457" y="395"/>
                  </a:cubicBezTo>
                  <a:cubicBezTo>
                    <a:pt x="1457" y="395"/>
                    <a:pt x="1456" y="395"/>
                    <a:pt x="1456" y="395"/>
                  </a:cubicBezTo>
                  <a:cubicBezTo>
                    <a:pt x="1456" y="396"/>
                    <a:pt x="1456" y="396"/>
                    <a:pt x="1456" y="396"/>
                  </a:cubicBezTo>
                  <a:cubicBezTo>
                    <a:pt x="1456" y="399"/>
                    <a:pt x="1457" y="404"/>
                    <a:pt x="1452" y="408"/>
                  </a:cubicBezTo>
                  <a:cubicBezTo>
                    <a:pt x="1446" y="415"/>
                    <a:pt x="1442" y="424"/>
                    <a:pt x="1442" y="433"/>
                  </a:cubicBezTo>
                  <a:cubicBezTo>
                    <a:pt x="1443" y="443"/>
                    <a:pt x="1446" y="469"/>
                    <a:pt x="1448" y="474"/>
                  </a:cubicBezTo>
                  <a:cubicBezTo>
                    <a:pt x="1450" y="476"/>
                    <a:pt x="1450" y="481"/>
                    <a:pt x="1451" y="485"/>
                  </a:cubicBezTo>
                  <a:cubicBezTo>
                    <a:pt x="1451" y="488"/>
                    <a:pt x="1451" y="492"/>
                    <a:pt x="1452" y="492"/>
                  </a:cubicBezTo>
                  <a:cubicBezTo>
                    <a:pt x="1453" y="494"/>
                    <a:pt x="1454" y="497"/>
                    <a:pt x="1454" y="498"/>
                  </a:cubicBezTo>
                  <a:cubicBezTo>
                    <a:pt x="1454" y="499"/>
                    <a:pt x="1454" y="499"/>
                    <a:pt x="1454" y="500"/>
                  </a:cubicBezTo>
                  <a:cubicBezTo>
                    <a:pt x="1455" y="499"/>
                    <a:pt x="1457" y="497"/>
                    <a:pt x="1459" y="495"/>
                  </a:cubicBezTo>
                  <a:cubicBezTo>
                    <a:pt x="1460" y="493"/>
                    <a:pt x="1462" y="492"/>
                    <a:pt x="1464" y="490"/>
                  </a:cubicBezTo>
                  <a:cubicBezTo>
                    <a:pt x="1466" y="489"/>
                    <a:pt x="1466" y="488"/>
                    <a:pt x="1467" y="487"/>
                  </a:cubicBezTo>
                  <a:cubicBezTo>
                    <a:pt x="1467" y="486"/>
                    <a:pt x="1468" y="485"/>
                    <a:pt x="1469" y="484"/>
                  </a:cubicBezTo>
                  <a:cubicBezTo>
                    <a:pt x="1470" y="483"/>
                    <a:pt x="1471" y="479"/>
                    <a:pt x="1471" y="477"/>
                  </a:cubicBezTo>
                  <a:cubicBezTo>
                    <a:pt x="1471" y="475"/>
                    <a:pt x="1471" y="474"/>
                    <a:pt x="1471" y="473"/>
                  </a:cubicBezTo>
                  <a:cubicBezTo>
                    <a:pt x="1472" y="471"/>
                    <a:pt x="1474" y="470"/>
                    <a:pt x="1476" y="469"/>
                  </a:cubicBezTo>
                  <a:cubicBezTo>
                    <a:pt x="1477" y="469"/>
                    <a:pt x="1479" y="468"/>
                    <a:pt x="1479" y="467"/>
                  </a:cubicBezTo>
                  <a:cubicBezTo>
                    <a:pt x="1481" y="465"/>
                    <a:pt x="1484" y="465"/>
                    <a:pt x="1486" y="465"/>
                  </a:cubicBezTo>
                  <a:cubicBezTo>
                    <a:pt x="1487" y="465"/>
                    <a:pt x="1487" y="465"/>
                    <a:pt x="1488" y="465"/>
                  </a:cubicBezTo>
                  <a:cubicBezTo>
                    <a:pt x="1488" y="464"/>
                    <a:pt x="1487" y="462"/>
                    <a:pt x="1487" y="460"/>
                  </a:cubicBezTo>
                  <a:cubicBezTo>
                    <a:pt x="1487" y="459"/>
                    <a:pt x="1486" y="459"/>
                    <a:pt x="1486" y="458"/>
                  </a:cubicBezTo>
                  <a:cubicBezTo>
                    <a:pt x="1485" y="454"/>
                    <a:pt x="1490" y="450"/>
                    <a:pt x="1495" y="447"/>
                  </a:cubicBezTo>
                  <a:cubicBezTo>
                    <a:pt x="1496" y="446"/>
                    <a:pt x="1497" y="446"/>
                    <a:pt x="1498" y="445"/>
                  </a:cubicBezTo>
                  <a:cubicBezTo>
                    <a:pt x="1500" y="444"/>
                    <a:pt x="1502" y="444"/>
                    <a:pt x="1505" y="444"/>
                  </a:cubicBezTo>
                  <a:cubicBezTo>
                    <a:pt x="1506" y="444"/>
                    <a:pt x="1507" y="445"/>
                    <a:pt x="1508" y="445"/>
                  </a:cubicBezTo>
                  <a:cubicBezTo>
                    <a:pt x="1509" y="445"/>
                    <a:pt x="1510" y="444"/>
                    <a:pt x="1511" y="443"/>
                  </a:cubicBezTo>
                  <a:cubicBezTo>
                    <a:pt x="1513" y="441"/>
                    <a:pt x="1512" y="439"/>
                    <a:pt x="1509" y="436"/>
                  </a:cubicBezTo>
                  <a:cubicBezTo>
                    <a:pt x="1509" y="435"/>
                    <a:pt x="1509" y="435"/>
                    <a:pt x="1509" y="435"/>
                  </a:cubicBezTo>
                  <a:cubicBezTo>
                    <a:pt x="1508" y="434"/>
                    <a:pt x="1508" y="432"/>
                    <a:pt x="1509" y="430"/>
                  </a:cubicBezTo>
                  <a:cubicBezTo>
                    <a:pt x="1510" y="426"/>
                    <a:pt x="1514" y="419"/>
                    <a:pt x="1518" y="418"/>
                  </a:cubicBezTo>
                  <a:cubicBezTo>
                    <a:pt x="1520" y="417"/>
                    <a:pt x="1522" y="418"/>
                    <a:pt x="1523" y="418"/>
                  </a:cubicBezTo>
                  <a:cubicBezTo>
                    <a:pt x="1523" y="418"/>
                    <a:pt x="1524" y="419"/>
                    <a:pt x="1524" y="419"/>
                  </a:cubicBezTo>
                  <a:cubicBezTo>
                    <a:pt x="1524" y="419"/>
                    <a:pt x="1525" y="419"/>
                    <a:pt x="1526" y="418"/>
                  </a:cubicBezTo>
                  <a:cubicBezTo>
                    <a:pt x="1526" y="418"/>
                    <a:pt x="1526" y="417"/>
                    <a:pt x="1526" y="417"/>
                  </a:cubicBezTo>
                  <a:cubicBezTo>
                    <a:pt x="1525" y="416"/>
                    <a:pt x="1523" y="414"/>
                    <a:pt x="1522" y="414"/>
                  </a:cubicBezTo>
                  <a:cubicBezTo>
                    <a:pt x="1521" y="414"/>
                    <a:pt x="1519" y="414"/>
                    <a:pt x="1518" y="411"/>
                  </a:cubicBezTo>
                  <a:cubicBezTo>
                    <a:pt x="1517" y="408"/>
                    <a:pt x="1518" y="401"/>
                    <a:pt x="1523" y="398"/>
                  </a:cubicBezTo>
                  <a:cubicBezTo>
                    <a:pt x="1524" y="397"/>
                    <a:pt x="1525" y="396"/>
                    <a:pt x="1525" y="396"/>
                  </a:cubicBezTo>
                  <a:cubicBezTo>
                    <a:pt x="1524" y="396"/>
                    <a:pt x="1524" y="395"/>
                    <a:pt x="1523" y="395"/>
                  </a:cubicBezTo>
                  <a:cubicBezTo>
                    <a:pt x="1522" y="395"/>
                    <a:pt x="1521" y="395"/>
                    <a:pt x="1520" y="395"/>
                  </a:cubicBezTo>
                  <a:cubicBezTo>
                    <a:pt x="1519" y="395"/>
                    <a:pt x="1518" y="396"/>
                    <a:pt x="1517" y="396"/>
                  </a:cubicBezTo>
                  <a:cubicBezTo>
                    <a:pt x="1517" y="396"/>
                    <a:pt x="1517" y="396"/>
                    <a:pt x="1517" y="396"/>
                  </a:cubicBezTo>
                  <a:cubicBezTo>
                    <a:pt x="1515" y="396"/>
                    <a:pt x="1513" y="395"/>
                    <a:pt x="1512" y="393"/>
                  </a:cubicBezTo>
                  <a:cubicBezTo>
                    <a:pt x="1511" y="390"/>
                    <a:pt x="1510" y="385"/>
                    <a:pt x="1514" y="381"/>
                  </a:cubicBezTo>
                  <a:cubicBezTo>
                    <a:pt x="1516" y="378"/>
                    <a:pt x="1518" y="377"/>
                    <a:pt x="1520" y="375"/>
                  </a:cubicBezTo>
                  <a:cubicBezTo>
                    <a:pt x="1522" y="374"/>
                    <a:pt x="1522" y="373"/>
                    <a:pt x="1523" y="372"/>
                  </a:cubicBezTo>
                  <a:cubicBezTo>
                    <a:pt x="1524" y="368"/>
                    <a:pt x="1527" y="363"/>
                    <a:pt x="1530" y="360"/>
                  </a:cubicBezTo>
                  <a:cubicBezTo>
                    <a:pt x="1530" y="358"/>
                    <a:pt x="1531" y="358"/>
                    <a:pt x="1532" y="357"/>
                  </a:cubicBezTo>
                  <a:cubicBezTo>
                    <a:pt x="1532" y="355"/>
                    <a:pt x="1534" y="355"/>
                    <a:pt x="1536" y="355"/>
                  </a:cubicBezTo>
                  <a:cubicBezTo>
                    <a:pt x="1537" y="355"/>
                    <a:pt x="1539" y="355"/>
                    <a:pt x="1540" y="355"/>
                  </a:cubicBezTo>
                  <a:cubicBezTo>
                    <a:pt x="1541" y="355"/>
                    <a:pt x="1542" y="355"/>
                    <a:pt x="1542" y="355"/>
                  </a:cubicBezTo>
                  <a:cubicBezTo>
                    <a:pt x="1543" y="355"/>
                    <a:pt x="1543" y="355"/>
                    <a:pt x="1543" y="355"/>
                  </a:cubicBezTo>
                  <a:cubicBezTo>
                    <a:pt x="1545" y="355"/>
                    <a:pt x="1546" y="357"/>
                    <a:pt x="1546" y="358"/>
                  </a:cubicBezTo>
                  <a:cubicBezTo>
                    <a:pt x="1547" y="357"/>
                    <a:pt x="1548" y="356"/>
                    <a:pt x="1549" y="354"/>
                  </a:cubicBezTo>
                  <a:cubicBezTo>
                    <a:pt x="1552" y="351"/>
                    <a:pt x="1555" y="347"/>
                    <a:pt x="1559" y="347"/>
                  </a:cubicBezTo>
                  <a:cubicBezTo>
                    <a:pt x="1560" y="347"/>
                    <a:pt x="1561" y="347"/>
                    <a:pt x="1562" y="348"/>
                  </a:cubicBezTo>
                  <a:cubicBezTo>
                    <a:pt x="1563" y="349"/>
                    <a:pt x="1563" y="352"/>
                    <a:pt x="1563" y="354"/>
                  </a:cubicBezTo>
                  <a:cubicBezTo>
                    <a:pt x="1563" y="355"/>
                    <a:pt x="1563" y="356"/>
                    <a:pt x="1563" y="357"/>
                  </a:cubicBezTo>
                  <a:cubicBezTo>
                    <a:pt x="1563" y="357"/>
                    <a:pt x="1564" y="356"/>
                    <a:pt x="1564" y="356"/>
                  </a:cubicBezTo>
                  <a:cubicBezTo>
                    <a:pt x="1566" y="355"/>
                    <a:pt x="1568" y="353"/>
                    <a:pt x="1570" y="351"/>
                  </a:cubicBezTo>
                  <a:cubicBezTo>
                    <a:pt x="1576" y="347"/>
                    <a:pt x="1585" y="347"/>
                    <a:pt x="1589" y="347"/>
                  </a:cubicBezTo>
                  <a:cubicBezTo>
                    <a:pt x="1594" y="347"/>
                    <a:pt x="1598" y="347"/>
                    <a:pt x="1601" y="348"/>
                  </a:cubicBezTo>
                  <a:cubicBezTo>
                    <a:pt x="1603" y="350"/>
                    <a:pt x="1605" y="352"/>
                    <a:pt x="1606" y="354"/>
                  </a:cubicBezTo>
                  <a:cubicBezTo>
                    <a:pt x="1607" y="354"/>
                    <a:pt x="1607" y="355"/>
                    <a:pt x="1608" y="355"/>
                  </a:cubicBezTo>
                  <a:cubicBezTo>
                    <a:pt x="1608" y="355"/>
                    <a:pt x="1608" y="355"/>
                    <a:pt x="1608" y="354"/>
                  </a:cubicBezTo>
                  <a:cubicBezTo>
                    <a:pt x="1609" y="352"/>
                    <a:pt x="1609" y="350"/>
                    <a:pt x="1612" y="349"/>
                  </a:cubicBezTo>
                  <a:cubicBezTo>
                    <a:pt x="1616" y="348"/>
                    <a:pt x="1622" y="344"/>
                    <a:pt x="1628" y="340"/>
                  </a:cubicBezTo>
                  <a:cubicBezTo>
                    <a:pt x="1630" y="338"/>
                    <a:pt x="1632" y="338"/>
                    <a:pt x="1633" y="337"/>
                  </a:cubicBezTo>
                  <a:cubicBezTo>
                    <a:pt x="1633" y="337"/>
                    <a:pt x="1633" y="337"/>
                    <a:pt x="1634" y="336"/>
                  </a:cubicBezTo>
                  <a:cubicBezTo>
                    <a:pt x="1636" y="333"/>
                    <a:pt x="1638" y="333"/>
                    <a:pt x="1639" y="333"/>
                  </a:cubicBezTo>
                  <a:cubicBezTo>
                    <a:pt x="1640" y="332"/>
                    <a:pt x="1640" y="332"/>
                    <a:pt x="1640" y="332"/>
                  </a:cubicBezTo>
                  <a:cubicBezTo>
                    <a:pt x="1642" y="328"/>
                    <a:pt x="1652" y="324"/>
                    <a:pt x="1661" y="322"/>
                  </a:cubicBezTo>
                  <a:cubicBezTo>
                    <a:pt x="1670" y="320"/>
                    <a:pt x="1681" y="315"/>
                    <a:pt x="1683" y="313"/>
                  </a:cubicBezTo>
                  <a:cubicBezTo>
                    <a:pt x="1683" y="312"/>
                    <a:pt x="1683" y="311"/>
                    <a:pt x="1683" y="310"/>
                  </a:cubicBezTo>
                  <a:cubicBezTo>
                    <a:pt x="1684" y="309"/>
                    <a:pt x="1686" y="309"/>
                    <a:pt x="1687" y="309"/>
                  </a:cubicBezTo>
                  <a:cubicBezTo>
                    <a:pt x="1689" y="309"/>
                    <a:pt x="1691" y="310"/>
                    <a:pt x="1691" y="311"/>
                  </a:cubicBezTo>
                  <a:cubicBezTo>
                    <a:pt x="1691" y="311"/>
                    <a:pt x="1693" y="311"/>
                    <a:pt x="1694" y="312"/>
                  </a:cubicBezTo>
                  <a:cubicBezTo>
                    <a:pt x="1696" y="312"/>
                    <a:pt x="1698" y="312"/>
                    <a:pt x="1700" y="312"/>
                  </a:cubicBezTo>
                  <a:cubicBezTo>
                    <a:pt x="1701" y="313"/>
                    <a:pt x="1702" y="313"/>
                    <a:pt x="1703" y="313"/>
                  </a:cubicBezTo>
                  <a:cubicBezTo>
                    <a:pt x="1704" y="314"/>
                    <a:pt x="1705" y="314"/>
                    <a:pt x="1706" y="314"/>
                  </a:cubicBezTo>
                  <a:cubicBezTo>
                    <a:pt x="1707" y="314"/>
                    <a:pt x="1708" y="314"/>
                    <a:pt x="1710" y="312"/>
                  </a:cubicBezTo>
                  <a:cubicBezTo>
                    <a:pt x="1712" y="310"/>
                    <a:pt x="1712" y="310"/>
                    <a:pt x="1711" y="308"/>
                  </a:cubicBezTo>
                  <a:cubicBezTo>
                    <a:pt x="1710" y="307"/>
                    <a:pt x="1709" y="306"/>
                    <a:pt x="1709" y="304"/>
                  </a:cubicBezTo>
                  <a:cubicBezTo>
                    <a:pt x="1709" y="303"/>
                    <a:pt x="1708" y="302"/>
                    <a:pt x="1707" y="301"/>
                  </a:cubicBezTo>
                  <a:cubicBezTo>
                    <a:pt x="1704" y="299"/>
                    <a:pt x="1702" y="296"/>
                    <a:pt x="1703" y="293"/>
                  </a:cubicBezTo>
                  <a:cubicBezTo>
                    <a:pt x="1703" y="291"/>
                    <a:pt x="1700" y="286"/>
                    <a:pt x="1698" y="285"/>
                  </a:cubicBezTo>
                  <a:cubicBezTo>
                    <a:pt x="1696" y="286"/>
                    <a:pt x="1693" y="285"/>
                    <a:pt x="1691" y="283"/>
                  </a:cubicBezTo>
                  <a:cubicBezTo>
                    <a:pt x="1689" y="282"/>
                    <a:pt x="1688" y="280"/>
                    <a:pt x="1688" y="279"/>
                  </a:cubicBezTo>
                  <a:cubicBezTo>
                    <a:pt x="1688" y="277"/>
                    <a:pt x="1688" y="277"/>
                    <a:pt x="1688" y="276"/>
                  </a:cubicBezTo>
                  <a:cubicBezTo>
                    <a:pt x="1688" y="276"/>
                    <a:pt x="1688" y="276"/>
                    <a:pt x="1688" y="276"/>
                  </a:cubicBezTo>
                  <a:cubicBezTo>
                    <a:pt x="1687" y="277"/>
                    <a:pt x="1685" y="278"/>
                    <a:pt x="1683" y="278"/>
                  </a:cubicBezTo>
                  <a:cubicBezTo>
                    <a:pt x="1679" y="278"/>
                    <a:pt x="1676" y="276"/>
                    <a:pt x="1676" y="273"/>
                  </a:cubicBezTo>
                  <a:cubicBezTo>
                    <a:pt x="1675" y="272"/>
                    <a:pt x="1675" y="271"/>
                    <a:pt x="1676" y="270"/>
                  </a:cubicBezTo>
                  <a:cubicBezTo>
                    <a:pt x="1677" y="268"/>
                    <a:pt x="1681" y="267"/>
                    <a:pt x="1684" y="267"/>
                  </a:cubicBezTo>
                  <a:cubicBezTo>
                    <a:pt x="1686" y="267"/>
                    <a:pt x="1688" y="267"/>
                    <a:pt x="1689" y="268"/>
                  </a:cubicBezTo>
                  <a:cubicBezTo>
                    <a:pt x="1693" y="269"/>
                    <a:pt x="1694" y="271"/>
                    <a:pt x="1695" y="272"/>
                  </a:cubicBezTo>
                  <a:cubicBezTo>
                    <a:pt x="1695" y="273"/>
                    <a:pt x="1695" y="273"/>
                    <a:pt x="1696" y="273"/>
                  </a:cubicBezTo>
                  <a:cubicBezTo>
                    <a:pt x="1696" y="274"/>
                    <a:pt x="1697" y="274"/>
                    <a:pt x="1699" y="274"/>
                  </a:cubicBezTo>
                  <a:cubicBezTo>
                    <a:pt x="1702" y="274"/>
                    <a:pt x="1705" y="273"/>
                    <a:pt x="1707" y="272"/>
                  </a:cubicBezTo>
                  <a:cubicBezTo>
                    <a:pt x="1707" y="272"/>
                    <a:pt x="1709" y="271"/>
                    <a:pt x="1710" y="271"/>
                  </a:cubicBezTo>
                  <a:cubicBezTo>
                    <a:pt x="1713" y="270"/>
                    <a:pt x="1720" y="267"/>
                    <a:pt x="1721" y="266"/>
                  </a:cubicBezTo>
                  <a:cubicBezTo>
                    <a:pt x="1721" y="265"/>
                    <a:pt x="1721" y="264"/>
                    <a:pt x="1721" y="264"/>
                  </a:cubicBezTo>
                  <a:cubicBezTo>
                    <a:pt x="1722" y="262"/>
                    <a:pt x="1722" y="260"/>
                    <a:pt x="1725" y="259"/>
                  </a:cubicBezTo>
                  <a:cubicBezTo>
                    <a:pt x="1725" y="259"/>
                    <a:pt x="1725" y="259"/>
                    <a:pt x="1725" y="259"/>
                  </a:cubicBezTo>
                  <a:cubicBezTo>
                    <a:pt x="1725" y="258"/>
                    <a:pt x="1724" y="257"/>
                    <a:pt x="1723" y="256"/>
                  </a:cubicBezTo>
                  <a:cubicBezTo>
                    <a:pt x="1720" y="255"/>
                    <a:pt x="1719" y="252"/>
                    <a:pt x="1720" y="250"/>
                  </a:cubicBezTo>
                  <a:cubicBezTo>
                    <a:pt x="1720" y="248"/>
                    <a:pt x="1722" y="247"/>
                    <a:pt x="1724" y="247"/>
                  </a:cubicBezTo>
                  <a:cubicBezTo>
                    <a:pt x="1725" y="247"/>
                    <a:pt x="1725" y="247"/>
                    <a:pt x="1725" y="246"/>
                  </a:cubicBezTo>
                  <a:cubicBezTo>
                    <a:pt x="1726" y="245"/>
                    <a:pt x="1726" y="243"/>
                    <a:pt x="1728" y="243"/>
                  </a:cubicBezTo>
                  <a:cubicBezTo>
                    <a:pt x="1729" y="243"/>
                    <a:pt x="1729" y="243"/>
                    <a:pt x="1729" y="243"/>
                  </a:cubicBezTo>
                  <a:cubicBezTo>
                    <a:pt x="1730" y="243"/>
                    <a:pt x="1730" y="243"/>
                    <a:pt x="1731" y="243"/>
                  </a:cubicBezTo>
                  <a:cubicBezTo>
                    <a:pt x="1731" y="243"/>
                    <a:pt x="1731" y="243"/>
                    <a:pt x="1732" y="243"/>
                  </a:cubicBezTo>
                  <a:cubicBezTo>
                    <a:pt x="1732" y="243"/>
                    <a:pt x="1733" y="243"/>
                    <a:pt x="1734" y="243"/>
                  </a:cubicBezTo>
                  <a:cubicBezTo>
                    <a:pt x="1735" y="242"/>
                    <a:pt x="1735" y="242"/>
                    <a:pt x="1736" y="242"/>
                  </a:cubicBezTo>
                  <a:cubicBezTo>
                    <a:pt x="1737" y="242"/>
                    <a:pt x="1737" y="242"/>
                    <a:pt x="1737" y="242"/>
                  </a:cubicBezTo>
                  <a:cubicBezTo>
                    <a:pt x="1738" y="243"/>
                    <a:pt x="1738" y="243"/>
                    <a:pt x="1738" y="243"/>
                  </a:cubicBezTo>
                  <a:cubicBezTo>
                    <a:pt x="1739" y="245"/>
                    <a:pt x="1738" y="247"/>
                    <a:pt x="1736" y="249"/>
                  </a:cubicBezTo>
                  <a:cubicBezTo>
                    <a:pt x="1736" y="250"/>
                    <a:pt x="1735" y="251"/>
                    <a:pt x="1735" y="252"/>
                  </a:cubicBezTo>
                  <a:cubicBezTo>
                    <a:pt x="1735" y="252"/>
                    <a:pt x="1735" y="253"/>
                    <a:pt x="1737" y="255"/>
                  </a:cubicBezTo>
                  <a:cubicBezTo>
                    <a:pt x="1738" y="256"/>
                    <a:pt x="1738" y="256"/>
                    <a:pt x="1739" y="257"/>
                  </a:cubicBezTo>
                  <a:cubicBezTo>
                    <a:pt x="1739" y="258"/>
                    <a:pt x="1741" y="258"/>
                    <a:pt x="1742" y="258"/>
                  </a:cubicBezTo>
                  <a:cubicBezTo>
                    <a:pt x="1745" y="258"/>
                    <a:pt x="1746" y="258"/>
                    <a:pt x="1748" y="257"/>
                  </a:cubicBezTo>
                  <a:cubicBezTo>
                    <a:pt x="1749" y="256"/>
                    <a:pt x="1750" y="256"/>
                    <a:pt x="1752" y="256"/>
                  </a:cubicBezTo>
                  <a:cubicBezTo>
                    <a:pt x="1757" y="256"/>
                    <a:pt x="1767" y="260"/>
                    <a:pt x="1768" y="264"/>
                  </a:cubicBezTo>
                  <a:cubicBezTo>
                    <a:pt x="1769" y="266"/>
                    <a:pt x="1770" y="270"/>
                    <a:pt x="1775" y="272"/>
                  </a:cubicBezTo>
                  <a:cubicBezTo>
                    <a:pt x="1778" y="273"/>
                    <a:pt x="1780" y="274"/>
                    <a:pt x="1782" y="274"/>
                  </a:cubicBezTo>
                  <a:cubicBezTo>
                    <a:pt x="1784" y="275"/>
                    <a:pt x="1786" y="275"/>
                    <a:pt x="1787" y="277"/>
                  </a:cubicBezTo>
                  <a:cubicBezTo>
                    <a:pt x="1788" y="279"/>
                    <a:pt x="1789" y="279"/>
                    <a:pt x="1790" y="279"/>
                  </a:cubicBezTo>
                  <a:cubicBezTo>
                    <a:pt x="1790" y="279"/>
                    <a:pt x="1791" y="279"/>
                    <a:pt x="1791" y="279"/>
                  </a:cubicBezTo>
                  <a:cubicBezTo>
                    <a:pt x="1793" y="279"/>
                    <a:pt x="1795" y="280"/>
                    <a:pt x="1796" y="280"/>
                  </a:cubicBezTo>
                  <a:cubicBezTo>
                    <a:pt x="1796" y="280"/>
                    <a:pt x="1797" y="281"/>
                    <a:pt x="1797" y="281"/>
                  </a:cubicBezTo>
                  <a:cubicBezTo>
                    <a:pt x="1799" y="279"/>
                    <a:pt x="1800" y="279"/>
                    <a:pt x="1802" y="279"/>
                  </a:cubicBezTo>
                  <a:cubicBezTo>
                    <a:pt x="1802" y="280"/>
                    <a:pt x="1802" y="280"/>
                    <a:pt x="1802" y="280"/>
                  </a:cubicBezTo>
                  <a:cubicBezTo>
                    <a:pt x="1802" y="280"/>
                    <a:pt x="1802" y="280"/>
                    <a:pt x="1803" y="280"/>
                  </a:cubicBezTo>
                  <a:cubicBezTo>
                    <a:pt x="1802" y="279"/>
                    <a:pt x="1802" y="279"/>
                    <a:pt x="1801" y="279"/>
                  </a:cubicBezTo>
                  <a:cubicBezTo>
                    <a:pt x="1800" y="278"/>
                    <a:pt x="1798" y="277"/>
                    <a:pt x="1798" y="275"/>
                  </a:cubicBezTo>
                  <a:cubicBezTo>
                    <a:pt x="1797" y="275"/>
                    <a:pt x="1797" y="274"/>
                    <a:pt x="1798" y="273"/>
                  </a:cubicBezTo>
                  <a:cubicBezTo>
                    <a:pt x="1799" y="272"/>
                    <a:pt x="1800" y="272"/>
                    <a:pt x="1800" y="272"/>
                  </a:cubicBezTo>
                  <a:cubicBezTo>
                    <a:pt x="1802" y="272"/>
                    <a:pt x="1802" y="272"/>
                    <a:pt x="1803" y="273"/>
                  </a:cubicBezTo>
                  <a:cubicBezTo>
                    <a:pt x="1803" y="273"/>
                    <a:pt x="1804" y="273"/>
                    <a:pt x="1804" y="273"/>
                  </a:cubicBezTo>
                  <a:cubicBezTo>
                    <a:pt x="1804" y="273"/>
                    <a:pt x="1804" y="273"/>
                    <a:pt x="1804" y="273"/>
                  </a:cubicBezTo>
                  <a:cubicBezTo>
                    <a:pt x="1804" y="272"/>
                    <a:pt x="1803" y="270"/>
                    <a:pt x="1805" y="269"/>
                  </a:cubicBezTo>
                  <a:cubicBezTo>
                    <a:pt x="1805" y="267"/>
                    <a:pt x="1805" y="262"/>
                    <a:pt x="1804" y="261"/>
                  </a:cubicBezTo>
                  <a:cubicBezTo>
                    <a:pt x="1802" y="260"/>
                    <a:pt x="1802" y="259"/>
                    <a:pt x="1802" y="258"/>
                  </a:cubicBezTo>
                  <a:cubicBezTo>
                    <a:pt x="1802" y="255"/>
                    <a:pt x="1806" y="254"/>
                    <a:pt x="1809" y="256"/>
                  </a:cubicBezTo>
                  <a:cubicBezTo>
                    <a:pt x="1811" y="257"/>
                    <a:pt x="1813" y="258"/>
                    <a:pt x="1816" y="258"/>
                  </a:cubicBezTo>
                  <a:cubicBezTo>
                    <a:pt x="1815" y="258"/>
                    <a:pt x="1815" y="257"/>
                    <a:pt x="1815" y="256"/>
                  </a:cubicBezTo>
                  <a:cubicBezTo>
                    <a:pt x="1815" y="255"/>
                    <a:pt x="1817" y="254"/>
                    <a:pt x="1819" y="254"/>
                  </a:cubicBezTo>
                  <a:cubicBezTo>
                    <a:pt x="1820" y="254"/>
                    <a:pt x="1821" y="254"/>
                    <a:pt x="1822" y="255"/>
                  </a:cubicBezTo>
                  <a:cubicBezTo>
                    <a:pt x="1823" y="256"/>
                    <a:pt x="1824" y="256"/>
                    <a:pt x="1825" y="256"/>
                  </a:cubicBezTo>
                  <a:cubicBezTo>
                    <a:pt x="1825" y="254"/>
                    <a:pt x="1828" y="249"/>
                    <a:pt x="1831" y="249"/>
                  </a:cubicBezTo>
                  <a:cubicBezTo>
                    <a:pt x="1827" y="246"/>
                    <a:pt x="1818" y="241"/>
                    <a:pt x="1816" y="237"/>
                  </a:cubicBezTo>
                  <a:cubicBezTo>
                    <a:pt x="1814" y="235"/>
                    <a:pt x="1808" y="233"/>
                    <a:pt x="1804" y="233"/>
                  </a:cubicBezTo>
                  <a:cubicBezTo>
                    <a:pt x="1804" y="233"/>
                    <a:pt x="1804" y="233"/>
                    <a:pt x="1803" y="233"/>
                  </a:cubicBezTo>
                  <a:cubicBezTo>
                    <a:pt x="1803" y="234"/>
                    <a:pt x="1802" y="235"/>
                    <a:pt x="1801" y="235"/>
                  </a:cubicBezTo>
                  <a:cubicBezTo>
                    <a:pt x="1799" y="235"/>
                    <a:pt x="1796" y="233"/>
                    <a:pt x="1795" y="231"/>
                  </a:cubicBezTo>
                  <a:cubicBezTo>
                    <a:pt x="1794" y="230"/>
                    <a:pt x="1792" y="230"/>
                    <a:pt x="1788" y="230"/>
                  </a:cubicBezTo>
                  <a:cubicBezTo>
                    <a:pt x="1787" y="230"/>
                    <a:pt x="1785" y="230"/>
                    <a:pt x="1785" y="230"/>
                  </a:cubicBezTo>
                  <a:cubicBezTo>
                    <a:pt x="1785" y="230"/>
                    <a:pt x="1785" y="230"/>
                    <a:pt x="1785" y="230"/>
                  </a:cubicBezTo>
                  <a:cubicBezTo>
                    <a:pt x="1786" y="231"/>
                    <a:pt x="1788" y="232"/>
                    <a:pt x="1789" y="233"/>
                  </a:cubicBezTo>
                  <a:cubicBezTo>
                    <a:pt x="1791" y="236"/>
                    <a:pt x="1789" y="238"/>
                    <a:pt x="1788" y="239"/>
                  </a:cubicBezTo>
                  <a:cubicBezTo>
                    <a:pt x="1787" y="240"/>
                    <a:pt x="1787" y="241"/>
                    <a:pt x="1787" y="241"/>
                  </a:cubicBezTo>
                  <a:cubicBezTo>
                    <a:pt x="1788" y="242"/>
                    <a:pt x="1788" y="243"/>
                    <a:pt x="1787" y="244"/>
                  </a:cubicBezTo>
                  <a:cubicBezTo>
                    <a:pt x="1786" y="245"/>
                    <a:pt x="1786" y="245"/>
                    <a:pt x="1786" y="245"/>
                  </a:cubicBezTo>
                  <a:cubicBezTo>
                    <a:pt x="1785" y="245"/>
                    <a:pt x="1785" y="245"/>
                    <a:pt x="1785" y="245"/>
                  </a:cubicBezTo>
                  <a:cubicBezTo>
                    <a:pt x="1784" y="245"/>
                    <a:pt x="1782" y="244"/>
                    <a:pt x="1777" y="240"/>
                  </a:cubicBezTo>
                  <a:cubicBezTo>
                    <a:pt x="1776" y="240"/>
                    <a:pt x="1774" y="238"/>
                    <a:pt x="1776" y="227"/>
                  </a:cubicBezTo>
                  <a:cubicBezTo>
                    <a:pt x="1776" y="226"/>
                    <a:pt x="1775" y="226"/>
                    <a:pt x="1775" y="226"/>
                  </a:cubicBezTo>
                  <a:cubicBezTo>
                    <a:pt x="1774" y="225"/>
                    <a:pt x="1772" y="224"/>
                    <a:pt x="1771" y="221"/>
                  </a:cubicBezTo>
                  <a:cubicBezTo>
                    <a:pt x="1771" y="220"/>
                    <a:pt x="1763" y="215"/>
                    <a:pt x="1751" y="210"/>
                  </a:cubicBezTo>
                  <a:cubicBezTo>
                    <a:pt x="1749" y="209"/>
                    <a:pt x="1748" y="209"/>
                    <a:pt x="1746" y="208"/>
                  </a:cubicBezTo>
                  <a:cubicBezTo>
                    <a:pt x="1741" y="206"/>
                    <a:pt x="1735" y="204"/>
                    <a:pt x="1733" y="201"/>
                  </a:cubicBezTo>
                  <a:cubicBezTo>
                    <a:pt x="1733" y="200"/>
                    <a:pt x="1729" y="199"/>
                    <a:pt x="1727" y="198"/>
                  </a:cubicBezTo>
                  <a:cubicBezTo>
                    <a:pt x="1723" y="197"/>
                    <a:pt x="1718" y="196"/>
                    <a:pt x="1716" y="193"/>
                  </a:cubicBezTo>
                  <a:cubicBezTo>
                    <a:pt x="1712" y="189"/>
                    <a:pt x="1693" y="181"/>
                    <a:pt x="1685" y="181"/>
                  </a:cubicBezTo>
                  <a:cubicBezTo>
                    <a:pt x="1680" y="180"/>
                    <a:pt x="1678" y="178"/>
                    <a:pt x="1677" y="177"/>
                  </a:cubicBezTo>
                  <a:cubicBezTo>
                    <a:pt x="1676" y="176"/>
                    <a:pt x="1676" y="176"/>
                    <a:pt x="1676" y="176"/>
                  </a:cubicBezTo>
                  <a:cubicBezTo>
                    <a:pt x="1674" y="177"/>
                    <a:pt x="1673" y="177"/>
                    <a:pt x="1670" y="177"/>
                  </a:cubicBezTo>
                  <a:cubicBezTo>
                    <a:pt x="1663" y="177"/>
                    <a:pt x="1653" y="176"/>
                    <a:pt x="1648" y="175"/>
                  </a:cubicBezTo>
                  <a:cubicBezTo>
                    <a:pt x="1646" y="175"/>
                    <a:pt x="1645" y="176"/>
                    <a:pt x="1644" y="176"/>
                  </a:cubicBezTo>
                  <a:cubicBezTo>
                    <a:pt x="1642" y="177"/>
                    <a:pt x="1640" y="178"/>
                    <a:pt x="1638" y="177"/>
                  </a:cubicBezTo>
                  <a:cubicBezTo>
                    <a:pt x="1633" y="175"/>
                    <a:pt x="1620" y="170"/>
                    <a:pt x="1615" y="170"/>
                  </a:cubicBezTo>
                  <a:cubicBezTo>
                    <a:pt x="1614" y="170"/>
                    <a:pt x="1614" y="171"/>
                    <a:pt x="1614" y="171"/>
                  </a:cubicBezTo>
                  <a:cubicBezTo>
                    <a:pt x="1613" y="171"/>
                    <a:pt x="1613" y="172"/>
                    <a:pt x="1613" y="174"/>
                  </a:cubicBezTo>
                  <a:cubicBezTo>
                    <a:pt x="1612" y="175"/>
                    <a:pt x="1612" y="177"/>
                    <a:pt x="1610" y="178"/>
                  </a:cubicBezTo>
                  <a:cubicBezTo>
                    <a:pt x="1611" y="179"/>
                    <a:pt x="1612" y="180"/>
                    <a:pt x="1616" y="184"/>
                  </a:cubicBezTo>
                  <a:cubicBezTo>
                    <a:pt x="1618" y="186"/>
                    <a:pt x="1619" y="189"/>
                    <a:pt x="1619" y="191"/>
                  </a:cubicBezTo>
                  <a:cubicBezTo>
                    <a:pt x="1619" y="194"/>
                    <a:pt x="1616" y="196"/>
                    <a:pt x="1612" y="198"/>
                  </a:cubicBezTo>
                  <a:cubicBezTo>
                    <a:pt x="1611" y="199"/>
                    <a:pt x="1610" y="199"/>
                    <a:pt x="1608" y="199"/>
                  </a:cubicBezTo>
                  <a:cubicBezTo>
                    <a:pt x="1603" y="199"/>
                    <a:pt x="1597" y="195"/>
                    <a:pt x="1594" y="192"/>
                  </a:cubicBezTo>
                  <a:cubicBezTo>
                    <a:pt x="1593" y="190"/>
                    <a:pt x="1592" y="190"/>
                    <a:pt x="1590" y="189"/>
                  </a:cubicBezTo>
                  <a:cubicBezTo>
                    <a:pt x="1588" y="189"/>
                    <a:pt x="1584" y="188"/>
                    <a:pt x="1583" y="184"/>
                  </a:cubicBezTo>
                  <a:cubicBezTo>
                    <a:pt x="1582" y="181"/>
                    <a:pt x="1583" y="179"/>
                    <a:pt x="1583" y="178"/>
                  </a:cubicBezTo>
                  <a:cubicBezTo>
                    <a:pt x="1585" y="176"/>
                    <a:pt x="1589" y="176"/>
                    <a:pt x="1592" y="179"/>
                  </a:cubicBezTo>
                  <a:cubicBezTo>
                    <a:pt x="1593" y="180"/>
                    <a:pt x="1596" y="179"/>
                    <a:pt x="1597" y="177"/>
                  </a:cubicBezTo>
                  <a:cubicBezTo>
                    <a:pt x="1597" y="177"/>
                    <a:pt x="1597" y="177"/>
                    <a:pt x="1596" y="176"/>
                  </a:cubicBezTo>
                  <a:cubicBezTo>
                    <a:pt x="1595" y="175"/>
                    <a:pt x="1589" y="173"/>
                    <a:pt x="1585" y="173"/>
                  </a:cubicBezTo>
                  <a:cubicBezTo>
                    <a:pt x="1582" y="173"/>
                    <a:pt x="1581" y="175"/>
                    <a:pt x="1578" y="178"/>
                  </a:cubicBezTo>
                  <a:cubicBezTo>
                    <a:pt x="1577" y="180"/>
                    <a:pt x="1575" y="182"/>
                    <a:pt x="1572" y="183"/>
                  </a:cubicBezTo>
                  <a:cubicBezTo>
                    <a:pt x="1570" y="184"/>
                    <a:pt x="1568" y="185"/>
                    <a:pt x="1565" y="185"/>
                  </a:cubicBezTo>
                  <a:cubicBezTo>
                    <a:pt x="1557" y="185"/>
                    <a:pt x="1544" y="182"/>
                    <a:pt x="1542" y="180"/>
                  </a:cubicBezTo>
                  <a:cubicBezTo>
                    <a:pt x="1542" y="180"/>
                    <a:pt x="1540" y="180"/>
                    <a:pt x="1535" y="180"/>
                  </a:cubicBezTo>
                  <a:cubicBezTo>
                    <a:pt x="1526" y="180"/>
                    <a:pt x="1512" y="181"/>
                    <a:pt x="1510" y="182"/>
                  </a:cubicBezTo>
                  <a:cubicBezTo>
                    <a:pt x="1509" y="183"/>
                    <a:pt x="1509" y="186"/>
                    <a:pt x="1509" y="187"/>
                  </a:cubicBezTo>
                  <a:cubicBezTo>
                    <a:pt x="1509" y="190"/>
                    <a:pt x="1509" y="192"/>
                    <a:pt x="1507" y="193"/>
                  </a:cubicBezTo>
                  <a:cubicBezTo>
                    <a:pt x="1507" y="193"/>
                    <a:pt x="1507" y="193"/>
                    <a:pt x="1507" y="193"/>
                  </a:cubicBezTo>
                  <a:cubicBezTo>
                    <a:pt x="1506" y="193"/>
                    <a:pt x="1506" y="193"/>
                    <a:pt x="1506" y="193"/>
                  </a:cubicBezTo>
                  <a:cubicBezTo>
                    <a:pt x="1504" y="193"/>
                    <a:pt x="1503" y="191"/>
                    <a:pt x="1503" y="187"/>
                  </a:cubicBezTo>
                  <a:cubicBezTo>
                    <a:pt x="1502" y="184"/>
                    <a:pt x="1502" y="181"/>
                    <a:pt x="1502" y="180"/>
                  </a:cubicBezTo>
                  <a:cubicBezTo>
                    <a:pt x="1501" y="180"/>
                    <a:pt x="1499" y="179"/>
                    <a:pt x="1495" y="179"/>
                  </a:cubicBezTo>
                  <a:cubicBezTo>
                    <a:pt x="1490" y="179"/>
                    <a:pt x="1487" y="179"/>
                    <a:pt x="1486" y="177"/>
                  </a:cubicBezTo>
                  <a:cubicBezTo>
                    <a:pt x="1486" y="176"/>
                    <a:pt x="1486" y="175"/>
                    <a:pt x="1487" y="173"/>
                  </a:cubicBezTo>
                  <a:cubicBezTo>
                    <a:pt x="1488" y="173"/>
                    <a:pt x="1487" y="173"/>
                    <a:pt x="1487" y="172"/>
                  </a:cubicBezTo>
                  <a:cubicBezTo>
                    <a:pt x="1487" y="171"/>
                    <a:pt x="1486" y="168"/>
                    <a:pt x="1490" y="166"/>
                  </a:cubicBezTo>
                  <a:cubicBezTo>
                    <a:pt x="1490" y="164"/>
                    <a:pt x="1482" y="158"/>
                    <a:pt x="1472" y="153"/>
                  </a:cubicBezTo>
                  <a:cubicBezTo>
                    <a:pt x="1468" y="152"/>
                    <a:pt x="1462" y="151"/>
                    <a:pt x="1454" y="151"/>
                  </a:cubicBezTo>
                  <a:cubicBezTo>
                    <a:pt x="1445" y="151"/>
                    <a:pt x="1434" y="152"/>
                    <a:pt x="1430" y="154"/>
                  </a:cubicBezTo>
                  <a:cubicBezTo>
                    <a:pt x="1426" y="155"/>
                    <a:pt x="1419" y="155"/>
                    <a:pt x="1412" y="155"/>
                  </a:cubicBezTo>
                  <a:cubicBezTo>
                    <a:pt x="1407" y="155"/>
                    <a:pt x="1407" y="155"/>
                    <a:pt x="1407" y="155"/>
                  </a:cubicBezTo>
                  <a:cubicBezTo>
                    <a:pt x="1406" y="155"/>
                    <a:pt x="1405" y="155"/>
                    <a:pt x="1404" y="155"/>
                  </a:cubicBezTo>
                  <a:cubicBezTo>
                    <a:pt x="1403" y="155"/>
                    <a:pt x="1403" y="155"/>
                    <a:pt x="1403" y="155"/>
                  </a:cubicBezTo>
                  <a:cubicBezTo>
                    <a:pt x="1401" y="155"/>
                    <a:pt x="1400" y="155"/>
                    <a:pt x="1399" y="154"/>
                  </a:cubicBezTo>
                  <a:cubicBezTo>
                    <a:pt x="1398" y="153"/>
                    <a:pt x="1398" y="151"/>
                    <a:pt x="1399" y="150"/>
                  </a:cubicBezTo>
                  <a:cubicBezTo>
                    <a:pt x="1399" y="149"/>
                    <a:pt x="1399" y="149"/>
                    <a:pt x="1399" y="149"/>
                  </a:cubicBezTo>
                  <a:cubicBezTo>
                    <a:pt x="1398" y="147"/>
                    <a:pt x="1392" y="145"/>
                    <a:pt x="1389" y="145"/>
                  </a:cubicBezTo>
                  <a:cubicBezTo>
                    <a:pt x="1388" y="145"/>
                    <a:pt x="1388" y="145"/>
                    <a:pt x="1388" y="145"/>
                  </a:cubicBezTo>
                  <a:cubicBezTo>
                    <a:pt x="1387" y="146"/>
                    <a:pt x="1386" y="147"/>
                    <a:pt x="1385" y="147"/>
                  </a:cubicBezTo>
                  <a:cubicBezTo>
                    <a:pt x="1384" y="147"/>
                    <a:pt x="1382" y="146"/>
                    <a:pt x="1381" y="145"/>
                  </a:cubicBezTo>
                  <a:cubicBezTo>
                    <a:pt x="1381" y="144"/>
                    <a:pt x="1380" y="143"/>
                    <a:pt x="1380" y="142"/>
                  </a:cubicBezTo>
                  <a:cubicBezTo>
                    <a:pt x="1379" y="141"/>
                    <a:pt x="1373" y="139"/>
                    <a:pt x="1369" y="139"/>
                  </a:cubicBezTo>
                  <a:cubicBezTo>
                    <a:pt x="1369" y="139"/>
                    <a:pt x="1369" y="139"/>
                    <a:pt x="1368" y="139"/>
                  </a:cubicBezTo>
                  <a:cubicBezTo>
                    <a:pt x="1366" y="140"/>
                    <a:pt x="1364" y="139"/>
                    <a:pt x="1362" y="137"/>
                  </a:cubicBezTo>
                  <a:cubicBezTo>
                    <a:pt x="1362" y="136"/>
                    <a:pt x="1362" y="134"/>
                    <a:pt x="1362" y="133"/>
                  </a:cubicBezTo>
                  <a:cubicBezTo>
                    <a:pt x="1363" y="133"/>
                    <a:pt x="1364" y="131"/>
                    <a:pt x="1367" y="131"/>
                  </a:cubicBezTo>
                  <a:cubicBezTo>
                    <a:pt x="1367" y="131"/>
                    <a:pt x="1368" y="131"/>
                    <a:pt x="1369" y="131"/>
                  </a:cubicBezTo>
                  <a:cubicBezTo>
                    <a:pt x="1370" y="131"/>
                    <a:pt x="1370" y="131"/>
                    <a:pt x="1371" y="131"/>
                  </a:cubicBezTo>
                  <a:cubicBezTo>
                    <a:pt x="1374" y="131"/>
                    <a:pt x="1374" y="131"/>
                    <a:pt x="1375" y="131"/>
                  </a:cubicBezTo>
                  <a:cubicBezTo>
                    <a:pt x="1375" y="131"/>
                    <a:pt x="1375" y="131"/>
                    <a:pt x="1374" y="130"/>
                  </a:cubicBezTo>
                  <a:cubicBezTo>
                    <a:pt x="1372" y="127"/>
                    <a:pt x="1355" y="125"/>
                    <a:pt x="1343" y="125"/>
                  </a:cubicBezTo>
                  <a:cubicBezTo>
                    <a:pt x="1341" y="125"/>
                    <a:pt x="1340" y="125"/>
                    <a:pt x="1340" y="125"/>
                  </a:cubicBezTo>
                  <a:cubicBezTo>
                    <a:pt x="1340" y="125"/>
                    <a:pt x="1340" y="126"/>
                    <a:pt x="1340" y="126"/>
                  </a:cubicBezTo>
                  <a:cubicBezTo>
                    <a:pt x="1339" y="128"/>
                    <a:pt x="1338" y="132"/>
                    <a:pt x="1334" y="136"/>
                  </a:cubicBezTo>
                  <a:cubicBezTo>
                    <a:pt x="1331" y="139"/>
                    <a:pt x="1328" y="139"/>
                    <a:pt x="1326" y="139"/>
                  </a:cubicBezTo>
                  <a:cubicBezTo>
                    <a:pt x="1323" y="139"/>
                    <a:pt x="1321" y="138"/>
                    <a:pt x="1320" y="136"/>
                  </a:cubicBezTo>
                  <a:cubicBezTo>
                    <a:pt x="1319" y="135"/>
                    <a:pt x="1319" y="134"/>
                    <a:pt x="1319" y="133"/>
                  </a:cubicBezTo>
                  <a:cubicBezTo>
                    <a:pt x="1320" y="130"/>
                    <a:pt x="1322" y="129"/>
                    <a:pt x="1325" y="128"/>
                  </a:cubicBezTo>
                  <a:cubicBezTo>
                    <a:pt x="1325" y="128"/>
                    <a:pt x="1326" y="128"/>
                    <a:pt x="1327" y="128"/>
                  </a:cubicBezTo>
                  <a:cubicBezTo>
                    <a:pt x="1326" y="128"/>
                    <a:pt x="1324" y="128"/>
                    <a:pt x="1323" y="127"/>
                  </a:cubicBezTo>
                  <a:cubicBezTo>
                    <a:pt x="1320" y="127"/>
                    <a:pt x="1317" y="127"/>
                    <a:pt x="1315" y="125"/>
                  </a:cubicBezTo>
                  <a:cubicBezTo>
                    <a:pt x="1315" y="124"/>
                    <a:pt x="1314" y="122"/>
                    <a:pt x="1315" y="121"/>
                  </a:cubicBezTo>
                  <a:cubicBezTo>
                    <a:pt x="1316" y="120"/>
                    <a:pt x="1317" y="119"/>
                    <a:pt x="1319" y="119"/>
                  </a:cubicBezTo>
                  <a:cubicBezTo>
                    <a:pt x="1319" y="118"/>
                    <a:pt x="1319" y="118"/>
                    <a:pt x="1319" y="118"/>
                  </a:cubicBezTo>
                  <a:cubicBezTo>
                    <a:pt x="1311" y="117"/>
                    <a:pt x="1299" y="115"/>
                    <a:pt x="1293" y="115"/>
                  </a:cubicBezTo>
                  <a:cubicBezTo>
                    <a:pt x="1287" y="116"/>
                    <a:pt x="1283" y="114"/>
                    <a:pt x="1280" y="113"/>
                  </a:cubicBezTo>
                  <a:cubicBezTo>
                    <a:pt x="1278" y="112"/>
                    <a:pt x="1277" y="112"/>
                    <a:pt x="1275" y="112"/>
                  </a:cubicBezTo>
                  <a:cubicBezTo>
                    <a:pt x="1274" y="112"/>
                    <a:pt x="1274" y="112"/>
                    <a:pt x="1274" y="112"/>
                  </a:cubicBezTo>
                  <a:cubicBezTo>
                    <a:pt x="1274" y="112"/>
                    <a:pt x="1274" y="113"/>
                    <a:pt x="1275" y="114"/>
                  </a:cubicBezTo>
                  <a:cubicBezTo>
                    <a:pt x="1276" y="115"/>
                    <a:pt x="1276" y="116"/>
                    <a:pt x="1275" y="117"/>
                  </a:cubicBezTo>
                  <a:cubicBezTo>
                    <a:pt x="1274" y="120"/>
                    <a:pt x="1268" y="121"/>
                    <a:pt x="1266" y="121"/>
                  </a:cubicBezTo>
                  <a:cubicBezTo>
                    <a:pt x="1265" y="121"/>
                    <a:pt x="1264" y="121"/>
                    <a:pt x="1263" y="120"/>
                  </a:cubicBezTo>
                  <a:cubicBezTo>
                    <a:pt x="1259" y="120"/>
                    <a:pt x="1255" y="122"/>
                    <a:pt x="1254" y="123"/>
                  </a:cubicBezTo>
                  <a:cubicBezTo>
                    <a:pt x="1254" y="123"/>
                    <a:pt x="1254" y="124"/>
                    <a:pt x="1254" y="124"/>
                  </a:cubicBezTo>
                  <a:cubicBezTo>
                    <a:pt x="1255" y="125"/>
                    <a:pt x="1255" y="125"/>
                    <a:pt x="1255" y="125"/>
                  </a:cubicBezTo>
                  <a:cubicBezTo>
                    <a:pt x="1256" y="125"/>
                    <a:pt x="1257" y="125"/>
                    <a:pt x="1257" y="124"/>
                  </a:cubicBezTo>
                  <a:cubicBezTo>
                    <a:pt x="1259" y="124"/>
                    <a:pt x="1261" y="123"/>
                    <a:pt x="1263" y="124"/>
                  </a:cubicBezTo>
                  <a:cubicBezTo>
                    <a:pt x="1264" y="124"/>
                    <a:pt x="1264" y="125"/>
                    <a:pt x="1264" y="126"/>
                  </a:cubicBezTo>
                  <a:cubicBezTo>
                    <a:pt x="1264" y="128"/>
                    <a:pt x="1263" y="129"/>
                    <a:pt x="1261" y="130"/>
                  </a:cubicBezTo>
                  <a:cubicBezTo>
                    <a:pt x="1261" y="130"/>
                    <a:pt x="1261" y="130"/>
                    <a:pt x="1261" y="130"/>
                  </a:cubicBezTo>
                  <a:cubicBezTo>
                    <a:pt x="1264" y="133"/>
                    <a:pt x="1264" y="136"/>
                    <a:pt x="1264" y="138"/>
                  </a:cubicBezTo>
                  <a:cubicBezTo>
                    <a:pt x="1264" y="139"/>
                    <a:pt x="1264" y="139"/>
                    <a:pt x="1264" y="139"/>
                  </a:cubicBezTo>
                  <a:cubicBezTo>
                    <a:pt x="1264" y="140"/>
                    <a:pt x="1264" y="141"/>
                    <a:pt x="1263" y="141"/>
                  </a:cubicBezTo>
                  <a:cubicBezTo>
                    <a:pt x="1262" y="143"/>
                    <a:pt x="1259" y="143"/>
                    <a:pt x="1258" y="143"/>
                  </a:cubicBezTo>
                  <a:cubicBezTo>
                    <a:pt x="1255" y="143"/>
                    <a:pt x="1253" y="142"/>
                    <a:pt x="1252" y="141"/>
                  </a:cubicBezTo>
                  <a:cubicBezTo>
                    <a:pt x="1251" y="139"/>
                    <a:pt x="1249" y="140"/>
                    <a:pt x="1247" y="140"/>
                  </a:cubicBezTo>
                  <a:cubicBezTo>
                    <a:pt x="1246" y="140"/>
                    <a:pt x="1245" y="141"/>
                    <a:pt x="1244" y="141"/>
                  </a:cubicBezTo>
                  <a:cubicBezTo>
                    <a:pt x="1245" y="141"/>
                    <a:pt x="1246" y="142"/>
                    <a:pt x="1246" y="144"/>
                  </a:cubicBezTo>
                  <a:cubicBezTo>
                    <a:pt x="1246" y="145"/>
                    <a:pt x="1245" y="147"/>
                    <a:pt x="1239" y="148"/>
                  </a:cubicBezTo>
                  <a:cubicBezTo>
                    <a:pt x="1234" y="148"/>
                    <a:pt x="1233" y="145"/>
                    <a:pt x="1232" y="143"/>
                  </a:cubicBezTo>
                  <a:cubicBezTo>
                    <a:pt x="1231" y="143"/>
                    <a:pt x="1231" y="142"/>
                    <a:pt x="1231" y="142"/>
                  </a:cubicBezTo>
                  <a:cubicBezTo>
                    <a:pt x="1230" y="142"/>
                    <a:pt x="1230" y="142"/>
                    <a:pt x="1229" y="142"/>
                  </a:cubicBezTo>
                  <a:cubicBezTo>
                    <a:pt x="1227" y="142"/>
                    <a:pt x="1224" y="142"/>
                    <a:pt x="1221" y="141"/>
                  </a:cubicBezTo>
                  <a:cubicBezTo>
                    <a:pt x="1218" y="140"/>
                    <a:pt x="1215" y="139"/>
                    <a:pt x="1213" y="139"/>
                  </a:cubicBezTo>
                  <a:cubicBezTo>
                    <a:pt x="1211" y="139"/>
                    <a:pt x="1210" y="140"/>
                    <a:pt x="1208" y="141"/>
                  </a:cubicBezTo>
                  <a:cubicBezTo>
                    <a:pt x="1206" y="142"/>
                    <a:pt x="1204" y="143"/>
                    <a:pt x="1200" y="144"/>
                  </a:cubicBezTo>
                  <a:cubicBezTo>
                    <a:pt x="1194" y="144"/>
                    <a:pt x="1184" y="140"/>
                    <a:pt x="1181" y="136"/>
                  </a:cubicBezTo>
                  <a:cubicBezTo>
                    <a:pt x="1181" y="136"/>
                    <a:pt x="1180" y="134"/>
                    <a:pt x="1180" y="134"/>
                  </a:cubicBezTo>
                  <a:cubicBezTo>
                    <a:pt x="1180" y="134"/>
                    <a:pt x="1179" y="135"/>
                    <a:pt x="1178" y="136"/>
                  </a:cubicBezTo>
                  <a:cubicBezTo>
                    <a:pt x="1177" y="137"/>
                    <a:pt x="1176" y="139"/>
                    <a:pt x="1176" y="141"/>
                  </a:cubicBezTo>
                  <a:cubicBezTo>
                    <a:pt x="1175" y="145"/>
                    <a:pt x="1174" y="148"/>
                    <a:pt x="1171" y="148"/>
                  </a:cubicBezTo>
                  <a:cubicBezTo>
                    <a:pt x="1170" y="148"/>
                    <a:pt x="1169" y="150"/>
                    <a:pt x="1168" y="151"/>
                  </a:cubicBezTo>
                  <a:cubicBezTo>
                    <a:pt x="1167" y="154"/>
                    <a:pt x="1166" y="156"/>
                    <a:pt x="1164" y="157"/>
                  </a:cubicBezTo>
                  <a:cubicBezTo>
                    <a:pt x="1163" y="157"/>
                    <a:pt x="1163" y="157"/>
                    <a:pt x="1162" y="157"/>
                  </a:cubicBezTo>
                  <a:cubicBezTo>
                    <a:pt x="1160" y="157"/>
                    <a:pt x="1159" y="156"/>
                    <a:pt x="1159" y="156"/>
                  </a:cubicBezTo>
                  <a:cubicBezTo>
                    <a:pt x="1158" y="155"/>
                    <a:pt x="1157" y="155"/>
                    <a:pt x="1157" y="155"/>
                  </a:cubicBezTo>
                  <a:cubicBezTo>
                    <a:pt x="1156" y="155"/>
                    <a:pt x="1156" y="155"/>
                    <a:pt x="1156" y="155"/>
                  </a:cubicBezTo>
                  <a:cubicBezTo>
                    <a:pt x="1151" y="155"/>
                    <a:pt x="1138" y="142"/>
                    <a:pt x="1137" y="138"/>
                  </a:cubicBezTo>
                  <a:cubicBezTo>
                    <a:pt x="1137" y="136"/>
                    <a:pt x="1130" y="129"/>
                    <a:pt x="1128" y="128"/>
                  </a:cubicBezTo>
                  <a:cubicBezTo>
                    <a:pt x="1126" y="127"/>
                    <a:pt x="1127" y="125"/>
                    <a:pt x="1127" y="125"/>
                  </a:cubicBezTo>
                  <a:cubicBezTo>
                    <a:pt x="1127" y="124"/>
                    <a:pt x="1127" y="123"/>
                    <a:pt x="1130" y="123"/>
                  </a:cubicBezTo>
                  <a:cubicBezTo>
                    <a:pt x="1132" y="123"/>
                    <a:pt x="1134" y="124"/>
                    <a:pt x="1135" y="125"/>
                  </a:cubicBezTo>
                  <a:cubicBezTo>
                    <a:pt x="1137" y="126"/>
                    <a:pt x="1139" y="126"/>
                    <a:pt x="1141" y="125"/>
                  </a:cubicBezTo>
                  <a:cubicBezTo>
                    <a:pt x="1141" y="125"/>
                    <a:pt x="1141" y="124"/>
                    <a:pt x="1141" y="123"/>
                  </a:cubicBezTo>
                  <a:cubicBezTo>
                    <a:pt x="1141" y="122"/>
                    <a:pt x="1140" y="121"/>
                    <a:pt x="1139" y="121"/>
                  </a:cubicBezTo>
                  <a:cubicBezTo>
                    <a:pt x="1136" y="121"/>
                    <a:pt x="1135" y="119"/>
                    <a:pt x="1135" y="118"/>
                  </a:cubicBezTo>
                  <a:cubicBezTo>
                    <a:pt x="1135" y="116"/>
                    <a:pt x="1136" y="115"/>
                    <a:pt x="1137" y="114"/>
                  </a:cubicBezTo>
                  <a:cubicBezTo>
                    <a:pt x="1137" y="113"/>
                    <a:pt x="1136" y="113"/>
                    <a:pt x="1136" y="112"/>
                  </a:cubicBezTo>
                  <a:cubicBezTo>
                    <a:pt x="1135" y="110"/>
                    <a:pt x="1134" y="109"/>
                    <a:pt x="1134" y="107"/>
                  </a:cubicBezTo>
                  <a:cubicBezTo>
                    <a:pt x="1135" y="106"/>
                    <a:pt x="1135" y="106"/>
                    <a:pt x="1136" y="105"/>
                  </a:cubicBezTo>
                  <a:cubicBezTo>
                    <a:pt x="1135" y="105"/>
                    <a:pt x="1135" y="105"/>
                    <a:pt x="1134" y="105"/>
                  </a:cubicBezTo>
                  <a:cubicBezTo>
                    <a:pt x="1131" y="105"/>
                    <a:pt x="1126" y="102"/>
                    <a:pt x="1125" y="99"/>
                  </a:cubicBezTo>
                  <a:cubicBezTo>
                    <a:pt x="1124" y="99"/>
                    <a:pt x="1122" y="98"/>
                    <a:pt x="1118" y="98"/>
                  </a:cubicBezTo>
                  <a:cubicBezTo>
                    <a:pt x="1116" y="98"/>
                    <a:pt x="1115" y="98"/>
                    <a:pt x="1114" y="99"/>
                  </a:cubicBezTo>
                  <a:cubicBezTo>
                    <a:pt x="1114" y="99"/>
                    <a:pt x="1114" y="100"/>
                    <a:pt x="1113" y="100"/>
                  </a:cubicBezTo>
                  <a:cubicBezTo>
                    <a:pt x="1113" y="101"/>
                    <a:pt x="1112" y="102"/>
                    <a:pt x="1110" y="102"/>
                  </a:cubicBezTo>
                  <a:cubicBezTo>
                    <a:pt x="1109" y="102"/>
                    <a:pt x="1107" y="101"/>
                    <a:pt x="1106" y="100"/>
                  </a:cubicBezTo>
                  <a:cubicBezTo>
                    <a:pt x="1106" y="99"/>
                    <a:pt x="1106" y="99"/>
                    <a:pt x="1106" y="98"/>
                  </a:cubicBezTo>
                  <a:cubicBezTo>
                    <a:pt x="1105" y="98"/>
                    <a:pt x="1104" y="98"/>
                    <a:pt x="1103" y="98"/>
                  </a:cubicBezTo>
                  <a:cubicBezTo>
                    <a:pt x="1100" y="97"/>
                    <a:pt x="1097" y="97"/>
                    <a:pt x="1094" y="96"/>
                  </a:cubicBezTo>
                  <a:cubicBezTo>
                    <a:pt x="1089" y="95"/>
                    <a:pt x="1087" y="92"/>
                    <a:pt x="1086" y="90"/>
                  </a:cubicBezTo>
                  <a:cubicBezTo>
                    <a:pt x="1085" y="90"/>
                    <a:pt x="1085" y="89"/>
                    <a:pt x="1085" y="89"/>
                  </a:cubicBezTo>
                  <a:cubicBezTo>
                    <a:pt x="1085" y="89"/>
                    <a:pt x="1085" y="90"/>
                    <a:pt x="1085" y="90"/>
                  </a:cubicBezTo>
                  <a:cubicBezTo>
                    <a:pt x="1084" y="92"/>
                    <a:pt x="1083" y="94"/>
                    <a:pt x="1081" y="94"/>
                  </a:cubicBezTo>
                  <a:cubicBezTo>
                    <a:pt x="1080" y="94"/>
                    <a:pt x="1079" y="94"/>
                    <a:pt x="1079" y="94"/>
                  </a:cubicBezTo>
                  <a:cubicBezTo>
                    <a:pt x="1078" y="93"/>
                    <a:pt x="1076" y="94"/>
                    <a:pt x="1076" y="95"/>
                  </a:cubicBezTo>
                  <a:cubicBezTo>
                    <a:pt x="1075" y="95"/>
                    <a:pt x="1075" y="96"/>
                    <a:pt x="1076" y="97"/>
                  </a:cubicBezTo>
                  <a:cubicBezTo>
                    <a:pt x="1077" y="100"/>
                    <a:pt x="1077" y="102"/>
                    <a:pt x="1076" y="104"/>
                  </a:cubicBezTo>
                  <a:cubicBezTo>
                    <a:pt x="1076" y="105"/>
                    <a:pt x="1076" y="106"/>
                    <a:pt x="1076" y="107"/>
                  </a:cubicBezTo>
                  <a:cubicBezTo>
                    <a:pt x="1075" y="110"/>
                    <a:pt x="1073" y="111"/>
                    <a:pt x="1072" y="111"/>
                  </a:cubicBezTo>
                  <a:cubicBezTo>
                    <a:pt x="1071" y="111"/>
                    <a:pt x="1070" y="110"/>
                    <a:pt x="1068" y="110"/>
                  </a:cubicBezTo>
                  <a:cubicBezTo>
                    <a:pt x="1068" y="109"/>
                    <a:pt x="1067" y="109"/>
                    <a:pt x="1066" y="109"/>
                  </a:cubicBezTo>
                  <a:cubicBezTo>
                    <a:pt x="1065" y="108"/>
                    <a:pt x="1065" y="109"/>
                    <a:pt x="1064" y="109"/>
                  </a:cubicBezTo>
                  <a:cubicBezTo>
                    <a:pt x="1063" y="110"/>
                    <a:pt x="1061" y="111"/>
                    <a:pt x="1058" y="111"/>
                  </a:cubicBezTo>
                  <a:cubicBezTo>
                    <a:pt x="1056" y="111"/>
                    <a:pt x="1055" y="111"/>
                    <a:pt x="1053" y="110"/>
                  </a:cubicBezTo>
                  <a:cubicBezTo>
                    <a:pt x="1049" y="109"/>
                    <a:pt x="1046" y="109"/>
                    <a:pt x="1043" y="109"/>
                  </a:cubicBezTo>
                  <a:cubicBezTo>
                    <a:pt x="1041" y="109"/>
                    <a:pt x="1038" y="109"/>
                    <a:pt x="1036" y="106"/>
                  </a:cubicBezTo>
                  <a:cubicBezTo>
                    <a:pt x="1036" y="106"/>
                    <a:pt x="1036" y="105"/>
                    <a:pt x="1035" y="105"/>
                  </a:cubicBezTo>
                  <a:cubicBezTo>
                    <a:pt x="1035" y="108"/>
                    <a:pt x="1030" y="108"/>
                    <a:pt x="1029" y="108"/>
                  </a:cubicBezTo>
                  <a:cubicBezTo>
                    <a:pt x="1025" y="108"/>
                    <a:pt x="1017" y="107"/>
                    <a:pt x="1016" y="103"/>
                  </a:cubicBezTo>
                  <a:cubicBezTo>
                    <a:pt x="1015" y="100"/>
                    <a:pt x="1016" y="98"/>
                    <a:pt x="1018" y="97"/>
                  </a:cubicBezTo>
                  <a:cubicBezTo>
                    <a:pt x="1016" y="97"/>
                    <a:pt x="1014" y="97"/>
                    <a:pt x="1012" y="97"/>
                  </a:cubicBezTo>
                  <a:cubicBezTo>
                    <a:pt x="1008" y="97"/>
                    <a:pt x="1005" y="96"/>
                    <a:pt x="1001" y="95"/>
                  </a:cubicBezTo>
                  <a:cubicBezTo>
                    <a:pt x="998" y="94"/>
                    <a:pt x="995" y="94"/>
                    <a:pt x="991" y="94"/>
                  </a:cubicBezTo>
                  <a:cubicBezTo>
                    <a:pt x="988" y="94"/>
                    <a:pt x="988" y="94"/>
                    <a:pt x="988" y="94"/>
                  </a:cubicBezTo>
                  <a:cubicBezTo>
                    <a:pt x="981" y="95"/>
                    <a:pt x="967" y="96"/>
                    <a:pt x="964" y="97"/>
                  </a:cubicBezTo>
                  <a:cubicBezTo>
                    <a:pt x="964" y="97"/>
                    <a:pt x="964" y="98"/>
                    <a:pt x="964" y="98"/>
                  </a:cubicBezTo>
                  <a:cubicBezTo>
                    <a:pt x="965" y="99"/>
                    <a:pt x="965" y="101"/>
                    <a:pt x="964" y="102"/>
                  </a:cubicBezTo>
                  <a:cubicBezTo>
                    <a:pt x="964" y="103"/>
                    <a:pt x="963" y="103"/>
                    <a:pt x="962" y="104"/>
                  </a:cubicBezTo>
                  <a:cubicBezTo>
                    <a:pt x="961" y="104"/>
                    <a:pt x="961" y="104"/>
                    <a:pt x="961" y="104"/>
                  </a:cubicBezTo>
                  <a:cubicBezTo>
                    <a:pt x="960" y="104"/>
                    <a:pt x="959" y="103"/>
                    <a:pt x="958" y="102"/>
                  </a:cubicBezTo>
                  <a:cubicBezTo>
                    <a:pt x="957" y="101"/>
                    <a:pt x="957" y="98"/>
                    <a:pt x="957" y="95"/>
                  </a:cubicBezTo>
                  <a:cubicBezTo>
                    <a:pt x="958" y="94"/>
                    <a:pt x="958" y="92"/>
                    <a:pt x="958" y="91"/>
                  </a:cubicBezTo>
                  <a:cubicBezTo>
                    <a:pt x="957" y="90"/>
                    <a:pt x="957" y="90"/>
                    <a:pt x="956" y="89"/>
                  </a:cubicBezTo>
                  <a:cubicBezTo>
                    <a:pt x="956" y="90"/>
                    <a:pt x="956" y="91"/>
                    <a:pt x="955" y="91"/>
                  </a:cubicBezTo>
                  <a:cubicBezTo>
                    <a:pt x="953" y="94"/>
                    <a:pt x="948" y="94"/>
                    <a:pt x="947" y="94"/>
                  </a:cubicBezTo>
                  <a:cubicBezTo>
                    <a:pt x="946" y="94"/>
                    <a:pt x="943" y="94"/>
                    <a:pt x="941" y="92"/>
                  </a:cubicBezTo>
                  <a:cubicBezTo>
                    <a:pt x="937" y="89"/>
                    <a:pt x="934" y="87"/>
                    <a:pt x="929" y="86"/>
                  </a:cubicBezTo>
                  <a:cubicBezTo>
                    <a:pt x="928" y="86"/>
                    <a:pt x="928" y="86"/>
                    <a:pt x="927" y="86"/>
                  </a:cubicBezTo>
                  <a:cubicBezTo>
                    <a:pt x="923" y="86"/>
                    <a:pt x="919" y="89"/>
                    <a:pt x="918" y="90"/>
                  </a:cubicBezTo>
                  <a:cubicBezTo>
                    <a:pt x="919" y="91"/>
                    <a:pt x="920" y="91"/>
                    <a:pt x="921" y="91"/>
                  </a:cubicBezTo>
                  <a:cubicBezTo>
                    <a:pt x="923" y="91"/>
                    <a:pt x="925" y="91"/>
                    <a:pt x="925" y="93"/>
                  </a:cubicBezTo>
                  <a:cubicBezTo>
                    <a:pt x="925" y="94"/>
                    <a:pt x="925" y="95"/>
                    <a:pt x="925" y="95"/>
                  </a:cubicBezTo>
                  <a:cubicBezTo>
                    <a:pt x="924" y="97"/>
                    <a:pt x="921" y="97"/>
                    <a:pt x="916" y="98"/>
                  </a:cubicBezTo>
                  <a:cubicBezTo>
                    <a:pt x="915" y="98"/>
                    <a:pt x="912" y="98"/>
                    <a:pt x="911" y="98"/>
                  </a:cubicBezTo>
                  <a:cubicBezTo>
                    <a:pt x="909" y="103"/>
                    <a:pt x="893" y="105"/>
                    <a:pt x="893" y="105"/>
                  </a:cubicBezTo>
                  <a:cubicBezTo>
                    <a:pt x="890" y="106"/>
                    <a:pt x="890" y="106"/>
                    <a:pt x="890" y="106"/>
                  </a:cubicBezTo>
                  <a:cubicBezTo>
                    <a:pt x="881" y="107"/>
                    <a:pt x="879" y="107"/>
                    <a:pt x="875" y="111"/>
                  </a:cubicBezTo>
                  <a:cubicBezTo>
                    <a:pt x="874" y="112"/>
                    <a:pt x="873" y="112"/>
                    <a:pt x="872" y="112"/>
                  </a:cubicBezTo>
                  <a:cubicBezTo>
                    <a:pt x="870" y="112"/>
                    <a:pt x="870" y="112"/>
                    <a:pt x="870" y="112"/>
                  </a:cubicBezTo>
                  <a:cubicBezTo>
                    <a:pt x="870" y="111"/>
                    <a:pt x="870" y="111"/>
                    <a:pt x="870" y="111"/>
                  </a:cubicBezTo>
                  <a:cubicBezTo>
                    <a:pt x="868" y="108"/>
                    <a:pt x="874" y="101"/>
                    <a:pt x="875" y="100"/>
                  </a:cubicBezTo>
                  <a:cubicBezTo>
                    <a:pt x="878" y="97"/>
                    <a:pt x="880" y="97"/>
                    <a:pt x="882" y="96"/>
                  </a:cubicBezTo>
                  <a:cubicBezTo>
                    <a:pt x="884" y="96"/>
                    <a:pt x="885" y="95"/>
                    <a:pt x="886" y="95"/>
                  </a:cubicBezTo>
                  <a:cubicBezTo>
                    <a:pt x="888" y="91"/>
                    <a:pt x="891" y="91"/>
                    <a:pt x="896" y="90"/>
                  </a:cubicBezTo>
                  <a:cubicBezTo>
                    <a:pt x="897" y="90"/>
                    <a:pt x="898" y="90"/>
                    <a:pt x="899" y="90"/>
                  </a:cubicBezTo>
                  <a:cubicBezTo>
                    <a:pt x="902" y="89"/>
                    <a:pt x="903" y="88"/>
                    <a:pt x="905" y="87"/>
                  </a:cubicBezTo>
                  <a:cubicBezTo>
                    <a:pt x="905" y="86"/>
                    <a:pt x="906" y="85"/>
                    <a:pt x="908" y="84"/>
                  </a:cubicBezTo>
                  <a:cubicBezTo>
                    <a:pt x="909" y="84"/>
                    <a:pt x="909" y="84"/>
                    <a:pt x="909" y="84"/>
                  </a:cubicBezTo>
                  <a:cubicBezTo>
                    <a:pt x="911" y="83"/>
                    <a:pt x="918" y="80"/>
                    <a:pt x="918" y="78"/>
                  </a:cubicBezTo>
                  <a:cubicBezTo>
                    <a:pt x="920" y="74"/>
                    <a:pt x="936" y="69"/>
                    <a:pt x="939" y="69"/>
                  </a:cubicBezTo>
                  <a:cubicBezTo>
                    <a:pt x="940" y="69"/>
                    <a:pt x="941" y="67"/>
                    <a:pt x="941" y="66"/>
                  </a:cubicBezTo>
                  <a:cubicBezTo>
                    <a:pt x="942" y="65"/>
                    <a:pt x="943" y="63"/>
                    <a:pt x="945" y="63"/>
                  </a:cubicBezTo>
                  <a:cubicBezTo>
                    <a:pt x="946" y="63"/>
                    <a:pt x="949" y="62"/>
                    <a:pt x="958" y="58"/>
                  </a:cubicBezTo>
                  <a:cubicBezTo>
                    <a:pt x="960" y="57"/>
                    <a:pt x="961" y="54"/>
                    <a:pt x="962" y="53"/>
                  </a:cubicBezTo>
                  <a:cubicBezTo>
                    <a:pt x="961" y="53"/>
                    <a:pt x="961" y="53"/>
                    <a:pt x="961" y="53"/>
                  </a:cubicBezTo>
                  <a:cubicBezTo>
                    <a:pt x="959" y="52"/>
                    <a:pt x="957" y="51"/>
                    <a:pt x="957" y="49"/>
                  </a:cubicBezTo>
                  <a:cubicBezTo>
                    <a:pt x="957" y="48"/>
                    <a:pt x="957" y="48"/>
                    <a:pt x="957" y="47"/>
                  </a:cubicBezTo>
                  <a:cubicBezTo>
                    <a:pt x="958" y="46"/>
                    <a:pt x="959" y="46"/>
                    <a:pt x="960" y="46"/>
                  </a:cubicBezTo>
                  <a:cubicBezTo>
                    <a:pt x="961" y="46"/>
                    <a:pt x="962" y="46"/>
                    <a:pt x="964" y="45"/>
                  </a:cubicBezTo>
                  <a:cubicBezTo>
                    <a:pt x="964" y="45"/>
                    <a:pt x="964" y="45"/>
                    <a:pt x="963" y="44"/>
                  </a:cubicBezTo>
                  <a:cubicBezTo>
                    <a:pt x="963" y="44"/>
                    <a:pt x="963" y="44"/>
                    <a:pt x="962" y="44"/>
                  </a:cubicBezTo>
                  <a:cubicBezTo>
                    <a:pt x="962" y="44"/>
                    <a:pt x="961" y="44"/>
                    <a:pt x="961" y="44"/>
                  </a:cubicBezTo>
                  <a:cubicBezTo>
                    <a:pt x="960" y="44"/>
                    <a:pt x="960" y="44"/>
                    <a:pt x="960" y="44"/>
                  </a:cubicBezTo>
                  <a:cubicBezTo>
                    <a:pt x="959" y="43"/>
                    <a:pt x="959" y="43"/>
                    <a:pt x="959" y="43"/>
                  </a:cubicBezTo>
                  <a:cubicBezTo>
                    <a:pt x="958" y="42"/>
                    <a:pt x="959" y="41"/>
                    <a:pt x="959" y="40"/>
                  </a:cubicBezTo>
                  <a:cubicBezTo>
                    <a:pt x="959" y="39"/>
                    <a:pt x="960" y="38"/>
                    <a:pt x="959" y="38"/>
                  </a:cubicBezTo>
                  <a:cubicBezTo>
                    <a:pt x="959" y="37"/>
                    <a:pt x="957" y="37"/>
                    <a:pt x="956" y="38"/>
                  </a:cubicBezTo>
                  <a:cubicBezTo>
                    <a:pt x="956" y="38"/>
                    <a:pt x="955" y="38"/>
                    <a:pt x="954" y="38"/>
                  </a:cubicBezTo>
                  <a:cubicBezTo>
                    <a:pt x="953" y="38"/>
                    <a:pt x="952" y="38"/>
                    <a:pt x="952" y="37"/>
                  </a:cubicBezTo>
                  <a:cubicBezTo>
                    <a:pt x="951" y="37"/>
                    <a:pt x="951" y="36"/>
                    <a:pt x="951" y="35"/>
                  </a:cubicBezTo>
                  <a:cubicBezTo>
                    <a:pt x="951" y="31"/>
                    <a:pt x="951" y="28"/>
                    <a:pt x="949" y="27"/>
                  </a:cubicBezTo>
                  <a:cubicBezTo>
                    <a:pt x="950" y="27"/>
                    <a:pt x="949" y="28"/>
                    <a:pt x="948" y="28"/>
                  </a:cubicBezTo>
                  <a:cubicBezTo>
                    <a:pt x="947" y="28"/>
                    <a:pt x="946" y="29"/>
                    <a:pt x="944" y="29"/>
                  </a:cubicBezTo>
                  <a:cubicBezTo>
                    <a:pt x="942" y="29"/>
                    <a:pt x="941" y="29"/>
                    <a:pt x="940" y="28"/>
                  </a:cubicBezTo>
                  <a:cubicBezTo>
                    <a:pt x="937" y="26"/>
                    <a:pt x="930" y="24"/>
                    <a:pt x="926" y="24"/>
                  </a:cubicBezTo>
                  <a:cubicBezTo>
                    <a:pt x="926" y="24"/>
                    <a:pt x="926" y="24"/>
                    <a:pt x="926" y="24"/>
                  </a:cubicBezTo>
                  <a:cubicBezTo>
                    <a:pt x="925" y="25"/>
                    <a:pt x="924" y="25"/>
                    <a:pt x="921" y="24"/>
                  </a:cubicBezTo>
                  <a:cubicBezTo>
                    <a:pt x="921" y="24"/>
                    <a:pt x="919" y="23"/>
                    <a:pt x="919" y="23"/>
                  </a:cubicBezTo>
                  <a:cubicBezTo>
                    <a:pt x="918" y="24"/>
                    <a:pt x="917" y="25"/>
                    <a:pt x="911" y="25"/>
                  </a:cubicBezTo>
                  <a:cubicBezTo>
                    <a:pt x="909" y="25"/>
                    <a:pt x="905" y="24"/>
                    <a:pt x="903" y="24"/>
                  </a:cubicBezTo>
                  <a:cubicBezTo>
                    <a:pt x="901" y="23"/>
                    <a:pt x="899" y="25"/>
                    <a:pt x="899" y="26"/>
                  </a:cubicBezTo>
                  <a:cubicBezTo>
                    <a:pt x="898" y="30"/>
                    <a:pt x="892" y="30"/>
                    <a:pt x="890" y="30"/>
                  </a:cubicBezTo>
                  <a:cubicBezTo>
                    <a:pt x="887" y="30"/>
                    <a:pt x="883" y="30"/>
                    <a:pt x="882" y="29"/>
                  </a:cubicBezTo>
                  <a:cubicBezTo>
                    <a:pt x="881" y="29"/>
                    <a:pt x="881" y="29"/>
                    <a:pt x="881" y="29"/>
                  </a:cubicBezTo>
                  <a:cubicBezTo>
                    <a:pt x="880" y="28"/>
                    <a:pt x="880" y="28"/>
                    <a:pt x="880" y="28"/>
                  </a:cubicBezTo>
                  <a:cubicBezTo>
                    <a:pt x="880" y="26"/>
                    <a:pt x="881" y="24"/>
                    <a:pt x="885" y="20"/>
                  </a:cubicBezTo>
                  <a:cubicBezTo>
                    <a:pt x="886" y="20"/>
                    <a:pt x="886" y="19"/>
                    <a:pt x="887" y="18"/>
                  </a:cubicBezTo>
                  <a:cubicBezTo>
                    <a:pt x="886" y="18"/>
                    <a:pt x="884" y="18"/>
                    <a:pt x="882" y="18"/>
                  </a:cubicBezTo>
                  <a:cubicBezTo>
                    <a:pt x="881" y="18"/>
                    <a:pt x="880" y="18"/>
                    <a:pt x="878" y="18"/>
                  </a:cubicBezTo>
                  <a:cubicBezTo>
                    <a:pt x="873" y="18"/>
                    <a:pt x="871" y="18"/>
                    <a:pt x="870" y="17"/>
                  </a:cubicBezTo>
                  <a:cubicBezTo>
                    <a:pt x="870" y="16"/>
                    <a:pt x="865" y="16"/>
                    <a:pt x="860" y="16"/>
                  </a:cubicBezTo>
                  <a:cubicBezTo>
                    <a:pt x="860" y="16"/>
                    <a:pt x="859" y="16"/>
                    <a:pt x="859" y="16"/>
                  </a:cubicBezTo>
                  <a:cubicBezTo>
                    <a:pt x="858" y="16"/>
                    <a:pt x="858" y="16"/>
                    <a:pt x="858" y="16"/>
                  </a:cubicBezTo>
                  <a:cubicBezTo>
                    <a:pt x="856" y="16"/>
                    <a:pt x="855" y="14"/>
                    <a:pt x="855" y="14"/>
                  </a:cubicBezTo>
                  <a:cubicBezTo>
                    <a:pt x="855" y="13"/>
                    <a:pt x="855" y="11"/>
                    <a:pt x="862" y="10"/>
                  </a:cubicBezTo>
                  <a:cubicBezTo>
                    <a:pt x="863" y="10"/>
                    <a:pt x="865" y="9"/>
                    <a:pt x="866" y="9"/>
                  </a:cubicBezTo>
                  <a:cubicBezTo>
                    <a:pt x="868" y="8"/>
                    <a:pt x="870" y="7"/>
                    <a:pt x="872" y="6"/>
                  </a:cubicBezTo>
                  <a:cubicBezTo>
                    <a:pt x="873" y="6"/>
                    <a:pt x="873" y="6"/>
                    <a:pt x="873" y="6"/>
                  </a:cubicBezTo>
                  <a:cubicBezTo>
                    <a:pt x="873" y="6"/>
                    <a:pt x="872" y="5"/>
                    <a:pt x="872" y="5"/>
                  </a:cubicBezTo>
                  <a:cubicBezTo>
                    <a:pt x="872" y="4"/>
                    <a:pt x="870" y="4"/>
                    <a:pt x="869" y="4"/>
                  </a:cubicBezTo>
                  <a:cubicBezTo>
                    <a:pt x="867" y="4"/>
                    <a:pt x="866" y="4"/>
                    <a:pt x="864" y="3"/>
                  </a:cubicBezTo>
                  <a:cubicBezTo>
                    <a:pt x="862" y="3"/>
                    <a:pt x="862" y="3"/>
                    <a:pt x="862" y="3"/>
                  </a:cubicBezTo>
                  <a:cubicBezTo>
                    <a:pt x="858" y="2"/>
                    <a:pt x="855" y="1"/>
                    <a:pt x="852" y="1"/>
                  </a:cubicBezTo>
                  <a:cubicBezTo>
                    <a:pt x="851" y="0"/>
                    <a:pt x="849" y="1"/>
                    <a:pt x="846" y="2"/>
                  </a:cubicBezTo>
                  <a:cubicBezTo>
                    <a:pt x="844" y="2"/>
                    <a:pt x="842" y="3"/>
                    <a:pt x="838" y="4"/>
                  </a:cubicBezTo>
                  <a:cubicBezTo>
                    <a:pt x="834" y="5"/>
                    <a:pt x="832" y="7"/>
                    <a:pt x="831" y="9"/>
                  </a:cubicBezTo>
                  <a:cubicBezTo>
                    <a:pt x="829" y="10"/>
                    <a:pt x="828" y="12"/>
                    <a:pt x="826" y="13"/>
                  </a:cubicBezTo>
                  <a:cubicBezTo>
                    <a:pt x="824" y="14"/>
                    <a:pt x="820" y="17"/>
                    <a:pt x="819" y="19"/>
                  </a:cubicBezTo>
                  <a:cubicBezTo>
                    <a:pt x="822" y="20"/>
                    <a:pt x="822" y="23"/>
                    <a:pt x="822" y="24"/>
                  </a:cubicBezTo>
                  <a:cubicBezTo>
                    <a:pt x="822" y="24"/>
                    <a:pt x="822" y="25"/>
                    <a:pt x="822" y="25"/>
                  </a:cubicBezTo>
                  <a:cubicBezTo>
                    <a:pt x="822" y="26"/>
                    <a:pt x="822" y="27"/>
                    <a:pt x="821" y="28"/>
                  </a:cubicBezTo>
                  <a:cubicBezTo>
                    <a:pt x="820" y="30"/>
                    <a:pt x="817" y="30"/>
                    <a:pt x="813" y="30"/>
                  </a:cubicBezTo>
                  <a:cubicBezTo>
                    <a:pt x="812" y="30"/>
                    <a:pt x="810" y="29"/>
                    <a:pt x="808" y="29"/>
                  </a:cubicBezTo>
                  <a:cubicBezTo>
                    <a:pt x="803" y="29"/>
                    <a:pt x="800" y="30"/>
                    <a:pt x="799" y="30"/>
                  </a:cubicBezTo>
                  <a:cubicBezTo>
                    <a:pt x="799" y="31"/>
                    <a:pt x="801" y="32"/>
                    <a:pt x="802" y="32"/>
                  </a:cubicBezTo>
                  <a:cubicBezTo>
                    <a:pt x="804" y="33"/>
                    <a:pt x="806" y="34"/>
                    <a:pt x="805" y="36"/>
                  </a:cubicBezTo>
                  <a:cubicBezTo>
                    <a:pt x="805" y="37"/>
                    <a:pt x="805" y="38"/>
                    <a:pt x="802" y="38"/>
                  </a:cubicBezTo>
                  <a:cubicBezTo>
                    <a:pt x="800" y="38"/>
                    <a:pt x="796" y="37"/>
                    <a:pt x="794" y="36"/>
                  </a:cubicBezTo>
                  <a:cubicBezTo>
                    <a:pt x="794" y="36"/>
                    <a:pt x="793" y="35"/>
                    <a:pt x="792" y="35"/>
                  </a:cubicBezTo>
                  <a:cubicBezTo>
                    <a:pt x="789" y="35"/>
                    <a:pt x="787" y="36"/>
                    <a:pt x="787" y="37"/>
                  </a:cubicBezTo>
                  <a:cubicBezTo>
                    <a:pt x="786" y="39"/>
                    <a:pt x="784" y="40"/>
                    <a:pt x="781" y="40"/>
                  </a:cubicBezTo>
                  <a:cubicBezTo>
                    <a:pt x="780" y="40"/>
                    <a:pt x="778" y="40"/>
                    <a:pt x="777" y="40"/>
                  </a:cubicBezTo>
                  <a:cubicBezTo>
                    <a:pt x="777" y="40"/>
                    <a:pt x="776" y="40"/>
                    <a:pt x="775" y="40"/>
                  </a:cubicBezTo>
                  <a:cubicBezTo>
                    <a:pt x="774" y="40"/>
                    <a:pt x="772" y="41"/>
                    <a:pt x="770" y="40"/>
                  </a:cubicBezTo>
                  <a:cubicBezTo>
                    <a:pt x="769" y="40"/>
                    <a:pt x="768" y="39"/>
                    <a:pt x="768" y="38"/>
                  </a:cubicBezTo>
                  <a:cubicBezTo>
                    <a:pt x="768" y="37"/>
                    <a:pt x="769" y="35"/>
                    <a:pt x="770" y="34"/>
                  </a:cubicBezTo>
                  <a:cubicBezTo>
                    <a:pt x="771" y="34"/>
                    <a:pt x="771" y="34"/>
                    <a:pt x="771" y="33"/>
                  </a:cubicBezTo>
                  <a:cubicBezTo>
                    <a:pt x="771" y="33"/>
                    <a:pt x="771" y="33"/>
                    <a:pt x="771" y="33"/>
                  </a:cubicBezTo>
                  <a:cubicBezTo>
                    <a:pt x="768" y="33"/>
                    <a:pt x="765" y="35"/>
                    <a:pt x="765" y="35"/>
                  </a:cubicBezTo>
                  <a:cubicBezTo>
                    <a:pt x="765" y="37"/>
                    <a:pt x="763" y="38"/>
                    <a:pt x="762" y="38"/>
                  </a:cubicBezTo>
                  <a:cubicBezTo>
                    <a:pt x="761" y="38"/>
                    <a:pt x="759" y="37"/>
                    <a:pt x="758" y="36"/>
                  </a:cubicBezTo>
                  <a:cubicBezTo>
                    <a:pt x="758" y="36"/>
                    <a:pt x="757" y="36"/>
                    <a:pt x="756" y="35"/>
                  </a:cubicBezTo>
                  <a:cubicBezTo>
                    <a:pt x="756" y="36"/>
                    <a:pt x="756" y="36"/>
                    <a:pt x="756" y="36"/>
                  </a:cubicBezTo>
                  <a:cubicBezTo>
                    <a:pt x="754" y="37"/>
                    <a:pt x="752" y="38"/>
                    <a:pt x="749" y="39"/>
                  </a:cubicBezTo>
                  <a:cubicBezTo>
                    <a:pt x="747" y="40"/>
                    <a:pt x="745" y="40"/>
                    <a:pt x="742" y="39"/>
                  </a:cubicBezTo>
                  <a:cubicBezTo>
                    <a:pt x="742" y="39"/>
                    <a:pt x="741" y="39"/>
                    <a:pt x="741" y="39"/>
                  </a:cubicBezTo>
                  <a:cubicBezTo>
                    <a:pt x="741" y="39"/>
                    <a:pt x="742" y="40"/>
                    <a:pt x="742" y="40"/>
                  </a:cubicBezTo>
                  <a:cubicBezTo>
                    <a:pt x="744" y="40"/>
                    <a:pt x="746" y="41"/>
                    <a:pt x="746" y="43"/>
                  </a:cubicBezTo>
                  <a:cubicBezTo>
                    <a:pt x="746" y="43"/>
                    <a:pt x="746" y="43"/>
                    <a:pt x="746" y="43"/>
                  </a:cubicBezTo>
                  <a:cubicBezTo>
                    <a:pt x="746" y="44"/>
                    <a:pt x="746" y="44"/>
                    <a:pt x="746" y="44"/>
                  </a:cubicBezTo>
                  <a:cubicBezTo>
                    <a:pt x="745" y="45"/>
                    <a:pt x="744" y="45"/>
                    <a:pt x="737" y="46"/>
                  </a:cubicBezTo>
                  <a:cubicBezTo>
                    <a:pt x="734" y="46"/>
                    <a:pt x="729" y="47"/>
                    <a:pt x="727" y="47"/>
                  </a:cubicBezTo>
                  <a:cubicBezTo>
                    <a:pt x="726" y="49"/>
                    <a:pt x="721" y="50"/>
                    <a:pt x="713" y="50"/>
                  </a:cubicBezTo>
                  <a:cubicBezTo>
                    <a:pt x="711" y="50"/>
                    <a:pt x="711" y="50"/>
                    <a:pt x="711" y="50"/>
                  </a:cubicBezTo>
                  <a:cubicBezTo>
                    <a:pt x="708" y="50"/>
                    <a:pt x="708" y="50"/>
                    <a:pt x="707" y="51"/>
                  </a:cubicBezTo>
                  <a:cubicBezTo>
                    <a:pt x="706" y="53"/>
                    <a:pt x="705" y="54"/>
                    <a:pt x="701" y="55"/>
                  </a:cubicBezTo>
                  <a:cubicBezTo>
                    <a:pt x="699" y="55"/>
                    <a:pt x="699" y="55"/>
                    <a:pt x="699" y="55"/>
                  </a:cubicBezTo>
                  <a:cubicBezTo>
                    <a:pt x="695" y="56"/>
                    <a:pt x="693" y="56"/>
                    <a:pt x="692" y="58"/>
                  </a:cubicBezTo>
                  <a:cubicBezTo>
                    <a:pt x="690" y="60"/>
                    <a:pt x="688" y="62"/>
                    <a:pt x="685" y="62"/>
                  </a:cubicBezTo>
                  <a:cubicBezTo>
                    <a:pt x="683" y="62"/>
                    <a:pt x="681" y="61"/>
                    <a:pt x="680" y="60"/>
                  </a:cubicBezTo>
                  <a:cubicBezTo>
                    <a:pt x="680" y="60"/>
                    <a:pt x="680" y="60"/>
                    <a:pt x="680" y="61"/>
                  </a:cubicBezTo>
                  <a:cubicBezTo>
                    <a:pt x="680" y="63"/>
                    <a:pt x="678" y="65"/>
                    <a:pt x="675" y="64"/>
                  </a:cubicBezTo>
                  <a:cubicBezTo>
                    <a:pt x="676" y="65"/>
                    <a:pt x="676" y="65"/>
                    <a:pt x="676" y="66"/>
                  </a:cubicBezTo>
                  <a:cubicBezTo>
                    <a:pt x="677" y="67"/>
                    <a:pt x="677" y="69"/>
                    <a:pt x="676" y="71"/>
                  </a:cubicBezTo>
                  <a:cubicBezTo>
                    <a:pt x="676" y="71"/>
                    <a:pt x="675" y="71"/>
                    <a:pt x="675" y="71"/>
                  </a:cubicBezTo>
                  <a:cubicBezTo>
                    <a:pt x="676" y="72"/>
                    <a:pt x="677" y="74"/>
                    <a:pt x="678" y="76"/>
                  </a:cubicBezTo>
                  <a:cubicBezTo>
                    <a:pt x="678" y="77"/>
                    <a:pt x="678" y="77"/>
                    <a:pt x="677" y="78"/>
                  </a:cubicBezTo>
                  <a:cubicBezTo>
                    <a:pt x="677" y="78"/>
                    <a:pt x="676" y="79"/>
                    <a:pt x="675" y="79"/>
                  </a:cubicBezTo>
                  <a:cubicBezTo>
                    <a:pt x="675" y="79"/>
                    <a:pt x="675" y="79"/>
                    <a:pt x="675" y="79"/>
                  </a:cubicBezTo>
                  <a:cubicBezTo>
                    <a:pt x="675" y="79"/>
                    <a:pt x="675" y="80"/>
                    <a:pt x="676" y="80"/>
                  </a:cubicBezTo>
                  <a:cubicBezTo>
                    <a:pt x="676" y="81"/>
                    <a:pt x="676" y="81"/>
                    <a:pt x="677" y="82"/>
                  </a:cubicBezTo>
                  <a:cubicBezTo>
                    <a:pt x="677" y="82"/>
                    <a:pt x="677" y="83"/>
                    <a:pt x="677" y="83"/>
                  </a:cubicBezTo>
                  <a:cubicBezTo>
                    <a:pt x="679" y="85"/>
                    <a:pt x="678" y="87"/>
                    <a:pt x="677" y="88"/>
                  </a:cubicBezTo>
                  <a:cubicBezTo>
                    <a:pt x="677" y="88"/>
                    <a:pt x="677" y="89"/>
                    <a:pt x="677" y="89"/>
                  </a:cubicBezTo>
                  <a:cubicBezTo>
                    <a:pt x="677" y="90"/>
                    <a:pt x="676" y="91"/>
                    <a:pt x="676" y="92"/>
                  </a:cubicBezTo>
                  <a:cubicBezTo>
                    <a:pt x="674" y="93"/>
                    <a:pt x="672" y="93"/>
                    <a:pt x="670" y="92"/>
                  </a:cubicBezTo>
                  <a:cubicBezTo>
                    <a:pt x="670" y="92"/>
                    <a:pt x="670" y="91"/>
                    <a:pt x="669" y="91"/>
                  </a:cubicBezTo>
                  <a:cubicBezTo>
                    <a:pt x="669" y="90"/>
                    <a:pt x="668" y="90"/>
                    <a:pt x="666" y="90"/>
                  </a:cubicBezTo>
                  <a:cubicBezTo>
                    <a:pt x="664" y="90"/>
                    <a:pt x="662" y="91"/>
                    <a:pt x="662" y="91"/>
                  </a:cubicBezTo>
                  <a:cubicBezTo>
                    <a:pt x="661" y="93"/>
                    <a:pt x="659" y="94"/>
                    <a:pt x="657" y="94"/>
                  </a:cubicBezTo>
                  <a:cubicBezTo>
                    <a:pt x="656" y="94"/>
                    <a:pt x="655" y="94"/>
                    <a:pt x="654" y="93"/>
                  </a:cubicBezTo>
                  <a:cubicBezTo>
                    <a:pt x="654" y="93"/>
                    <a:pt x="654" y="92"/>
                    <a:pt x="653" y="92"/>
                  </a:cubicBezTo>
                  <a:cubicBezTo>
                    <a:pt x="651" y="92"/>
                    <a:pt x="650" y="93"/>
                    <a:pt x="648" y="93"/>
                  </a:cubicBezTo>
                  <a:cubicBezTo>
                    <a:pt x="645" y="93"/>
                    <a:pt x="642" y="94"/>
                    <a:pt x="639" y="94"/>
                  </a:cubicBezTo>
                  <a:cubicBezTo>
                    <a:pt x="631" y="94"/>
                    <a:pt x="614" y="95"/>
                    <a:pt x="610" y="96"/>
                  </a:cubicBezTo>
                  <a:cubicBezTo>
                    <a:pt x="608" y="97"/>
                    <a:pt x="607" y="99"/>
                    <a:pt x="606" y="101"/>
                  </a:cubicBezTo>
                  <a:cubicBezTo>
                    <a:pt x="606" y="102"/>
                    <a:pt x="606" y="103"/>
                    <a:pt x="607" y="104"/>
                  </a:cubicBezTo>
                  <a:cubicBezTo>
                    <a:pt x="611" y="108"/>
                    <a:pt x="609" y="111"/>
                    <a:pt x="608" y="112"/>
                  </a:cubicBezTo>
                  <a:cubicBezTo>
                    <a:pt x="608" y="113"/>
                    <a:pt x="608" y="113"/>
                    <a:pt x="608" y="114"/>
                  </a:cubicBezTo>
                  <a:cubicBezTo>
                    <a:pt x="609" y="115"/>
                    <a:pt x="617" y="119"/>
                    <a:pt x="621" y="120"/>
                  </a:cubicBezTo>
                  <a:cubicBezTo>
                    <a:pt x="625" y="120"/>
                    <a:pt x="629" y="123"/>
                    <a:pt x="630" y="126"/>
                  </a:cubicBezTo>
                  <a:cubicBezTo>
                    <a:pt x="631" y="129"/>
                    <a:pt x="631" y="132"/>
                    <a:pt x="629" y="134"/>
                  </a:cubicBezTo>
                  <a:cubicBezTo>
                    <a:pt x="629" y="135"/>
                    <a:pt x="627" y="136"/>
                    <a:pt x="624" y="136"/>
                  </a:cubicBezTo>
                  <a:cubicBezTo>
                    <a:pt x="619" y="136"/>
                    <a:pt x="612" y="132"/>
                    <a:pt x="607" y="128"/>
                  </a:cubicBezTo>
                  <a:cubicBezTo>
                    <a:pt x="602" y="124"/>
                    <a:pt x="588" y="122"/>
                    <a:pt x="583" y="122"/>
                  </a:cubicBezTo>
                  <a:cubicBezTo>
                    <a:pt x="579" y="122"/>
                    <a:pt x="578" y="120"/>
                    <a:pt x="578" y="119"/>
                  </a:cubicBezTo>
                  <a:cubicBezTo>
                    <a:pt x="577" y="118"/>
                    <a:pt x="577" y="118"/>
                    <a:pt x="575" y="118"/>
                  </a:cubicBezTo>
                  <a:cubicBezTo>
                    <a:pt x="573" y="118"/>
                    <a:pt x="571" y="119"/>
                    <a:pt x="569" y="120"/>
                  </a:cubicBezTo>
                  <a:cubicBezTo>
                    <a:pt x="570" y="120"/>
                    <a:pt x="570" y="120"/>
                    <a:pt x="570" y="120"/>
                  </a:cubicBezTo>
                  <a:cubicBezTo>
                    <a:pt x="572" y="120"/>
                    <a:pt x="574" y="120"/>
                    <a:pt x="575" y="121"/>
                  </a:cubicBezTo>
                  <a:cubicBezTo>
                    <a:pt x="575" y="122"/>
                    <a:pt x="575" y="123"/>
                    <a:pt x="574" y="124"/>
                  </a:cubicBezTo>
                  <a:cubicBezTo>
                    <a:pt x="576" y="124"/>
                    <a:pt x="577" y="124"/>
                    <a:pt x="579" y="125"/>
                  </a:cubicBezTo>
                  <a:cubicBezTo>
                    <a:pt x="582" y="126"/>
                    <a:pt x="582" y="128"/>
                    <a:pt x="582" y="129"/>
                  </a:cubicBezTo>
                  <a:cubicBezTo>
                    <a:pt x="581" y="131"/>
                    <a:pt x="578" y="132"/>
                    <a:pt x="575" y="132"/>
                  </a:cubicBezTo>
                  <a:cubicBezTo>
                    <a:pt x="572" y="132"/>
                    <a:pt x="570" y="131"/>
                    <a:pt x="568" y="130"/>
                  </a:cubicBezTo>
                  <a:cubicBezTo>
                    <a:pt x="567" y="129"/>
                    <a:pt x="565" y="129"/>
                    <a:pt x="564" y="129"/>
                  </a:cubicBezTo>
                  <a:cubicBezTo>
                    <a:pt x="561" y="129"/>
                    <a:pt x="559" y="131"/>
                    <a:pt x="558" y="132"/>
                  </a:cubicBezTo>
                  <a:cubicBezTo>
                    <a:pt x="558" y="133"/>
                    <a:pt x="564" y="140"/>
                    <a:pt x="572" y="141"/>
                  </a:cubicBezTo>
                  <a:cubicBezTo>
                    <a:pt x="578" y="142"/>
                    <a:pt x="580" y="143"/>
                    <a:pt x="581" y="145"/>
                  </a:cubicBezTo>
                  <a:cubicBezTo>
                    <a:pt x="581" y="146"/>
                    <a:pt x="582" y="146"/>
                    <a:pt x="583" y="147"/>
                  </a:cubicBezTo>
                  <a:cubicBezTo>
                    <a:pt x="586" y="148"/>
                    <a:pt x="586" y="149"/>
                    <a:pt x="586" y="150"/>
                  </a:cubicBezTo>
                  <a:cubicBezTo>
                    <a:pt x="586" y="153"/>
                    <a:pt x="583" y="154"/>
                    <a:pt x="580" y="154"/>
                  </a:cubicBezTo>
                  <a:cubicBezTo>
                    <a:pt x="580" y="154"/>
                    <a:pt x="580" y="154"/>
                    <a:pt x="580" y="154"/>
                  </a:cubicBezTo>
                  <a:cubicBezTo>
                    <a:pt x="578" y="154"/>
                    <a:pt x="574" y="152"/>
                    <a:pt x="571" y="150"/>
                  </a:cubicBezTo>
                  <a:cubicBezTo>
                    <a:pt x="569" y="149"/>
                    <a:pt x="568" y="148"/>
                    <a:pt x="566" y="147"/>
                  </a:cubicBezTo>
                  <a:cubicBezTo>
                    <a:pt x="565" y="146"/>
                    <a:pt x="564" y="146"/>
                    <a:pt x="562" y="146"/>
                  </a:cubicBezTo>
                  <a:cubicBezTo>
                    <a:pt x="560" y="146"/>
                    <a:pt x="559" y="146"/>
                    <a:pt x="557" y="146"/>
                  </a:cubicBezTo>
                  <a:cubicBezTo>
                    <a:pt x="556" y="146"/>
                    <a:pt x="554" y="147"/>
                    <a:pt x="553" y="147"/>
                  </a:cubicBezTo>
                  <a:cubicBezTo>
                    <a:pt x="551" y="147"/>
                    <a:pt x="548" y="146"/>
                    <a:pt x="547" y="145"/>
                  </a:cubicBezTo>
                  <a:cubicBezTo>
                    <a:pt x="544" y="143"/>
                    <a:pt x="545" y="140"/>
                    <a:pt x="546" y="139"/>
                  </a:cubicBezTo>
                  <a:cubicBezTo>
                    <a:pt x="546" y="138"/>
                    <a:pt x="546" y="138"/>
                    <a:pt x="546" y="138"/>
                  </a:cubicBezTo>
                  <a:cubicBezTo>
                    <a:pt x="542" y="134"/>
                    <a:pt x="547" y="127"/>
                    <a:pt x="548" y="124"/>
                  </a:cubicBezTo>
                  <a:cubicBezTo>
                    <a:pt x="549" y="122"/>
                    <a:pt x="549" y="120"/>
                    <a:pt x="549" y="117"/>
                  </a:cubicBezTo>
                  <a:cubicBezTo>
                    <a:pt x="548" y="115"/>
                    <a:pt x="546" y="113"/>
                    <a:pt x="545" y="113"/>
                  </a:cubicBezTo>
                  <a:cubicBezTo>
                    <a:pt x="544" y="113"/>
                    <a:pt x="544" y="113"/>
                    <a:pt x="544" y="113"/>
                  </a:cubicBezTo>
                  <a:cubicBezTo>
                    <a:pt x="544" y="113"/>
                    <a:pt x="544" y="114"/>
                    <a:pt x="544" y="114"/>
                  </a:cubicBezTo>
                  <a:cubicBezTo>
                    <a:pt x="546" y="117"/>
                    <a:pt x="545" y="124"/>
                    <a:pt x="541" y="128"/>
                  </a:cubicBezTo>
                  <a:cubicBezTo>
                    <a:pt x="539" y="131"/>
                    <a:pt x="535" y="132"/>
                    <a:pt x="532" y="133"/>
                  </a:cubicBezTo>
                  <a:cubicBezTo>
                    <a:pt x="530" y="134"/>
                    <a:pt x="529" y="134"/>
                    <a:pt x="528" y="135"/>
                  </a:cubicBezTo>
                  <a:cubicBezTo>
                    <a:pt x="528" y="137"/>
                    <a:pt x="526" y="138"/>
                    <a:pt x="524" y="139"/>
                  </a:cubicBezTo>
                  <a:cubicBezTo>
                    <a:pt x="524" y="140"/>
                    <a:pt x="524" y="140"/>
                    <a:pt x="523" y="140"/>
                  </a:cubicBezTo>
                  <a:cubicBezTo>
                    <a:pt x="526" y="143"/>
                    <a:pt x="535" y="153"/>
                    <a:pt x="536" y="156"/>
                  </a:cubicBezTo>
                  <a:cubicBezTo>
                    <a:pt x="537" y="158"/>
                    <a:pt x="535" y="161"/>
                    <a:pt x="533" y="165"/>
                  </a:cubicBezTo>
                  <a:cubicBezTo>
                    <a:pt x="531" y="169"/>
                    <a:pt x="529" y="173"/>
                    <a:pt x="530" y="175"/>
                  </a:cubicBezTo>
                  <a:cubicBezTo>
                    <a:pt x="530" y="179"/>
                    <a:pt x="530" y="181"/>
                    <a:pt x="530" y="183"/>
                  </a:cubicBezTo>
                  <a:cubicBezTo>
                    <a:pt x="529" y="185"/>
                    <a:pt x="529" y="185"/>
                    <a:pt x="530" y="186"/>
                  </a:cubicBezTo>
                  <a:cubicBezTo>
                    <a:pt x="530" y="186"/>
                    <a:pt x="530" y="187"/>
                    <a:pt x="531" y="187"/>
                  </a:cubicBezTo>
                  <a:cubicBezTo>
                    <a:pt x="532" y="187"/>
                    <a:pt x="532" y="186"/>
                    <a:pt x="533" y="186"/>
                  </a:cubicBezTo>
                  <a:cubicBezTo>
                    <a:pt x="535" y="186"/>
                    <a:pt x="536" y="186"/>
                    <a:pt x="538" y="187"/>
                  </a:cubicBezTo>
                  <a:cubicBezTo>
                    <a:pt x="538" y="187"/>
                    <a:pt x="540" y="186"/>
                    <a:pt x="543" y="186"/>
                  </a:cubicBezTo>
                  <a:cubicBezTo>
                    <a:pt x="545" y="185"/>
                    <a:pt x="547" y="184"/>
                    <a:pt x="550" y="184"/>
                  </a:cubicBezTo>
                  <a:cubicBezTo>
                    <a:pt x="555" y="183"/>
                    <a:pt x="565" y="187"/>
                    <a:pt x="570" y="190"/>
                  </a:cubicBezTo>
                  <a:cubicBezTo>
                    <a:pt x="571" y="191"/>
                    <a:pt x="572" y="191"/>
                    <a:pt x="572" y="191"/>
                  </a:cubicBezTo>
                  <a:cubicBezTo>
                    <a:pt x="576" y="193"/>
                    <a:pt x="576" y="196"/>
                    <a:pt x="577" y="198"/>
                  </a:cubicBezTo>
                  <a:cubicBezTo>
                    <a:pt x="577" y="199"/>
                    <a:pt x="577" y="200"/>
                    <a:pt x="577" y="201"/>
                  </a:cubicBezTo>
                  <a:cubicBezTo>
                    <a:pt x="580" y="204"/>
                    <a:pt x="577" y="206"/>
                    <a:pt x="575" y="207"/>
                  </a:cubicBezTo>
                  <a:cubicBezTo>
                    <a:pt x="574" y="208"/>
                    <a:pt x="573" y="209"/>
                    <a:pt x="573" y="210"/>
                  </a:cubicBezTo>
                  <a:cubicBezTo>
                    <a:pt x="573" y="212"/>
                    <a:pt x="578" y="214"/>
                    <a:pt x="581" y="215"/>
                  </a:cubicBezTo>
                  <a:cubicBezTo>
                    <a:pt x="584" y="216"/>
                    <a:pt x="585" y="217"/>
                    <a:pt x="585" y="218"/>
                  </a:cubicBezTo>
                  <a:cubicBezTo>
                    <a:pt x="586" y="219"/>
                    <a:pt x="586" y="219"/>
                    <a:pt x="586" y="219"/>
                  </a:cubicBezTo>
                  <a:cubicBezTo>
                    <a:pt x="585" y="220"/>
                    <a:pt x="585" y="220"/>
                    <a:pt x="585" y="220"/>
                  </a:cubicBezTo>
                  <a:cubicBezTo>
                    <a:pt x="584" y="221"/>
                    <a:pt x="583" y="221"/>
                    <a:pt x="581" y="221"/>
                  </a:cubicBezTo>
                  <a:cubicBezTo>
                    <a:pt x="578" y="221"/>
                    <a:pt x="573" y="221"/>
                    <a:pt x="570" y="220"/>
                  </a:cubicBezTo>
                  <a:cubicBezTo>
                    <a:pt x="567" y="218"/>
                    <a:pt x="566" y="215"/>
                    <a:pt x="565" y="213"/>
                  </a:cubicBezTo>
                  <a:cubicBezTo>
                    <a:pt x="565" y="213"/>
                    <a:pt x="564" y="212"/>
                    <a:pt x="564" y="212"/>
                  </a:cubicBezTo>
                  <a:cubicBezTo>
                    <a:pt x="563" y="211"/>
                    <a:pt x="564" y="208"/>
                    <a:pt x="565" y="206"/>
                  </a:cubicBezTo>
                  <a:cubicBezTo>
                    <a:pt x="566" y="205"/>
                    <a:pt x="566" y="203"/>
                    <a:pt x="567" y="202"/>
                  </a:cubicBezTo>
                  <a:cubicBezTo>
                    <a:pt x="567" y="201"/>
                    <a:pt x="565" y="200"/>
                    <a:pt x="564" y="199"/>
                  </a:cubicBezTo>
                  <a:cubicBezTo>
                    <a:pt x="563" y="198"/>
                    <a:pt x="562" y="197"/>
                    <a:pt x="561" y="196"/>
                  </a:cubicBezTo>
                  <a:cubicBezTo>
                    <a:pt x="559" y="193"/>
                    <a:pt x="557" y="192"/>
                    <a:pt x="557" y="192"/>
                  </a:cubicBezTo>
                  <a:cubicBezTo>
                    <a:pt x="555" y="193"/>
                    <a:pt x="554" y="193"/>
                    <a:pt x="553" y="193"/>
                  </a:cubicBezTo>
                  <a:cubicBezTo>
                    <a:pt x="549" y="194"/>
                    <a:pt x="542" y="195"/>
                    <a:pt x="540" y="197"/>
                  </a:cubicBezTo>
                  <a:cubicBezTo>
                    <a:pt x="538" y="199"/>
                    <a:pt x="541" y="207"/>
                    <a:pt x="542" y="210"/>
                  </a:cubicBezTo>
                  <a:cubicBezTo>
                    <a:pt x="544" y="214"/>
                    <a:pt x="540" y="217"/>
                    <a:pt x="537" y="220"/>
                  </a:cubicBezTo>
                  <a:cubicBezTo>
                    <a:pt x="536" y="221"/>
                    <a:pt x="534" y="223"/>
                    <a:pt x="533" y="224"/>
                  </a:cubicBezTo>
                  <a:cubicBezTo>
                    <a:pt x="534" y="228"/>
                    <a:pt x="530" y="230"/>
                    <a:pt x="526" y="233"/>
                  </a:cubicBezTo>
                  <a:cubicBezTo>
                    <a:pt x="524" y="234"/>
                    <a:pt x="524" y="234"/>
                    <a:pt x="524" y="234"/>
                  </a:cubicBezTo>
                  <a:cubicBezTo>
                    <a:pt x="523" y="234"/>
                    <a:pt x="522" y="234"/>
                    <a:pt x="522" y="235"/>
                  </a:cubicBezTo>
                  <a:cubicBezTo>
                    <a:pt x="517" y="237"/>
                    <a:pt x="514" y="238"/>
                    <a:pt x="515" y="241"/>
                  </a:cubicBezTo>
                  <a:cubicBezTo>
                    <a:pt x="515" y="242"/>
                    <a:pt x="514" y="243"/>
                    <a:pt x="513" y="244"/>
                  </a:cubicBezTo>
                  <a:cubicBezTo>
                    <a:pt x="513" y="245"/>
                    <a:pt x="511" y="245"/>
                    <a:pt x="510" y="245"/>
                  </a:cubicBezTo>
                  <a:cubicBezTo>
                    <a:pt x="507" y="245"/>
                    <a:pt x="504" y="244"/>
                    <a:pt x="501" y="242"/>
                  </a:cubicBezTo>
                  <a:cubicBezTo>
                    <a:pt x="500" y="242"/>
                    <a:pt x="498" y="242"/>
                    <a:pt x="496" y="243"/>
                  </a:cubicBezTo>
                  <a:cubicBezTo>
                    <a:pt x="494" y="243"/>
                    <a:pt x="492" y="244"/>
                    <a:pt x="490" y="244"/>
                  </a:cubicBezTo>
                  <a:cubicBezTo>
                    <a:pt x="489" y="244"/>
                    <a:pt x="489" y="244"/>
                    <a:pt x="489" y="244"/>
                  </a:cubicBezTo>
                  <a:cubicBezTo>
                    <a:pt x="486" y="244"/>
                    <a:pt x="485" y="242"/>
                    <a:pt x="483" y="241"/>
                  </a:cubicBezTo>
                  <a:cubicBezTo>
                    <a:pt x="482" y="240"/>
                    <a:pt x="482" y="240"/>
                    <a:pt x="481" y="241"/>
                  </a:cubicBezTo>
                  <a:cubicBezTo>
                    <a:pt x="478" y="242"/>
                    <a:pt x="475" y="241"/>
                    <a:pt x="474" y="239"/>
                  </a:cubicBezTo>
                  <a:cubicBezTo>
                    <a:pt x="473" y="237"/>
                    <a:pt x="472" y="235"/>
                    <a:pt x="473" y="233"/>
                  </a:cubicBezTo>
                  <a:cubicBezTo>
                    <a:pt x="474" y="232"/>
                    <a:pt x="475" y="231"/>
                    <a:pt x="477" y="231"/>
                  </a:cubicBezTo>
                  <a:cubicBezTo>
                    <a:pt x="479" y="231"/>
                    <a:pt x="482" y="233"/>
                    <a:pt x="483" y="235"/>
                  </a:cubicBezTo>
                  <a:cubicBezTo>
                    <a:pt x="483" y="235"/>
                    <a:pt x="484" y="234"/>
                    <a:pt x="486" y="233"/>
                  </a:cubicBezTo>
                  <a:cubicBezTo>
                    <a:pt x="489" y="232"/>
                    <a:pt x="491" y="233"/>
                    <a:pt x="492" y="234"/>
                  </a:cubicBezTo>
                  <a:cubicBezTo>
                    <a:pt x="492" y="235"/>
                    <a:pt x="493" y="235"/>
                    <a:pt x="494" y="236"/>
                  </a:cubicBezTo>
                  <a:cubicBezTo>
                    <a:pt x="495" y="236"/>
                    <a:pt x="496" y="236"/>
                    <a:pt x="496" y="236"/>
                  </a:cubicBezTo>
                  <a:cubicBezTo>
                    <a:pt x="496" y="235"/>
                    <a:pt x="497" y="233"/>
                    <a:pt x="500" y="233"/>
                  </a:cubicBezTo>
                  <a:cubicBezTo>
                    <a:pt x="500" y="233"/>
                    <a:pt x="500" y="233"/>
                    <a:pt x="501" y="233"/>
                  </a:cubicBezTo>
                  <a:cubicBezTo>
                    <a:pt x="500" y="233"/>
                    <a:pt x="500" y="232"/>
                    <a:pt x="500" y="231"/>
                  </a:cubicBezTo>
                  <a:cubicBezTo>
                    <a:pt x="501" y="229"/>
                    <a:pt x="504" y="228"/>
                    <a:pt x="506" y="227"/>
                  </a:cubicBezTo>
                  <a:cubicBezTo>
                    <a:pt x="507" y="227"/>
                    <a:pt x="507" y="227"/>
                    <a:pt x="507" y="227"/>
                  </a:cubicBezTo>
                  <a:cubicBezTo>
                    <a:pt x="507" y="227"/>
                    <a:pt x="507" y="226"/>
                    <a:pt x="507" y="225"/>
                  </a:cubicBezTo>
                  <a:cubicBezTo>
                    <a:pt x="508" y="224"/>
                    <a:pt x="508" y="222"/>
                    <a:pt x="510" y="221"/>
                  </a:cubicBezTo>
                  <a:cubicBezTo>
                    <a:pt x="510" y="221"/>
                    <a:pt x="510" y="221"/>
                    <a:pt x="510" y="220"/>
                  </a:cubicBezTo>
                  <a:cubicBezTo>
                    <a:pt x="511" y="219"/>
                    <a:pt x="511" y="217"/>
                    <a:pt x="514" y="217"/>
                  </a:cubicBezTo>
                  <a:cubicBezTo>
                    <a:pt x="514" y="217"/>
                    <a:pt x="515" y="216"/>
                    <a:pt x="515" y="216"/>
                  </a:cubicBezTo>
                  <a:cubicBezTo>
                    <a:pt x="516" y="215"/>
                    <a:pt x="517" y="213"/>
                    <a:pt x="519" y="213"/>
                  </a:cubicBezTo>
                  <a:cubicBezTo>
                    <a:pt x="519" y="213"/>
                    <a:pt x="520" y="213"/>
                    <a:pt x="520" y="212"/>
                  </a:cubicBezTo>
                  <a:cubicBezTo>
                    <a:pt x="520" y="212"/>
                    <a:pt x="520" y="211"/>
                    <a:pt x="520" y="211"/>
                  </a:cubicBezTo>
                  <a:cubicBezTo>
                    <a:pt x="519" y="210"/>
                    <a:pt x="519" y="208"/>
                    <a:pt x="519" y="206"/>
                  </a:cubicBezTo>
                  <a:cubicBezTo>
                    <a:pt x="520" y="204"/>
                    <a:pt x="522" y="201"/>
                    <a:pt x="524" y="201"/>
                  </a:cubicBezTo>
                  <a:cubicBezTo>
                    <a:pt x="524" y="200"/>
                    <a:pt x="524" y="200"/>
                    <a:pt x="524" y="200"/>
                  </a:cubicBezTo>
                  <a:cubicBezTo>
                    <a:pt x="524" y="200"/>
                    <a:pt x="524" y="200"/>
                    <a:pt x="524" y="200"/>
                  </a:cubicBezTo>
                  <a:cubicBezTo>
                    <a:pt x="523" y="199"/>
                    <a:pt x="523" y="199"/>
                    <a:pt x="523" y="199"/>
                  </a:cubicBezTo>
                  <a:cubicBezTo>
                    <a:pt x="518" y="196"/>
                    <a:pt x="513" y="192"/>
                    <a:pt x="514" y="188"/>
                  </a:cubicBezTo>
                  <a:cubicBezTo>
                    <a:pt x="514" y="187"/>
                    <a:pt x="514" y="185"/>
                    <a:pt x="514" y="183"/>
                  </a:cubicBezTo>
                  <a:cubicBezTo>
                    <a:pt x="513" y="181"/>
                    <a:pt x="513" y="178"/>
                    <a:pt x="514" y="176"/>
                  </a:cubicBezTo>
                  <a:cubicBezTo>
                    <a:pt x="514" y="175"/>
                    <a:pt x="514" y="170"/>
                    <a:pt x="514" y="168"/>
                  </a:cubicBezTo>
                  <a:cubicBezTo>
                    <a:pt x="513" y="167"/>
                    <a:pt x="513" y="167"/>
                    <a:pt x="513" y="167"/>
                  </a:cubicBezTo>
                  <a:cubicBezTo>
                    <a:pt x="513" y="165"/>
                    <a:pt x="514" y="162"/>
                    <a:pt x="515" y="160"/>
                  </a:cubicBezTo>
                  <a:cubicBezTo>
                    <a:pt x="515" y="158"/>
                    <a:pt x="516" y="157"/>
                    <a:pt x="516" y="154"/>
                  </a:cubicBezTo>
                  <a:cubicBezTo>
                    <a:pt x="517" y="150"/>
                    <a:pt x="511" y="145"/>
                    <a:pt x="508" y="144"/>
                  </a:cubicBezTo>
                  <a:cubicBezTo>
                    <a:pt x="506" y="143"/>
                    <a:pt x="506" y="141"/>
                    <a:pt x="506" y="140"/>
                  </a:cubicBezTo>
                  <a:cubicBezTo>
                    <a:pt x="505" y="138"/>
                    <a:pt x="507" y="135"/>
                    <a:pt x="511" y="132"/>
                  </a:cubicBezTo>
                  <a:cubicBezTo>
                    <a:pt x="515" y="128"/>
                    <a:pt x="516" y="117"/>
                    <a:pt x="516" y="114"/>
                  </a:cubicBezTo>
                  <a:cubicBezTo>
                    <a:pt x="515" y="113"/>
                    <a:pt x="508" y="111"/>
                    <a:pt x="504" y="111"/>
                  </a:cubicBezTo>
                  <a:cubicBezTo>
                    <a:pt x="504" y="111"/>
                    <a:pt x="504" y="111"/>
                    <a:pt x="504" y="111"/>
                  </a:cubicBezTo>
                  <a:cubicBezTo>
                    <a:pt x="500" y="112"/>
                    <a:pt x="485" y="111"/>
                    <a:pt x="482" y="110"/>
                  </a:cubicBezTo>
                  <a:cubicBezTo>
                    <a:pt x="480" y="110"/>
                    <a:pt x="479" y="112"/>
                    <a:pt x="478" y="114"/>
                  </a:cubicBezTo>
                  <a:cubicBezTo>
                    <a:pt x="478" y="116"/>
                    <a:pt x="478" y="116"/>
                    <a:pt x="478" y="116"/>
                  </a:cubicBezTo>
                  <a:cubicBezTo>
                    <a:pt x="477" y="117"/>
                    <a:pt x="477" y="118"/>
                    <a:pt x="476" y="119"/>
                  </a:cubicBezTo>
                  <a:cubicBezTo>
                    <a:pt x="474" y="122"/>
                    <a:pt x="472" y="126"/>
                    <a:pt x="470" y="131"/>
                  </a:cubicBezTo>
                  <a:cubicBezTo>
                    <a:pt x="468" y="139"/>
                    <a:pt x="460" y="142"/>
                    <a:pt x="456" y="143"/>
                  </a:cubicBezTo>
                  <a:cubicBezTo>
                    <a:pt x="455" y="144"/>
                    <a:pt x="455" y="144"/>
                    <a:pt x="454" y="144"/>
                  </a:cubicBezTo>
                  <a:cubicBezTo>
                    <a:pt x="452" y="145"/>
                    <a:pt x="451" y="147"/>
                    <a:pt x="450" y="149"/>
                  </a:cubicBezTo>
                  <a:cubicBezTo>
                    <a:pt x="450" y="150"/>
                    <a:pt x="450" y="150"/>
                    <a:pt x="450" y="151"/>
                  </a:cubicBezTo>
                  <a:cubicBezTo>
                    <a:pt x="451" y="152"/>
                    <a:pt x="451" y="151"/>
                    <a:pt x="452" y="151"/>
                  </a:cubicBezTo>
                  <a:cubicBezTo>
                    <a:pt x="454" y="151"/>
                    <a:pt x="455" y="151"/>
                    <a:pt x="456" y="152"/>
                  </a:cubicBezTo>
                  <a:cubicBezTo>
                    <a:pt x="457" y="152"/>
                    <a:pt x="457" y="153"/>
                    <a:pt x="458" y="155"/>
                  </a:cubicBezTo>
                  <a:cubicBezTo>
                    <a:pt x="458" y="157"/>
                    <a:pt x="457" y="162"/>
                    <a:pt x="455" y="163"/>
                  </a:cubicBezTo>
                  <a:cubicBezTo>
                    <a:pt x="455" y="164"/>
                    <a:pt x="455" y="164"/>
                    <a:pt x="456" y="164"/>
                  </a:cubicBezTo>
                  <a:cubicBezTo>
                    <a:pt x="456" y="165"/>
                    <a:pt x="457" y="168"/>
                    <a:pt x="454" y="170"/>
                  </a:cubicBezTo>
                  <a:cubicBezTo>
                    <a:pt x="452" y="171"/>
                    <a:pt x="451" y="173"/>
                    <a:pt x="451" y="174"/>
                  </a:cubicBezTo>
                  <a:cubicBezTo>
                    <a:pt x="451" y="174"/>
                    <a:pt x="451" y="174"/>
                    <a:pt x="451" y="174"/>
                  </a:cubicBezTo>
                  <a:cubicBezTo>
                    <a:pt x="451" y="175"/>
                    <a:pt x="454" y="176"/>
                    <a:pt x="456" y="176"/>
                  </a:cubicBezTo>
                  <a:cubicBezTo>
                    <a:pt x="459" y="177"/>
                    <a:pt x="462" y="178"/>
                    <a:pt x="463" y="179"/>
                  </a:cubicBezTo>
                  <a:cubicBezTo>
                    <a:pt x="466" y="180"/>
                    <a:pt x="467" y="183"/>
                    <a:pt x="467" y="185"/>
                  </a:cubicBezTo>
                  <a:cubicBezTo>
                    <a:pt x="468" y="186"/>
                    <a:pt x="468" y="187"/>
                    <a:pt x="469" y="189"/>
                  </a:cubicBezTo>
                  <a:cubicBezTo>
                    <a:pt x="470" y="190"/>
                    <a:pt x="471" y="190"/>
                    <a:pt x="472" y="190"/>
                  </a:cubicBezTo>
                  <a:cubicBezTo>
                    <a:pt x="473" y="190"/>
                    <a:pt x="475" y="190"/>
                    <a:pt x="476" y="192"/>
                  </a:cubicBezTo>
                  <a:cubicBezTo>
                    <a:pt x="477" y="193"/>
                    <a:pt x="476" y="195"/>
                    <a:pt x="475" y="198"/>
                  </a:cubicBezTo>
                  <a:cubicBezTo>
                    <a:pt x="474" y="200"/>
                    <a:pt x="470" y="206"/>
                    <a:pt x="467" y="206"/>
                  </a:cubicBezTo>
                  <a:cubicBezTo>
                    <a:pt x="467" y="206"/>
                    <a:pt x="467" y="206"/>
                    <a:pt x="467" y="206"/>
                  </a:cubicBezTo>
                  <a:cubicBezTo>
                    <a:pt x="465" y="206"/>
                    <a:pt x="462" y="204"/>
                    <a:pt x="456" y="198"/>
                  </a:cubicBezTo>
                  <a:cubicBezTo>
                    <a:pt x="454" y="197"/>
                    <a:pt x="453" y="196"/>
                    <a:pt x="452" y="195"/>
                  </a:cubicBezTo>
                  <a:cubicBezTo>
                    <a:pt x="451" y="194"/>
                    <a:pt x="447" y="193"/>
                    <a:pt x="444" y="191"/>
                  </a:cubicBezTo>
                  <a:cubicBezTo>
                    <a:pt x="440" y="190"/>
                    <a:pt x="437" y="189"/>
                    <a:pt x="434" y="188"/>
                  </a:cubicBezTo>
                  <a:cubicBezTo>
                    <a:pt x="432" y="186"/>
                    <a:pt x="430" y="186"/>
                    <a:pt x="428" y="185"/>
                  </a:cubicBezTo>
                  <a:cubicBezTo>
                    <a:pt x="426" y="185"/>
                    <a:pt x="423" y="184"/>
                    <a:pt x="419" y="181"/>
                  </a:cubicBezTo>
                  <a:cubicBezTo>
                    <a:pt x="414" y="178"/>
                    <a:pt x="410" y="176"/>
                    <a:pt x="401" y="176"/>
                  </a:cubicBezTo>
                  <a:cubicBezTo>
                    <a:pt x="398" y="176"/>
                    <a:pt x="398" y="176"/>
                    <a:pt x="398" y="176"/>
                  </a:cubicBezTo>
                  <a:cubicBezTo>
                    <a:pt x="393" y="176"/>
                    <a:pt x="388" y="175"/>
                    <a:pt x="385" y="175"/>
                  </a:cubicBezTo>
                  <a:cubicBezTo>
                    <a:pt x="382" y="174"/>
                    <a:pt x="380" y="174"/>
                    <a:pt x="379" y="174"/>
                  </a:cubicBezTo>
                  <a:cubicBezTo>
                    <a:pt x="376" y="175"/>
                    <a:pt x="375" y="173"/>
                    <a:pt x="374" y="172"/>
                  </a:cubicBezTo>
                  <a:cubicBezTo>
                    <a:pt x="373" y="170"/>
                    <a:pt x="372" y="169"/>
                    <a:pt x="370" y="168"/>
                  </a:cubicBezTo>
                  <a:cubicBezTo>
                    <a:pt x="368" y="167"/>
                    <a:pt x="366" y="166"/>
                    <a:pt x="365" y="165"/>
                  </a:cubicBezTo>
                  <a:cubicBezTo>
                    <a:pt x="362" y="164"/>
                    <a:pt x="359" y="163"/>
                    <a:pt x="358" y="163"/>
                  </a:cubicBezTo>
                  <a:cubicBezTo>
                    <a:pt x="357" y="164"/>
                    <a:pt x="357" y="165"/>
                    <a:pt x="357" y="166"/>
                  </a:cubicBezTo>
                  <a:cubicBezTo>
                    <a:pt x="357" y="167"/>
                    <a:pt x="358" y="169"/>
                    <a:pt x="360" y="169"/>
                  </a:cubicBezTo>
                  <a:cubicBezTo>
                    <a:pt x="363" y="169"/>
                    <a:pt x="365" y="170"/>
                    <a:pt x="365" y="172"/>
                  </a:cubicBezTo>
                  <a:cubicBezTo>
                    <a:pt x="366" y="172"/>
                    <a:pt x="366" y="172"/>
                    <a:pt x="368" y="172"/>
                  </a:cubicBezTo>
                  <a:cubicBezTo>
                    <a:pt x="372" y="172"/>
                    <a:pt x="374" y="173"/>
                    <a:pt x="376" y="174"/>
                  </a:cubicBezTo>
                  <a:cubicBezTo>
                    <a:pt x="377" y="176"/>
                    <a:pt x="378" y="177"/>
                    <a:pt x="378" y="180"/>
                  </a:cubicBezTo>
                  <a:cubicBezTo>
                    <a:pt x="377" y="182"/>
                    <a:pt x="380" y="186"/>
                    <a:pt x="382" y="187"/>
                  </a:cubicBezTo>
                  <a:cubicBezTo>
                    <a:pt x="384" y="189"/>
                    <a:pt x="384" y="191"/>
                    <a:pt x="384" y="193"/>
                  </a:cubicBezTo>
                  <a:cubicBezTo>
                    <a:pt x="383" y="195"/>
                    <a:pt x="380" y="197"/>
                    <a:pt x="377" y="197"/>
                  </a:cubicBezTo>
                  <a:cubicBezTo>
                    <a:pt x="373" y="197"/>
                    <a:pt x="372" y="197"/>
                    <a:pt x="371" y="198"/>
                  </a:cubicBezTo>
                  <a:cubicBezTo>
                    <a:pt x="373" y="200"/>
                    <a:pt x="372" y="201"/>
                    <a:pt x="372" y="202"/>
                  </a:cubicBezTo>
                  <a:cubicBezTo>
                    <a:pt x="371" y="203"/>
                    <a:pt x="370" y="204"/>
                    <a:pt x="368" y="204"/>
                  </a:cubicBezTo>
                  <a:cubicBezTo>
                    <a:pt x="366" y="204"/>
                    <a:pt x="365" y="204"/>
                    <a:pt x="363" y="203"/>
                  </a:cubicBezTo>
                  <a:cubicBezTo>
                    <a:pt x="361" y="202"/>
                    <a:pt x="360" y="201"/>
                    <a:pt x="359" y="199"/>
                  </a:cubicBezTo>
                  <a:cubicBezTo>
                    <a:pt x="359" y="197"/>
                    <a:pt x="360" y="195"/>
                    <a:pt x="362" y="194"/>
                  </a:cubicBezTo>
                  <a:cubicBezTo>
                    <a:pt x="361" y="193"/>
                    <a:pt x="359" y="192"/>
                    <a:pt x="356" y="191"/>
                  </a:cubicBezTo>
                  <a:cubicBezTo>
                    <a:pt x="355" y="191"/>
                    <a:pt x="349" y="195"/>
                    <a:pt x="346" y="197"/>
                  </a:cubicBezTo>
                  <a:cubicBezTo>
                    <a:pt x="343" y="198"/>
                    <a:pt x="342" y="199"/>
                    <a:pt x="340" y="200"/>
                  </a:cubicBezTo>
                  <a:cubicBezTo>
                    <a:pt x="339" y="200"/>
                    <a:pt x="336" y="200"/>
                    <a:pt x="333" y="200"/>
                  </a:cubicBezTo>
                  <a:cubicBezTo>
                    <a:pt x="329" y="199"/>
                    <a:pt x="325" y="199"/>
                    <a:pt x="321" y="200"/>
                  </a:cubicBezTo>
                  <a:cubicBezTo>
                    <a:pt x="317" y="201"/>
                    <a:pt x="316" y="203"/>
                    <a:pt x="315" y="205"/>
                  </a:cubicBezTo>
                  <a:cubicBezTo>
                    <a:pt x="313" y="206"/>
                    <a:pt x="312" y="208"/>
                    <a:pt x="310" y="208"/>
                  </a:cubicBezTo>
                  <a:cubicBezTo>
                    <a:pt x="309" y="207"/>
                    <a:pt x="307" y="207"/>
                    <a:pt x="305" y="207"/>
                  </a:cubicBezTo>
                  <a:cubicBezTo>
                    <a:pt x="304" y="207"/>
                    <a:pt x="303" y="208"/>
                    <a:pt x="302" y="208"/>
                  </a:cubicBezTo>
                  <a:cubicBezTo>
                    <a:pt x="298" y="208"/>
                    <a:pt x="295" y="207"/>
                    <a:pt x="294" y="206"/>
                  </a:cubicBezTo>
                  <a:cubicBezTo>
                    <a:pt x="291" y="205"/>
                    <a:pt x="291" y="203"/>
                    <a:pt x="291" y="202"/>
                  </a:cubicBezTo>
                  <a:cubicBezTo>
                    <a:pt x="292" y="200"/>
                    <a:pt x="294" y="199"/>
                    <a:pt x="297" y="199"/>
                  </a:cubicBezTo>
                  <a:cubicBezTo>
                    <a:pt x="298" y="199"/>
                    <a:pt x="298" y="199"/>
                    <a:pt x="298" y="199"/>
                  </a:cubicBezTo>
                  <a:cubicBezTo>
                    <a:pt x="299" y="199"/>
                    <a:pt x="299" y="199"/>
                    <a:pt x="299" y="199"/>
                  </a:cubicBezTo>
                  <a:cubicBezTo>
                    <a:pt x="299" y="199"/>
                    <a:pt x="299" y="199"/>
                    <a:pt x="299" y="199"/>
                  </a:cubicBezTo>
                  <a:cubicBezTo>
                    <a:pt x="297" y="197"/>
                    <a:pt x="298" y="194"/>
                    <a:pt x="300" y="192"/>
                  </a:cubicBezTo>
                  <a:cubicBezTo>
                    <a:pt x="296" y="193"/>
                    <a:pt x="290" y="196"/>
                    <a:pt x="289" y="196"/>
                  </a:cubicBezTo>
                  <a:cubicBezTo>
                    <a:pt x="289" y="197"/>
                    <a:pt x="289" y="197"/>
                    <a:pt x="289" y="198"/>
                  </a:cubicBezTo>
                  <a:cubicBezTo>
                    <a:pt x="289" y="200"/>
                    <a:pt x="289" y="202"/>
                    <a:pt x="286" y="203"/>
                  </a:cubicBezTo>
                  <a:cubicBezTo>
                    <a:pt x="286" y="203"/>
                    <a:pt x="285" y="204"/>
                    <a:pt x="284" y="204"/>
                  </a:cubicBezTo>
                  <a:cubicBezTo>
                    <a:pt x="283" y="204"/>
                    <a:pt x="282" y="202"/>
                    <a:pt x="281" y="201"/>
                  </a:cubicBezTo>
                  <a:cubicBezTo>
                    <a:pt x="281" y="201"/>
                    <a:pt x="280" y="200"/>
                    <a:pt x="280" y="200"/>
                  </a:cubicBezTo>
                  <a:cubicBezTo>
                    <a:pt x="280" y="200"/>
                    <a:pt x="280" y="200"/>
                    <a:pt x="279" y="200"/>
                  </a:cubicBezTo>
                  <a:cubicBezTo>
                    <a:pt x="274" y="200"/>
                    <a:pt x="259" y="204"/>
                    <a:pt x="256" y="207"/>
                  </a:cubicBezTo>
                  <a:cubicBezTo>
                    <a:pt x="254" y="210"/>
                    <a:pt x="251" y="211"/>
                    <a:pt x="248" y="212"/>
                  </a:cubicBezTo>
                  <a:cubicBezTo>
                    <a:pt x="247" y="212"/>
                    <a:pt x="246" y="213"/>
                    <a:pt x="246" y="213"/>
                  </a:cubicBezTo>
                  <a:cubicBezTo>
                    <a:pt x="245" y="216"/>
                    <a:pt x="242" y="216"/>
                    <a:pt x="238" y="217"/>
                  </a:cubicBezTo>
                  <a:cubicBezTo>
                    <a:pt x="236" y="217"/>
                    <a:pt x="233" y="218"/>
                    <a:pt x="232" y="218"/>
                  </a:cubicBezTo>
                  <a:cubicBezTo>
                    <a:pt x="231" y="219"/>
                    <a:pt x="231" y="221"/>
                    <a:pt x="231" y="223"/>
                  </a:cubicBezTo>
                  <a:cubicBezTo>
                    <a:pt x="231" y="225"/>
                    <a:pt x="231" y="227"/>
                    <a:pt x="231" y="229"/>
                  </a:cubicBezTo>
                  <a:cubicBezTo>
                    <a:pt x="230" y="232"/>
                    <a:pt x="224" y="233"/>
                    <a:pt x="216" y="233"/>
                  </a:cubicBezTo>
                  <a:cubicBezTo>
                    <a:pt x="211" y="233"/>
                    <a:pt x="211" y="233"/>
                    <a:pt x="211" y="233"/>
                  </a:cubicBezTo>
                  <a:cubicBezTo>
                    <a:pt x="211" y="233"/>
                    <a:pt x="210" y="233"/>
                    <a:pt x="210" y="233"/>
                  </a:cubicBezTo>
                  <a:cubicBezTo>
                    <a:pt x="210" y="233"/>
                    <a:pt x="210" y="233"/>
                    <a:pt x="210" y="233"/>
                  </a:cubicBezTo>
                  <a:cubicBezTo>
                    <a:pt x="206" y="233"/>
                    <a:pt x="204" y="230"/>
                    <a:pt x="203" y="227"/>
                  </a:cubicBezTo>
                  <a:cubicBezTo>
                    <a:pt x="202" y="226"/>
                    <a:pt x="201" y="224"/>
                    <a:pt x="200" y="224"/>
                  </a:cubicBezTo>
                  <a:cubicBezTo>
                    <a:pt x="199" y="224"/>
                    <a:pt x="198" y="223"/>
                    <a:pt x="197" y="222"/>
                  </a:cubicBezTo>
                  <a:cubicBezTo>
                    <a:pt x="196" y="220"/>
                    <a:pt x="197" y="218"/>
                    <a:pt x="199" y="214"/>
                  </a:cubicBezTo>
                  <a:cubicBezTo>
                    <a:pt x="200" y="212"/>
                    <a:pt x="201" y="212"/>
                    <a:pt x="203" y="212"/>
                  </a:cubicBezTo>
                  <a:cubicBezTo>
                    <a:pt x="204" y="212"/>
                    <a:pt x="205" y="212"/>
                    <a:pt x="207" y="210"/>
                  </a:cubicBezTo>
                  <a:cubicBezTo>
                    <a:pt x="210" y="209"/>
                    <a:pt x="213" y="209"/>
                    <a:pt x="215" y="210"/>
                  </a:cubicBezTo>
                  <a:cubicBezTo>
                    <a:pt x="215" y="210"/>
                    <a:pt x="215" y="210"/>
                    <a:pt x="215" y="210"/>
                  </a:cubicBezTo>
                  <a:cubicBezTo>
                    <a:pt x="215" y="209"/>
                    <a:pt x="215" y="209"/>
                    <a:pt x="214" y="208"/>
                  </a:cubicBezTo>
                  <a:cubicBezTo>
                    <a:pt x="212" y="206"/>
                    <a:pt x="210" y="204"/>
                    <a:pt x="209" y="201"/>
                  </a:cubicBezTo>
                  <a:cubicBezTo>
                    <a:pt x="209" y="200"/>
                    <a:pt x="206" y="198"/>
                    <a:pt x="202" y="198"/>
                  </a:cubicBezTo>
                  <a:cubicBezTo>
                    <a:pt x="200" y="198"/>
                    <a:pt x="199" y="198"/>
                    <a:pt x="198" y="199"/>
                  </a:cubicBezTo>
                  <a:cubicBezTo>
                    <a:pt x="195" y="199"/>
                    <a:pt x="192" y="200"/>
                    <a:pt x="188" y="199"/>
                  </a:cubicBezTo>
                  <a:cubicBezTo>
                    <a:pt x="191" y="201"/>
                    <a:pt x="190" y="203"/>
                    <a:pt x="190" y="205"/>
                  </a:cubicBezTo>
                  <a:cubicBezTo>
                    <a:pt x="190" y="206"/>
                    <a:pt x="190" y="206"/>
                    <a:pt x="190" y="207"/>
                  </a:cubicBezTo>
                  <a:cubicBezTo>
                    <a:pt x="192" y="211"/>
                    <a:pt x="188" y="217"/>
                    <a:pt x="186" y="221"/>
                  </a:cubicBezTo>
                  <a:cubicBezTo>
                    <a:pt x="185" y="221"/>
                    <a:pt x="185" y="222"/>
                    <a:pt x="185" y="222"/>
                  </a:cubicBezTo>
                  <a:cubicBezTo>
                    <a:pt x="186" y="222"/>
                    <a:pt x="187" y="222"/>
                    <a:pt x="187" y="222"/>
                  </a:cubicBezTo>
                  <a:cubicBezTo>
                    <a:pt x="188" y="222"/>
                    <a:pt x="188" y="222"/>
                    <a:pt x="188" y="222"/>
                  </a:cubicBezTo>
                  <a:cubicBezTo>
                    <a:pt x="189" y="222"/>
                    <a:pt x="191" y="222"/>
                    <a:pt x="192" y="223"/>
                  </a:cubicBezTo>
                  <a:cubicBezTo>
                    <a:pt x="194" y="226"/>
                    <a:pt x="194" y="230"/>
                    <a:pt x="194" y="233"/>
                  </a:cubicBezTo>
                  <a:cubicBezTo>
                    <a:pt x="194" y="234"/>
                    <a:pt x="194" y="234"/>
                    <a:pt x="194" y="234"/>
                  </a:cubicBezTo>
                  <a:cubicBezTo>
                    <a:pt x="194" y="237"/>
                    <a:pt x="193" y="239"/>
                    <a:pt x="192" y="240"/>
                  </a:cubicBezTo>
                  <a:cubicBezTo>
                    <a:pt x="191" y="241"/>
                    <a:pt x="190" y="242"/>
                    <a:pt x="190" y="243"/>
                  </a:cubicBezTo>
                  <a:cubicBezTo>
                    <a:pt x="190" y="245"/>
                    <a:pt x="189" y="246"/>
                    <a:pt x="188" y="246"/>
                  </a:cubicBezTo>
                  <a:cubicBezTo>
                    <a:pt x="187" y="246"/>
                    <a:pt x="186" y="245"/>
                    <a:pt x="185" y="245"/>
                  </a:cubicBezTo>
                  <a:cubicBezTo>
                    <a:pt x="185" y="245"/>
                    <a:pt x="185" y="244"/>
                    <a:pt x="184" y="244"/>
                  </a:cubicBezTo>
                  <a:cubicBezTo>
                    <a:pt x="184" y="245"/>
                    <a:pt x="183" y="245"/>
                    <a:pt x="183" y="245"/>
                  </a:cubicBezTo>
                  <a:cubicBezTo>
                    <a:pt x="181" y="245"/>
                    <a:pt x="179" y="243"/>
                    <a:pt x="178" y="240"/>
                  </a:cubicBezTo>
                  <a:cubicBezTo>
                    <a:pt x="178" y="239"/>
                    <a:pt x="175" y="239"/>
                    <a:pt x="174" y="239"/>
                  </a:cubicBezTo>
                  <a:cubicBezTo>
                    <a:pt x="172" y="239"/>
                    <a:pt x="170" y="239"/>
                    <a:pt x="168" y="239"/>
                  </a:cubicBezTo>
                  <a:cubicBezTo>
                    <a:pt x="166" y="238"/>
                    <a:pt x="165" y="238"/>
                    <a:pt x="163" y="241"/>
                  </a:cubicBezTo>
                  <a:cubicBezTo>
                    <a:pt x="161" y="245"/>
                    <a:pt x="155" y="246"/>
                    <a:pt x="152" y="247"/>
                  </a:cubicBezTo>
                  <a:cubicBezTo>
                    <a:pt x="151" y="247"/>
                    <a:pt x="148" y="249"/>
                    <a:pt x="146" y="251"/>
                  </a:cubicBezTo>
                  <a:cubicBezTo>
                    <a:pt x="144" y="252"/>
                    <a:pt x="143" y="253"/>
                    <a:pt x="142" y="254"/>
                  </a:cubicBezTo>
                  <a:cubicBezTo>
                    <a:pt x="141" y="255"/>
                    <a:pt x="141" y="255"/>
                    <a:pt x="141" y="256"/>
                  </a:cubicBezTo>
                  <a:cubicBezTo>
                    <a:pt x="140" y="258"/>
                    <a:pt x="141" y="259"/>
                    <a:pt x="143" y="261"/>
                  </a:cubicBezTo>
                  <a:cubicBezTo>
                    <a:pt x="147" y="265"/>
                    <a:pt x="149" y="268"/>
                    <a:pt x="148" y="272"/>
                  </a:cubicBezTo>
                  <a:cubicBezTo>
                    <a:pt x="148" y="275"/>
                    <a:pt x="143" y="275"/>
                    <a:pt x="142" y="275"/>
                  </a:cubicBezTo>
                  <a:cubicBezTo>
                    <a:pt x="141" y="275"/>
                    <a:pt x="133" y="275"/>
                    <a:pt x="131" y="272"/>
                  </a:cubicBezTo>
                  <a:cubicBezTo>
                    <a:pt x="130" y="271"/>
                    <a:pt x="126" y="270"/>
                    <a:pt x="123" y="270"/>
                  </a:cubicBezTo>
                  <a:cubicBezTo>
                    <a:pt x="122" y="270"/>
                    <a:pt x="122" y="270"/>
                    <a:pt x="121" y="270"/>
                  </a:cubicBezTo>
                  <a:cubicBezTo>
                    <a:pt x="121" y="270"/>
                    <a:pt x="121" y="270"/>
                    <a:pt x="121" y="270"/>
                  </a:cubicBezTo>
                  <a:cubicBezTo>
                    <a:pt x="119" y="270"/>
                    <a:pt x="117" y="268"/>
                    <a:pt x="114" y="266"/>
                  </a:cubicBezTo>
                  <a:cubicBezTo>
                    <a:pt x="112" y="264"/>
                    <a:pt x="109" y="262"/>
                    <a:pt x="108" y="262"/>
                  </a:cubicBezTo>
                  <a:cubicBezTo>
                    <a:pt x="108" y="262"/>
                    <a:pt x="108" y="262"/>
                    <a:pt x="108" y="262"/>
                  </a:cubicBezTo>
                  <a:cubicBezTo>
                    <a:pt x="106" y="262"/>
                    <a:pt x="104" y="265"/>
                    <a:pt x="103" y="267"/>
                  </a:cubicBezTo>
                  <a:cubicBezTo>
                    <a:pt x="101" y="267"/>
                    <a:pt x="101" y="267"/>
                    <a:pt x="101" y="267"/>
                  </a:cubicBezTo>
                  <a:cubicBezTo>
                    <a:pt x="101" y="267"/>
                    <a:pt x="101" y="267"/>
                    <a:pt x="101" y="267"/>
                  </a:cubicBezTo>
                  <a:cubicBezTo>
                    <a:pt x="103" y="267"/>
                    <a:pt x="103" y="267"/>
                    <a:pt x="103" y="267"/>
                  </a:cubicBezTo>
                  <a:cubicBezTo>
                    <a:pt x="103" y="267"/>
                    <a:pt x="104" y="268"/>
                    <a:pt x="104" y="268"/>
                  </a:cubicBezTo>
                  <a:close/>
                  <a:moveTo>
                    <a:pt x="849" y="490"/>
                  </a:moveTo>
                  <a:cubicBezTo>
                    <a:pt x="850" y="489"/>
                    <a:pt x="852" y="488"/>
                    <a:pt x="855" y="487"/>
                  </a:cubicBezTo>
                  <a:cubicBezTo>
                    <a:pt x="860" y="485"/>
                    <a:pt x="868" y="482"/>
                    <a:pt x="871" y="477"/>
                  </a:cubicBezTo>
                  <a:cubicBezTo>
                    <a:pt x="873" y="472"/>
                    <a:pt x="879" y="468"/>
                    <a:pt x="884" y="464"/>
                  </a:cubicBezTo>
                  <a:cubicBezTo>
                    <a:pt x="890" y="459"/>
                    <a:pt x="897" y="455"/>
                    <a:pt x="901" y="448"/>
                  </a:cubicBezTo>
                  <a:cubicBezTo>
                    <a:pt x="903" y="445"/>
                    <a:pt x="905" y="441"/>
                    <a:pt x="907" y="437"/>
                  </a:cubicBezTo>
                  <a:cubicBezTo>
                    <a:pt x="911" y="429"/>
                    <a:pt x="913" y="424"/>
                    <a:pt x="917" y="424"/>
                  </a:cubicBezTo>
                  <a:cubicBezTo>
                    <a:pt x="917" y="424"/>
                    <a:pt x="917" y="424"/>
                    <a:pt x="917" y="424"/>
                  </a:cubicBezTo>
                  <a:cubicBezTo>
                    <a:pt x="918" y="425"/>
                    <a:pt x="919" y="425"/>
                    <a:pt x="920" y="427"/>
                  </a:cubicBezTo>
                  <a:cubicBezTo>
                    <a:pt x="921" y="434"/>
                    <a:pt x="915" y="460"/>
                    <a:pt x="906" y="468"/>
                  </a:cubicBezTo>
                  <a:cubicBezTo>
                    <a:pt x="901" y="472"/>
                    <a:pt x="895" y="475"/>
                    <a:pt x="889" y="477"/>
                  </a:cubicBezTo>
                  <a:cubicBezTo>
                    <a:pt x="884" y="479"/>
                    <a:pt x="878" y="481"/>
                    <a:pt x="878" y="484"/>
                  </a:cubicBezTo>
                  <a:cubicBezTo>
                    <a:pt x="878" y="491"/>
                    <a:pt x="862" y="494"/>
                    <a:pt x="855" y="494"/>
                  </a:cubicBezTo>
                  <a:cubicBezTo>
                    <a:pt x="852" y="494"/>
                    <a:pt x="850" y="494"/>
                    <a:pt x="849" y="493"/>
                  </a:cubicBezTo>
                  <a:cubicBezTo>
                    <a:pt x="849" y="492"/>
                    <a:pt x="849" y="491"/>
                    <a:pt x="849"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32" name="Freeform 1148"/>
            <p:cNvSpPr>
              <a:spLocks/>
            </p:cNvSpPr>
            <p:nvPr/>
          </p:nvSpPr>
          <p:spPr bwMode="auto">
            <a:xfrm>
              <a:off x="4790" y="1671"/>
              <a:ext cx="25" cy="109"/>
            </a:xfrm>
            <a:custGeom>
              <a:avLst/>
              <a:gdLst>
                <a:gd name="T0" fmla="*/ 5 w 26"/>
                <a:gd name="T1" fmla="*/ 42 h 114"/>
                <a:gd name="T2" fmla="*/ 5 w 26"/>
                <a:gd name="T3" fmla="*/ 65 h 114"/>
                <a:gd name="T4" fmla="*/ 4 w 26"/>
                <a:gd name="T5" fmla="*/ 85 h 114"/>
                <a:gd name="T6" fmla="*/ 3 w 26"/>
                <a:gd name="T7" fmla="*/ 105 h 114"/>
                <a:gd name="T8" fmla="*/ 2 w 26"/>
                <a:gd name="T9" fmla="*/ 114 h 114"/>
                <a:gd name="T10" fmla="*/ 7 w 26"/>
                <a:gd name="T11" fmla="*/ 109 h 114"/>
                <a:gd name="T12" fmla="*/ 11 w 26"/>
                <a:gd name="T13" fmla="*/ 109 h 114"/>
                <a:gd name="T14" fmla="*/ 6 w 26"/>
                <a:gd name="T15" fmla="*/ 96 h 114"/>
                <a:gd name="T16" fmla="*/ 7 w 26"/>
                <a:gd name="T17" fmla="*/ 85 h 114"/>
                <a:gd name="T18" fmla="*/ 9 w 26"/>
                <a:gd name="T19" fmla="*/ 77 h 114"/>
                <a:gd name="T20" fmla="*/ 16 w 26"/>
                <a:gd name="T21" fmla="*/ 70 h 114"/>
                <a:gd name="T22" fmla="*/ 25 w 26"/>
                <a:gd name="T23" fmla="*/ 74 h 114"/>
                <a:gd name="T24" fmla="*/ 26 w 26"/>
                <a:gd name="T25" fmla="*/ 75 h 114"/>
                <a:gd name="T26" fmla="*/ 26 w 26"/>
                <a:gd name="T27" fmla="*/ 75 h 114"/>
                <a:gd name="T28" fmla="*/ 20 w 26"/>
                <a:gd name="T29" fmla="*/ 57 h 114"/>
                <a:gd name="T30" fmla="*/ 14 w 26"/>
                <a:gd name="T31" fmla="*/ 35 h 114"/>
                <a:gd name="T32" fmla="*/ 14 w 26"/>
                <a:gd name="T33" fmla="*/ 21 h 114"/>
                <a:gd name="T34" fmla="*/ 13 w 26"/>
                <a:gd name="T35" fmla="*/ 12 h 114"/>
                <a:gd name="T36" fmla="*/ 7 w 26"/>
                <a:gd name="T37" fmla="*/ 0 h 114"/>
                <a:gd name="T38" fmla="*/ 7 w 26"/>
                <a:gd name="T39" fmla="*/ 2 h 114"/>
                <a:gd name="T40" fmla="*/ 2 w 26"/>
                <a:gd name="T41" fmla="*/ 10 h 114"/>
                <a:gd name="T42" fmla="*/ 1 w 26"/>
                <a:gd name="T43" fmla="*/ 10 h 114"/>
                <a:gd name="T44" fmla="*/ 1 w 26"/>
                <a:gd name="T45" fmla="*/ 13 h 114"/>
                <a:gd name="T46" fmla="*/ 1 w 26"/>
                <a:gd name="T47" fmla="*/ 21 h 114"/>
                <a:gd name="T48" fmla="*/ 5 w 26"/>
                <a:gd name="T49"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14">
                  <a:moveTo>
                    <a:pt x="5" y="42"/>
                  </a:moveTo>
                  <a:cubicBezTo>
                    <a:pt x="6" y="45"/>
                    <a:pt x="6" y="53"/>
                    <a:pt x="5" y="65"/>
                  </a:cubicBezTo>
                  <a:cubicBezTo>
                    <a:pt x="4" y="73"/>
                    <a:pt x="3" y="83"/>
                    <a:pt x="4" y="85"/>
                  </a:cubicBezTo>
                  <a:cubicBezTo>
                    <a:pt x="5" y="89"/>
                    <a:pt x="5" y="95"/>
                    <a:pt x="3" y="105"/>
                  </a:cubicBezTo>
                  <a:cubicBezTo>
                    <a:pt x="2" y="108"/>
                    <a:pt x="2" y="111"/>
                    <a:pt x="2" y="114"/>
                  </a:cubicBezTo>
                  <a:cubicBezTo>
                    <a:pt x="2" y="112"/>
                    <a:pt x="4" y="109"/>
                    <a:pt x="7" y="109"/>
                  </a:cubicBezTo>
                  <a:cubicBezTo>
                    <a:pt x="9" y="108"/>
                    <a:pt x="10" y="109"/>
                    <a:pt x="11" y="109"/>
                  </a:cubicBezTo>
                  <a:cubicBezTo>
                    <a:pt x="9" y="107"/>
                    <a:pt x="7" y="102"/>
                    <a:pt x="6" y="96"/>
                  </a:cubicBezTo>
                  <a:cubicBezTo>
                    <a:pt x="4" y="93"/>
                    <a:pt x="6" y="89"/>
                    <a:pt x="7" y="85"/>
                  </a:cubicBezTo>
                  <a:cubicBezTo>
                    <a:pt x="8" y="83"/>
                    <a:pt x="9" y="80"/>
                    <a:pt x="9" y="77"/>
                  </a:cubicBezTo>
                  <a:cubicBezTo>
                    <a:pt x="9" y="73"/>
                    <a:pt x="12" y="70"/>
                    <a:pt x="16" y="70"/>
                  </a:cubicBezTo>
                  <a:cubicBezTo>
                    <a:pt x="19" y="70"/>
                    <a:pt x="23" y="72"/>
                    <a:pt x="25" y="74"/>
                  </a:cubicBezTo>
                  <a:cubicBezTo>
                    <a:pt x="26" y="75"/>
                    <a:pt x="26" y="75"/>
                    <a:pt x="26" y="75"/>
                  </a:cubicBezTo>
                  <a:cubicBezTo>
                    <a:pt x="26" y="75"/>
                    <a:pt x="26" y="75"/>
                    <a:pt x="26" y="75"/>
                  </a:cubicBezTo>
                  <a:cubicBezTo>
                    <a:pt x="25" y="73"/>
                    <a:pt x="23" y="67"/>
                    <a:pt x="20" y="57"/>
                  </a:cubicBezTo>
                  <a:cubicBezTo>
                    <a:pt x="18" y="49"/>
                    <a:pt x="16" y="39"/>
                    <a:pt x="14" y="35"/>
                  </a:cubicBezTo>
                  <a:cubicBezTo>
                    <a:pt x="12" y="30"/>
                    <a:pt x="13" y="25"/>
                    <a:pt x="14" y="21"/>
                  </a:cubicBezTo>
                  <a:cubicBezTo>
                    <a:pt x="15" y="16"/>
                    <a:pt x="16" y="13"/>
                    <a:pt x="13" y="12"/>
                  </a:cubicBezTo>
                  <a:cubicBezTo>
                    <a:pt x="9" y="8"/>
                    <a:pt x="8" y="4"/>
                    <a:pt x="7" y="0"/>
                  </a:cubicBezTo>
                  <a:cubicBezTo>
                    <a:pt x="7" y="1"/>
                    <a:pt x="7" y="2"/>
                    <a:pt x="7" y="2"/>
                  </a:cubicBezTo>
                  <a:cubicBezTo>
                    <a:pt x="7" y="5"/>
                    <a:pt x="7" y="10"/>
                    <a:pt x="2" y="10"/>
                  </a:cubicBezTo>
                  <a:cubicBezTo>
                    <a:pt x="1" y="10"/>
                    <a:pt x="1" y="10"/>
                    <a:pt x="1" y="10"/>
                  </a:cubicBezTo>
                  <a:cubicBezTo>
                    <a:pt x="1" y="11"/>
                    <a:pt x="1" y="12"/>
                    <a:pt x="1" y="13"/>
                  </a:cubicBezTo>
                  <a:cubicBezTo>
                    <a:pt x="2" y="15"/>
                    <a:pt x="2" y="18"/>
                    <a:pt x="1" y="21"/>
                  </a:cubicBezTo>
                  <a:cubicBezTo>
                    <a:pt x="0" y="27"/>
                    <a:pt x="2" y="36"/>
                    <a:pt x="5"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33" name="Freeform 1149"/>
            <p:cNvSpPr>
              <a:spLocks/>
            </p:cNvSpPr>
            <p:nvPr/>
          </p:nvSpPr>
          <p:spPr bwMode="auto">
            <a:xfrm>
              <a:off x="3824" y="1256"/>
              <a:ext cx="190" cy="130"/>
            </a:xfrm>
            <a:custGeom>
              <a:avLst/>
              <a:gdLst>
                <a:gd name="T0" fmla="*/ 10 w 199"/>
                <a:gd name="T1" fmla="*/ 115 h 136"/>
                <a:gd name="T2" fmla="*/ 13 w 199"/>
                <a:gd name="T3" fmla="*/ 121 h 136"/>
                <a:gd name="T4" fmla="*/ 15 w 199"/>
                <a:gd name="T5" fmla="*/ 124 h 136"/>
                <a:gd name="T6" fmla="*/ 15 w 199"/>
                <a:gd name="T7" fmla="*/ 119 h 136"/>
                <a:gd name="T8" fmla="*/ 28 w 199"/>
                <a:gd name="T9" fmla="*/ 124 h 136"/>
                <a:gd name="T10" fmla="*/ 26 w 199"/>
                <a:gd name="T11" fmla="*/ 130 h 136"/>
                <a:gd name="T12" fmla="*/ 47 w 199"/>
                <a:gd name="T13" fmla="*/ 134 h 136"/>
                <a:gd name="T14" fmla="*/ 67 w 199"/>
                <a:gd name="T15" fmla="*/ 135 h 136"/>
                <a:gd name="T16" fmla="*/ 52 w 199"/>
                <a:gd name="T17" fmla="*/ 123 h 136"/>
                <a:gd name="T18" fmla="*/ 49 w 199"/>
                <a:gd name="T19" fmla="*/ 96 h 136"/>
                <a:gd name="T20" fmla="*/ 58 w 199"/>
                <a:gd name="T21" fmla="*/ 83 h 136"/>
                <a:gd name="T22" fmla="*/ 69 w 199"/>
                <a:gd name="T23" fmla="*/ 71 h 136"/>
                <a:gd name="T24" fmla="*/ 70 w 199"/>
                <a:gd name="T25" fmla="*/ 69 h 136"/>
                <a:gd name="T26" fmla="*/ 79 w 199"/>
                <a:gd name="T27" fmla="*/ 60 h 136"/>
                <a:gd name="T28" fmla="*/ 80 w 199"/>
                <a:gd name="T29" fmla="*/ 52 h 136"/>
                <a:gd name="T30" fmla="*/ 91 w 199"/>
                <a:gd name="T31" fmla="*/ 49 h 136"/>
                <a:gd name="T32" fmla="*/ 106 w 199"/>
                <a:gd name="T33" fmla="*/ 43 h 136"/>
                <a:gd name="T34" fmla="*/ 199 w 199"/>
                <a:gd name="T35" fmla="*/ 4 h 136"/>
                <a:gd name="T36" fmla="*/ 191 w 199"/>
                <a:gd name="T37" fmla="*/ 0 h 136"/>
                <a:gd name="T38" fmla="*/ 154 w 199"/>
                <a:gd name="T39" fmla="*/ 11 h 136"/>
                <a:gd name="T40" fmla="*/ 131 w 199"/>
                <a:gd name="T41" fmla="*/ 17 h 136"/>
                <a:gd name="T42" fmla="*/ 114 w 199"/>
                <a:gd name="T43" fmla="*/ 16 h 136"/>
                <a:gd name="T44" fmla="*/ 107 w 199"/>
                <a:gd name="T45" fmla="*/ 19 h 136"/>
                <a:gd name="T46" fmla="*/ 93 w 199"/>
                <a:gd name="T47" fmla="*/ 23 h 136"/>
                <a:gd name="T48" fmla="*/ 80 w 199"/>
                <a:gd name="T49" fmla="*/ 28 h 136"/>
                <a:gd name="T50" fmla="*/ 72 w 199"/>
                <a:gd name="T51" fmla="*/ 33 h 136"/>
                <a:gd name="T52" fmla="*/ 59 w 199"/>
                <a:gd name="T53" fmla="*/ 37 h 136"/>
                <a:gd name="T54" fmla="*/ 59 w 199"/>
                <a:gd name="T55" fmla="*/ 42 h 136"/>
                <a:gd name="T56" fmla="*/ 55 w 199"/>
                <a:gd name="T57" fmla="*/ 50 h 136"/>
                <a:gd name="T58" fmla="*/ 54 w 199"/>
                <a:gd name="T59" fmla="*/ 52 h 136"/>
                <a:gd name="T60" fmla="*/ 49 w 199"/>
                <a:gd name="T61" fmla="*/ 57 h 136"/>
                <a:gd name="T62" fmla="*/ 39 w 199"/>
                <a:gd name="T63" fmla="*/ 65 h 136"/>
                <a:gd name="T64" fmla="*/ 35 w 199"/>
                <a:gd name="T65" fmla="*/ 68 h 136"/>
                <a:gd name="T66" fmla="*/ 41 w 199"/>
                <a:gd name="T67" fmla="*/ 71 h 136"/>
                <a:gd name="T68" fmla="*/ 36 w 199"/>
                <a:gd name="T69" fmla="*/ 77 h 136"/>
                <a:gd name="T70" fmla="*/ 28 w 199"/>
                <a:gd name="T71" fmla="*/ 83 h 136"/>
                <a:gd name="T72" fmla="*/ 24 w 199"/>
                <a:gd name="T73" fmla="*/ 88 h 136"/>
                <a:gd name="T74" fmla="*/ 21 w 199"/>
                <a:gd name="T75" fmla="*/ 96 h 136"/>
                <a:gd name="T76" fmla="*/ 15 w 199"/>
                <a:gd name="T77" fmla="*/ 103 h 136"/>
                <a:gd name="T78" fmla="*/ 1 w 199"/>
                <a:gd name="T79" fmla="*/ 110 h 136"/>
                <a:gd name="T80" fmla="*/ 8 w 199"/>
                <a:gd name="T81" fmla="*/ 1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36">
                  <a:moveTo>
                    <a:pt x="8" y="114"/>
                  </a:moveTo>
                  <a:cubicBezTo>
                    <a:pt x="9" y="115"/>
                    <a:pt x="9" y="115"/>
                    <a:pt x="10" y="115"/>
                  </a:cubicBezTo>
                  <a:cubicBezTo>
                    <a:pt x="11" y="115"/>
                    <a:pt x="13" y="115"/>
                    <a:pt x="14" y="116"/>
                  </a:cubicBezTo>
                  <a:cubicBezTo>
                    <a:pt x="15" y="118"/>
                    <a:pt x="14" y="119"/>
                    <a:pt x="13" y="121"/>
                  </a:cubicBezTo>
                  <a:cubicBezTo>
                    <a:pt x="13" y="123"/>
                    <a:pt x="13" y="123"/>
                    <a:pt x="13" y="123"/>
                  </a:cubicBezTo>
                  <a:cubicBezTo>
                    <a:pt x="14" y="124"/>
                    <a:pt x="15" y="124"/>
                    <a:pt x="15" y="124"/>
                  </a:cubicBezTo>
                  <a:cubicBezTo>
                    <a:pt x="15" y="124"/>
                    <a:pt x="15" y="123"/>
                    <a:pt x="15" y="122"/>
                  </a:cubicBezTo>
                  <a:cubicBezTo>
                    <a:pt x="14" y="120"/>
                    <a:pt x="14" y="119"/>
                    <a:pt x="15" y="119"/>
                  </a:cubicBezTo>
                  <a:cubicBezTo>
                    <a:pt x="15" y="118"/>
                    <a:pt x="16" y="117"/>
                    <a:pt x="17" y="117"/>
                  </a:cubicBezTo>
                  <a:cubicBezTo>
                    <a:pt x="21" y="117"/>
                    <a:pt x="27" y="120"/>
                    <a:pt x="28" y="124"/>
                  </a:cubicBezTo>
                  <a:cubicBezTo>
                    <a:pt x="29" y="126"/>
                    <a:pt x="28" y="128"/>
                    <a:pt x="27" y="129"/>
                  </a:cubicBezTo>
                  <a:cubicBezTo>
                    <a:pt x="26" y="129"/>
                    <a:pt x="26" y="130"/>
                    <a:pt x="26" y="130"/>
                  </a:cubicBezTo>
                  <a:cubicBezTo>
                    <a:pt x="27" y="131"/>
                    <a:pt x="34" y="133"/>
                    <a:pt x="40" y="134"/>
                  </a:cubicBezTo>
                  <a:cubicBezTo>
                    <a:pt x="41" y="134"/>
                    <a:pt x="44" y="134"/>
                    <a:pt x="47" y="134"/>
                  </a:cubicBezTo>
                  <a:cubicBezTo>
                    <a:pt x="52" y="135"/>
                    <a:pt x="58" y="136"/>
                    <a:pt x="62" y="136"/>
                  </a:cubicBezTo>
                  <a:cubicBezTo>
                    <a:pt x="66" y="136"/>
                    <a:pt x="67" y="135"/>
                    <a:pt x="67" y="135"/>
                  </a:cubicBezTo>
                  <a:cubicBezTo>
                    <a:pt x="67" y="135"/>
                    <a:pt x="64" y="133"/>
                    <a:pt x="62" y="131"/>
                  </a:cubicBezTo>
                  <a:cubicBezTo>
                    <a:pt x="59" y="129"/>
                    <a:pt x="56" y="127"/>
                    <a:pt x="52" y="123"/>
                  </a:cubicBezTo>
                  <a:cubicBezTo>
                    <a:pt x="48" y="119"/>
                    <a:pt x="43" y="111"/>
                    <a:pt x="44" y="104"/>
                  </a:cubicBezTo>
                  <a:cubicBezTo>
                    <a:pt x="44" y="100"/>
                    <a:pt x="46" y="98"/>
                    <a:pt x="49" y="96"/>
                  </a:cubicBezTo>
                  <a:cubicBezTo>
                    <a:pt x="52" y="94"/>
                    <a:pt x="52" y="93"/>
                    <a:pt x="52" y="91"/>
                  </a:cubicBezTo>
                  <a:cubicBezTo>
                    <a:pt x="53" y="88"/>
                    <a:pt x="53" y="86"/>
                    <a:pt x="58" y="83"/>
                  </a:cubicBezTo>
                  <a:cubicBezTo>
                    <a:pt x="61" y="81"/>
                    <a:pt x="62" y="78"/>
                    <a:pt x="62" y="76"/>
                  </a:cubicBezTo>
                  <a:cubicBezTo>
                    <a:pt x="63" y="74"/>
                    <a:pt x="64" y="71"/>
                    <a:pt x="69" y="71"/>
                  </a:cubicBezTo>
                  <a:cubicBezTo>
                    <a:pt x="70" y="71"/>
                    <a:pt x="70" y="71"/>
                    <a:pt x="70" y="71"/>
                  </a:cubicBezTo>
                  <a:cubicBezTo>
                    <a:pt x="70" y="70"/>
                    <a:pt x="70" y="70"/>
                    <a:pt x="70" y="69"/>
                  </a:cubicBezTo>
                  <a:cubicBezTo>
                    <a:pt x="70" y="68"/>
                    <a:pt x="69" y="64"/>
                    <a:pt x="74" y="63"/>
                  </a:cubicBezTo>
                  <a:cubicBezTo>
                    <a:pt x="76" y="63"/>
                    <a:pt x="78" y="62"/>
                    <a:pt x="79" y="60"/>
                  </a:cubicBezTo>
                  <a:cubicBezTo>
                    <a:pt x="80" y="58"/>
                    <a:pt x="80" y="56"/>
                    <a:pt x="80" y="55"/>
                  </a:cubicBezTo>
                  <a:cubicBezTo>
                    <a:pt x="79" y="54"/>
                    <a:pt x="80" y="53"/>
                    <a:pt x="80" y="52"/>
                  </a:cubicBezTo>
                  <a:cubicBezTo>
                    <a:pt x="81" y="51"/>
                    <a:pt x="83" y="51"/>
                    <a:pt x="85" y="51"/>
                  </a:cubicBezTo>
                  <a:cubicBezTo>
                    <a:pt x="87" y="51"/>
                    <a:pt x="90" y="51"/>
                    <a:pt x="91" y="49"/>
                  </a:cubicBezTo>
                  <a:cubicBezTo>
                    <a:pt x="93" y="47"/>
                    <a:pt x="96" y="46"/>
                    <a:pt x="99" y="46"/>
                  </a:cubicBezTo>
                  <a:cubicBezTo>
                    <a:pt x="102" y="45"/>
                    <a:pt x="105" y="45"/>
                    <a:pt x="106" y="43"/>
                  </a:cubicBezTo>
                  <a:cubicBezTo>
                    <a:pt x="109" y="35"/>
                    <a:pt x="152" y="22"/>
                    <a:pt x="170" y="18"/>
                  </a:cubicBezTo>
                  <a:cubicBezTo>
                    <a:pt x="188" y="14"/>
                    <a:pt x="198" y="8"/>
                    <a:pt x="199" y="4"/>
                  </a:cubicBezTo>
                  <a:cubicBezTo>
                    <a:pt x="199" y="3"/>
                    <a:pt x="199" y="3"/>
                    <a:pt x="198" y="1"/>
                  </a:cubicBezTo>
                  <a:cubicBezTo>
                    <a:pt x="196" y="0"/>
                    <a:pt x="194" y="0"/>
                    <a:pt x="191" y="0"/>
                  </a:cubicBezTo>
                  <a:cubicBezTo>
                    <a:pt x="182" y="0"/>
                    <a:pt x="169" y="5"/>
                    <a:pt x="166" y="8"/>
                  </a:cubicBezTo>
                  <a:cubicBezTo>
                    <a:pt x="162" y="11"/>
                    <a:pt x="158" y="11"/>
                    <a:pt x="154" y="11"/>
                  </a:cubicBezTo>
                  <a:cubicBezTo>
                    <a:pt x="152" y="11"/>
                    <a:pt x="149" y="12"/>
                    <a:pt x="147" y="13"/>
                  </a:cubicBezTo>
                  <a:cubicBezTo>
                    <a:pt x="144" y="15"/>
                    <a:pt x="137" y="17"/>
                    <a:pt x="131" y="17"/>
                  </a:cubicBezTo>
                  <a:cubicBezTo>
                    <a:pt x="128" y="17"/>
                    <a:pt x="125" y="16"/>
                    <a:pt x="123" y="15"/>
                  </a:cubicBezTo>
                  <a:cubicBezTo>
                    <a:pt x="120" y="13"/>
                    <a:pt x="117" y="15"/>
                    <a:pt x="114" y="16"/>
                  </a:cubicBezTo>
                  <a:cubicBezTo>
                    <a:pt x="112" y="18"/>
                    <a:pt x="109" y="19"/>
                    <a:pt x="107" y="19"/>
                  </a:cubicBezTo>
                  <a:cubicBezTo>
                    <a:pt x="107" y="19"/>
                    <a:pt x="107" y="19"/>
                    <a:pt x="107" y="19"/>
                  </a:cubicBezTo>
                  <a:cubicBezTo>
                    <a:pt x="105" y="19"/>
                    <a:pt x="103" y="20"/>
                    <a:pt x="101" y="21"/>
                  </a:cubicBezTo>
                  <a:cubicBezTo>
                    <a:pt x="99" y="22"/>
                    <a:pt x="96" y="23"/>
                    <a:pt x="93" y="23"/>
                  </a:cubicBezTo>
                  <a:cubicBezTo>
                    <a:pt x="93" y="23"/>
                    <a:pt x="93" y="23"/>
                    <a:pt x="93" y="23"/>
                  </a:cubicBezTo>
                  <a:cubicBezTo>
                    <a:pt x="88" y="23"/>
                    <a:pt x="81" y="26"/>
                    <a:pt x="80" y="28"/>
                  </a:cubicBezTo>
                  <a:cubicBezTo>
                    <a:pt x="80" y="30"/>
                    <a:pt x="77" y="31"/>
                    <a:pt x="75" y="31"/>
                  </a:cubicBezTo>
                  <a:cubicBezTo>
                    <a:pt x="74" y="32"/>
                    <a:pt x="72" y="32"/>
                    <a:pt x="72" y="33"/>
                  </a:cubicBezTo>
                  <a:cubicBezTo>
                    <a:pt x="72" y="36"/>
                    <a:pt x="67" y="39"/>
                    <a:pt x="63" y="39"/>
                  </a:cubicBezTo>
                  <a:cubicBezTo>
                    <a:pt x="62" y="39"/>
                    <a:pt x="60" y="39"/>
                    <a:pt x="59" y="37"/>
                  </a:cubicBezTo>
                  <a:cubicBezTo>
                    <a:pt x="58" y="37"/>
                    <a:pt x="58" y="37"/>
                    <a:pt x="57" y="38"/>
                  </a:cubicBezTo>
                  <a:cubicBezTo>
                    <a:pt x="57" y="39"/>
                    <a:pt x="57" y="41"/>
                    <a:pt x="59" y="42"/>
                  </a:cubicBezTo>
                  <a:cubicBezTo>
                    <a:pt x="60" y="43"/>
                    <a:pt x="61" y="45"/>
                    <a:pt x="60" y="46"/>
                  </a:cubicBezTo>
                  <a:cubicBezTo>
                    <a:pt x="60" y="48"/>
                    <a:pt x="57" y="49"/>
                    <a:pt x="55" y="50"/>
                  </a:cubicBezTo>
                  <a:cubicBezTo>
                    <a:pt x="54" y="50"/>
                    <a:pt x="54" y="51"/>
                    <a:pt x="53" y="51"/>
                  </a:cubicBezTo>
                  <a:cubicBezTo>
                    <a:pt x="54" y="51"/>
                    <a:pt x="54" y="52"/>
                    <a:pt x="54" y="52"/>
                  </a:cubicBezTo>
                  <a:cubicBezTo>
                    <a:pt x="53" y="54"/>
                    <a:pt x="52" y="55"/>
                    <a:pt x="51" y="56"/>
                  </a:cubicBezTo>
                  <a:cubicBezTo>
                    <a:pt x="50" y="56"/>
                    <a:pt x="50" y="57"/>
                    <a:pt x="49" y="57"/>
                  </a:cubicBezTo>
                  <a:cubicBezTo>
                    <a:pt x="50" y="58"/>
                    <a:pt x="50" y="60"/>
                    <a:pt x="50" y="61"/>
                  </a:cubicBezTo>
                  <a:cubicBezTo>
                    <a:pt x="48" y="63"/>
                    <a:pt x="44" y="64"/>
                    <a:pt x="39" y="65"/>
                  </a:cubicBezTo>
                  <a:cubicBezTo>
                    <a:pt x="38" y="65"/>
                    <a:pt x="38" y="65"/>
                    <a:pt x="38" y="65"/>
                  </a:cubicBezTo>
                  <a:cubicBezTo>
                    <a:pt x="36" y="66"/>
                    <a:pt x="35" y="67"/>
                    <a:pt x="35" y="68"/>
                  </a:cubicBezTo>
                  <a:cubicBezTo>
                    <a:pt x="35" y="69"/>
                    <a:pt x="36" y="69"/>
                    <a:pt x="37" y="69"/>
                  </a:cubicBezTo>
                  <a:cubicBezTo>
                    <a:pt x="39" y="69"/>
                    <a:pt x="40" y="69"/>
                    <a:pt x="41" y="71"/>
                  </a:cubicBezTo>
                  <a:cubicBezTo>
                    <a:pt x="41" y="73"/>
                    <a:pt x="40" y="74"/>
                    <a:pt x="39" y="74"/>
                  </a:cubicBezTo>
                  <a:cubicBezTo>
                    <a:pt x="37" y="75"/>
                    <a:pt x="36" y="76"/>
                    <a:pt x="36" y="77"/>
                  </a:cubicBezTo>
                  <a:cubicBezTo>
                    <a:pt x="36" y="79"/>
                    <a:pt x="35" y="80"/>
                    <a:pt x="35" y="81"/>
                  </a:cubicBezTo>
                  <a:cubicBezTo>
                    <a:pt x="33" y="82"/>
                    <a:pt x="31" y="83"/>
                    <a:pt x="28" y="83"/>
                  </a:cubicBezTo>
                  <a:cubicBezTo>
                    <a:pt x="27" y="83"/>
                    <a:pt x="26" y="83"/>
                    <a:pt x="26" y="83"/>
                  </a:cubicBezTo>
                  <a:cubicBezTo>
                    <a:pt x="26" y="85"/>
                    <a:pt x="25" y="86"/>
                    <a:pt x="24" y="88"/>
                  </a:cubicBezTo>
                  <a:cubicBezTo>
                    <a:pt x="23" y="89"/>
                    <a:pt x="21" y="90"/>
                    <a:pt x="17" y="90"/>
                  </a:cubicBezTo>
                  <a:cubicBezTo>
                    <a:pt x="19" y="92"/>
                    <a:pt x="21" y="93"/>
                    <a:pt x="21" y="96"/>
                  </a:cubicBezTo>
                  <a:cubicBezTo>
                    <a:pt x="22" y="99"/>
                    <a:pt x="19" y="100"/>
                    <a:pt x="17" y="100"/>
                  </a:cubicBezTo>
                  <a:cubicBezTo>
                    <a:pt x="15" y="101"/>
                    <a:pt x="15" y="101"/>
                    <a:pt x="15" y="103"/>
                  </a:cubicBezTo>
                  <a:cubicBezTo>
                    <a:pt x="14" y="107"/>
                    <a:pt x="10" y="107"/>
                    <a:pt x="7" y="108"/>
                  </a:cubicBezTo>
                  <a:cubicBezTo>
                    <a:pt x="3" y="108"/>
                    <a:pt x="1" y="108"/>
                    <a:pt x="1" y="110"/>
                  </a:cubicBezTo>
                  <a:cubicBezTo>
                    <a:pt x="0" y="112"/>
                    <a:pt x="0" y="113"/>
                    <a:pt x="1" y="113"/>
                  </a:cubicBezTo>
                  <a:cubicBezTo>
                    <a:pt x="2" y="114"/>
                    <a:pt x="5" y="114"/>
                    <a:pt x="8" y="1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34" name="Freeform 1150"/>
            <p:cNvSpPr>
              <a:spLocks/>
            </p:cNvSpPr>
            <p:nvPr/>
          </p:nvSpPr>
          <p:spPr bwMode="auto">
            <a:xfrm>
              <a:off x="4670" y="2328"/>
              <a:ext cx="106" cy="89"/>
            </a:xfrm>
            <a:custGeom>
              <a:avLst/>
              <a:gdLst>
                <a:gd name="T0" fmla="*/ 74 w 111"/>
                <a:gd name="T1" fmla="*/ 14 h 93"/>
                <a:gd name="T2" fmla="*/ 70 w 111"/>
                <a:gd name="T3" fmla="*/ 18 h 93"/>
                <a:gd name="T4" fmla="*/ 64 w 111"/>
                <a:gd name="T5" fmla="*/ 23 h 93"/>
                <a:gd name="T6" fmla="*/ 58 w 111"/>
                <a:gd name="T7" fmla="*/ 27 h 93"/>
                <a:gd name="T8" fmla="*/ 46 w 111"/>
                <a:gd name="T9" fmla="*/ 34 h 93"/>
                <a:gd name="T10" fmla="*/ 45 w 111"/>
                <a:gd name="T11" fmla="*/ 35 h 93"/>
                <a:gd name="T12" fmla="*/ 35 w 111"/>
                <a:gd name="T13" fmla="*/ 16 h 93"/>
                <a:gd name="T14" fmla="*/ 32 w 111"/>
                <a:gd name="T15" fmla="*/ 6 h 93"/>
                <a:gd name="T16" fmla="*/ 15 w 111"/>
                <a:gd name="T17" fmla="*/ 0 h 93"/>
                <a:gd name="T18" fmla="*/ 10 w 111"/>
                <a:gd name="T19" fmla="*/ 2 h 93"/>
                <a:gd name="T20" fmla="*/ 3 w 111"/>
                <a:gd name="T21" fmla="*/ 7 h 93"/>
                <a:gd name="T22" fmla="*/ 0 w 111"/>
                <a:gd name="T23" fmla="*/ 9 h 93"/>
                <a:gd name="T24" fmla="*/ 0 w 111"/>
                <a:gd name="T25" fmla="*/ 10 h 93"/>
                <a:gd name="T26" fmla="*/ 2 w 111"/>
                <a:gd name="T27" fmla="*/ 10 h 93"/>
                <a:gd name="T28" fmla="*/ 4 w 111"/>
                <a:gd name="T29" fmla="*/ 10 h 93"/>
                <a:gd name="T30" fmla="*/ 11 w 111"/>
                <a:gd name="T31" fmla="*/ 16 h 93"/>
                <a:gd name="T32" fmla="*/ 13 w 111"/>
                <a:gd name="T33" fmla="*/ 18 h 93"/>
                <a:gd name="T34" fmla="*/ 17 w 111"/>
                <a:gd name="T35" fmla="*/ 20 h 93"/>
                <a:gd name="T36" fmla="*/ 25 w 111"/>
                <a:gd name="T37" fmla="*/ 19 h 93"/>
                <a:gd name="T38" fmla="*/ 29 w 111"/>
                <a:gd name="T39" fmla="*/ 18 h 93"/>
                <a:gd name="T40" fmla="*/ 29 w 111"/>
                <a:gd name="T41" fmla="*/ 18 h 93"/>
                <a:gd name="T42" fmla="*/ 34 w 111"/>
                <a:gd name="T43" fmla="*/ 22 h 93"/>
                <a:gd name="T44" fmla="*/ 27 w 111"/>
                <a:gd name="T45" fmla="*/ 25 h 93"/>
                <a:gd name="T46" fmla="*/ 23 w 111"/>
                <a:gd name="T47" fmla="*/ 26 h 93"/>
                <a:gd name="T48" fmla="*/ 18 w 111"/>
                <a:gd name="T49" fmla="*/ 27 h 93"/>
                <a:gd name="T50" fmla="*/ 14 w 111"/>
                <a:gd name="T51" fmla="*/ 27 h 93"/>
                <a:gd name="T52" fmla="*/ 20 w 111"/>
                <a:gd name="T53" fmla="*/ 37 h 93"/>
                <a:gd name="T54" fmla="*/ 22 w 111"/>
                <a:gd name="T55" fmla="*/ 39 h 93"/>
                <a:gd name="T56" fmla="*/ 24 w 111"/>
                <a:gd name="T57" fmla="*/ 37 h 93"/>
                <a:gd name="T58" fmla="*/ 27 w 111"/>
                <a:gd name="T59" fmla="*/ 33 h 93"/>
                <a:gd name="T60" fmla="*/ 31 w 111"/>
                <a:gd name="T61" fmla="*/ 35 h 93"/>
                <a:gd name="T62" fmla="*/ 38 w 111"/>
                <a:gd name="T63" fmla="*/ 38 h 93"/>
                <a:gd name="T64" fmla="*/ 44 w 111"/>
                <a:gd name="T65" fmla="*/ 42 h 93"/>
                <a:gd name="T66" fmla="*/ 48 w 111"/>
                <a:gd name="T67" fmla="*/ 44 h 93"/>
                <a:gd name="T68" fmla="*/ 81 w 111"/>
                <a:gd name="T69" fmla="*/ 55 h 93"/>
                <a:gd name="T70" fmla="*/ 86 w 111"/>
                <a:gd name="T71" fmla="*/ 64 h 93"/>
                <a:gd name="T72" fmla="*/ 87 w 111"/>
                <a:gd name="T73" fmla="*/ 68 h 93"/>
                <a:gd name="T74" fmla="*/ 91 w 111"/>
                <a:gd name="T75" fmla="*/ 79 h 93"/>
                <a:gd name="T76" fmla="*/ 85 w 111"/>
                <a:gd name="T77" fmla="*/ 82 h 93"/>
                <a:gd name="T78" fmla="*/ 77 w 111"/>
                <a:gd name="T79" fmla="*/ 86 h 93"/>
                <a:gd name="T80" fmla="*/ 76 w 111"/>
                <a:gd name="T81" fmla="*/ 87 h 93"/>
                <a:gd name="T82" fmla="*/ 79 w 111"/>
                <a:gd name="T83" fmla="*/ 88 h 93"/>
                <a:gd name="T84" fmla="*/ 93 w 111"/>
                <a:gd name="T85" fmla="*/ 86 h 93"/>
                <a:gd name="T86" fmla="*/ 101 w 111"/>
                <a:gd name="T87" fmla="*/ 85 h 93"/>
                <a:gd name="T88" fmla="*/ 108 w 111"/>
                <a:gd name="T89" fmla="*/ 90 h 93"/>
                <a:gd name="T90" fmla="*/ 111 w 111"/>
                <a:gd name="T91" fmla="*/ 93 h 93"/>
                <a:gd name="T92" fmla="*/ 111 w 111"/>
                <a:gd name="T93" fmla="*/ 27 h 93"/>
                <a:gd name="T94" fmla="*/ 94 w 111"/>
                <a:gd name="T95" fmla="*/ 21 h 93"/>
                <a:gd name="T96" fmla="*/ 74 w 111"/>
                <a:gd name="T9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3">
                  <a:moveTo>
                    <a:pt x="74" y="14"/>
                  </a:moveTo>
                  <a:cubicBezTo>
                    <a:pt x="73" y="14"/>
                    <a:pt x="72" y="15"/>
                    <a:pt x="70" y="18"/>
                  </a:cubicBezTo>
                  <a:cubicBezTo>
                    <a:pt x="69" y="20"/>
                    <a:pt x="67" y="23"/>
                    <a:pt x="64" y="23"/>
                  </a:cubicBezTo>
                  <a:cubicBezTo>
                    <a:pt x="63" y="23"/>
                    <a:pt x="60" y="25"/>
                    <a:pt x="58" y="27"/>
                  </a:cubicBezTo>
                  <a:cubicBezTo>
                    <a:pt x="55" y="30"/>
                    <a:pt x="51" y="33"/>
                    <a:pt x="46" y="34"/>
                  </a:cubicBezTo>
                  <a:cubicBezTo>
                    <a:pt x="46" y="35"/>
                    <a:pt x="45" y="35"/>
                    <a:pt x="45" y="35"/>
                  </a:cubicBezTo>
                  <a:cubicBezTo>
                    <a:pt x="39" y="35"/>
                    <a:pt x="37" y="25"/>
                    <a:pt x="35" y="16"/>
                  </a:cubicBezTo>
                  <a:cubicBezTo>
                    <a:pt x="34" y="12"/>
                    <a:pt x="33" y="7"/>
                    <a:pt x="32" y="6"/>
                  </a:cubicBezTo>
                  <a:cubicBezTo>
                    <a:pt x="30" y="3"/>
                    <a:pt x="22" y="0"/>
                    <a:pt x="15" y="0"/>
                  </a:cubicBezTo>
                  <a:cubicBezTo>
                    <a:pt x="12" y="0"/>
                    <a:pt x="10" y="1"/>
                    <a:pt x="10" y="2"/>
                  </a:cubicBezTo>
                  <a:cubicBezTo>
                    <a:pt x="9" y="6"/>
                    <a:pt x="5" y="7"/>
                    <a:pt x="3" y="7"/>
                  </a:cubicBezTo>
                  <a:cubicBezTo>
                    <a:pt x="1" y="8"/>
                    <a:pt x="1" y="8"/>
                    <a:pt x="0" y="9"/>
                  </a:cubicBezTo>
                  <a:cubicBezTo>
                    <a:pt x="0" y="9"/>
                    <a:pt x="0" y="10"/>
                    <a:pt x="0" y="10"/>
                  </a:cubicBezTo>
                  <a:cubicBezTo>
                    <a:pt x="1" y="10"/>
                    <a:pt x="1" y="10"/>
                    <a:pt x="2" y="10"/>
                  </a:cubicBezTo>
                  <a:cubicBezTo>
                    <a:pt x="3" y="10"/>
                    <a:pt x="3" y="10"/>
                    <a:pt x="4" y="10"/>
                  </a:cubicBezTo>
                  <a:cubicBezTo>
                    <a:pt x="9" y="10"/>
                    <a:pt x="10" y="13"/>
                    <a:pt x="11" y="16"/>
                  </a:cubicBezTo>
                  <a:cubicBezTo>
                    <a:pt x="12" y="17"/>
                    <a:pt x="12" y="17"/>
                    <a:pt x="13" y="18"/>
                  </a:cubicBezTo>
                  <a:cubicBezTo>
                    <a:pt x="13" y="19"/>
                    <a:pt x="13" y="20"/>
                    <a:pt x="17" y="20"/>
                  </a:cubicBezTo>
                  <a:cubicBezTo>
                    <a:pt x="20" y="20"/>
                    <a:pt x="23" y="19"/>
                    <a:pt x="25" y="19"/>
                  </a:cubicBezTo>
                  <a:cubicBezTo>
                    <a:pt x="27" y="18"/>
                    <a:pt x="28" y="18"/>
                    <a:pt x="29" y="18"/>
                  </a:cubicBezTo>
                  <a:cubicBezTo>
                    <a:pt x="29" y="18"/>
                    <a:pt x="29" y="18"/>
                    <a:pt x="29" y="18"/>
                  </a:cubicBezTo>
                  <a:cubicBezTo>
                    <a:pt x="32" y="18"/>
                    <a:pt x="34" y="20"/>
                    <a:pt x="34" y="22"/>
                  </a:cubicBezTo>
                  <a:cubicBezTo>
                    <a:pt x="34" y="25"/>
                    <a:pt x="31" y="27"/>
                    <a:pt x="27" y="25"/>
                  </a:cubicBezTo>
                  <a:cubicBezTo>
                    <a:pt x="25" y="25"/>
                    <a:pt x="24" y="25"/>
                    <a:pt x="23" y="26"/>
                  </a:cubicBezTo>
                  <a:cubicBezTo>
                    <a:pt x="22" y="27"/>
                    <a:pt x="20" y="28"/>
                    <a:pt x="18" y="27"/>
                  </a:cubicBezTo>
                  <a:cubicBezTo>
                    <a:pt x="17" y="27"/>
                    <a:pt x="15" y="27"/>
                    <a:pt x="14" y="27"/>
                  </a:cubicBezTo>
                  <a:cubicBezTo>
                    <a:pt x="17" y="29"/>
                    <a:pt x="20" y="32"/>
                    <a:pt x="20" y="37"/>
                  </a:cubicBezTo>
                  <a:cubicBezTo>
                    <a:pt x="20" y="37"/>
                    <a:pt x="20" y="39"/>
                    <a:pt x="22" y="39"/>
                  </a:cubicBezTo>
                  <a:cubicBezTo>
                    <a:pt x="23" y="39"/>
                    <a:pt x="24" y="38"/>
                    <a:pt x="24" y="37"/>
                  </a:cubicBezTo>
                  <a:cubicBezTo>
                    <a:pt x="24" y="33"/>
                    <a:pt x="26" y="33"/>
                    <a:pt x="27" y="33"/>
                  </a:cubicBezTo>
                  <a:cubicBezTo>
                    <a:pt x="28" y="33"/>
                    <a:pt x="29" y="34"/>
                    <a:pt x="31" y="35"/>
                  </a:cubicBezTo>
                  <a:cubicBezTo>
                    <a:pt x="33" y="36"/>
                    <a:pt x="35" y="38"/>
                    <a:pt x="38" y="38"/>
                  </a:cubicBezTo>
                  <a:cubicBezTo>
                    <a:pt x="42" y="39"/>
                    <a:pt x="44" y="41"/>
                    <a:pt x="44" y="42"/>
                  </a:cubicBezTo>
                  <a:cubicBezTo>
                    <a:pt x="45" y="43"/>
                    <a:pt x="45" y="43"/>
                    <a:pt x="48" y="44"/>
                  </a:cubicBezTo>
                  <a:cubicBezTo>
                    <a:pt x="56" y="44"/>
                    <a:pt x="73" y="50"/>
                    <a:pt x="81" y="55"/>
                  </a:cubicBezTo>
                  <a:cubicBezTo>
                    <a:pt x="85" y="58"/>
                    <a:pt x="85" y="61"/>
                    <a:pt x="86" y="64"/>
                  </a:cubicBezTo>
                  <a:cubicBezTo>
                    <a:pt x="86" y="65"/>
                    <a:pt x="86" y="67"/>
                    <a:pt x="87" y="68"/>
                  </a:cubicBezTo>
                  <a:cubicBezTo>
                    <a:pt x="91" y="72"/>
                    <a:pt x="92" y="76"/>
                    <a:pt x="91" y="79"/>
                  </a:cubicBezTo>
                  <a:cubicBezTo>
                    <a:pt x="90" y="80"/>
                    <a:pt x="89" y="82"/>
                    <a:pt x="85" y="82"/>
                  </a:cubicBezTo>
                  <a:cubicBezTo>
                    <a:pt x="82" y="82"/>
                    <a:pt x="78" y="84"/>
                    <a:pt x="77" y="86"/>
                  </a:cubicBezTo>
                  <a:cubicBezTo>
                    <a:pt x="77" y="87"/>
                    <a:pt x="76" y="87"/>
                    <a:pt x="76" y="87"/>
                  </a:cubicBezTo>
                  <a:cubicBezTo>
                    <a:pt x="77" y="87"/>
                    <a:pt x="77" y="88"/>
                    <a:pt x="79" y="88"/>
                  </a:cubicBezTo>
                  <a:cubicBezTo>
                    <a:pt x="83" y="88"/>
                    <a:pt x="88" y="87"/>
                    <a:pt x="93" y="86"/>
                  </a:cubicBezTo>
                  <a:cubicBezTo>
                    <a:pt x="96" y="86"/>
                    <a:pt x="99" y="85"/>
                    <a:pt x="101" y="85"/>
                  </a:cubicBezTo>
                  <a:cubicBezTo>
                    <a:pt x="103" y="85"/>
                    <a:pt x="105" y="87"/>
                    <a:pt x="108" y="90"/>
                  </a:cubicBezTo>
                  <a:cubicBezTo>
                    <a:pt x="109" y="91"/>
                    <a:pt x="110" y="92"/>
                    <a:pt x="111" y="93"/>
                  </a:cubicBezTo>
                  <a:cubicBezTo>
                    <a:pt x="111" y="27"/>
                    <a:pt x="111" y="27"/>
                    <a:pt x="111" y="27"/>
                  </a:cubicBezTo>
                  <a:cubicBezTo>
                    <a:pt x="105" y="25"/>
                    <a:pt x="100" y="23"/>
                    <a:pt x="94" y="21"/>
                  </a:cubicBezTo>
                  <a:cubicBezTo>
                    <a:pt x="86" y="17"/>
                    <a:pt x="77" y="14"/>
                    <a:pt x="74" y="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35" name="Freeform 1151"/>
            <p:cNvSpPr>
              <a:spLocks/>
            </p:cNvSpPr>
            <p:nvPr/>
          </p:nvSpPr>
          <p:spPr bwMode="auto">
            <a:xfrm>
              <a:off x="4639" y="2355"/>
              <a:ext cx="26" cy="9"/>
            </a:xfrm>
            <a:custGeom>
              <a:avLst/>
              <a:gdLst>
                <a:gd name="T0" fmla="*/ 0 w 28"/>
                <a:gd name="T1" fmla="*/ 3 h 9"/>
                <a:gd name="T2" fmla="*/ 5 w 28"/>
                <a:gd name="T3" fmla="*/ 4 h 9"/>
                <a:gd name="T4" fmla="*/ 9 w 28"/>
                <a:gd name="T5" fmla="*/ 4 h 9"/>
                <a:gd name="T6" fmla="*/ 14 w 28"/>
                <a:gd name="T7" fmla="*/ 4 h 9"/>
                <a:gd name="T8" fmla="*/ 24 w 28"/>
                <a:gd name="T9" fmla="*/ 7 h 9"/>
                <a:gd name="T10" fmla="*/ 28 w 28"/>
                <a:gd name="T11" fmla="*/ 9 h 9"/>
                <a:gd name="T12" fmla="*/ 27 w 28"/>
                <a:gd name="T13" fmla="*/ 7 h 9"/>
                <a:gd name="T14" fmla="*/ 20 w 28"/>
                <a:gd name="T15" fmla="*/ 1 h 9"/>
                <a:gd name="T16" fmla="*/ 12 w 28"/>
                <a:gd name="T17" fmla="*/ 0 h 9"/>
                <a:gd name="T18" fmla="*/ 0 w 28"/>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9">
                  <a:moveTo>
                    <a:pt x="0" y="3"/>
                  </a:moveTo>
                  <a:cubicBezTo>
                    <a:pt x="0" y="3"/>
                    <a:pt x="1" y="4"/>
                    <a:pt x="5" y="4"/>
                  </a:cubicBezTo>
                  <a:cubicBezTo>
                    <a:pt x="6" y="4"/>
                    <a:pt x="7" y="4"/>
                    <a:pt x="9" y="4"/>
                  </a:cubicBezTo>
                  <a:cubicBezTo>
                    <a:pt x="10" y="4"/>
                    <a:pt x="12" y="4"/>
                    <a:pt x="14" y="4"/>
                  </a:cubicBezTo>
                  <a:cubicBezTo>
                    <a:pt x="18" y="4"/>
                    <a:pt x="22" y="5"/>
                    <a:pt x="24" y="7"/>
                  </a:cubicBezTo>
                  <a:cubicBezTo>
                    <a:pt x="26" y="8"/>
                    <a:pt x="27" y="8"/>
                    <a:pt x="28" y="9"/>
                  </a:cubicBezTo>
                  <a:cubicBezTo>
                    <a:pt x="28" y="8"/>
                    <a:pt x="27" y="8"/>
                    <a:pt x="27" y="7"/>
                  </a:cubicBezTo>
                  <a:cubicBezTo>
                    <a:pt x="27" y="6"/>
                    <a:pt x="25" y="3"/>
                    <a:pt x="20" y="1"/>
                  </a:cubicBezTo>
                  <a:cubicBezTo>
                    <a:pt x="18" y="0"/>
                    <a:pt x="15" y="0"/>
                    <a:pt x="12" y="0"/>
                  </a:cubicBezTo>
                  <a:cubicBezTo>
                    <a:pt x="5" y="0"/>
                    <a:pt x="1" y="2"/>
                    <a:pt x="0"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36" name="Freeform 1152"/>
            <p:cNvSpPr>
              <a:spLocks/>
            </p:cNvSpPr>
            <p:nvPr/>
          </p:nvSpPr>
          <p:spPr bwMode="auto">
            <a:xfrm>
              <a:off x="4285" y="2263"/>
              <a:ext cx="120" cy="121"/>
            </a:xfrm>
            <a:custGeom>
              <a:avLst/>
              <a:gdLst>
                <a:gd name="T0" fmla="*/ 116 w 125"/>
                <a:gd name="T1" fmla="*/ 112 h 126"/>
                <a:gd name="T2" fmla="*/ 117 w 125"/>
                <a:gd name="T3" fmla="*/ 103 h 126"/>
                <a:gd name="T4" fmla="*/ 118 w 125"/>
                <a:gd name="T5" fmla="*/ 100 h 126"/>
                <a:gd name="T6" fmla="*/ 124 w 125"/>
                <a:gd name="T7" fmla="*/ 95 h 126"/>
                <a:gd name="T8" fmla="*/ 124 w 125"/>
                <a:gd name="T9" fmla="*/ 92 h 126"/>
                <a:gd name="T10" fmla="*/ 121 w 125"/>
                <a:gd name="T11" fmla="*/ 88 h 126"/>
                <a:gd name="T12" fmla="*/ 115 w 125"/>
                <a:gd name="T13" fmla="*/ 83 h 126"/>
                <a:gd name="T14" fmla="*/ 113 w 125"/>
                <a:gd name="T15" fmla="*/ 84 h 126"/>
                <a:gd name="T16" fmla="*/ 114 w 125"/>
                <a:gd name="T17" fmla="*/ 84 h 126"/>
                <a:gd name="T18" fmla="*/ 120 w 125"/>
                <a:gd name="T19" fmla="*/ 88 h 126"/>
                <a:gd name="T20" fmla="*/ 120 w 125"/>
                <a:gd name="T21" fmla="*/ 92 h 126"/>
                <a:gd name="T22" fmla="*/ 118 w 125"/>
                <a:gd name="T23" fmla="*/ 94 h 126"/>
                <a:gd name="T24" fmla="*/ 115 w 125"/>
                <a:gd name="T25" fmla="*/ 93 h 126"/>
                <a:gd name="T26" fmla="*/ 112 w 125"/>
                <a:gd name="T27" fmla="*/ 92 h 126"/>
                <a:gd name="T28" fmla="*/ 111 w 125"/>
                <a:gd name="T29" fmla="*/ 92 h 126"/>
                <a:gd name="T30" fmla="*/ 106 w 125"/>
                <a:gd name="T31" fmla="*/ 88 h 126"/>
                <a:gd name="T32" fmla="*/ 104 w 125"/>
                <a:gd name="T33" fmla="*/ 86 h 126"/>
                <a:gd name="T34" fmla="*/ 98 w 125"/>
                <a:gd name="T35" fmla="*/ 79 h 126"/>
                <a:gd name="T36" fmla="*/ 94 w 125"/>
                <a:gd name="T37" fmla="*/ 76 h 126"/>
                <a:gd name="T38" fmla="*/ 88 w 125"/>
                <a:gd name="T39" fmla="*/ 72 h 126"/>
                <a:gd name="T40" fmla="*/ 91 w 125"/>
                <a:gd name="T41" fmla="*/ 64 h 126"/>
                <a:gd name="T42" fmla="*/ 89 w 125"/>
                <a:gd name="T43" fmla="*/ 62 h 126"/>
                <a:gd name="T44" fmla="*/ 84 w 125"/>
                <a:gd name="T45" fmla="*/ 55 h 126"/>
                <a:gd name="T46" fmla="*/ 83 w 125"/>
                <a:gd name="T47" fmla="*/ 54 h 126"/>
                <a:gd name="T48" fmla="*/ 78 w 125"/>
                <a:gd name="T49" fmla="*/ 50 h 126"/>
                <a:gd name="T50" fmla="*/ 78 w 125"/>
                <a:gd name="T51" fmla="*/ 50 h 126"/>
                <a:gd name="T52" fmla="*/ 78 w 125"/>
                <a:gd name="T53" fmla="*/ 49 h 126"/>
                <a:gd name="T54" fmla="*/ 73 w 125"/>
                <a:gd name="T55" fmla="*/ 46 h 126"/>
                <a:gd name="T56" fmla="*/ 71 w 125"/>
                <a:gd name="T57" fmla="*/ 45 h 126"/>
                <a:gd name="T58" fmla="*/ 70 w 125"/>
                <a:gd name="T59" fmla="*/ 45 h 126"/>
                <a:gd name="T60" fmla="*/ 66 w 125"/>
                <a:gd name="T61" fmla="*/ 43 h 126"/>
                <a:gd name="T62" fmla="*/ 60 w 125"/>
                <a:gd name="T63" fmla="*/ 39 h 126"/>
                <a:gd name="T64" fmla="*/ 48 w 125"/>
                <a:gd name="T65" fmla="*/ 29 h 126"/>
                <a:gd name="T66" fmla="*/ 40 w 125"/>
                <a:gd name="T67" fmla="*/ 22 h 126"/>
                <a:gd name="T68" fmla="*/ 29 w 125"/>
                <a:gd name="T69" fmla="*/ 12 h 126"/>
                <a:gd name="T70" fmla="*/ 16 w 125"/>
                <a:gd name="T71" fmla="*/ 5 h 126"/>
                <a:gd name="T72" fmla="*/ 14 w 125"/>
                <a:gd name="T73" fmla="*/ 5 h 126"/>
                <a:gd name="T74" fmla="*/ 14 w 125"/>
                <a:gd name="T75" fmla="*/ 5 h 126"/>
                <a:gd name="T76" fmla="*/ 3 w 125"/>
                <a:gd name="T77" fmla="*/ 1 h 126"/>
                <a:gd name="T78" fmla="*/ 1 w 125"/>
                <a:gd name="T79" fmla="*/ 0 h 126"/>
                <a:gd name="T80" fmla="*/ 16 w 125"/>
                <a:gd name="T81" fmla="*/ 19 h 126"/>
                <a:gd name="T82" fmla="*/ 23 w 125"/>
                <a:gd name="T83" fmla="*/ 27 h 126"/>
                <a:gd name="T84" fmla="*/ 30 w 125"/>
                <a:gd name="T85" fmla="*/ 35 h 126"/>
                <a:gd name="T86" fmla="*/ 39 w 125"/>
                <a:gd name="T87" fmla="*/ 49 h 126"/>
                <a:gd name="T88" fmla="*/ 43 w 125"/>
                <a:gd name="T89" fmla="*/ 57 h 126"/>
                <a:gd name="T90" fmla="*/ 62 w 125"/>
                <a:gd name="T91" fmla="*/ 85 h 126"/>
                <a:gd name="T92" fmla="*/ 70 w 125"/>
                <a:gd name="T93" fmla="*/ 96 h 126"/>
                <a:gd name="T94" fmla="*/ 78 w 125"/>
                <a:gd name="T95" fmla="*/ 104 h 126"/>
                <a:gd name="T96" fmla="*/ 92 w 125"/>
                <a:gd name="T97" fmla="*/ 116 h 126"/>
                <a:gd name="T98" fmla="*/ 98 w 125"/>
                <a:gd name="T99" fmla="*/ 121 h 126"/>
                <a:gd name="T100" fmla="*/ 100 w 125"/>
                <a:gd name="T101" fmla="*/ 124 h 126"/>
                <a:gd name="T102" fmla="*/ 101 w 125"/>
                <a:gd name="T103" fmla="*/ 126 h 126"/>
                <a:gd name="T104" fmla="*/ 105 w 125"/>
                <a:gd name="T105" fmla="*/ 125 h 126"/>
                <a:gd name="T106" fmla="*/ 111 w 125"/>
                <a:gd name="T107" fmla="*/ 126 h 126"/>
                <a:gd name="T108" fmla="*/ 114 w 125"/>
                <a:gd name="T109" fmla="*/ 126 h 126"/>
                <a:gd name="T110" fmla="*/ 116 w 125"/>
                <a:gd name="T111"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26">
                  <a:moveTo>
                    <a:pt x="116" y="112"/>
                  </a:moveTo>
                  <a:cubicBezTo>
                    <a:pt x="116" y="109"/>
                    <a:pt x="117" y="105"/>
                    <a:pt x="117" y="103"/>
                  </a:cubicBezTo>
                  <a:cubicBezTo>
                    <a:pt x="117" y="102"/>
                    <a:pt x="118" y="101"/>
                    <a:pt x="118" y="100"/>
                  </a:cubicBezTo>
                  <a:cubicBezTo>
                    <a:pt x="118" y="96"/>
                    <a:pt x="120" y="94"/>
                    <a:pt x="124" y="95"/>
                  </a:cubicBezTo>
                  <a:cubicBezTo>
                    <a:pt x="125" y="94"/>
                    <a:pt x="124" y="93"/>
                    <a:pt x="124" y="92"/>
                  </a:cubicBezTo>
                  <a:cubicBezTo>
                    <a:pt x="123" y="92"/>
                    <a:pt x="122" y="90"/>
                    <a:pt x="121" y="88"/>
                  </a:cubicBezTo>
                  <a:cubicBezTo>
                    <a:pt x="119" y="85"/>
                    <a:pt x="118" y="83"/>
                    <a:pt x="115" y="83"/>
                  </a:cubicBezTo>
                  <a:cubicBezTo>
                    <a:pt x="114" y="83"/>
                    <a:pt x="113" y="84"/>
                    <a:pt x="113" y="84"/>
                  </a:cubicBezTo>
                  <a:cubicBezTo>
                    <a:pt x="113" y="84"/>
                    <a:pt x="114" y="84"/>
                    <a:pt x="114" y="84"/>
                  </a:cubicBezTo>
                  <a:cubicBezTo>
                    <a:pt x="117" y="84"/>
                    <a:pt x="119" y="86"/>
                    <a:pt x="120" y="88"/>
                  </a:cubicBezTo>
                  <a:cubicBezTo>
                    <a:pt x="121" y="89"/>
                    <a:pt x="121" y="91"/>
                    <a:pt x="120" y="92"/>
                  </a:cubicBezTo>
                  <a:cubicBezTo>
                    <a:pt x="120" y="94"/>
                    <a:pt x="118" y="94"/>
                    <a:pt x="118" y="94"/>
                  </a:cubicBezTo>
                  <a:cubicBezTo>
                    <a:pt x="117" y="94"/>
                    <a:pt x="116" y="94"/>
                    <a:pt x="115" y="93"/>
                  </a:cubicBezTo>
                  <a:cubicBezTo>
                    <a:pt x="114" y="92"/>
                    <a:pt x="113" y="92"/>
                    <a:pt x="112" y="92"/>
                  </a:cubicBezTo>
                  <a:cubicBezTo>
                    <a:pt x="111" y="92"/>
                    <a:pt x="111" y="92"/>
                    <a:pt x="111" y="92"/>
                  </a:cubicBezTo>
                  <a:cubicBezTo>
                    <a:pt x="108" y="92"/>
                    <a:pt x="107" y="89"/>
                    <a:pt x="106" y="88"/>
                  </a:cubicBezTo>
                  <a:cubicBezTo>
                    <a:pt x="106" y="86"/>
                    <a:pt x="106" y="86"/>
                    <a:pt x="104" y="86"/>
                  </a:cubicBezTo>
                  <a:cubicBezTo>
                    <a:pt x="100" y="85"/>
                    <a:pt x="99" y="82"/>
                    <a:pt x="98" y="79"/>
                  </a:cubicBezTo>
                  <a:cubicBezTo>
                    <a:pt x="97" y="77"/>
                    <a:pt x="96" y="76"/>
                    <a:pt x="94" y="76"/>
                  </a:cubicBezTo>
                  <a:cubicBezTo>
                    <a:pt x="90" y="76"/>
                    <a:pt x="88" y="73"/>
                    <a:pt x="88" y="72"/>
                  </a:cubicBezTo>
                  <a:cubicBezTo>
                    <a:pt x="87" y="70"/>
                    <a:pt x="88" y="66"/>
                    <a:pt x="91" y="64"/>
                  </a:cubicBezTo>
                  <a:cubicBezTo>
                    <a:pt x="91" y="63"/>
                    <a:pt x="89" y="62"/>
                    <a:pt x="89" y="62"/>
                  </a:cubicBezTo>
                  <a:cubicBezTo>
                    <a:pt x="87" y="60"/>
                    <a:pt x="84" y="58"/>
                    <a:pt x="84" y="55"/>
                  </a:cubicBezTo>
                  <a:cubicBezTo>
                    <a:pt x="84" y="55"/>
                    <a:pt x="83" y="55"/>
                    <a:pt x="83" y="54"/>
                  </a:cubicBezTo>
                  <a:cubicBezTo>
                    <a:pt x="81" y="54"/>
                    <a:pt x="78" y="53"/>
                    <a:pt x="78" y="50"/>
                  </a:cubicBezTo>
                  <a:cubicBezTo>
                    <a:pt x="78" y="50"/>
                    <a:pt x="78" y="50"/>
                    <a:pt x="78" y="50"/>
                  </a:cubicBezTo>
                  <a:cubicBezTo>
                    <a:pt x="78" y="50"/>
                    <a:pt x="78" y="50"/>
                    <a:pt x="78" y="49"/>
                  </a:cubicBezTo>
                  <a:cubicBezTo>
                    <a:pt x="77" y="49"/>
                    <a:pt x="75" y="48"/>
                    <a:pt x="73" y="46"/>
                  </a:cubicBezTo>
                  <a:cubicBezTo>
                    <a:pt x="72" y="45"/>
                    <a:pt x="72" y="45"/>
                    <a:pt x="71" y="45"/>
                  </a:cubicBezTo>
                  <a:cubicBezTo>
                    <a:pt x="70" y="45"/>
                    <a:pt x="70" y="45"/>
                    <a:pt x="70" y="45"/>
                  </a:cubicBezTo>
                  <a:cubicBezTo>
                    <a:pt x="69" y="45"/>
                    <a:pt x="67" y="44"/>
                    <a:pt x="66" y="43"/>
                  </a:cubicBezTo>
                  <a:cubicBezTo>
                    <a:pt x="64" y="40"/>
                    <a:pt x="61" y="39"/>
                    <a:pt x="60" y="39"/>
                  </a:cubicBezTo>
                  <a:cubicBezTo>
                    <a:pt x="56" y="41"/>
                    <a:pt x="50" y="35"/>
                    <a:pt x="48" y="29"/>
                  </a:cubicBezTo>
                  <a:cubicBezTo>
                    <a:pt x="47" y="27"/>
                    <a:pt x="43" y="24"/>
                    <a:pt x="40" y="22"/>
                  </a:cubicBezTo>
                  <a:cubicBezTo>
                    <a:pt x="35" y="19"/>
                    <a:pt x="30" y="15"/>
                    <a:pt x="29" y="12"/>
                  </a:cubicBezTo>
                  <a:cubicBezTo>
                    <a:pt x="27" y="9"/>
                    <a:pt x="25" y="5"/>
                    <a:pt x="16" y="5"/>
                  </a:cubicBezTo>
                  <a:cubicBezTo>
                    <a:pt x="15" y="5"/>
                    <a:pt x="15" y="5"/>
                    <a:pt x="14" y="5"/>
                  </a:cubicBezTo>
                  <a:cubicBezTo>
                    <a:pt x="14" y="5"/>
                    <a:pt x="14" y="5"/>
                    <a:pt x="14" y="5"/>
                  </a:cubicBezTo>
                  <a:cubicBezTo>
                    <a:pt x="9" y="5"/>
                    <a:pt x="5" y="3"/>
                    <a:pt x="3" y="1"/>
                  </a:cubicBezTo>
                  <a:cubicBezTo>
                    <a:pt x="2" y="1"/>
                    <a:pt x="2" y="0"/>
                    <a:pt x="1" y="0"/>
                  </a:cubicBezTo>
                  <a:cubicBezTo>
                    <a:pt x="0" y="4"/>
                    <a:pt x="10" y="15"/>
                    <a:pt x="16" y="19"/>
                  </a:cubicBezTo>
                  <a:cubicBezTo>
                    <a:pt x="19" y="21"/>
                    <a:pt x="21" y="24"/>
                    <a:pt x="23" y="27"/>
                  </a:cubicBezTo>
                  <a:cubicBezTo>
                    <a:pt x="25" y="31"/>
                    <a:pt x="27" y="34"/>
                    <a:pt x="30" y="35"/>
                  </a:cubicBezTo>
                  <a:cubicBezTo>
                    <a:pt x="35" y="35"/>
                    <a:pt x="37" y="42"/>
                    <a:pt x="39" y="49"/>
                  </a:cubicBezTo>
                  <a:cubicBezTo>
                    <a:pt x="40" y="51"/>
                    <a:pt x="42" y="57"/>
                    <a:pt x="43" y="57"/>
                  </a:cubicBezTo>
                  <a:cubicBezTo>
                    <a:pt x="49" y="59"/>
                    <a:pt x="60" y="76"/>
                    <a:pt x="62" y="85"/>
                  </a:cubicBezTo>
                  <a:cubicBezTo>
                    <a:pt x="63" y="89"/>
                    <a:pt x="67" y="93"/>
                    <a:pt x="70" y="96"/>
                  </a:cubicBezTo>
                  <a:cubicBezTo>
                    <a:pt x="73" y="98"/>
                    <a:pt x="76" y="101"/>
                    <a:pt x="78" y="104"/>
                  </a:cubicBezTo>
                  <a:cubicBezTo>
                    <a:pt x="80" y="107"/>
                    <a:pt x="87" y="112"/>
                    <a:pt x="92" y="116"/>
                  </a:cubicBezTo>
                  <a:cubicBezTo>
                    <a:pt x="95" y="118"/>
                    <a:pt x="97" y="120"/>
                    <a:pt x="98" y="121"/>
                  </a:cubicBezTo>
                  <a:cubicBezTo>
                    <a:pt x="99" y="122"/>
                    <a:pt x="99" y="123"/>
                    <a:pt x="100" y="124"/>
                  </a:cubicBezTo>
                  <a:cubicBezTo>
                    <a:pt x="100" y="125"/>
                    <a:pt x="101" y="125"/>
                    <a:pt x="101" y="126"/>
                  </a:cubicBezTo>
                  <a:cubicBezTo>
                    <a:pt x="102" y="125"/>
                    <a:pt x="103" y="125"/>
                    <a:pt x="105" y="125"/>
                  </a:cubicBezTo>
                  <a:cubicBezTo>
                    <a:pt x="107" y="125"/>
                    <a:pt x="109" y="125"/>
                    <a:pt x="111" y="126"/>
                  </a:cubicBezTo>
                  <a:cubicBezTo>
                    <a:pt x="112" y="126"/>
                    <a:pt x="113" y="126"/>
                    <a:pt x="114" y="126"/>
                  </a:cubicBezTo>
                  <a:cubicBezTo>
                    <a:pt x="115" y="125"/>
                    <a:pt x="116" y="117"/>
                    <a:pt x="116" y="1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37" name="Freeform 1153"/>
            <p:cNvSpPr>
              <a:spLocks/>
            </p:cNvSpPr>
            <p:nvPr/>
          </p:nvSpPr>
          <p:spPr bwMode="auto">
            <a:xfrm>
              <a:off x="4509" y="2413"/>
              <a:ext cx="27" cy="8"/>
            </a:xfrm>
            <a:custGeom>
              <a:avLst/>
              <a:gdLst>
                <a:gd name="T0" fmla="*/ 3 w 29"/>
                <a:gd name="T1" fmla="*/ 2 h 8"/>
                <a:gd name="T2" fmla="*/ 2 w 29"/>
                <a:gd name="T3" fmla="*/ 1 h 8"/>
                <a:gd name="T4" fmla="*/ 0 w 29"/>
                <a:gd name="T5" fmla="*/ 3 h 8"/>
                <a:gd name="T6" fmla="*/ 0 w 29"/>
                <a:gd name="T7" fmla="*/ 5 h 8"/>
                <a:gd name="T8" fmla="*/ 9 w 29"/>
                <a:gd name="T9" fmla="*/ 8 h 8"/>
                <a:gd name="T10" fmla="*/ 9 w 29"/>
                <a:gd name="T11" fmla="*/ 8 h 8"/>
                <a:gd name="T12" fmla="*/ 14 w 29"/>
                <a:gd name="T13" fmla="*/ 7 h 8"/>
                <a:gd name="T14" fmla="*/ 25 w 29"/>
                <a:gd name="T15" fmla="*/ 4 h 8"/>
                <a:gd name="T16" fmla="*/ 29 w 29"/>
                <a:gd name="T17" fmla="*/ 3 h 8"/>
                <a:gd name="T18" fmla="*/ 18 w 29"/>
                <a:gd name="T19" fmla="*/ 0 h 8"/>
                <a:gd name="T20" fmla="*/ 16 w 29"/>
                <a:gd name="T21" fmla="*/ 0 h 8"/>
                <a:gd name="T22" fmla="*/ 9 w 29"/>
                <a:gd name="T23" fmla="*/ 3 h 8"/>
                <a:gd name="T24" fmla="*/ 3 w 29"/>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3" y="2"/>
                  </a:moveTo>
                  <a:cubicBezTo>
                    <a:pt x="3" y="1"/>
                    <a:pt x="2" y="1"/>
                    <a:pt x="2" y="1"/>
                  </a:cubicBezTo>
                  <a:cubicBezTo>
                    <a:pt x="2" y="1"/>
                    <a:pt x="1" y="2"/>
                    <a:pt x="0" y="3"/>
                  </a:cubicBezTo>
                  <a:cubicBezTo>
                    <a:pt x="0" y="3"/>
                    <a:pt x="0" y="4"/>
                    <a:pt x="0" y="5"/>
                  </a:cubicBezTo>
                  <a:cubicBezTo>
                    <a:pt x="1" y="5"/>
                    <a:pt x="4" y="8"/>
                    <a:pt x="9" y="8"/>
                  </a:cubicBezTo>
                  <a:cubicBezTo>
                    <a:pt x="9" y="8"/>
                    <a:pt x="9" y="8"/>
                    <a:pt x="9" y="8"/>
                  </a:cubicBezTo>
                  <a:cubicBezTo>
                    <a:pt x="11" y="8"/>
                    <a:pt x="12" y="8"/>
                    <a:pt x="14" y="7"/>
                  </a:cubicBezTo>
                  <a:cubicBezTo>
                    <a:pt x="19" y="5"/>
                    <a:pt x="22" y="5"/>
                    <a:pt x="25" y="4"/>
                  </a:cubicBezTo>
                  <a:cubicBezTo>
                    <a:pt x="28" y="4"/>
                    <a:pt x="29" y="4"/>
                    <a:pt x="29" y="3"/>
                  </a:cubicBezTo>
                  <a:cubicBezTo>
                    <a:pt x="29" y="2"/>
                    <a:pt x="22" y="0"/>
                    <a:pt x="18" y="0"/>
                  </a:cubicBezTo>
                  <a:cubicBezTo>
                    <a:pt x="17" y="0"/>
                    <a:pt x="16" y="0"/>
                    <a:pt x="16" y="0"/>
                  </a:cubicBezTo>
                  <a:cubicBezTo>
                    <a:pt x="15" y="2"/>
                    <a:pt x="12" y="3"/>
                    <a:pt x="9" y="3"/>
                  </a:cubicBezTo>
                  <a:cubicBezTo>
                    <a:pt x="7" y="3"/>
                    <a:pt x="5" y="3"/>
                    <a:pt x="3"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38" name="Freeform 1154"/>
            <p:cNvSpPr>
              <a:spLocks/>
            </p:cNvSpPr>
            <p:nvPr/>
          </p:nvSpPr>
          <p:spPr bwMode="auto">
            <a:xfrm>
              <a:off x="4631" y="2304"/>
              <a:ext cx="13" cy="22"/>
            </a:xfrm>
            <a:custGeom>
              <a:avLst/>
              <a:gdLst>
                <a:gd name="T0" fmla="*/ 13 w 14"/>
                <a:gd name="T1" fmla="*/ 8 h 23"/>
                <a:gd name="T2" fmla="*/ 13 w 14"/>
                <a:gd name="T3" fmla="*/ 8 h 23"/>
                <a:gd name="T4" fmla="*/ 12 w 14"/>
                <a:gd name="T5" fmla="*/ 8 h 23"/>
                <a:gd name="T6" fmla="*/ 11 w 14"/>
                <a:gd name="T7" fmla="*/ 8 h 23"/>
                <a:gd name="T8" fmla="*/ 7 w 14"/>
                <a:gd name="T9" fmla="*/ 7 h 23"/>
                <a:gd name="T10" fmla="*/ 6 w 14"/>
                <a:gd name="T11" fmla="*/ 5 h 23"/>
                <a:gd name="T12" fmla="*/ 4 w 14"/>
                <a:gd name="T13" fmla="*/ 0 h 23"/>
                <a:gd name="T14" fmla="*/ 2 w 14"/>
                <a:gd name="T15" fmla="*/ 2 h 23"/>
                <a:gd name="T16" fmla="*/ 2 w 14"/>
                <a:gd name="T17" fmla="*/ 17 h 23"/>
                <a:gd name="T18" fmla="*/ 6 w 14"/>
                <a:gd name="T19" fmla="*/ 23 h 23"/>
                <a:gd name="T20" fmla="*/ 5 w 14"/>
                <a:gd name="T21" fmla="*/ 22 h 23"/>
                <a:gd name="T22" fmla="*/ 6 w 14"/>
                <a:gd name="T23" fmla="*/ 16 h 23"/>
                <a:gd name="T24" fmla="*/ 11 w 14"/>
                <a:gd name="T25" fmla="*/ 14 h 23"/>
                <a:gd name="T26" fmla="*/ 14 w 14"/>
                <a:gd name="T27" fmla="*/ 14 h 23"/>
                <a:gd name="T28" fmla="*/ 13 w 14"/>
                <a:gd name="T29" fmla="*/ 12 h 23"/>
                <a:gd name="T30" fmla="*/ 13 w 14"/>
                <a:gd name="T31"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3" y="8"/>
                  </a:moveTo>
                  <a:cubicBezTo>
                    <a:pt x="13" y="8"/>
                    <a:pt x="13" y="8"/>
                    <a:pt x="13" y="8"/>
                  </a:cubicBezTo>
                  <a:cubicBezTo>
                    <a:pt x="13" y="8"/>
                    <a:pt x="12" y="8"/>
                    <a:pt x="12" y="8"/>
                  </a:cubicBezTo>
                  <a:cubicBezTo>
                    <a:pt x="12" y="8"/>
                    <a:pt x="11" y="8"/>
                    <a:pt x="11" y="8"/>
                  </a:cubicBezTo>
                  <a:cubicBezTo>
                    <a:pt x="10" y="8"/>
                    <a:pt x="9" y="8"/>
                    <a:pt x="7" y="7"/>
                  </a:cubicBezTo>
                  <a:cubicBezTo>
                    <a:pt x="7" y="7"/>
                    <a:pt x="6" y="6"/>
                    <a:pt x="6" y="5"/>
                  </a:cubicBezTo>
                  <a:cubicBezTo>
                    <a:pt x="6" y="3"/>
                    <a:pt x="5" y="0"/>
                    <a:pt x="4" y="0"/>
                  </a:cubicBezTo>
                  <a:cubicBezTo>
                    <a:pt x="4" y="0"/>
                    <a:pt x="3" y="0"/>
                    <a:pt x="2" y="2"/>
                  </a:cubicBezTo>
                  <a:cubicBezTo>
                    <a:pt x="0" y="5"/>
                    <a:pt x="0" y="12"/>
                    <a:pt x="2" y="17"/>
                  </a:cubicBezTo>
                  <a:cubicBezTo>
                    <a:pt x="3" y="20"/>
                    <a:pt x="5" y="22"/>
                    <a:pt x="6" y="23"/>
                  </a:cubicBezTo>
                  <a:cubicBezTo>
                    <a:pt x="6" y="22"/>
                    <a:pt x="5" y="22"/>
                    <a:pt x="5" y="22"/>
                  </a:cubicBezTo>
                  <a:cubicBezTo>
                    <a:pt x="5" y="20"/>
                    <a:pt x="5" y="17"/>
                    <a:pt x="6" y="16"/>
                  </a:cubicBezTo>
                  <a:cubicBezTo>
                    <a:pt x="7" y="15"/>
                    <a:pt x="9" y="14"/>
                    <a:pt x="11" y="14"/>
                  </a:cubicBezTo>
                  <a:cubicBezTo>
                    <a:pt x="13" y="14"/>
                    <a:pt x="14" y="14"/>
                    <a:pt x="14" y="14"/>
                  </a:cubicBezTo>
                  <a:cubicBezTo>
                    <a:pt x="14" y="14"/>
                    <a:pt x="13" y="13"/>
                    <a:pt x="13" y="12"/>
                  </a:cubicBezTo>
                  <a:cubicBezTo>
                    <a:pt x="13" y="11"/>
                    <a:pt x="13" y="9"/>
                    <a:pt x="13"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39" name="Freeform 1155"/>
            <p:cNvSpPr>
              <a:spLocks/>
            </p:cNvSpPr>
            <p:nvPr/>
          </p:nvSpPr>
          <p:spPr bwMode="auto">
            <a:xfrm>
              <a:off x="4536" y="2329"/>
              <a:ext cx="47" cy="55"/>
            </a:xfrm>
            <a:custGeom>
              <a:avLst/>
              <a:gdLst>
                <a:gd name="T0" fmla="*/ 10 w 49"/>
                <a:gd name="T1" fmla="*/ 3 h 57"/>
                <a:gd name="T2" fmla="*/ 8 w 49"/>
                <a:gd name="T3" fmla="*/ 9 h 57"/>
                <a:gd name="T4" fmla="*/ 2 w 49"/>
                <a:gd name="T5" fmla="*/ 24 h 57"/>
                <a:gd name="T6" fmla="*/ 0 w 49"/>
                <a:gd name="T7" fmla="*/ 30 h 57"/>
                <a:gd name="T8" fmla="*/ 8 w 49"/>
                <a:gd name="T9" fmla="*/ 32 h 57"/>
                <a:gd name="T10" fmla="*/ 12 w 49"/>
                <a:gd name="T11" fmla="*/ 34 h 57"/>
                <a:gd name="T12" fmla="*/ 13 w 49"/>
                <a:gd name="T13" fmla="*/ 46 h 57"/>
                <a:gd name="T14" fmla="*/ 12 w 49"/>
                <a:gd name="T15" fmla="*/ 57 h 57"/>
                <a:gd name="T16" fmla="*/ 17 w 49"/>
                <a:gd name="T17" fmla="*/ 51 h 57"/>
                <a:gd name="T18" fmla="*/ 17 w 49"/>
                <a:gd name="T19" fmla="*/ 49 h 57"/>
                <a:gd name="T20" fmla="*/ 15 w 49"/>
                <a:gd name="T21" fmla="*/ 27 h 57"/>
                <a:gd name="T22" fmla="*/ 19 w 49"/>
                <a:gd name="T23" fmla="*/ 24 h 57"/>
                <a:gd name="T24" fmla="*/ 26 w 49"/>
                <a:gd name="T25" fmla="*/ 27 h 57"/>
                <a:gd name="T26" fmla="*/ 26 w 49"/>
                <a:gd name="T27" fmla="*/ 33 h 57"/>
                <a:gd name="T28" fmla="*/ 27 w 49"/>
                <a:gd name="T29" fmla="*/ 36 h 57"/>
                <a:gd name="T30" fmla="*/ 31 w 49"/>
                <a:gd name="T31" fmla="*/ 43 h 57"/>
                <a:gd name="T32" fmla="*/ 32 w 49"/>
                <a:gd name="T33" fmla="*/ 45 h 57"/>
                <a:gd name="T34" fmla="*/ 32 w 49"/>
                <a:gd name="T35" fmla="*/ 45 h 57"/>
                <a:gd name="T36" fmla="*/ 36 w 49"/>
                <a:gd name="T37" fmla="*/ 44 h 57"/>
                <a:gd name="T38" fmla="*/ 39 w 49"/>
                <a:gd name="T39" fmla="*/ 43 h 57"/>
                <a:gd name="T40" fmla="*/ 41 w 49"/>
                <a:gd name="T41" fmla="*/ 41 h 57"/>
                <a:gd name="T42" fmla="*/ 39 w 49"/>
                <a:gd name="T43" fmla="*/ 37 h 57"/>
                <a:gd name="T44" fmla="*/ 38 w 49"/>
                <a:gd name="T45" fmla="*/ 29 h 57"/>
                <a:gd name="T46" fmla="*/ 37 w 49"/>
                <a:gd name="T47" fmla="*/ 25 h 57"/>
                <a:gd name="T48" fmla="*/ 30 w 49"/>
                <a:gd name="T49" fmla="*/ 15 h 57"/>
                <a:gd name="T50" fmla="*/ 34 w 49"/>
                <a:gd name="T51" fmla="*/ 12 h 57"/>
                <a:gd name="T52" fmla="*/ 49 w 49"/>
                <a:gd name="T53" fmla="*/ 2 h 57"/>
                <a:gd name="T54" fmla="*/ 47 w 49"/>
                <a:gd name="T55" fmla="*/ 2 h 57"/>
                <a:gd name="T56" fmla="*/ 30 w 49"/>
                <a:gd name="T57" fmla="*/ 8 h 57"/>
                <a:gd name="T58" fmla="*/ 25 w 49"/>
                <a:gd name="T59" fmla="*/ 12 h 57"/>
                <a:gd name="T60" fmla="*/ 16 w 49"/>
                <a:gd name="T61" fmla="*/ 7 h 57"/>
                <a:gd name="T62" fmla="*/ 12 w 49"/>
                <a:gd name="T63" fmla="*/ 0 h 57"/>
                <a:gd name="T64" fmla="*/ 10 w 49"/>
                <a:gd name="T6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7">
                  <a:moveTo>
                    <a:pt x="10" y="3"/>
                  </a:moveTo>
                  <a:cubicBezTo>
                    <a:pt x="10" y="3"/>
                    <a:pt x="9" y="6"/>
                    <a:pt x="8" y="9"/>
                  </a:cubicBezTo>
                  <a:cubicBezTo>
                    <a:pt x="7" y="13"/>
                    <a:pt x="5" y="18"/>
                    <a:pt x="2" y="24"/>
                  </a:cubicBezTo>
                  <a:cubicBezTo>
                    <a:pt x="0" y="26"/>
                    <a:pt x="0" y="28"/>
                    <a:pt x="0" y="30"/>
                  </a:cubicBezTo>
                  <a:cubicBezTo>
                    <a:pt x="1" y="31"/>
                    <a:pt x="4" y="32"/>
                    <a:pt x="8" y="32"/>
                  </a:cubicBezTo>
                  <a:cubicBezTo>
                    <a:pt x="9" y="32"/>
                    <a:pt x="11" y="33"/>
                    <a:pt x="12" y="34"/>
                  </a:cubicBezTo>
                  <a:cubicBezTo>
                    <a:pt x="14" y="37"/>
                    <a:pt x="13" y="43"/>
                    <a:pt x="13" y="46"/>
                  </a:cubicBezTo>
                  <a:cubicBezTo>
                    <a:pt x="11" y="53"/>
                    <a:pt x="11" y="56"/>
                    <a:pt x="12" y="57"/>
                  </a:cubicBezTo>
                  <a:cubicBezTo>
                    <a:pt x="14" y="56"/>
                    <a:pt x="17" y="53"/>
                    <a:pt x="17" y="51"/>
                  </a:cubicBezTo>
                  <a:cubicBezTo>
                    <a:pt x="17" y="50"/>
                    <a:pt x="17" y="50"/>
                    <a:pt x="17" y="49"/>
                  </a:cubicBezTo>
                  <a:cubicBezTo>
                    <a:pt x="12" y="46"/>
                    <a:pt x="13" y="30"/>
                    <a:pt x="15" y="27"/>
                  </a:cubicBezTo>
                  <a:cubicBezTo>
                    <a:pt x="15" y="25"/>
                    <a:pt x="17" y="24"/>
                    <a:pt x="19" y="24"/>
                  </a:cubicBezTo>
                  <a:cubicBezTo>
                    <a:pt x="22" y="24"/>
                    <a:pt x="24" y="25"/>
                    <a:pt x="26" y="27"/>
                  </a:cubicBezTo>
                  <a:cubicBezTo>
                    <a:pt x="27" y="29"/>
                    <a:pt x="27" y="31"/>
                    <a:pt x="26" y="33"/>
                  </a:cubicBezTo>
                  <a:cubicBezTo>
                    <a:pt x="25" y="34"/>
                    <a:pt x="25" y="34"/>
                    <a:pt x="27" y="36"/>
                  </a:cubicBezTo>
                  <a:cubicBezTo>
                    <a:pt x="29" y="37"/>
                    <a:pt x="31" y="39"/>
                    <a:pt x="31" y="43"/>
                  </a:cubicBezTo>
                  <a:cubicBezTo>
                    <a:pt x="31" y="45"/>
                    <a:pt x="32" y="45"/>
                    <a:pt x="32" y="45"/>
                  </a:cubicBezTo>
                  <a:cubicBezTo>
                    <a:pt x="32" y="45"/>
                    <a:pt x="32" y="45"/>
                    <a:pt x="32" y="45"/>
                  </a:cubicBezTo>
                  <a:cubicBezTo>
                    <a:pt x="33" y="45"/>
                    <a:pt x="35" y="44"/>
                    <a:pt x="36" y="44"/>
                  </a:cubicBezTo>
                  <a:cubicBezTo>
                    <a:pt x="37" y="43"/>
                    <a:pt x="38" y="43"/>
                    <a:pt x="39" y="43"/>
                  </a:cubicBezTo>
                  <a:cubicBezTo>
                    <a:pt x="41" y="42"/>
                    <a:pt x="41" y="42"/>
                    <a:pt x="41" y="41"/>
                  </a:cubicBezTo>
                  <a:cubicBezTo>
                    <a:pt x="41" y="41"/>
                    <a:pt x="42" y="40"/>
                    <a:pt x="39" y="37"/>
                  </a:cubicBezTo>
                  <a:cubicBezTo>
                    <a:pt x="37" y="35"/>
                    <a:pt x="37" y="31"/>
                    <a:pt x="38" y="29"/>
                  </a:cubicBezTo>
                  <a:cubicBezTo>
                    <a:pt x="38" y="26"/>
                    <a:pt x="38" y="26"/>
                    <a:pt x="37" y="25"/>
                  </a:cubicBezTo>
                  <a:cubicBezTo>
                    <a:pt x="33" y="22"/>
                    <a:pt x="30" y="18"/>
                    <a:pt x="30" y="15"/>
                  </a:cubicBezTo>
                  <a:cubicBezTo>
                    <a:pt x="30" y="14"/>
                    <a:pt x="31" y="12"/>
                    <a:pt x="34" y="12"/>
                  </a:cubicBezTo>
                  <a:cubicBezTo>
                    <a:pt x="38" y="11"/>
                    <a:pt x="48" y="5"/>
                    <a:pt x="49" y="2"/>
                  </a:cubicBezTo>
                  <a:cubicBezTo>
                    <a:pt x="49" y="2"/>
                    <a:pt x="48" y="2"/>
                    <a:pt x="47" y="2"/>
                  </a:cubicBezTo>
                  <a:cubicBezTo>
                    <a:pt x="41" y="2"/>
                    <a:pt x="31" y="6"/>
                    <a:pt x="30" y="8"/>
                  </a:cubicBezTo>
                  <a:cubicBezTo>
                    <a:pt x="30" y="11"/>
                    <a:pt x="28" y="12"/>
                    <a:pt x="25" y="12"/>
                  </a:cubicBezTo>
                  <a:cubicBezTo>
                    <a:pt x="22" y="12"/>
                    <a:pt x="18" y="10"/>
                    <a:pt x="16" y="7"/>
                  </a:cubicBezTo>
                  <a:cubicBezTo>
                    <a:pt x="14" y="5"/>
                    <a:pt x="13" y="3"/>
                    <a:pt x="12" y="0"/>
                  </a:cubicBezTo>
                  <a:cubicBezTo>
                    <a:pt x="12" y="1"/>
                    <a:pt x="11" y="2"/>
                    <a:pt x="10"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61" name="Freeform 1156"/>
            <p:cNvSpPr>
              <a:spLocks/>
            </p:cNvSpPr>
            <p:nvPr/>
          </p:nvSpPr>
          <p:spPr bwMode="auto">
            <a:xfrm>
              <a:off x="4550" y="2308"/>
              <a:ext cx="51" cy="15"/>
            </a:xfrm>
            <a:custGeom>
              <a:avLst/>
              <a:gdLst>
                <a:gd name="T0" fmla="*/ 26 w 54"/>
                <a:gd name="T1" fmla="*/ 7 h 15"/>
                <a:gd name="T2" fmla="*/ 39 w 54"/>
                <a:gd name="T3" fmla="*/ 9 h 15"/>
                <a:gd name="T4" fmla="*/ 54 w 54"/>
                <a:gd name="T5" fmla="*/ 0 h 15"/>
                <a:gd name="T6" fmla="*/ 49 w 54"/>
                <a:gd name="T7" fmla="*/ 4 h 15"/>
                <a:gd name="T8" fmla="*/ 46 w 54"/>
                <a:gd name="T9" fmla="*/ 5 h 15"/>
                <a:gd name="T10" fmla="*/ 39 w 54"/>
                <a:gd name="T11" fmla="*/ 7 h 15"/>
                <a:gd name="T12" fmla="*/ 16 w 54"/>
                <a:gd name="T13" fmla="*/ 2 h 15"/>
                <a:gd name="T14" fmla="*/ 14 w 54"/>
                <a:gd name="T15" fmla="*/ 2 h 15"/>
                <a:gd name="T16" fmla="*/ 10 w 54"/>
                <a:gd name="T17" fmla="*/ 4 h 15"/>
                <a:gd name="T18" fmla="*/ 4 w 54"/>
                <a:gd name="T19" fmla="*/ 8 h 15"/>
                <a:gd name="T20" fmla="*/ 0 w 54"/>
                <a:gd name="T21" fmla="*/ 15 h 15"/>
                <a:gd name="T22" fmla="*/ 26 w 54"/>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5">
                  <a:moveTo>
                    <a:pt x="26" y="7"/>
                  </a:moveTo>
                  <a:cubicBezTo>
                    <a:pt x="31" y="7"/>
                    <a:pt x="36" y="8"/>
                    <a:pt x="39" y="9"/>
                  </a:cubicBezTo>
                  <a:cubicBezTo>
                    <a:pt x="44" y="11"/>
                    <a:pt x="51" y="6"/>
                    <a:pt x="54" y="0"/>
                  </a:cubicBezTo>
                  <a:cubicBezTo>
                    <a:pt x="52" y="1"/>
                    <a:pt x="50" y="3"/>
                    <a:pt x="49" y="4"/>
                  </a:cubicBezTo>
                  <a:cubicBezTo>
                    <a:pt x="46" y="5"/>
                    <a:pt x="46" y="5"/>
                    <a:pt x="46" y="5"/>
                  </a:cubicBezTo>
                  <a:cubicBezTo>
                    <a:pt x="45" y="6"/>
                    <a:pt x="42" y="7"/>
                    <a:pt x="39" y="7"/>
                  </a:cubicBezTo>
                  <a:cubicBezTo>
                    <a:pt x="30" y="7"/>
                    <a:pt x="20" y="4"/>
                    <a:pt x="16" y="2"/>
                  </a:cubicBezTo>
                  <a:cubicBezTo>
                    <a:pt x="16" y="2"/>
                    <a:pt x="15" y="2"/>
                    <a:pt x="14" y="2"/>
                  </a:cubicBezTo>
                  <a:cubicBezTo>
                    <a:pt x="13" y="2"/>
                    <a:pt x="12" y="3"/>
                    <a:pt x="10" y="4"/>
                  </a:cubicBezTo>
                  <a:cubicBezTo>
                    <a:pt x="9" y="6"/>
                    <a:pt x="7" y="8"/>
                    <a:pt x="4" y="8"/>
                  </a:cubicBezTo>
                  <a:cubicBezTo>
                    <a:pt x="2" y="9"/>
                    <a:pt x="1" y="12"/>
                    <a:pt x="0" y="15"/>
                  </a:cubicBezTo>
                  <a:cubicBezTo>
                    <a:pt x="5" y="9"/>
                    <a:pt x="18" y="7"/>
                    <a:pt x="26"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62" name="Freeform 1157"/>
            <p:cNvSpPr>
              <a:spLocks/>
            </p:cNvSpPr>
            <p:nvPr/>
          </p:nvSpPr>
          <p:spPr bwMode="auto">
            <a:xfrm>
              <a:off x="4429" y="2278"/>
              <a:ext cx="106" cy="87"/>
            </a:xfrm>
            <a:custGeom>
              <a:avLst/>
              <a:gdLst>
                <a:gd name="T0" fmla="*/ 1 w 111"/>
                <a:gd name="T1" fmla="*/ 38 h 91"/>
                <a:gd name="T2" fmla="*/ 7 w 111"/>
                <a:gd name="T3" fmla="*/ 55 h 91"/>
                <a:gd name="T4" fmla="*/ 17 w 111"/>
                <a:gd name="T5" fmla="*/ 67 h 91"/>
                <a:gd name="T6" fmla="*/ 25 w 111"/>
                <a:gd name="T7" fmla="*/ 80 h 91"/>
                <a:gd name="T8" fmla="*/ 36 w 111"/>
                <a:gd name="T9" fmla="*/ 85 h 91"/>
                <a:gd name="T10" fmla="*/ 43 w 111"/>
                <a:gd name="T11" fmla="*/ 84 h 91"/>
                <a:gd name="T12" fmla="*/ 66 w 111"/>
                <a:gd name="T13" fmla="*/ 91 h 91"/>
                <a:gd name="T14" fmla="*/ 67 w 111"/>
                <a:gd name="T15" fmla="*/ 91 h 91"/>
                <a:gd name="T16" fmla="*/ 80 w 111"/>
                <a:gd name="T17" fmla="*/ 87 h 91"/>
                <a:gd name="T18" fmla="*/ 88 w 111"/>
                <a:gd name="T19" fmla="*/ 62 h 91"/>
                <a:gd name="T20" fmla="*/ 106 w 111"/>
                <a:gd name="T21" fmla="*/ 37 h 91"/>
                <a:gd name="T22" fmla="*/ 104 w 111"/>
                <a:gd name="T23" fmla="*/ 29 h 91"/>
                <a:gd name="T24" fmla="*/ 100 w 111"/>
                <a:gd name="T25" fmla="*/ 20 h 91"/>
                <a:gd name="T26" fmla="*/ 97 w 111"/>
                <a:gd name="T27" fmla="*/ 7 h 91"/>
                <a:gd name="T28" fmla="*/ 96 w 111"/>
                <a:gd name="T29" fmla="*/ 0 h 91"/>
                <a:gd name="T30" fmla="*/ 95 w 111"/>
                <a:gd name="T31" fmla="*/ 0 h 91"/>
                <a:gd name="T32" fmla="*/ 93 w 111"/>
                <a:gd name="T33" fmla="*/ 0 h 91"/>
                <a:gd name="T34" fmla="*/ 80 w 111"/>
                <a:gd name="T35" fmla="*/ 2 h 91"/>
                <a:gd name="T36" fmla="*/ 76 w 111"/>
                <a:gd name="T37" fmla="*/ 13 h 91"/>
                <a:gd name="T38" fmla="*/ 73 w 111"/>
                <a:gd name="T39" fmla="*/ 14 h 91"/>
                <a:gd name="T40" fmla="*/ 69 w 111"/>
                <a:gd name="T41" fmla="*/ 25 h 91"/>
                <a:gd name="T42" fmla="*/ 64 w 111"/>
                <a:gd name="T43" fmla="*/ 32 h 91"/>
                <a:gd name="T44" fmla="*/ 58 w 111"/>
                <a:gd name="T45" fmla="*/ 34 h 91"/>
                <a:gd name="T46" fmla="*/ 47 w 111"/>
                <a:gd name="T47" fmla="*/ 32 h 91"/>
                <a:gd name="T48" fmla="*/ 36 w 111"/>
                <a:gd name="T49" fmla="*/ 37 h 91"/>
                <a:gd name="T50" fmla="*/ 28 w 111"/>
                <a:gd name="T51" fmla="*/ 37 h 91"/>
                <a:gd name="T52" fmla="*/ 22 w 111"/>
                <a:gd name="T53" fmla="*/ 38 h 91"/>
                <a:gd name="T54" fmla="*/ 14 w 111"/>
                <a:gd name="T55" fmla="*/ 36 h 91"/>
                <a:gd name="T56" fmla="*/ 11 w 111"/>
                <a:gd name="T57" fmla="*/ 34 h 91"/>
                <a:gd name="T58" fmla="*/ 10 w 111"/>
                <a:gd name="T59" fmla="*/ 33 h 91"/>
                <a:gd name="T60" fmla="*/ 10 w 111"/>
                <a:gd name="T61" fmla="*/ 33 h 91"/>
                <a:gd name="T62" fmla="*/ 9 w 111"/>
                <a:gd name="T63" fmla="*/ 32 h 91"/>
                <a:gd name="T64" fmla="*/ 8 w 111"/>
                <a:gd name="T65" fmla="*/ 31 h 91"/>
                <a:gd name="T66" fmla="*/ 8 w 111"/>
                <a:gd name="T67" fmla="*/ 30 h 91"/>
                <a:gd name="T68" fmla="*/ 7 w 111"/>
                <a:gd name="T69" fmla="*/ 28 h 91"/>
                <a:gd name="T70" fmla="*/ 7 w 111"/>
                <a:gd name="T71" fmla="*/ 27 h 91"/>
                <a:gd name="T72" fmla="*/ 1 w 111"/>
                <a:gd name="T7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1">
                  <a:moveTo>
                    <a:pt x="1" y="34"/>
                  </a:moveTo>
                  <a:cubicBezTo>
                    <a:pt x="0" y="36"/>
                    <a:pt x="0" y="38"/>
                    <a:pt x="1" y="38"/>
                  </a:cubicBezTo>
                  <a:cubicBezTo>
                    <a:pt x="4" y="42"/>
                    <a:pt x="5" y="46"/>
                    <a:pt x="6" y="50"/>
                  </a:cubicBezTo>
                  <a:cubicBezTo>
                    <a:pt x="6" y="52"/>
                    <a:pt x="6" y="53"/>
                    <a:pt x="7" y="55"/>
                  </a:cubicBezTo>
                  <a:cubicBezTo>
                    <a:pt x="8" y="55"/>
                    <a:pt x="9" y="56"/>
                    <a:pt x="10" y="57"/>
                  </a:cubicBezTo>
                  <a:cubicBezTo>
                    <a:pt x="13" y="59"/>
                    <a:pt x="17" y="61"/>
                    <a:pt x="17" y="67"/>
                  </a:cubicBezTo>
                  <a:cubicBezTo>
                    <a:pt x="17" y="73"/>
                    <a:pt x="22" y="80"/>
                    <a:pt x="24" y="80"/>
                  </a:cubicBezTo>
                  <a:cubicBezTo>
                    <a:pt x="24" y="80"/>
                    <a:pt x="24" y="80"/>
                    <a:pt x="25" y="80"/>
                  </a:cubicBezTo>
                  <a:cubicBezTo>
                    <a:pt x="26" y="79"/>
                    <a:pt x="27" y="79"/>
                    <a:pt x="29" y="79"/>
                  </a:cubicBezTo>
                  <a:cubicBezTo>
                    <a:pt x="33" y="79"/>
                    <a:pt x="36" y="83"/>
                    <a:pt x="36" y="85"/>
                  </a:cubicBezTo>
                  <a:cubicBezTo>
                    <a:pt x="37" y="85"/>
                    <a:pt x="37" y="85"/>
                    <a:pt x="37" y="85"/>
                  </a:cubicBezTo>
                  <a:cubicBezTo>
                    <a:pt x="38" y="85"/>
                    <a:pt x="41" y="84"/>
                    <a:pt x="43" y="84"/>
                  </a:cubicBezTo>
                  <a:cubicBezTo>
                    <a:pt x="46" y="83"/>
                    <a:pt x="48" y="82"/>
                    <a:pt x="50" y="83"/>
                  </a:cubicBezTo>
                  <a:cubicBezTo>
                    <a:pt x="58" y="84"/>
                    <a:pt x="65" y="86"/>
                    <a:pt x="66" y="91"/>
                  </a:cubicBezTo>
                  <a:cubicBezTo>
                    <a:pt x="66" y="91"/>
                    <a:pt x="66" y="91"/>
                    <a:pt x="66" y="91"/>
                  </a:cubicBezTo>
                  <a:cubicBezTo>
                    <a:pt x="66" y="91"/>
                    <a:pt x="66" y="91"/>
                    <a:pt x="67" y="91"/>
                  </a:cubicBezTo>
                  <a:cubicBezTo>
                    <a:pt x="69" y="91"/>
                    <a:pt x="73" y="89"/>
                    <a:pt x="77" y="88"/>
                  </a:cubicBezTo>
                  <a:cubicBezTo>
                    <a:pt x="78" y="87"/>
                    <a:pt x="79" y="87"/>
                    <a:pt x="80" y="87"/>
                  </a:cubicBezTo>
                  <a:cubicBezTo>
                    <a:pt x="82" y="86"/>
                    <a:pt x="82" y="80"/>
                    <a:pt x="83" y="76"/>
                  </a:cubicBezTo>
                  <a:cubicBezTo>
                    <a:pt x="84" y="70"/>
                    <a:pt x="84" y="64"/>
                    <a:pt x="88" y="62"/>
                  </a:cubicBezTo>
                  <a:cubicBezTo>
                    <a:pt x="94" y="58"/>
                    <a:pt x="94" y="52"/>
                    <a:pt x="94" y="46"/>
                  </a:cubicBezTo>
                  <a:cubicBezTo>
                    <a:pt x="93" y="40"/>
                    <a:pt x="101" y="38"/>
                    <a:pt x="106" y="37"/>
                  </a:cubicBezTo>
                  <a:cubicBezTo>
                    <a:pt x="108" y="36"/>
                    <a:pt x="111" y="36"/>
                    <a:pt x="111" y="35"/>
                  </a:cubicBezTo>
                  <a:cubicBezTo>
                    <a:pt x="111" y="34"/>
                    <a:pt x="109" y="31"/>
                    <a:pt x="104" y="29"/>
                  </a:cubicBezTo>
                  <a:cubicBezTo>
                    <a:pt x="101" y="28"/>
                    <a:pt x="101" y="25"/>
                    <a:pt x="101" y="23"/>
                  </a:cubicBezTo>
                  <a:cubicBezTo>
                    <a:pt x="101" y="21"/>
                    <a:pt x="101" y="21"/>
                    <a:pt x="100" y="20"/>
                  </a:cubicBezTo>
                  <a:cubicBezTo>
                    <a:pt x="99" y="19"/>
                    <a:pt x="93" y="13"/>
                    <a:pt x="94" y="9"/>
                  </a:cubicBezTo>
                  <a:cubicBezTo>
                    <a:pt x="94" y="8"/>
                    <a:pt x="95" y="7"/>
                    <a:pt x="97" y="7"/>
                  </a:cubicBezTo>
                  <a:cubicBezTo>
                    <a:pt x="97" y="6"/>
                    <a:pt x="97" y="6"/>
                    <a:pt x="97" y="6"/>
                  </a:cubicBezTo>
                  <a:cubicBezTo>
                    <a:pt x="96" y="4"/>
                    <a:pt x="95" y="2"/>
                    <a:pt x="96" y="0"/>
                  </a:cubicBezTo>
                  <a:cubicBezTo>
                    <a:pt x="96" y="0"/>
                    <a:pt x="96" y="0"/>
                    <a:pt x="95" y="0"/>
                  </a:cubicBezTo>
                  <a:cubicBezTo>
                    <a:pt x="95" y="0"/>
                    <a:pt x="95" y="0"/>
                    <a:pt x="95" y="0"/>
                  </a:cubicBezTo>
                  <a:cubicBezTo>
                    <a:pt x="95" y="0"/>
                    <a:pt x="95" y="0"/>
                    <a:pt x="95" y="0"/>
                  </a:cubicBezTo>
                  <a:cubicBezTo>
                    <a:pt x="94" y="0"/>
                    <a:pt x="93" y="0"/>
                    <a:pt x="93" y="0"/>
                  </a:cubicBezTo>
                  <a:cubicBezTo>
                    <a:pt x="92" y="0"/>
                    <a:pt x="91" y="0"/>
                    <a:pt x="90" y="0"/>
                  </a:cubicBezTo>
                  <a:cubicBezTo>
                    <a:pt x="88" y="0"/>
                    <a:pt x="82" y="0"/>
                    <a:pt x="80" y="2"/>
                  </a:cubicBezTo>
                  <a:cubicBezTo>
                    <a:pt x="80" y="3"/>
                    <a:pt x="79" y="3"/>
                    <a:pt x="79" y="5"/>
                  </a:cubicBezTo>
                  <a:cubicBezTo>
                    <a:pt x="80" y="10"/>
                    <a:pt x="78" y="12"/>
                    <a:pt x="76" y="13"/>
                  </a:cubicBezTo>
                  <a:cubicBezTo>
                    <a:pt x="75" y="13"/>
                    <a:pt x="75" y="13"/>
                    <a:pt x="74" y="14"/>
                  </a:cubicBezTo>
                  <a:cubicBezTo>
                    <a:pt x="74" y="14"/>
                    <a:pt x="73" y="14"/>
                    <a:pt x="73" y="14"/>
                  </a:cubicBezTo>
                  <a:cubicBezTo>
                    <a:pt x="73" y="18"/>
                    <a:pt x="72" y="19"/>
                    <a:pt x="71" y="21"/>
                  </a:cubicBezTo>
                  <a:cubicBezTo>
                    <a:pt x="70" y="22"/>
                    <a:pt x="69" y="23"/>
                    <a:pt x="69" y="25"/>
                  </a:cubicBezTo>
                  <a:cubicBezTo>
                    <a:pt x="70" y="27"/>
                    <a:pt x="69" y="29"/>
                    <a:pt x="69" y="30"/>
                  </a:cubicBezTo>
                  <a:cubicBezTo>
                    <a:pt x="68" y="31"/>
                    <a:pt x="66" y="32"/>
                    <a:pt x="64" y="32"/>
                  </a:cubicBezTo>
                  <a:cubicBezTo>
                    <a:pt x="63" y="32"/>
                    <a:pt x="61" y="33"/>
                    <a:pt x="60" y="33"/>
                  </a:cubicBezTo>
                  <a:cubicBezTo>
                    <a:pt x="59" y="34"/>
                    <a:pt x="59" y="34"/>
                    <a:pt x="58" y="34"/>
                  </a:cubicBezTo>
                  <a:cubicBezTo>
                    <a:pt x="54" y="36"/>
                    <a:pt x="52" y="35"/>
                    <a:pt x="50" y="34"/>
                  </a:cubicBezTo>
                  <a:cubicBezTo>
                    <a:pt x="50" y="33"/>
                    <a:pt x="49" y="32"/>
                    <a:pt x="47" y="32"/>
                  </a:cubicBezTo>
                  <a:cubicBezTo>
                    <a:pt x="43" y="32"/>
                    <a:pt x="42" y="33"/>
                    <a:pt x="40" y="35"/>
                  </a:cubicBezTo>
                  <a:cubicBezTo>
                    <a:pt x="39" y="35"/>
                    <a:pt x="38" y="36"/>
                    <a:pt x="36" y="37"/>
                  </a:cubicBezTo>
                  <a:cubicBezTo>
                    <a:pt x="35" y="37"/>
                    <a:pt x="33" y="37"/>
                    <a:pt x="31" y="37"/>
                  </a:cubicBezTo>
                  <a:cubicBezTo>
                    <a:pt x="30" y="37"/>
                    <a:pt x="29" y="37"/>
                    <a:pt x="28" y="37"/>
                  </a:cubicBezTo>
                  <a:cubicBezTo>
                    <a:pt x="27" y="37"/>
                    <a:pt x="27" y="37"/>
                    <a:pt x="26" y="37"/>
                  </a:cubicBezTo>
                  <a:cubicBezTo>
                    <a:pt x="23" y="37"/>
                    <a:pt x="22" y="38"/>
                    <a:pt x="22" y="38"/>
                  </a:cubicBezTo>
                  <a:cubicBezTo>
                    <a:pt x="21" y="38"/>
                    <a:pt x="20" y="39"/>
                    <a:pt x="20" y="39"/>
                  </a:cubicBezTo>
                  <a:cubicBezTo>
                    <a:pt x="18" y="39"/>
                    <a:pt x="16" y="37"/>
                    <a:pt x="14" y="36"/>
                  </a:cubicBezTo>
                  <a:cubicBezTo>
                    <a:pt x="13" y="35"/>
                    <a:pt x="12" y="34"/>
                    <a:pt x="11" y="34"/>
                  </a:cubicBezTo>
                  <a:cubicBezTo>
                    <a:pt x="11" y="34"/>
                    <a:pt x="11" y="34"/>
                    <a:pt x="11" y="34"/>
                  </a:cubicBezTo>
                  <a:cubicBezTo>
                    <a:pt x="11" y="34"/>
                    <a:pt x="11" y="34"/>
                    <a:pt x="11" y="33"/>
                  </a:cubicBezTo>
                  <a:cubicBezTo>
                    <a:pt x="10" y="33"/>
                    <a:pt x="10" y="33"/>
                    <a:pt x="10" y="33"/>
                  </a:cubicBezTo>
                  <a:cubicBezTo>
                    <a:pt x="10" y="33"/>
                    <a:pt x="10" y="33"/>
                    <a:pt x="10" y="33"/>
                  </a:cubicBezTo>
                  <a:cubicBezTo>
                    <a:pt x="10" y="33"/>
                    <a:pt x="10" y="33"/>
                    <a:pt x="10" y="33"/>
                  </a:cubicBezTo>
                  <a:cubicBezTo>
                    <a:pt x="9" y="33"/>
                    <a:pt x="9" y="33"/>
                    <a:pt x="9" y="33"/>
                  </a:cubicBezTo>
                  <a:cubicBezTo>
                    <a:pt x="9" y="32"/>
                    <a:pt x="9" y="32"/>
                    <a:pt x="9" y="32"/>
                  </a:cubicBezTo>
                  <a:cubicBezTo>
                    <a:pt x="9" y="32"/>
                    <a:pt x="9" y="32"/>
                    <a:pt x="9" y="32"/>
                  </a:cubicBezTo>
                  <a:cubicBezTo>
                    <a:pt x="8" y="32"/>
                    <a:pt x="8" y="31"/>
                    <a:pt x="8" y="31"/>
                  </a:cubicBezTo>
                  <a:cubicBezTo>
                    <a:pt x="8" y="31"/>
                    <a:pt x="8" y="31"/>
                    <a:pt x="8" y="31"/>
                  </a:cubicBezTo>
                  <a:cubicBezTo>
                    <a:pt x="8" y="30"/>
                    <a:pt x="8" y="30"/>
                    <a:pt x="8" y="30"/>
                  </a:cubicBezTo>
                  <a:cubicBezTo>
                    <a:pt x="8" y="30"/>
                    <a:pt x="7" y="30"/>
                    <a:pt x="7" y="29"/>
                  </a:cubicBezTo>
                  <a:cubicBezTo>
                    <a:pt x="7" y="29"/>
                    <a:pt x="7" y="29"/>
                    <a:pt x="7" y="28"/>
                  </a:cubicBezTo>
                  <a:cubicBezTo>
                    <a:pt x="7" y="28"/>
                    <a:pt x="7" y="28"/>
                    <a:pt x="7" y="28"/>
                  </a:cubicBezTo>
                  <a:cubicBezTo>
                    <a:pt x="7" y="27"/>
                    <a:pt x="7" y="27"/>
                    <a:pt x="7" y="27"/>
                  </a:cubicBezTo>
                  <a:cubicBezTo>
                    <a:pt x="7" y="27"/>
                    <a:pt x="6" y="26"/>
                    <a:pt x="6" y="26"/>
                  </a:cubicBezTo>
                  <a:cubicBezTo>
                    <a:pt x="5" y="27"/>
                    <a:pt x="2" y="30"/>
                    <a:pt x="1" y="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sp>
          <p:nvSpPr>
            <p:cNvPr id="163" name="Freeform 1158"/>
            <p:cNvSpPr>
              <a:spLocks/>
            </p:cNvSpPr>
            <p:nvPr/>
          </p:nvSpPr>
          <p:spPr bwMode="auto">
            <a:xfrm>
              <a:off x="4396" y="2389"/>
              <a:ext cx="104" cy="26"/>
            </a:xfrm>
            <a:custGeom>
              <a:avLst/>
              <a:gdLst>
                <a:gd name="T0" fmla="*/ 94 w 109"/>
                <a:gd name="T1" fmla="*/ 27 h 28"/>
                <a:gd name="T2" fmla="*/ 95 w 109"/>
                <a:gd name="T3" fmla="*/ 27 h 28"/>
                <a:gd name="T4" fmla="*/ 98 w 109"/>
                <a:gd name="T5" fmla="*/ 25 h 28"/>
                <a:gd name="T6" fmla="*/ 102 w 109"/>
                <a:gd name="T7" fmla="*/ 27 h 28"/>
                <a:gd name="T8" fmla="*/ 106 w 109"/>
                <a:gd name="T9" fmla="*/ 28 h 28"/>
                <a:gd name="T10" fmla="*/ 109 w 109"/>
                <a:gd name="T11" fmla="*/ 27 h 28"/>
                <a:gd name="T12" fmla="*/ 106 w 109"/>
                <a:gd name="T13" fmla="*/ 26 h 28"/>
                <a:gd name="T14" fmla="*/ 97 w 109"/>
                <a:gd name="T15" fmla="*/ 22 h 28"/>
                <a:gd name="T16" fmla="*/ 93 w 109"/>
                <a:gd name="T17" fmla="*/ 22 h 28"/>
                <a:gd name="T18" fmla="*/ 90 w 109"/>
                <a:gd name="T19" fmla="*/ 22 h 28"/>
                <a:gd name="T20" fmla="*/ 87 w 109"/>
                <a:gd name="T21" fmla="*/ 22 h 28"/>
                <a:gd name="T22" fmla="*/ 78 w 109"/>
                <a:gd name="T23" fmla="*/ 20 h 28"/>
                <a:gd name="T24" fmla="*/ 75 w 109"/>
                <a:gd name="T25" fmla="*/ 17 h 28"/>
                <a:gd name="T26" fmla="*/ 84 w 109"/>
                <a:gd name="T27" fmla="*/ 12 h 28"/>
                <a:gd name="T28" fmla="*/ 86 w 109"/>
                <a:gd name="T29" fmla="*/ 11 h 28"/>
                <a:gd name="T30" fmla="*/ 78 w 109"/>
                <a:gd name="T31" fmla="*/ 12 h 28"/>
                <a:gd name="T32" fmla="*/ 73 w 109"/>
                <a:gd name="T33" fmla="*/ 13 h 28"/>
                <a:gd name="T34" fmla="*/ 59 w 109"/>
                <a:gd name="T35" fmla="*/ 10 h 28"/>
                <a:gd name="T36" fmla="*/ 56 w 109"/>
                <a:gd name="T37" fmla="*/ 9 h 28"/>
                <a:gd name="T38" fmla="*/ 51 w 109"/>
                <a:gd name="T39" fmla="*/ 12 h 28"/>
                <a:gd name="T40" fmla="*/ 29 w 109"/>
                <a:gd name="T41" fmla="*/ 4 h 28"/>
                <a:gd name="T42" fmla="*/ 12 w 109"/>
                <a:gd name="T43" fmla="*/ 0 h 28"/>
                <a:gd name="T44" fmla="*/ 5 w 109"/>
                <a:gd name="T45" fmla="*/ 2 h 28"/>
                <a:gd name="T46" fmla="*/ 0 w 109"/>
                <a:gd name="T47" fmla="*/ 7 h 28"/>
                <a:gd name="T48" fmla="*/ 0 w 109"/>
                <a:gd name="T49" fmla="*/ 7 h 28"/>
                <a:gd name="T50" fmla="*/ 1 w 109"/>
                <a:gd name="T51" fmla="*/ 8 h 28"/>
                <a:gd name="T52" fmla="*/ 3 w 109"/>
                <a:gd name="T53" fmla="*/ 8 h 28"/>
                <a:gd name="T54" fmla="*/ 6 w 109"/>
                <a:gd name="T55" fmla="*/ 8 h 28"/>
                <a:gd name="T56" fmla="*/ 11 w 109"/>
                <a:gd name="T57" fmla="*/ 11 h 28"/>
                <a:gd name="T58" fmla="*/ 13 w 109"/>
                <a:gd name="T59" fmla="*/ 14 h 28"/>
                <a:gd name="T60" fmla="*/ 17 w 109"/>
                <a:gd name="T61" fmla="*/ 15 h 28"/>
                <a:gd name="T62" fmla="*/ 29 w 109"/>
                <a:gd name="T63" fmla="*/ 17 h 28"/>
                <a:gd name="T64" fmla="*/ 31 w 109"/>
                <a:gd name="T65" fmla="*/ 17 h 28"/>
                <a:gd name="T66" fmla="*/ 36 w 109"/>
                <a:gd name="T67" fmla="*/ 14 h 28"/>
                <a:gd name="T68" fmla="*/ 55 w 109"/>
                <a:gd name="T69" fmla="*/ 21 h 28"/>
                <a:gd name="T70" fmla="*/ 81 w 109"/>
                <a:gd name="T71" fmla="*/ 26 h 28"/>
                <a:gd name="T72" fmla="*/ 90 w 109"/>
                <a:gd name="T73" fmla="*/ 27 h 28"/>
                <a:gd name="T74" fmla="*/ 94 w 109"/>
                <a:gd name="T7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28">
                  <a:moveTo>
                    <a:pt x="94" y="27"/>
                  </a:moveTo>
                  <a:cubicBezTo>
                    <a:pt x="95" y="27"/>
                    <a:pt x="95" y="27"/>
                    <a:pt x="95" y="27"/>
                  </a:cubicBezTo>
                  <a:cubicBezTo>
                    <a:pt x="96" y="26"/>
                    <a:pt x="97" y="25"/>
                    <a:pt x="98" y="25"/>
                  </a:cubicBezTo>
                  <a:cubicBezTo>
                    <a:pt x="99" y="25"/>
                    <a:pt x="101" y="26"/>
                    <a:pt x="102" y="27"/>
                  </a:cubicBezTo>
                  <a:cubicBezTo>
                    <a:pt x="103" y="27"/>
                    <a:pt x="104" y="28"/>
                    <a:pt x="106" y="28"/>
                  </a:cubicBezTo>
                  <a:cubicBezTo>
                    <a:pt x="107" y="28"/>
                    <a:pt x="108" y="28"/>
                    <a:pt x="109" y="27"/>
                  </a:cubicBezTo>
                  <a:cubicBezTo>
                    <a:pt x="108" y="27"/>
                    <a:pt x="106" y="27"/>
                    <a:pt x="106" y="26"/>
                  </a:cubicBezTo>
                  <a:cubicBezTo>
                    <a:pt x="101" y="26"/>
                    <a:pt x="97" y="25"/>
                    <a:pt x="97" y="22"/>
                  </a:cubicBezTo>
                  <a:cubicBezTo>
                    <a:pt x="97" y="22"/>
                    <a:pt x="96" y="22"/>
                    <a:pt x="93" y="22"/>
                  </a:cubicBezTo>
                  <a:cubicBezTo>
                    <a:pt x="92" y="22"/>
                    <a:pt x="91" y="22"/>
                    <a:pt x="90" y="22"/>
                  </a:cubicBezTo>
                  <a:cubicBezTo>
                    <a:pt x="89" y="22"/>
                    <a:pt x="88" y="22"/>
                    <a:pt x="87" y="22"/>
                  </a:cubicBezTo>
                  <a:cubicBezTo>
                    <a:pt x="84" y="22"/>
                    <a:pt x="81" y="22"/>
                    <a:pt x="78" y="20"/>
                  </a:cubicBezTo>
                  <a:cubicBezTo>
                    <a:pt x="76" y="20"/>
                    <a:pt x="75" y="18"/>
                    <a:pt x="75" y="17"/>
                  </a:cubicBezTo>
                  <a:cubicBezTo>
                    <a:pt x="75" y="14"/>
                    <a:pt x="79" y="13"/>
                    <a:pt x="84" y="12"/>
                  </a:cubicBezTo>
                  <a:cubicBezTo>
                    <a:pt x="85" y="11"/>
                    <a:pt x="85" y="11"/>
                    <a:pt x="86" y="11"/>
                  </a:cubicBezTo>
                  <a:cubicBezTo>
                    <a:pt x="84" y="11"/>
                    <a:pt x="81" y="12"/>
                    <a:pt x="78" y="12"/>
                  </a:cubicBezTo>
                  <a:cubicBezTo>
                    <a:pt x="76" y="13"/>
                    <a:pt x="74" y="13"/>
                    <a:pt x="73" y="13"/>
                  </a:cubicBezTo>
                  <a:cubicBezTo>
                    <a:pt x="68" y="13"/>
                    <a:pt x="63" y="11"/>
                    <a:pt x="59" y="10"/>
                  </a:cubicBezTo>
                  <a:cubicBezTo>
                    <a:pt x="58" y="10"/>
                    <a:pt x="57" y="9"/>
                    <a:pt x="56" y="9"/>
                  </a:cubicBezTo>
                  <a:cubicBezTo>
                    <a:pt x="55" y="10"/>
                    <a:pt x="54" y="12"/>
                    <a:pt x="51" y="12"/>
                  </a:cubicBezTo>
                  <a:cubicBezTo>
                    <a:pt x="45" y="12"/>
                    <a:pt x="32" y="7"/>
                    <a:pt x="29" y="4"/>
                  </a:cubicBezTo>
                  <a:cubicBezTo>
                    <a:pt x="26" y="2"/>
                    <a:pt x="19" y="0"/>
                    <a:pt x="12" y="0"/>
                  </a:cubicBezTo>
                  <a:cubicBezTo>
                    <a:pt x="8" y="0"/>
                    <a:pt x="6" y="1"/>
                    <a:pt x="5" y="2"/>
                  </a:cubicBezTo>
                  <a:cubicBezTo>
                    <a:pt x="3" y="6"/>
                    <a:pt x="1" y="6"/>
                    <a:pt x="0" y="7"/>
                  </a:cubicBezTo>
                  <a:cubicBezTo>
                    <a:pt x="0" y="7"/>
                    <a:pt x="0" y="7"/>
                    <a:pt x="0" y="7"/>
                  </a:cubicBezTo>
                  <a:cubicBezTo>
                    <a:pt x="0" y="8"/>
                    <a:pt x="0" y="8"/>
                    <a:pt x="1" y="8"/>
                  </a:cubicBezTo>
                  <a:cubicBezTo>
                    <a:pt x="2" y="8"/>
                    <a:pt x="3" y="8"/>
                    <a:pt x="3" y="8"/>
                  </a:cubicBezTo>
                  <a:cubicBezTo>
                    <a:pt x="4" y="8"/>
                    <a:pt x="5" y="8"/>
                    <a:pt x="6" y="8"/>
                  </a:cubicBezTo>
                  <a:cubicBezTo>
                    <a:pt x="9" y="8"/>
                    <a:pt x="10" y="10"/>
                    <a:pt x="11" y="11"/>
                  </a:cubicBezTo>
                  <a:cubicBezTo>
                    <a:pt x="11" y="13"/>
                    <a:pt x="12" y="14"/>
                    <a:pt x="13" y="14"/>
                  </a:cubicBezTo>
                  <a:cubicBezTo>
                    <a:pt x="14" y="14"/>
                    <a:pt x="15" y="14"/>
                    <a:pt x="17" y="15"/>
                  </a:cubicBezTo>
                  <a:cubicBezTo>
                    <a:pt x="21" y="16"/>
                    <a:pt x="26" y="17"/>
                    <a:pt x="29" y="17"/>
                  </a:cubicBezTo>
                  <a:cubicBezTo>
                    <a:pt x="30" y="17"/>
                    <a:pt x="31" y="17"/>
                    <a:pt x="31" y="17"/>
                  </a:cubicBezTo>
                  <a:cubicBezTo>
                    <a:pt x="31" y="15"/>
                    <a:pt x="33" y="14"/>
                    <a:pt x="36" y="14"/>
                  </a:cubicBezTo>
                  <a:cubicBezTo>
                    <a:pt x="41" y="14"/>
                    <a:pt x="50" y="17"/>
                    <a:pt x="55" y="21"/>
                  </a:cubicBezTo>
                  <a:cubicBezTo>
                    <a:pt x="61" y="26"/>
                    <a:pt x="75" y="27"/>
                    <a:pt x="81" y="26"/>
                  </a:cubicBezTo>
                  <a:cubicBezTo>
                    <a:pt x="84" y="25"/>
                    <a:pt x="88" y="26"/>
                    <a:pt x="90" y="27"/>
                  </a:cubicBezTo>
                  <a:cubicBezTo>
                    <a:pt x="92" y="27"/>
                    <a:pt x="93" y="27"/>
                    <a:pt x="94" y="2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450" dirty="0">
                <a:latin typeface="Calibri" panose="020F0502020204030204" pitchFamily="34" charset="0"/>
              </a:endParaRPr>
            </a:p>
          </p:txBody>
        </p:sp>
      </p:grpSp>
      <p:grpSp>
        <p:nvGrpSpPr>
          <p:cNvPr id="164" name="Group 163"/>
          <p:cNvGrpSpPr/>
          <p:nvPr/>
        </p:nvGrpSpPr>
        <p:grpSpPr>
          <a:xfrm>
            <a:off x="9060092" y="5199811"/>
            <a:ext cx="2786508" cy="1208359"/>
            <a:chOff x="7094999" y="3116146"/>
            <a:chExt cx="10311633" cy="6334025"/>
          </a:xfrm>
          <a:solidFill>
            <a:srgbClr val="00B050"/>
          </a:solidFill>
        </p:grpSpPr>
        <p:sp>
          <p:nvSpPr>
            <p:cNvPr id="165" name="Freeform 1"/>
            <p:cNvSpPr>
              <a:spLocks noChangeArrowheads="1"/>
            </p:cNvSpPr>
            <p:nvPr/>
          </p:nvSpPr>
          <p:spPr bwMode="auto">
            <a:xfrm>
              <a:off x="15481608" y="9202005"/>
              <a:ext cx="16234" cy="25513"/>
            </a:xfrm>
            <a:custGeom>
              <a:avLst/>
              <a:gdLst>
                <a:gd name="T0" fmla="*/ 15 w 32"/>
                <a:gd name="T1" fmla="*/ 0 h 49"/>
                <a:gd name="T2" fmla="*/ 15 w 32"/>
                <a:gd name="T3" fmla="*/ 0 h 49"/>
                <a:gd name="T4" fmla="*/ 0 w 32"/>
                <a:gd name="T5" fmla="*/ 16 h 49"/>
                <a:gd name="T6" fmla="*/ 15 w 32"/>
                <a:gd name="T7" fmla="*/ 32 h 49"/>
                <a:gd name="T8" fmla="*/ 15 w 32"/>
                <a:gd name="T9" fmla="*/ 0 h 49"/>
              </a:gdLst>
              <a:ahLst/>
              <a:cxnLst>
                <a:cxn ang="0">
                  <a:pos x="T0" y="T1"/>
                </a:cxn>
                <a:cxn ang="0">
                  <a:pos x="T2" y="T3"/>
                </a:cxn>
                <a:cxn ang="0">
                  <a:pos x="T4" y="T5"/>
                </a:cxn>
                <a:cxn ang="0">
                  <a:pos x="T6" y="T7"/>
                </a:cxn>
                <a:cxn ang="0">
                  <a:pos x="T8" y="T9"/>
                </a:cxn>
              </a:cxnLst>
              <a:rect l="0" t="0" r="r" b="b"/>
              <a:pathLst>
                <a:path w="32" h="49">
                  <a:moveTo>
                    <a:pt x="15" y="0"/>
                  </a:moveTo>
                  <a:lnTo>
                    <a:pt x="15" y="0"/>
                  </a:lnTo>
                  <a:cubicBezTo>
                    <a:pt x="15" y="0"/>
                    <a:pt x="0" y="8"/>
                    <a:pt x="0" y="16"/>
                  </a:cubicBezTo>
                  <a:cubicBezTo>
                    <a:pt x="0" y="32"/>
                    <a:pt x="7" y="48"/>
                    <a:pt x="15" y="32"/>
                  </a:cubicBezTo>
                  <a:cubicBezTo>
                    <a:pt x="23" y="24"/>
                    <a:pt x="31" y="0"/>
                    <a:pt x="15"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66" name="Freeform 2"/>
            <p:cNvSpPr>
              <a:spLocks noChangeArrowheads="1"/>
            </p:cNvSpPr>
            <p:nvPr/>
          </p:nvSpPr>
          <p:spPr bwMode="auto">
            <a:xfrm>
              <a:off x="15481608" y="9202005"/>
              <a:ext cx="16234" cy="20874"/>
            </a:xfrm>
            <a:custGeom>
              <a:avLst/>
              <a:gdLst>
                <a:gd name="T0" fmla="*/ 7 w 32"/>
                <a:gd name="T1" fmla="*/ 40 h 41"/>
                <a:gd name="T2" fmla="*/ 7 w 32"/>
                <a:gd name="T3" fmla="*/ 40 h 41"/>
                <a:gd name="T4" fmla="*/ 7 w 32"/>
                <a:gd name="T5" fmla="*/ 40 h 41"/>
                <a:gd name="T6" fmla="*/ 0 w 32"/>
                <a:gd name="T7" fmla="*/ 16 h 41"/>
                <a:gd name="T8" fmla="*/ 15 w 32"/>
                <a:gd name="T9" fmla="*/ 0 h 41"/>
                <a:gd name="T10" fmla="*/ 15 w 32"/>
                <a:gd name="T11" fmla="*/ 0 h 41"/>
                <a:gd name="T12" fmla="*/ 23 w 32"/>
                <a:gd name="T13" fmla="*/ 0 h 41"/>
                <a:gd name="T14" fmla="*/ 15 w 32"/>
                <a:gd name="T15" fmla="*/ 32 h 41"/>
                <a:gd name="T16" fmla="*/ 7 w 32"/>
                <a:gd name="T17" fmla="*/ 40 h 41"/>
                <a:gd name="T18" fmla="*/ 15 w 32"/>
                <a:gd name="T19" fmla="*/ 8 h 41"/>
                <a:gd name="T20" fmla="*/ 15 w 32"/>
                <a:gd name="T21" fmla="*/ 8 h 41"/>
                <a:gd name="T22" fmla="*/ 7 w 32"/>
                <a:gd name="T23" fmla="*/ 16 h 41"/>
                <a:gd name="T24" fmla="*/ 7 w 32"/>
                <a:gd name="T25" fmla="*/ 32 h 41"/>
                <a:gd name="T26" fmla="*/ 15 w 32"/>
                <a:gd name="T27" fmla="*/ 32 h 41"/>
                <a:gd name="T28" fmla="*/ 15 w 32"/>
                <a:gd name="T29"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1">
                  <a:moveTo>
                    <a:pt x="7" y="40"/>
                  </a:moveTo>
                  <a:lnTo>
                    <a:pt x="7" y="40"/>
                  </a:lnTo>
                  <a:lnTo>
                    <a:pt x="7" y="40"/>
                  </a:lnTo>
                  <a:cubicBezTo>
                    <a:pt x="0" y="40"/>
                    <a:pt x="0" y="24"/>
                    <a:pt x="0" y="16"/>
                  </a:cubicBezTo>
                  <a:cubicBezTo>
                    <a:pt x="0" y="0"/>
                    <a:pt x="15" y="0"/>
                    <a:pt x="15" y="0"/>
                  </a:cubicBezTo>
                  <a:lnTo>
                    <a:pt x="15" y="0"/>
                  </a:lnTo>
                  <a:cubicBezTo>
                    <a:pt x="23" y="0"/>
                    <a:pt x="23" y="0"/>
                    <a:pt x="23" y="0"/>
                  </a:cubicBezTo>
                  <a:cubicBezTo>
                    <a:pt x="31" y="8"/>
                    <a:pt x="23" y="24"/>
                    <a:pt x="15" y="32"/>
                  </a:cubicBezTo>
                  <a:cubicBezTo>
                    <a:pt x="15" y="40"/>
                    <a:pt x="15" y="40"/>
                    <a:pt x="7" y="40"/>
                  </a:cubicBezTo>
                  <a:close/>
                  <a:moveTo>
                    <a:pt x="15" y="8"/>
                  </a:moveTo>
                  <a:lnTo>
                    <a:pt x="15" y="8"/>
                  </a:lnTo>
                  <a:cubicBezTo>
                    <a:pt x="15" y="8"/>
                    <a:pt x="7" y="8"/>
                    <a:pt x="7" y="16"/>
                  </a:cubicBezTo>
                  <a:cubicBezTo>
                    <a:pt x="7" y="24"/>
                    <a:pt x="7" y="32"/>
                    <a:pt x="7" y="32"/>
                  </a:cubicBezTo>
                  <a:lnTo>
                    <a:pt x="15" y="32"/>
                  </a:lnTo>
                  <a:cubicBezTo>
                    <a:pt x="15" y="16"/>
                    <a:pt x="15" y="8"/>
                    <a:pt x="15" y="8"/>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67" name="Freeform 3"/>
            <p:cNvSpPr>
              <a:spLocks noChangeArrowheads="1"/>
            </p:cNvSpPr>
            <p:nvPr/>
          </p:nvSpPr>
          <p:spPr bwMode="auto">
            <a:xfrm>
              <a:off x="15460734" y="9215920"/>
              <a:ext cx="16236" cy="13916"/>
            </a:xfrm>
            <a:custGeom>
              <a:avLst/>
              <a:gdLst>
                <a:gd name="T0" fmla="*/ 8 w 33"/>
                <a:gd name="T1" fmla="*/ 0 h 25"/>
                <a:gd name="T2" fmla="*/ 8 w 33"/>
                <a:gd name="T3" fmla="*/ 0 h 25"/>
                <a:gd name="T4" fmla="*/ 8 w 33"/>
                <a:gd name="T5" fmla="*/ 16 h 25"/>
                <a:gd name="T6" fmla="*/ 24 w 33"/>
                <a:gd name="T7" fmla="*/ 8 h 25"/>
                <a:gd name="T8" fmla="*/ 8 w 33"/>
                <a:gd name="T9" fmla="*/ 0 h 25"/>
              </a:gdLst>
              <a:ahLst/>
              <a:cxnLst>
                <a:cxn ang="0">
                  <a:pos x="T0" y="T1"/>
                </a:cxn>
                <a:cxn ang="0">
                  <a:pos x="T2" y="T3"/>
                </a:cxn>
                <a:cxn ang="0">
                  <a:pos x="T4" y="T5"/>
                </a:cxn>
                <a:cxn ang="0">
                  <a:pos x="T6" y="T7"/>
                </a:cxn>
                <a:cxn ang="0">
                  <a:pos x="T8" y="T9"/>
                </a:cxn>
              </a:cxnLst>
              <a:rect l="0" t="0" r="r" b="b"/>
              <a:pathLst>
                <a:path w="33" h="25">
                  <a:moveTo>
                    <a:pt x="8" y="0"/>
                  </a:moveTo>
                  <a:lnTo>
                    <a:pt x="8" y="0"/>
                  </a:lnTo>
                  <a:cubicBezTo>
                    <a:pt x="8" y="0"/>
                    <a:pt x="0" y="16"/>
                    <a:pt x="8" y="16"/>
                  </a:cubicBezTo>
                  <a:cubicBezTo>
                    <a:pt x="24" y="16"/>
                    <a:pt x="32" y="24"/>
                    <a:pt x="24" y="8"/>
                  </a:cubicBezTo>
                  <a:cubicBezTo>
                    <a:pt x="16" y="0"/>
                    <a:pt x="16" y="0"/>
                    <a:pt x="8"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68" name="Freeform 4"/>
            <p:cNvSpPr>
              <a:spLocks noChangeArrowheads="1"/>
            </p:cNvSpPr>
            <p:nvPr/>
          </p:nvSpPr>
          <p:spPr bwMode="auto">
            <a:xfrm>
              <a:off x="15460734" y="9211282"/>
              <a:ext cx="16236" cy="16236"/>
            </a:xfrm>
            <a:custGeom>
              <a:avLst/>
              <a:gdLst>
                <a:gd name="T0" fmla="*/ 24 w 33"/>
                <a:gd name="T1" fmla="*/ 32 h 33"/>
                <a:gd name="T2" fmla="*/ 24 w 33"/>
                <a:gd name="T3" fmla="*/ 32 h 33"/>
                <a:gd name="T4" fmla="*/ 24 w 33"/>
                <a:gd name="T5" fmla="*/ 32 h 33"/>
                <a:gd name="T6" fmla="*/ 8 w 33"/>
                <a:gd name="T7" fmla="*/ 24 h 33"/>
                <a:gd name="T8" fmla="*/ 0 w 33"/>
                <a:gd name="T9" fmla="*/ 24 h 33"/>
                <a:gd name="T10" fmla="*/ 0 w 33"/>
                <a:gd name="T11" fmla="*/ 8 h 33"/>
                <a:gd name="T12" fmla="*/ 0 w 33"/>
                <a:gd name="T13" fmla="*/ 0 h 33"/>
                <a:gd name="T14" fmla="*/ 8 w 33"/>
                <a:gd name="T15" fmla="*/ 0 h 33"/>
                <a:gd name="T16" fmla="*/ 32 w 33"/>
                <a:gd name="T17" fmla="*/ 16 h 33"/>
                <a:gd name="T18" fmla="*/ 32 w 33"/>
                <a:gd name="T19" fmla="*/ 16 h 33"/>
                <a:gd name="T20" fmla="*/ 32 w 33"/>
                <a:gd name="T21" fmla="*/ 24 h 33"/>
                <a:gd name="T22" fmla="*/ 24 w 33"/>
                <a:gd name="T23" fmla="*/ 32 h 33"/>
                <a:gd name="T24" fmla="*/ 8 w 33"/>
                <a:gd name="T25" fmla="*/ 8 h 33"/>
                <a:gd name="T26" fmla="*/ 8 w 33"/>
                <a:gd name="T27" fmla="*/ 8 h 33"/>
                <a:gd name="T28" fmla="*/ 8 w 33"/>
                <a:gd name="T29" fmla="*/ 16 h 33"/>
                <a:gd name="T30" fmla="*/ 8 w 33"/>
                <a:gd name="T31" fmla="*/ 24 h 33"/>
                <a:gd name="T32" fmla="*/ 24 w 33"/>
                <a:gd name="T33" fmla="*/ 24 h 33"/>
                <a:gd name="T34" fmla="*/ 24 w 33"/>
                <a:gd name="T35" fmla="*/ 24 h 33"/>
                <a:gd name="T36" fmla="*/ 24 w 33"/>
                <a:gd name="T37" fmla="*/ 24 h 33"/>
                <a:gd name="T38" fmla="*/ 8 w 33"/>
                <a:gd name="T3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3">
                  <a:moveTo>
                    <a:pt x="24" y="32"/>
                  </a:moveTo>
                  <a:lnTo>
                    <a:pt x="24" y="32"/>
                  </a:lnTo>
                  <a:lnTo>
                    <a:pt x="24" y="32"/>
                  </a:lnTo>
                  <a:cubicBezTo>
                    <a:pt x="24" y="32"/>
                    <a:pt x="16" y="32"/>
                    <a:pt x="8" y="24"/>
                  </a:cubicBezTo>
                  <a:cubicBezTo>
                    <a:pt x="0" y="24"/>
                    <a:pt x="0" y="24"/>
                    <a:pt x="0" y="24"/>
                  </a:cubicBezTo>
                  <a:cubicBezTo>
                    <a:pt x="0" y="16"/>
                    <a:pt x="0" y="8"/>
                    <a:pt x="0" y="8"/>
                  </a:cubicBezTo>
                  <a:cubicBezTo>
                    <a:pt x="0" y="0"/>
                    <a:pt x="0" y="0"/>
                    <a:pt x="0" y="0"/>
                  </a:cubicBezTo>
                  <a:cubicBezTo>
                    <a:pt x="8" y="0"/>
                    <a:pt x="8" y="0"/>
                    <a:pt x="8" y="0"/>
                  </a:cubicBezTo>
                  <a:cubicBezTo>
                    <a:pt x="16" y="0"/>
                    <a:pt x="24" y="8"/>
                    <a:pt x="32" y="16"/>
                  </a:cubicBezTo>
                  <a:lnTo>
                    <a:pt x="32" y="16"/>
                  </a:lnTo>
                  <a:lnTo>
                    <a:pt x="32" y="24"/>
                  </a:lnTo>
                  <a:cubicBezTo>
                    <a:pt x="32" y="32"/>
                    <a:pt x="24" y="32"/>
                    <a:pt x="24" y="32"/>
                  </a:cubicBezTo>
                  <a:close/>
                  <a:moveTo>
                    <a:pt x="8" y="8"/>
                  </a:moveTo>
                  <a:lnTo>
                    <a:pt x="8" y="8"/>
                  </a:lnTo>
                  <a:cubicBezTo>
                    <a:pt x="8" y="16"/>
                    <a:pt x="8" y="16"/>
                    <a:pt x="8" y="16"/>
                  </a:cubicBezTo>
                  <a:cubicBezTo>
                    <a:pt x="8" y="16"/>
                    <a:pt x="8" y="16"/>
                    <a:pt x="8" y="24"/>
                  </a:cubicBezTo>
                  <a:cubicBezTo>
                    <a:pt x="16" y="24"/>
                    <a:pt x="24" y="24"/>
                    <a:pt x="24" y="24"/>
                  </a:cubicBezTo>
                  <a:lnTo>
                    <a:pt x="24" y="24"/>
                  </a:lnTo>
                  <a:lnTo>
                    <a:pt x="24" y="24"/>
                  </a:lnTo>
                  <a:cubicBezTo>
                    <a:pt x="16" y="16"/>
                    <a:pt x="16" y="8"/>
                    <a:pt x="8" y="8"/>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69" name="Freeform 5"/>
            <p:cNvSpPr>
              <a:spLocks noChangeArrowheads="1"/>
            </p:cNvSpPr>
            <p:nvPr/>
          </p:nvSpPr>
          <p:spPr bwMode="auto">
            <a:xfrm>
              <a:off x="15402752" y="9241433"/>
              <a:ext cx="46386" cy="16234"/>
            </a:xfrm>
            <a:custGeom>
              <a:avLst/>
              <a:gdLst>
                <a:gd name="T0" fmla="*/ 71 w 88"/>
                <a:gd name="T1" fmla="*/ 0 h 32"/>
                <a:gd name="T2" fmla="*/ 71 w 88"/>
                <a:gd name="T3" fmla="*/ 0 h 32"/>
                <a:gd name="T4" fmla="*/ 56 w 88"/>
                <a:gd name="T5" fmla="*/ 7 h 32"/>
                <a:gd name="T6" fmla="*/ 24 w 88"/>
                <a:gd name="T7" fmla="*/ 31 h 32"/>
                <a:gd name="T8" fmla="*/ 71 w 88"/>
                <a:gd name="T9" fmla="*/ 15 h 32"/>
                <a:gd name="T10" fmla="*/ 71 w 88"/>
                <a:gd name="T11" fmla="*/ 0 h 32"/>
              </a:gdLst>
              <a:ahLst/>
              <a:cxnLst>
                <a:cxn ang="0">
                  <a:pos x="T0" y="T1"/>
                </a:cxn>
                <a:cxn ang="0">
                  <a:pos x="T2" y="T3"/>
                </a:cxn>
                <a:cxn ang="0">
                  <a:pos x="T4" y="T5"/>
                </a:cxn>
                <a:cxn ang="0">
                  <a:pos x="T6" y="T7"/>
                </a:cxn>
                <a:cxn ang="0">
                  <a:pos x="T8" y="T9"/>
                </a:cxn>
                <a:cxn ang="0">
                  <a:pos x="T10" y="T11"/>
                </a:cxn>
              </a:cxnLst>
              <a:rect l="0" t="0" r="r" b="b"/>
              <a:pathLst>
                <a:path w="88" h="32">
                  <a:moveTo>
                    <a:pt x="71" y="0"/>
                  </a:moveTo>
                  <a:lnTo>
                    <a:pt x="71" y="0"/>
                  </a:lnTo>
                  <a:cubicBezTo>
                    <a:pt x="71" y="0"/>
                    <a:pt x="64" y="15"/>
                    <a:pt x="56" y="7"/>
                  </a:cubicBezTo>
                  <a:cubicBezTo>
                    <a:pt x="40" y="0"/>
                    <a:pt x="0" y="23"/>
                    <a:pt x="24" y="31"/>
                  </a:cubicBezTo>
                  <a:cubicBezTo>
                    <a:pt x="56" y="31"/>
                    <a:pt x="71" y="15"/>
                    <a:pt x="71" y="15"/>
                  </a:cubicBezTo>
                  <a:cubicBezTo>
                    <a:pt x="71" y="15"/>
                    <a:pt x="87" y="7"/>
                    <a:pt x="71"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70" name="Freeform 6"/>
            <p:cNvSpPr>
              <a:spLocks noChangeArrowheads="1"/>
            </p:cNvSpPr>
            <p:nvPr/>
          </p:nvSpPr>
          <p:spPr bwMode="auto">
            <a:xfrm>
              <a:off x="15412029" y="9236795"/>
              <a:ext cx="37109" cy="20873"/>
            </a:xfrm>
            <a:custGeom>
              <a:avLst/>
              <a:gdLst>
                <a:gd name="T0" fmla="*/ 24 w 72"/>
                <a:gd name="T1" fmla="*/ 39 h 40"/>
                <a:gd name="T2" fmla="*/ 24 w 72"/>
                <a:gd name="T3" fmla="*/ 39 h 40"/>
                <a:gd name="T4" fmla="*/ 24 w 72"/>
                <a:gd name="T5" fmla="*/ 39 h 40"/>
                <a:gd name="T6" fmla="*/ 8 w 72"/>
                <a:gd name="T7" fmla="*/ 39 h 40"/>
                <a:gd name="T8" fmla="*/ 0 w 72"/>
                <a:gd name="T9" fmla="*/ 31 h 40"/>
                <a:gd name="T10" fmla="*/ 32 w 72"/>
                <a:gd name="T11" fmla="*/ 8 h 40"/>
                <a:gd name="T12" fmla="*/ 40 w 72"/>
                <a:gd name="T13" fmla="*/ 15 h 40"/>
                <a:gd name="T14" fmla="*/ 55 w 72"/>
                <a:gd name="T15" fmla="*/ 8 h 40"/>
                <a:gd name="T16" fmla="*/ 55 w 72"/>
                <a:gd name="T17" fmla="*/ 0 h 40"/>
                <a:gd name="T18" fmla="*/ 55 w 72"/>
                <a:gd name="T19" fmla="*/ 0 h 40"/>
                <a:gd name="T20" fmla="*/ 71 w 72"/>
                <a:gd name="T21" fmla="*/ 15 h 40"/>
                <a:gd name="T22" fmla="*/ 55 w 72"/>
                <a:gd name="T23" fmla="*/ 23 h 40"/>
                <a:gd name="T24" fmla="*/ 24 w 72"/>
                <a:gd name="T25" fmla="*/ 39 h 40"/>
                <a:gd name="T26" fmla="*/ 8 w 72"/>
                <a:gd name="T27" fmla="*/ 31 h 40"/>
                <a:gd name="T28" fmla="*/ 8 w 72"/>
                <a:gd name="T29" fmla="*/ 31 h 40"/>
                <a:gd name="T30" fmla="*/ 8 w 72"/>
                <a:gd name="T31" fmla="*/ 31 h 40"/>
                <a:gd name="T32" fmla="*/ 24 w 72"/>
                <a:gd name="T33" fmla="*/ 31 h 40"/>
                <a:gd name="T34" fmla="*/ 55 w 72"/>
                <a:gd name="T35" fmla="*/ 23 h 40"/>
                <a:gd name="T36" fmla="*/ 55 w 72"/>
                <a:gd name="T37" fmla="*/ 15 h 40"/>
                <a:gd name="T38" fmla="*/ 63 w 72"/>
                <a:gd name="T39" fmla="*/ 15 h 40"/>
                <a:gd name="T40" fmla="*/ 55 w 72"/>
                <a:gd name="T41" fmla="*/ 8 h 40"/>
                <a:gd name="T42" fmla="*/ 40 w 72"/>
                <a:gd name="T43" fmla="*/ 23 h 40"/>
                <a:gd name="T44" fmla="*/ 32 w 72"/>
                <a:gd name="T45" fmla="*/ 23 h 40"/>
                <a:gd name="T46" fmla="*/ 32 w 72"/>
                <a:gd name="T47" fmla="*/ 15 h 40"/>
                <a:gd name="T48" fmla="*/ 8 w 72"/>
                <a:gd name="T49"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0">
                  <a:moveTo>
                    <a:pt x="24" y="39"/>
                  </a:moveTo>
                  <a:lnTo>
                    <a:pt x="24" y="39"/>
                  </a:lnTo>
                  <a:lnTo>
                    <a:pt x="24" y="39"/>
                  </a:lnTo>
                  <a:cubicBezTo>
                    <a:pt x="16" y="39"/>
                    <a:pt x="16" y="39"/>
                    <a:pt x="8" y="39"/>
                  </a:cubicBezTo>
                  <a:cubicBezTo>
                    <a:pt x="0" y="39"/>
                    <a:pt x="0" y="31"/>
                    <a:pt x="0" y="31"/>
                  </a:cubicBezTo>
                  <a:cubicBezTo>
                    <a:pt x="0" y="23"/>
                    <a:pt x="24" y="8"/>
                    <a:pt x="32" y="8"/>
                  </a:cubicBezTo>
                  <a:lnTo>
                    <a:pt x="40" y="15"/>
                  </a:lnTo>
                  <a:cubicBezTo>
                    <a:pt x="48" y="15"/>
                    <a:pt x="48" y="8"/>
                    <a:pt x="55" y="8"/>
                  </a:cubicBezTo>
                  <a:cubicBezTo>
                    <a:pt x="55" y="0"/>
                    <a:pt x="55" y="0"/>
                    <a:pt x="55" y="0"/>
                  </a:cubicBezTo>
                  <a:lnTo>
                    <a:pt x="55" y="0"/>
                  </a:lnTo>
                  <a:cubicBezTo>
                    <a:pt x="63" y="8"/>
                    <a:pt x="63" y="8"/>
                    <a:pt x="71" y="15"/>
                  </a:cubicBezTo>
                  <a:cubicBezTo>
                    <a:pt x="71" y="15"/>
                    <a:pt x="63" y="23"/>
                    <a:pt x="55" y="23"/>
                  </a:cubicBezTo>
                  <a:cubicBezTo>
                    <a:pt x="55" y="31"/>
                    <a:pt x="40" y="39"/>
                    <a:pt x="24" y="39"/>
                  </a:cubicBezTo>
                  <a:close/>
                  <a:moveTo>
                    <a:pt x="8" y="31"/>
                  </a:moveTo>
                  <a:lnTo>
                    <a:pt x="8" y="31"/>
                  </a:lnTo>
                  <a:lnTo>
                    <a:pt x="8" y="31"/>
                  </a:lnTo>
                  <a:cubicBezTo>
                    <a:pt x="16" y="31"/>
                    <a:pt x="16" y="31"/>
                    <a:pt x="24" y="31"/>
                  </a:cubicBezTo>
                  <a:cubicBezTo>
                    <a:pt x="40" y="31"/>
                    <a:pt x="55" y="23"/>
                    <a:pt x="55" y="23"/>
                  </a:cubicBezTo>
                  <a:cubicBezTo>
                    <a:pt x="55" y="15"/>
                    <a:pt x="55" y="15"/>
                    <a:pt x="55" y="15"/>
                  </a:cubicBezTo>
                  <a:lnTo>
                    <a:pt x="63" y="15"/>
                  </a:lnTo>
                  <a:lnTo>
                    <a:pt x="55" y="8"/>
                  </a:lnTo>
                  <a:cubicBezTo>
                    <a:pt x="55" y="15"/>
                    <a:pt x="48" y="23"/>
                    <a:pt x="40" y="23"/>
                  </a:cubicBezTo>
                  <a:cubicBezTo>
                    <a:pt x="40" y="23"/>
                    <a:pt x="40" y="23"/>
                    <a:pt x="32" y="23"/>
                  </a:cubicBezTo>
                  <a:lnTo>
                    <a:pt x="32" y="15"/>
                  </a:lnTo>
                  <a:cubicBezTo>
                    <a:pt x="24" y="15"/>
                    <a:pt x="8" y="23"/>
                    <a:pt x="8" y="31"/>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71" name="Freeform 7"/>
            <p:cNvSpPr>
              <a:spLocks noChangeArrowheads="1"/>
            </p:cNvSpPr>
            <p:nvPr/>
          </p:nvSpPr>
          <p:spPr bwMode="auto">
            <a:xfrm>
              <a:off x="15323896" y="9262306"/>
              <a:ext cx="25512" cy="37109"/>
            </a:xfrm>
            <a:custGeom>
              <a:avLst/>
              <a:gdLst>
                <a:gd name="T0" fmla="*/ 16 w 49"/>
                <a:gd name="T1" fmla="*/ 8 h 72"/>
                <a:gd name="T2" fmla="*/ 16 w 49"/>
                <a:gd name="T3" fmla="*/ 8 h 72"/>
                <a:gd name="T4" fmla="*/ 8 w 49"/>
                <a:gd name="T5" fmla="*/ 16 h 72"/>
                <a:gd name="T6" fmla="*/ 32 w 49"/>
                <a:gd name="T7" fmla="*/ 47 h 72"/>
                <a:gd name="T8" fmla="*/ 48 w 49"/>
                <a:gd name="T9" fmla="*/ 55 h 72"/>
                <a:gd name="T10" fmla="*/ 32 w 49"/>
                <a:gd name="T11" fmla="*/ 24 h 72"/>
                <a:gd name="T12" fmla="*/ 16 w 49"/>
                <a:gd name="T13" fmla="*/ 8 h 72"/>
              </a:gdLst>
              <a:ahLst/>
              <a:cxnLst>
                <a:cxn ang="0">
                  <a:pos x="T0" y="T1"/>
                </a:cxn>
                <a:cxn ang="0">
                  <a:pos x="T2" y="T3"/>
                </a:cxn>
                <a:cxn ang="0">
                  <a:pos x="T4" y="T5"/>
                </a:cxn>
                <a:cxn ang="0">
                  <a:pos x="T6" y="T7"/>
                </a:cxn>
                <a:cxn ang="0">
                  <a:pos x="T8" y="T9"/>
                </a:cxn>
                <a:cxn ang="0">
                  <a:pos x="T10" y="T11"/>
                </a:cxn>
                <a:cxn ang="0">
                  <a:pos x="T12" y="T13"/>
                </a:cxn>
              </a:cxnLst>
              <a:rect l="0" t="0" r="r" b="b"/>
              <a:pathLst>
                <a:path w="49" h="72">
                  <a:moveTo>
                    <a:pt x="16" y="8"/>
                  </a:moveTo>
                  <a:lnTo>
                    <a:pt x="16" y="8"/>
                  </a:lnTo>
                  <a:cubicBezTo>
                    <a:pt x="16" y="8"/>
                    <a:pt x="0" y="8"/>
                    <a:pt x="8" y="16"/>
                  </a:cubicBezTo>
                  <a:cubicBezTo>
                    <a:pt x="8" y="24"/>
                    <a:pt x="24" y="32"/>
                    <a:pt x="32" y="47"/>
                  </a:cubicBezTo>
                  <a:cubicBezTo>
                    <a:pt x="32" y="63"/>
                    <a:pt x="48" y="71"/>
                    <a:pt x="48" y="55"/>
                  </a:cubicBezTo>
                  <a:cubicBezTo>
                    <a:pt x="48" y="40"/>
                    <a:pt x="40" y="32"/>
                    <a:pt x="32" y="24"/>
                  </a:cubicBezTo>
                  <a:cubicBezTo>
                    <a:pt x="32" y="8"/>
                    <a:pt x="32" y="0"/>
                    <a:pt x="16" y="8"/>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72" name="Freeform 8"/>
            <p:cNvSpPr>
              <a:spLocks noChangeArrowheads="1"/>
            </p:cNvSpPr>
            <p:nvPr/>
          </p:nvSpPr>
          <p:spPr bwMode="auto">
            <a:xfrm>
              <a:off x="15323896" y="9262306"/>
              <a:ext cx="30150" cy="37109"/>
            </a:xfrm>
            <a:custGeom>
              <a:avLst/>
              <a:gdLst>
                <a:gd name="T0" fmla="*/ 48 w 56"/>
                <a:gd name="T1" fmla="*/ 71 h 72"/>
                <a:gd name="T2" fmla="*/ 48 w 56"/>
                <a:gd name="T3" fmla="*/ 71 h 72"/>
                <a:gd name="T4" fmla="*/ 48 w 56"/>
                <a:gd name="T5" fmla="*/ 71 h 72"/>
                <a:gd name="T6" fmla="*/ 24 w 56"/>
                <a:gd name="T7" fmla="*/ 47 h 72"/>
                <a:gd name="T8" fmla="*/ 8 w 56"/>
                <a:gd name="T9" fmla="*/ 32 h 72"/>
                <a:gd name="T10" fmla="*/ 0 w 56"/>
                <a:gd name="T11" fmla="*/ 16 h 72"/>
                <a:gd name="T12" fmla="*/ 0 w 56"/>
                <a:gd name="T13" fmla="*/ 8 h 72"/>
                <a:gd name="T14" fmla="*/ 16 w 56"/>
                <a:gd name="T15" fmla="*/ 0 h 72"/>
                <a:gd name="T16" fmla="*/ 32 w 56"/>
                <a:gd name="T17" fmla="*/ 16 h 72"/>
                <a:gd name="T18" fmla="*/ 40 w 56"/>
                <a:gd name="T19" fmla="*/ 24 h 72"/>
                <a:gd name="T20" fmla="*/ 48 w 56"/>
                <a:gd name="T21" fmla="*/ 32 h 72"/>
                <a:gd name="T22" fmla="*/ 55 w 56"/>
                <a:gd name="T23" fmla="*/ 55 h 72"/>
                <a:gd name="T24" fmla="*/ 55 w 56"/>
                <a:gd name="T25" fmla="*/ 63 h 72"/>
                <a:gd name="T26" fmla="*/ 48 w 56"/>
                <a:gd name="T27" fmla="*/ 71 h 72"/>
                <a:gd name="T28" fmla="*/ 24 w 56"/>
                <a:gd name="T29" fmla="*/ 8 h 72"/>
                <a:gd name="T30" fmla="*/ 24 w 56"/>
                <a:gd name="T31" fmla="*/ 8 h 72"/>
                <a:gd name="T32" fmla="*/ 16 w 56"/>
                <a:gd name="T33" fmla="*/ 8 h 72"/>
                <a:gd name="T34" fmla="*/ 16 w 56"/>
                <a:gd name="T35" fmla="*/ 8 h 72"/>
                <a:gd name="T36" fmla="*/ 8 w 56"/>
                <a:gd name="T37" fmla="*/ 16 h 72"/>
                <a:gd name="T38" fmla="*/ 8 w 56"/>
                <a:gd name="T39" fmla="*/ 16 h 72"/>
                <a:gd name="T40" fmla="*/ 16 w 56"/>
                <a:gd name="T41" fmla="*/ 24 h 72"/>
                <a:gd name="T42" fmla="*/ 32 w 56"/>
                <a:gd name="T43" fmla="*/ 47 h 72"/>
                <a:gd name="T44" fmla="*/ 48 w 56"/>
                <a:gd name="T45" fmla="*/ 63 h 72"/>
                <a:gd name="T46" fmla="*/ 48 w 56"/>
                <a:gd name="T47" fmla="*/ 63 h 72"/>
                <a:gd name="T48" fmla="*/ 48 w 56"/>
                <a:gd name="T49" fmla="*/ 55 h 72"/>
                <a:gd name="T50" fmla="*/ 40 w 56"/>
                <a:gd name="T51" fmla="*/ 40 h 72"/>
                <a:gd name="T52" fmla="*/ 32 w 56"/>
                <a:gd name="T53" fmla="*/ 24 h 72"/>
                <a:gd name="T54" fmla="*/ 24 w 56"/>
                <a:gd name="T55" fmla="*/ 16 h 72"/>
                <a:gd name="T56" fmla="*/ 24 w 56"/>
                <a:gd name="T57"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72">
                  <a:moveTo>
                    <a:pt x="48" y="71"/>
                  </a:moveTo>
                  <a:lnTo>
                    <a:pt x="48" y="71"/>
                  </a:lnTo>
                  <a:lnTo>
                    <a:pt x="48" y="71"/>
                  </a:lnTo>
                  <a:cubicBezTo>
                    <a:pt x="40" y="71"/>
                    <a:pt x="32" y="63"/>
                    <a:pt x="24" y="47"/>
                  </a:cubicBezTo>
                  <a:cubicBezTo>
                    <a:pt x="24" y="40"/>
                    <a:pt x="16" y="32"/>
                    <a:pt x="8" y="32"/>
                  </a:cubicBezTo>
                  <a:cubicBezTo>
                    <a:pt x="8" y="24"/>
                    <a:pt x="0" y="24"/>
                    <a:pt x="0" y="16"/>
                  </a:cubicBezTo>
                  <a:lnTo>
                    <a:pt x="0" y="8"/>
                  </a:lnTo>
                  <a:cubicBezTo>
                    <a:pt x="0" y="0"/>
                    <a:pt x="16" y="0"/>
                    <a:pt x="16" y="0"/>
                  </a:cubicBezTo>
                  <a:cubicBezTo>
                    <a:pt x="32" y="0"/>
                    <a:pt x="32" y="8"/>
                    <a:pt x="32" y="16"/>
                  </a:cubicBezTo>
                  <a:cubicBezTo>
                    <a:pt x="32" y="16"/>
                    <a:pt x="40" y="16"/>
                    <a:pt x="40" y="24"/>
                  </a:cubicBezTo>
                  <a:cubicBezTo>
                    <a:pt x="40" y="24"/>
                    <a:pt x="40" y="24"/>
                    <a:pt x="48" y="32"/>
                  </a:cubicBezTo>
                  <a:cubicBezTo>
                    <a:pt x="48" y="32"/>
                    <a:pt x="55" y="40"/>
                    <a:pt x="55" y="55"/>
                  </a:cubicBezTo>
                  <a:lnTo>
                    <a:pt x="55" y="63"/>
                  </a:lnTo>
                  <a:cubicBezTo>
                    <a:pt x="48" y="63"/>
                    <a:pt x="48" y="71"/>
                    <a:pt x="48" y="71"/>
                  </a:cubicBezTo>
                  <a:close/>
                  <a:moveTo>
                    <a:pt x="24" y="8"/>
                  </a:moveTo>
                  <a:lnTo>
                    <a:pt x="24" y="8"/>
                  </a:lnTo>
                  <a:cubicBezTo>
                    <a:pt x="24" y="8"/>
                    <a:pt x="24" y="8"/>
                    <a:pt x="16" y="8"/>
                  </a:cubicBezTo>
                  <a:lnTo>
                    <a:pt x="16" y="8"/>
                  </a:lnTo>
                  <a:cubicBezTo>
                    <a:pt x="16" y="8"/>
                    <a:pt x="8" y="8"/>
                    <a:pt x="8" y="16"/>
                  </a:cubicBezTo>
                  <a:lnTo>
                    <a:pt x="8" y="16"/>
                  </a:lnTo>
                  <a:lnTo>
                    <a:pt x="16" y="24"/>
                  </a:lnTo>
                  <a:cubicBezTo>
                    <a:pt x="24" y="32"/>
                    <a:pt x="32" y="40"/>
                    <a:pt x="32" y="47"/>
                  </a:cubicBezTo>
                  <a:cubicBezTo>
                    <a:pt x="32" y="55"/>
                    <a:pt x="40" y="63"/>
                    <a:pt x="48" y="63"/>
                  </a:cubicBezTo>
                  <a:lnTo>
                    <a:pt x="48" y="63"/>
                  </a:lnTo>
                  <a:cubicBezTo>
                    <a:pt x="48" y="55"/>
                    <a:pt x="48" y="55"/>
                    <a:pt x="48" y="55"/>
                  </a:cubicBezTo>
                  <a:cubicBezTo>
                    <a:pt x="48" y="47"/>
                    <a:pt x="40" y="40"/>
                    <a:pt x="40" y="40"/>
                  </a:cubicBezTo>
                  <a:cubicBezTo>
                    <a:pt x="32" y="32"/>
                    <a:pt x="32" y="32"/>
                    <a:pt x="32" y="24"/>
                  </a:cubicBezTo>
                  <a:cubicBezTo>
                    <a:pt x="32" y="24"/>
                    <a:pt x="32" y="16"/>
                    <a:pt x="24" y="16"/>
                  </a:cubicBezTo>
                  <a:cubicBezTo>
                    <a:pt x="24" y="8"/>
                    <a:pt x="24" y="8"/>
                    <a:pt x="24" y="8"/>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73" name="Freeform 9"/>
            <p:cNvSpPr>
              <a:spLocks noChangeArrowheads="1"/>
            </p:cNvSpPr>
            <p:nvPr/>
          </p:nvSpPr>
          <p:spPr bwMode="auto">
            <a:xfrm>
              <a:off x="15231123" y="9285500"/>
              <a:ext cx="78856" cy="55663"/>
            </a:xfrm>
            <a:custGeom>
              <a:avLst/>
              <a:gdLst>
                <a:gd name="T0" fmla="*/ 135 w 151"/>
                <a:gd name="T1" fmla="*/ 16 h 104"/>
                <a:gd name="T2" fmla="*/ 135 w 151"/>
                <a:gd name="T3" fmla="*/ 16 h 104"/>
                <a:gd name="T4" fmla="*/ 135 w 151"/>
                <a:gd name="T5" fmla="*/ 32 h 104"/>
                <a:gd name="T6" fmla="*/ 111 w 151"/>
                <a:gd name="T7" fmla="*/ 40 h 104"/>
                <a:gd name="T8" fmla="*/ 63 w 151"/>
                <a:gd name="T9" fmla="*/ 56 h 104"/>
                <a:gd name="T10" fmla="*/ 8 w 151"/>
                <a:gd name="T11" fmla="*/ 80 h 104"/>
                <a:gd name="T12" fmla="*/ 32 w 151"/>
                <a:gd name="T13" fmla="*/ 95 h 104"/>
                <a:gd name="T14" fmla="*/ 79 w 151"/>
                <a:gd name="T15" fmla="*/ 72 h 104"/>
                <a:gd name="T16" fmla="*/ 119 w 151"/>
                <a:gd name="T17" fmla="*/ 56 h 104"/>
                <a:gd name="T18" fmla="*/ 127 w 151"/>
                <a:gd name="T19" fmla="*/ 48 h 104"/>
                <a:gd name="T20" fmla="*/ 142 w 151"/>
                <a:gd name="T21" fmla="*/ 32 h 104"/>
                <a:gd name="T22" fmla="*/ 150 w 151"/>
                <a:gd name="T23" fmla="*/ 24 h 104"/>
                <a:gd name="T24" fmla="*/ 135 w 151"/>
                <a:gd name="T2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04">
                  <a:moveTo>
                    <a:pt x="135" y="16"/>
                  </a:moveTo>
                  <a:lnTo>
                    <a:pt x="135" y="16"/>
                  </a:lnTo>
                  <a:cubicBezTo>
                    <a:pt x="135" y="16"/>
                    <a:pt x="135" y="24"/>
                    <a:pt x="135" y="32"/>
                  </a:cubicBezTo>
                  <a:cubicBezTo>
                    <a:pt x="135" y="40"/>
                    <a:pt x="127" y="40"/>
                    <a:pt x="111" y="40"/>
                  </a:cubicBezTo>
                  <a:cubicBezTo>
                    <a:pt x="95" y="40"/>
                    <a:pt x="71" y="48"/>
                    <a:pt x="63" y="56"/>
                  </a:cubicBezTo>
                  <a:cubicBezTo>
                    <a:pt x="47" y="72"/>
                    <a:pt x="8" y="72"/>
                    <a:pt x="8" y="80"/>
                  </a:cubicBezTo>
                  <a:cubicBezTo>
                    <a:pt x="16" y="87"/>
                    <a:pt x="0" y="95"/>
                    <a:pt x="32" y="95"/>
                  </a:cubicBezTo>
                  <a:cubicBezTo>
                    <a:pt x="63" y="103"/>
                    <a:pt x="63" y="72"/>
                    <a:pt x="79" y="72"/>
                  </a:cubicBezTo>
                  <a:cubicBezTo>
                    <a:pt x="103" y="72"/>
                    <a:pt x="119" y="64"/>
                    <a:pt x="119" y="56"/>
                  </a:cubicBezTo>
                  <a:cubicBezTo>
                    <a:pt x="119" y="48"/>
                    <a:pt x="119" y="48"/>
                    <a:pt x="127" y="48"/>
                  </a:cubicBezTo>
                  <a:cubicBezTo>
                    <a:pt x="135" y="48"/>
                    <a:pt x="142" y="32"/>
                    <a:pt x="142" y="32"/>
                  </a:cubicBezTo>
                  <a:cubicBezTo>
                    <a:pt x="150" y="32"/>
                    <a:pt x="150" y="32"/>
                    <a:pt x="150" y="24"/>
                  </a:cubicBezTo>
                  <a:cubicBezTo>
                    <a:pt x="150" y="16"/>
                    <a:pt x="142" y="0"/>
                    <a:pt x="135" y="16"/>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74" name="Freeform 10"/>
            <p:cNvSpPr>
              <a:spLocks noChangeArrowheads="1"/>
            </p:cNvSpPr>
            <p:nvPr/>
          </p:nvSpPr>
          <p:spPr bwMode="auto">
            <a:xfrm>
              <a:off x="15235762" y="9290138"/>
              <a:ext cx="78856" cy="51025"/>
            </a:xfrm>
            <a:custGeom>
              <a:avLst/>
              <a:gdLst>
                <a:gd name="T0" fmla="*/ 24 w 151"/>
                <a:gd name="T1" fmla="*/ 95 h 96"/>
                <a:gd name="T2" fmla="*/ 24 w 151"/>
                <a:gd name="T3" fmla="*/ 95 h 96"/>
                <a:gd name="T4" fmla="*/ 24 w 151"/>
                <a:gd name="T5" fmla="*/ 95 h 96"/>
                <a:gd name="T6" fmla="*/ 24 w 151"/>
                <a:gd name="T7" fmla="*/ 95 h 96"/>
                <a:gd name="T8" fmla="*/ 0 w 151"/>
                <a:gd name="T9" fmla="*/ 87 h 96"/>
                <a:gd name="T10" fmla="*/ 0 w 151"/>
                <a:gd name="T11" fmla="*/ 79 h 96"/>
                <a:gd name="T12" fmla="*/ 0 w 151"/>
                <a:gd name="T13" fmla="*/ 72 h 96"/>
                <a:gd name="T14" fmla="*/ 24 w 151"/>
                <a:gd name="T15" fmla="*/ 56 h 96"/>
                <a:gd name="T16" fmla="*/ 48 w 151"/>
                <a:gd name="T17" fmla="*/ 48 h 96"/>
                <a:gd name="T18" fmla="*/ 103 w 151"/>
                <a:gd name="T19" fmla="*/ 32 h 96"/>
                <a:gd name="T20" fmla="*/ 127 w 151"/>
                <a:gd name="T21" fmla="*/ 24 h 96"/>
                <a:gd name="T22" fmla="*/ 127 w 151"/>
                <a:gd name="T23" fmla="*/ 8 h 96"/>
                <a:gd name="T24" fmla="*/ 127 w 151"/>
                <a:gd name="T25" fmla="*/ 0 h 96"/>
                <a:gd name="T26" fmla="*/ 134 w 151"/>
                <a:gd name="T27" fmla="*/ 0 h 96"/>
                <a:gd name="T28" fmla="*/ 142 w 151"/>
                <a:gd name="T29" fmla="*/ 16 h 96"/>
                <a:gd name="T30" fmla="*/ 142 w 151"/>
                <a:gd name="T31" fmla="*/ 24 h 96"/>
                <a:gd name="T32" fmla="*/ 134 w 151"/>
                <a:gd name="T33" fmla="*/ 32 h 96"/>
                <a:gd name="T34" fmla="*/ 134 w 151"/>
                <a:gd name="T35" fmla="*/ 32 h 96"/>
                <a:gd name="T36" fmla="*/ 119 w 151"/>
                <a:gd name="T37" fmla="*/ 40 h 96"/>
                <a:gd name="T38" fmla="*/ 111 w 151"/>
                <a:gd name="T39" fmla="*/ 40 h 96"/>
                <a:gd name="T40" fmla="*/ 111 w 151"/>
                <a:gd name="T41" fmla="*/ 48 h 96"/>
                <a:gd name="T42" fmla="*/ 71 w 151"/>
                <a:gd name="T43" fmla="*/ 72 h 96"/>
                <a:gd name="T44" fmla="*/ 55 w 151"/>
                <a:gd name="T45" fmla="*/ 79 h 96"/>
                <a:gd name="T46" fmla="*/ 24 w 151"/>
                <a:gd name="T47" fmla="*/ 95 h 96"/>
                <a:gd name="T48" fmla="*/ 8 w 151"/>
                <a:gd name="T49" fmla="*/ 72 h 96"/>
                <a:gd name="T50" fmla="*/ 8 w 151"/>
                <a:gd name="T51" fmla="*/ 72 h 96"/>
                <a:gd name="T52" fmla="*/ 8 w 151"/>
                <a:gd name="T53" fmla="*/ 79 h 96"/>
                <a:gd name="T54" fmla="*/ 8 w 151"/>
                <a:gd name="T55" fmla="*/ 87 h 96"/>
                <a:gd name="T56" fmla="*/ 24 w 151"/>
                <a:gd name="T57" fmla="*/ 87 h 96"/>
                <a:gd name="T58" fmla="*/ 24 w 151"/>
                <a:gd name="T59" fmla="*/ 87 h 96"/>
                <a:gd name="T60" fmla="*/ 48 w 151"/>
                <a:gd name="T61" fmla="*/ 72 h 96"/>
                <a:gd name="T62" fmla="*/ 71 w 151"/>
                <a:gd name="T63" fmla="*/ 64 h 96"/>
                <a:gd name="T64" fmla="*/ 103 w 151"/>
                <a:gd name="T65" fmla="*/ 48 h 96"/>
                <a:gd name="T66" fmla="*/ 111 w 151"/>
                <a:gd name="T67" fmla="*/ 32 h 96"/>
                <a:gd name="T68" fmla="*/ 103 w 151"/>
                <a:gd name="T69" fmla="*/ 32 h 96"/>
                <a:gd name="T70" fmla="*/ 55 w 151"/>
                <a:gd name="T71" fmla="*/ 48 h 96"/>
                <a:gd name="T72" fmla="*/ 24 w 151"/>
                <a:gd name="T73" fmla="*/ 64 h 96"/>
                <a:gd name="T74" fmla="*/ 8 w 151"/>
                <a:gd name="T75" fmla="*/ 72 h 96"/>
                <a:gd name="T76" fmla="*/ 134 w 151"/>
                <a:gd name="T77" fmla="*/ 8 h 96"/>
                <a:gd name="T78" fmla="*/ 134 w 151"/>
                <a:gd name="T79" fmla="*/ 8 h 96"/>
                <a:gd name="T80" fmla="*/ 134 w 151"/>
                <a:gd name="T81" fmla="*/ 24 h 96"/>
                <a:gd name="T82" fmla="*/ 134 w 151"/>
                <a:gd name="T83" fmla="*/ 24 h 96"/>
                <a:gd name="T84" fmla="*/ 134 w 151"/>
                <a:gd name="T85" fmla="*/ 24 h 96"/>
                <a:gd name="T86" fmla="*/ 134 w 151"/>
                <a:gd name="T87" fmla="*/ 16 h 96"/>
                <a:gd name="T88" fmla="*/ 134 w 151"/>
                <a:gd name="T8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96">
                  <a:moveTo>
                    <a:pt x="24" y="95"/>
                  </a:moveTo>
                  <a:lnTo>
                    <a:pt x="24" y="95"/>
                  </a:lnTo>
                  <a:lnTo>
                    <a:pt x="24" y="95"/>
                  </a:lnTo>
                  <a:lnTo>
                    <a:pt x="24" y="95"/>
                  </a:lnTo>
                  <a:cubicBezTo>
                    <a:pt x="8" y="95"/>
                    <a:pt x="8" y="95"/>
                    <a:pt x="0" y="87"/>
                  </a:cubicBezTo>
                  <a:lnTo>
                    <a:pt x="0" y="79"/>
                  </a:lnTo>
                  <a:cubicBezTo>
                    <a:pt x="0" y="79"/>
                    <a:pt x="0" y="79"/>
                    <a:pt x="0" y="72"/>
                  </a:cubicBezTo>
                  <a:cubicBezTo>
                    <a:pt x="0" y="72"/>
                    <a:pt x="8" y="64"/>
                    <a:pt x="24" y="56"/>
                  </a:cubicBezTo>
                  <a:cubicBezTo>
                    <a:pt x="32" y="56"/>
                    <a:pt x="48" y="48"/>
                    <a:pt x="48" y="48"/>
                  </a:cubicBezTo>
                  <a:cubicBezTo>
                    <a:pt x="63" y="32"/>
                    <a:pt x="79" y="32"/>
                    <a:pt x="103" y="32"/>
                  </a:cubicBezTo>
                  <a:cubicBezTo>
                    <a:pt x="111" y="24"/>
                    <a:pt x="127" y="24"/>
                    <a:pt x="127" y="24"/>
                  </a:cubicBezTo>
                  <a:lnTo>
                    <a:pt x="127" y="8"/>
                  </a:lnTo>
                  <a:cubicBezTo>
                    <a:pt x="127" y="0"/>
                    <a:pt x="127" y="0"/>
                    <a:pt x="127" y="0"/>
                  </a:cubicBezTo>
                  <a:cubicBezTo>
                    <a:pt x="127" y="0"/>
                    <a:pt x="127" y="0"/>
                    <a:pt x="134" y="0"/>
                  </a:cubicBezTo>
                  <a:cubicBezTo>
                    <a:pt x="142" y="0"/>
                    <a:pt x="142" y="8"/>
                    <a:pt x="142" y="16"/>
                  </a:cubicBezTo>
                  <a:cubicBezTo>
                    <a:pt x="150" y="24"/>
                    <a:pt x="142" y="24"/>
                    <a:pt x="142" y="24"/>
                  </a:cubicBezTo>
                  <a:cubicBezTo>
                    <a:pt x="142" y="32"/>
                    <a:pt x="134" y="32"/>
                    <a:pt x="134" y="32"/>
                  </a:cubicBezTo>
                  <a:lnTo>
                    <a:pt x="134" y="32"/>
                  </a:lnTo>
                  <a:cubicBezTo>
                    <a:pt x="127" y="40"/>
                    <a:pt x="119" y="40"/>
                    <a:pt x="119" y="40"/>
                  </a:cubicBezTo>
                  <a:lnTo>
                    <a:pt x="111" y="40"/>
                  </a:lnTo>
                  <a:lnTo>
                    <a:pt x="111" y="48"/>
                  </a:lnTo>
                  <a:cubicBezTo>
                    <a:pt x="111" y="56"/>
                    <a:pt x="95" y="72"/>
                    <a:pt x="71" y="72"/>
                  </a:cubicBezTo>
                  <a:cubicBezTo>
                    <a:pt x="63" y="72"/>
                    <a:pt x="63" y="72"/>
                    <a:pt x="55" y="79"/>
                  </a:cubicBezTo>
                  <a:cubicBezTo>
                    <a:pt x="48" y="87"/>
                    <a:pt x="39" y="95"/>
                    <a:pt x="24" y="95"/>
                  </a:cubicBezTo>
                  <a:close/>
                  <a:moveTo>
                    <a:pt x="8" y="72"/>
                  </a:moveTo>
                  <a:lnTo>
                    <a:pt x="8" y="72"/>
                  </a:lnTo>
                  <a:cubicBezTo>
                    <a:pt x="8" y="79"/>
                    <a:pt x="8" y="79"/>
                    <a:pt x="8" y="79"/>
                  </a:cubicBezTo>
                  <a:cubicBezTo>
                    <a:pt x="8" y="79"/>
                    <a:pt x="8" y="79"/>
                    <a:pt x="8" y="87"/>
                  </a:cubicBezTo>
                  <a:cubicBezTo>
                    <a:pt x="8" y="87"/>
                    <a:pt x="8" y="87"/>
                    <a:pt x="24" y="87"/>
                  </a:cubicBezTo>
                  <a:lnTo>
                    <a:pt x="24" y="87"/>
                  </a:lnTo>
                  <a:cubicBezTo>
                    <a:pt x="39" y="87"/>
                    <a:pt x="48" y="79"/>
                    <a:pt x="48" y="72"/>
                  </a:cubicBezTo>
                  <a:cubicBezTo>
                    <a:pt x="55" y="64"/>
                    <a:pt x="63" y="64"/>
                    <a:pt x="71" y="64"/>
                  </a:cubicBezTo>
                  <a:cubicBezTo>
                    <a:pt x="95" y="64"/>
                    <a:pt x="103" y="48"/>
                    <a:pt x="103" y="48"/>
                  </a:cubicBezTo>
                  <a:cubicBezTo>
                    <a:pt x="103" y="40"/>
                    <a:pt x="103" y="40"/>
                    <a:pt x="111" y="32"/>
                  </a:cubicBezTo>
                  <a:cubicBezTo>
                    <a:pt x="103" y="32"/>
                    <a:pt x="103" y="32"/>
                    <a:pt x="103" y="32"/>
                  </a:cubicBezTo>
                  <a:cubicBezTo>
                    <a:pt x="87" y="40"/>
                    <a:pt x="63" y="40"/>
                    <a:pt x="55" y="48"/>
                  </a:cubicBezTo>
                  <a:cubicBezTo>
                    <a:pt x="48" y="56"/>
                    <a:pt x="39" y="64"/>
                    <a:pt x="24" y="64"/>
                  </a:cubicBezTo>
                  <a:cubicBezTo>
                    <a:pt x="16" y="72"/>
                    <a:pt x="8" y="72"/>
                    <a:pt x="8" y="72"/>
                  </a:cubicBezTo>
                  <a:close/>
                  <a:moveTo>
                    <a:pt x="134" y="8"/>
                  </a:moveTo>
                  <a:lnTo>
                    <a:pt x="134" y="8"/>
                  </a:lnTo>
                  <a:cubicBezTo>
                    <a:pt x="134" y="8"/>
                    <a:pt x="134" y="16"/>
                    <a:pt x="134" y="24"/>
                  </a:cubicBezTo>
                  <a:lnTo>
                    <a:pt x="134" y="24"/>
                  </a:lnTo>
                  <a:lnTo>
                    <a:pt x="134" y="24"/>
                  </a:lnTo>
                  <a:cubicBezTo>
                    <a:pt x="134" y="24"/>
                    <a:pt x="142" y="16"/>
                    <a:pt x="134" y="16"/>
                  </a:cubicBezTo>
                  <a:cubicBezTo>
                    <a:pt x="134" y="8"/>
                    <a:pt x="134" y="8"/>
                    <a:pt x="134" y="8"/>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75" name="Freeform 11"/>
            <p:cNvSpPr>
              <a:spLocks noChangeArrowheads="1"/>
            </p:cNvSpPr>
            <p:nvPr/>
          </p:nvSpPr>
          <p:spPr bwMode="auto">
            <a:xfrm>
              <a:off x="10140247" y="6757456"/>
              <a:ext cx="2785487" cy="2690395"/>
            </a:xfrm>
            <a:custGeom>
              <a:avLst/>
              <a:gdLst>
                <a:gd name="T0" fmla="*/ 5193 w 5297"/>
                <a:gd name="T1" fmla="*/ 3170 h 5116"/>
                <a:gd name="T2" fmla="*/ 5217 w 5297"/>
                <a:gd name="T3" fmla="*/ 2965 h 5116"/>
                <a:gd name="T4" fmla="*/ 5272 w 5297"/>
                <a:gd name="T5" fmla="*/ 2799 h 5116"/>
                <a:gd name="T6" fmla="*/ 5232 w 5297"/>
                <a:gd name="T7" fmla="*/ 2498 h 5116"/>
                <a:gd name="T8" fmla="*/ 5114 w 5297"/>
                <a:gd name="T9" fmla="*/ 2237 h 5116"/>
                <a:gd name="T10" fmla="*/ 4956 w 5297"/>
                <a:gd name="T11" fmla="*/ 1431 h 5116"/>
                <a:gd name="T12" fmla="*/ 4766 w 5297"/>
                <a:gd name="T13" fmla="*/ 1376 h 5116"/>
                <a:gd name="T14" fmla="*/ 4497 w 5297"/>
                <a:gd name="T15" fmla="*/ 1320 h 5116"/>
                <a:gd name="T16" fmla="*/ 4292 w 5297"/>
                <a:gd name="T17" fmla="*/ 1312 h 5116"/>
                <a:gd name="T18" fmla="*/ 4008 w 5297"/>
                <a:gd name="T19" fmla="*/ 1305 h 5116"/>
                <a:gd name="T20" fmla="*/ 3881 w 5297"/>
                <a:gd name="T21" fmla="*/ 1336 h 5116"/>
                <a:gd name="T22" fmla="*/ 3739 w 5297"/>
                <a:gd name="T23" fmla="*/ 1312 h 5116"/>
                <a:gd name="T24" fmla="*/ 3518 w 5297"/>
                <a:gd name="T25" fmla="*/ 1320 h 5116"/>
                <a:gd name="T26" fmla="*/ 3399 w 5297"/>
                <a:gd name="T27" fmla="*/ 1194 h 5116"/>
                <a:gd name="T28" fmla="*/ 3202 w 5297"/>
                <a:gd name="T29" fmla="*/ 1194 h 5116"/>
                <a:gd name="T30" fmla="*/ 2980 w 5297"/>
                <a:gd name="T31" fmla="*/ 1028 h 5116"/>
                <a:gd name="T32" fmla="*/ 2759 w 5297"/>
                <a:gd name="T33" fmla="*/ 55 h 5116"/>
                <a:gd name="T34" fmla="*/ 39 w 5297"/>
                <a:gd name="T35" fmla="*/ 2024 h 5116"/>
                <a:gd name="T36" fmla="*/ 253 w 5297"/>
                <a:gd name="T37" fmla="*/ 2316 h 5116"/>
                <a:gd name="T38" fmla="*/ 672 w 5297"/>
                <a:gd name="T39" fmla="*/ 2719 h 5116"/>
                <a:gd name="T40" fmla="*/ 798 w 5297"/>
                <a:gd name="T41" fmla="*/ 3178 h 5116"/>
                <a:gd name="T42" fmla="*/ 1154 w 5297"/>
                <a:gd name="T43" fmla="*/ 3431 h 5116"/>
                <a:gd name="T44" fmla="*/ 1541 w 5297"/>
                <a:gd name="T45" fmla="*/ 3265 h 5116"/>
                <a:gd name="T46" fmla="*/ 1889 w 5297"/>
                <a:gd name="T47" fmla="*/ 3178 h 5116"/>
                <a:gd name="T48" fmla="*/ 2324 w 5297"/>
                <a:gd name="T49" fmla="*/ 3463 h 5116"/>
                <a:gd name="T50" fmla="*/ 2704 w 5297"/>
                <a:gd name="T51" fmla="*/ 4134 h 5116"/>
                <a:gd name="T52" fmla="*/ 2870 w 5297"/>
                <a:gd name="T53" fmla="*/ 4411 h 5116"/>
                <a:gd name="T54" fmla="*/ 3012 w 5297"/>
                <a:gd name="T55" fmla="*/ 4806 h 5116"/>
                <a:gd name="T56" fmla="*/ 3423 w 5297"/>
                <a:gd name="T57" fmla="*/ 4988 h 5116"/>
                <a:gd name="T58" fmla="*/ 3747 w 5297"/>
                <a:gd name="T59" fmla="*/ 5107 h 5116"/>
                <a:gd name="T60" fmla="*/ 3826 w 5297"/>
                <a:gd name="T61" fmla="*/ 5036 h 5116"/>
                <a:gd name="T62" fmla="*/ 3747 w 5297"/>
                <a:gd name="T63" fmla="*/ 4901 h 5116"/>
                <a:gd name="T64" fmla="*/ 3660 w 5297"/>
                <a:gd name="T65" fmla="*/ 4593 h 5116"/>
                <a:gd name="T66" fmla="*/ 3755 w 5297"/>
                <a:gd name="T67" fmla="*/ 4743 h 5116"/>
                <a:gd name="T68" fmla="*/ 3779 w 5297"/>
                <a:gd name="T69" fmla="*/ 4712 h 5116"/>
                <a:gd name="T70" fmla="*/ 3668 w 5297"/>
                <a:gd name="T71" fmla="*/ 4435 h 5116"/>
                <a:gd name="T72" fmla="*/ 3715 w 5297"/>
                <a:gd name="T73" fmla="*/ 4403 h 5116"/>
                <a:gd name="T74" fmla="*/ 3834 w 5297"/>
                <a:gd name="T75" fmla="*/ 4222 h 5116"/>
                <a:gd name="T76" fmla="*/ 3771 w 5297"/>
                <a:gd name="T77" fmla="*/ 4253 h 5116"/>
                <a:gd name="T78" fmla="*/ 3771 w 5297"/>
                <a:gd name="T79" fmla="*/ 4142 h 5116"/>
                <a:gd name="T80" fmla="*/ 3826 w 5297"/>
                <a:gd name="T81" fmla="*/ 4056 h 5116"/>
                <a:gd name="T82" fmla="*/ 3992 w 5297"/>
                <a:gd name="T83" fmla="*/ 3937 h 5116"/>
                <a:gd name="T84" fmla="*/ 4094 w 5297"/>
                <a:gd name="T85" fmla="*/ 3921 h 5116"/>
                <a:gd name="T86" fmla="*/ 4110 w 5297"/>
                <a:gd name="T87" fmla="*/ 3858 h 5116"/>
                <a:gd name="T88" fmla="*/ 4157 w 5297"/>
                <a:gd name="T89" fmla="*/ 3803 h 5116"/>
                <a:gd name="T90" fmla="*/ 4220 w 5297"/>
                <a:gd name="T91" fmla="*/ 3874 h 5116"/>
                <a:gd name="T92" fmla="*/ 4473 w 5297"/>
                <a:gd name="T93" fmla="*/ 3723 h 5116"/>
                <a:gd name="T94" fmla="*/ 4750 w 5297"/>
                <a:gd name="T95" fmla="*/ 3407 h 5116"/>
                <a:gd name="T96" fmla="*/ 4766 w 5297"/>
                <a:gd name="T97" fmla="*/ 3305 h 5116"/>
                <a:gd name="T98" fmla="*/ 4813 w 5297"/>
                <a:gd name="T99" fmla="*/ 3328 h 5116"/>
                <a:gd name="T100" fmla="*/ 4790 w 5297"/>
                <a:gd name="T101" fmla="*/ 3447 h 5116"/>
                <a:gd name="T102" fmla="*/ 4797 w 5297"/>
                <a:gd name="T103" fmla="*/ 3478 h 5116"/>
                <a:gd name="T104" fmla="*/ 5185 w 5297"/>
                <a:gd name="T105" fmla="*/ 3265 h 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7" h="5116">
                  <a:moveTo>
                    <a:pt x="5169" y="3249"/>
                  </a:moveTo>
                  <a:lnTo>
                    <a:pt x="5169" y="3249"/>
                  </a:lnTo>
                  <a:cubicBezTo>
                    <a:pt x="5161" y="3241"/>
                    <a:pt x="5145" y="3233"/>
                    <a:pt x="5153" y="3217"/>
                  </a:cubicBezTo>
                  <a:cubicBezTo>
                    <a:pt x="5161" y="3202"/>
                    <a:pt x="5177" y="3186"/>
                    <a:pt x="5193" y="3170"/>
                  </a:cubicBezTo>
                  <a:cubicBezTo>
                    <a:pt x="5217" y="3146"/>
                    <a:pt x="5209" y="3123"/>
                    <a:pt x="5217" y="3107"/>
                  </a:cubicBezTo>
                  <a:cubicBezTo>
                    <a:pt x="5232" y="3091"/>
                    <a:pt x="5240" y="3099"/>
                    <a:pt x="5240" y="3083"/>
                  </a:cubicBezTo>
                  <a:cubicBezTo>
                    <a:pt x="5240" y="3059"/>
                    <a:pt x="5248" y="3043"/>
                    <a:pt x="5232" y="3020"/>
                  </a:cubicBezTo>
                  <a:cubicBezTo>
                    <a:pt x="5224" y="2996"/>
                    <a:pt x="5209" y="2980"/>
                    <a:pt x="5217" y="2965"/>
                  </a:cubicBezTo>
                  <a:cubicBezTo>
                    <a:pt x="5217" y="2957"/>
                    <a:pt x="5224" y="2925"/>
                    <a:pt x="5232" y="2925"/>
                  </a:cubicBezTo>
                  <a:cubicBezTo>
                    <a:pt x="5248" y="2925"/>
                    <a:pt x="5248" y="2901"/>
                    <a:pt x="5240" y="2886"/>
                  </a:cubicBezTo>
                  <a:cubicBezTo>
                    <a:pt x="5232" y="2870"/>
                    <a:pt x="5193" y="2878"/>
                    <a:pt x="5217" y="2854"/>
                  </a:cubicBezTo>
                  <a:cubicBezTo>
                    <a:pt x="5248" y="2822"/>
                    <a:pt x="5248" y="2838"/>
                    <a:pt x="5272" y="2799"/>
                  </a:cubicBezTo>
                  <a:cubicBezTo>
                    <a:pt x="5288" y="2759"/>
                    <a:pt x="5288" y="2727"/>
                    <a:pt x="5288" y="2712"/>
                  </a:cubicBezTo>
                  <a:cubicBezTo>
                    <a:pt x="5288" y="2688"/>
                    <a:pt x="5280" y="2672"/>
                    <a:pt x="5288" y="2648"/>
                  </a:cubicBezTo>
                  <a:cubicBezTo>
                    <a:pt x="5296" y="2617"/>
                    <a:pt x="5288" y="2585"/>
                    <a:pt x="5272" y="2553"/>
                  </a:cubicBezTo>
                  <a:cubicBezTo>
                    <a:pt x="5256" y="2522"/>
                    <a:pt x="5232" y="2546"/>
                    <a:pt x="5232" y="2498"/>
                  </a:cubicBezTo>
                  <a:cubicBezTo>
                    <a:pt x="5232" y="2459"/>
                    <a:pt x="5217" y="2435"/>
                    <a:pt x="5201" y="2419"/>
                  </a:cubicBezTo>
                  <a:cubicBezTo>
                    <a:pt x="5185" y="2403"/>
                    <a:pt x="5161" y="2403"/>
                    <a:pt x="5169" y="2380"/>
                  </a:cubicBezTo>
                  <a:cubicBezTo>
                    <a:pt x="5177" y="2356"/>
                    <a:pt x="5185" y="2348"/>
                    <a:pt x="5177" y="2316"/>
                  </a:cubicBezTo>
                  <a:cubicBezTo>
                    <a:pt x="5161" y="2277"/>
                    <a:pt x="5130" y="2261"/>
                    <a:pt x="5114" y="2237"/>
                  </a:cubicBezTo>
                  <a:cubicBezTo>
                    <a:pt x="5098" y="2213"/>
                    <a:pt x="5066" y="2198"/>
                    <a:pt x="5066" y="2198"/>
                  </a:cubicBezTo>
                  <a:cubicBezTo>
                    <a:pt x="5059" y="1455"/>
                    <a:pt x="5059" y="1455"/>
                    <a:pt x="5059" y="1455"/>
                  </a:cubicBezTo>
                  <a:cubicBezTo>
                    <a:pt x="5059" y="1455"/>
                    <a:pt x="5043" y="1431"/>
                    <a:pt x="5019" y="1431"/>
                  </a:cubicBezTo>
                  <a:cubicBezTo>
                    <a:pt x="4987" y="1431"/>
                    <a:pt x="4964" y="1423"/>
                    <a:pt x="4956" y="1431"/>
                  </a:cubicBezTo>
                  <a:cubicBezTo>
                    <a:pt x="4940" y="1431"/>
                    <a:pt x="4948" y="1478"/>
                    <a:pt x="4924" y="1463"/>
                  </a:cubicBezTo>
                  <a:cubicBezTo>
                    <a:pt x="4900" y="1439"/>
                    <a:pt x="4916" y="1399"/>
                    <a:pt x="4884" y="1399"/>
                  </a:cubicBezTo>
                  <a:cubicBezTo>
                    <a:pt x="4853" y="1391"/>
                    <a:pt x="4869" y="1407"/>
                    <a:pt x="4829" y="1407"/>
                  </a:cubicBezTo>
                  <a:cubicBezTo>
                    <a:pt x="4797" y="1407"/>
                    <a:pt x="4774" y="1391"/>
                    <a:pt x="4766" y="1376"/>
                  </a:cubicBezTo>
                  <a:cubicBezTo>
                    <a:pt x="4758" y="1368"/>
                    <a:pt x="4726" y="1376"/>
                    <a:pt x="4687" y="1328"/>
                  </a:cubicBezTo>
                  <a:cubicBezTo>
                    <a:pt x="4647" y="1281"/>
                    <a:pt x="4624" y="1265"/>
                    <a:pt x="4600" y="1265"/>
                  </a:cubicBezTo>
                  <a:cubicBezTo>
                    <a:pt x="4576" y="1265"/>
                    <a:pt x="4568" y="1289"/>
                    <a:pt x="4553" y="1305"/>
                  </a:cubicBezTo>
                  <a:cubicBezTo>
                    <a:pt x="4544" y="1320"/>
                    <a:pt x="4529" y="1344"/>
                    <a:pt x="4497" y="1320"/>
                  </a:cubicBezTo>
                  <a:cubicBezTo>
                    <a:pt x="4466" y="1296"/>
                    <a:pt x="4473" y="1281"/>
                    <a:pt x="4450" y="1281"/>
                  </a:cubicBezTo>
                  <a:cubicBezTo>
                    <a:pt x="4434" y="1281"/>
                    <a:pt x="4386" y="1281"/>
                    <a:pt x="4386" y="1305"/>
                  </a:cubicBezTo>
                  <a:cubicBezTo>
                    <a:pt x="4379" y="1336"/>
                    <a:pt x="4363" y="1360"/>
                    <a:pt x="4331" y="1344"/>
                  </a:cubicBezTo>
                  <a:cubicBezTo>
                    <a:pt x="4307" y="1320"/>
                    <a:pt x="4323" y="1305"/>
                    <a:pt x="4292" y="1312"/>
                  </a:cubicBezTo>
                  <a:cubicBezTo>
                    <a:pt x="4252" y="1320"/>
                    <a:pt x="4220" y="1344"/>
                    <a:pt x="4204" y="1368"/>
                  </a:cubicBezTo>
                  <a:cubicBezTo>
                    <a:pt x="4181" y="1391"/>
                    <a:pt x="4165" y="1423"/>
                    <a:pt x="4141" y="1399"/>
                  </a:cubicBezTo>
                  <a:cubicBezTo>
                    <a:pt x="4110" y="1383"/>
                    <a:pt x="4094" y="1368"/>
                    <a:pt x="4062" y="1336"/>
                  </a:cubicBezTo>
                  <a:cubicBezTo>
                    <a:pt x="4039" y="1312"/>
                    <a:pt x="4016" y="1281"/>
                    <a:pt x="4008" y="1305"/>
                  </a:cubicBezTo>
                  <a:cubicBezTo>
                    <a:pt x="4000" y="1328"/>
                    <a:pt x="3992" y="1352"/>
                    <a:pt x="3976" y="1336"/>
                  </a:cubicBezTo>
                  <a:cubicBezTo>
                    <a:pt x="3953" y="1312"/>
                    <a:pt x="3945" y="1296"/>
                    <a:pt x="3929" y="1281"/>
                  </a:cubicBezTo>
                  <a:cubicBezTo>
                    <a:pt x="3913" y="1273"/>
                    <a:pt x="3913" y="1241"/>
                    <a:pt x="3897" y="1273"/>
                  </a:cubicBezTo>
                  <a:cubicBezTo>
                    <a:pt x="3881" y="1312"/>
                    <a:pt x="3881" y="1305"/>
                    <a:pt x="3881" y="1336"/>
                  </a:cubicBezTo>
                  <a:cubicBezTo>
                    <a:pt x="3881" y="1360"/>
                    <a:pt x="3874" y="1399"/>
                    <a:pt x="3858" y="1391"/>
                  </a:cubicBezTo>
                  <a:cubicBezTo>
                    <a:pt x="3842" y="1383"/>
                    <a:pt x="3818" y="1383"/>
                    <a:pt x="3826" y="1352"/>
                  </a:cubicBezTo>
                  <a:cubicBezTo>
                    <a:pt x="3834" y="1320"/>
                    <a:pt x="3842" y="1305"/>
                    <a:pt x="3826" y="1305"/>
                  </a:cubicBezTo>
                  <a:cubicBezTo>
                    <a:pt x="3810" y="1305"/>
                    <a:pt x="3739" y="1296"/>
                    <a:pt x="3739" y="1312"/>
                  </a:cubicBezTo>
                  <a:cubicBezTo>
                    <a:pt x="3739" y="1336"/>
                    <a:pt x="3708" y="1336"/>
                    <a:pt x="3692" y="1320"/>
                  </a:cubicBezTo>
                  <a:cubicBezTo>
                    <a:pt x="3684" y="1305"/>
                    <a:pt x="3676" y="1289"/>
                    <a:pt x="3644" y="1281"/>
                  </a:cubicBezTo>
                  <a:cubicBezTo>
                    <a:pt x="3613" y="1273"/>
                    <a:pt x="3589" y="1273"/>
                    <a:pt x="3581" y="1296"/>
                  </a:cubicBezTo>
                  <a:cubicBezTo>
                    <a:pt x="3565" y="1312"/>
                    <a:pt x="3534" y="1352"/>
                    <a:pt x="3518" y="1320"/>
                  </a:cubicBezTo>
                  <a:cubicBezTo>
                    <a:pt x="3510" y="1296"/>
                    <a:pt x="3526" y="1265"/>
                    <a:pt x="3510" y="1249"/>
                  </a:cubicBezTo>
                  <a:cubicBezTo>
                    <a:pt x="3486" y="1241"/>
                    <a:pt x="3478" y="1249"/>
                    <a:pt x="3478" y="1225"/>
                  </a:cubicBezTo>
                  <a:cubicBezTo>
                    <a:pt x="3478" y="1202"/>
                    <a:pt x="3486" y="1186"/>
                    <a:pt x="3462" y="1186"/>
                  </a:cubicBezTo>
                  <a:cubicBezTo>
                    <a:pt x="3431" y="1186"/>
                    <a:pt x="3407" y="1178"/>
                    <a:pt x="3399" y="1194"/>
                  </a:cubicBezTo>
                  <a:cubicBezTo>
                    <a:pt x="3399" y="1202"/>
                    <a:pt x="3375" y="1178"/>
                    <a:pt x="3368" y="1210"/>
                  </a:cubicBezTo>
                  <a:cubicBezTo>
                    <a:pt x="3360" y="1241"/>
                    <a:pt x="3328" y="1249"/>
                    <a:pt x="3320" y="1225"/>
                  </a:cubicBezTo>
                  <a:cubicBezTo>
                    <a:pt x="3320" y="1202"/>
                    <a:pt x="3320" y="1194"/>
                    <a:pt x="3289" y="1186"/>
                  </a:cubicBezTo>
                  <a:cubicBezTo>
                    <a:pt x="3257" y="1186"/>
                    <a:pt x="3225" y="1210"/>
                    <a:pt x="3202" y="1194"/>
                  </a:cubicBezTo>
                  <a:cubicBezTo>
                    <a:pt x="3202" y="1194"/>
                    <a:pt x="3186" y="1162"/>
                    <a:pt x="3146" y="1162"/>
                  </a:cubicBezTo>
                  <a:cubicBezTo>
                    <a:pt x="3099" y="1170"/>
                    <a:pt x="3091" y="1154"/>
                    <a:pt x="3059" y="1146"/>
                  </a:cubicBezTo>
                  <a:cubicBezTo>
                    <a:pt x="3028" y="1138"/>
                    <a:pt x="3036" y="1099"/>
                    <a:pt x="3028" y="1075"/>
                  </a:cubicBezTo>
                  <a:cubicBezTo>
                    <a:pt x="3012" y="1052"/>
                    <a:pt x="2996" y="1020"/>
                    <a:pt x="2980" y="1028"/>
                  </a:cubicBezTo>
                  <a:cubicBezTo>
                    <a:pt x="2957" y="1036"/>
                    <a:pt x="2972" y="1075"/>
                    <a:pt x="2933" y="1059"/>
                  </a:cubicBezTo>
                  <a:cubicBezTo>
                    <a:pt x="2885" y="1052"/>
                    <a:pt x="2885" y="1083"/>
                    <a:pt x="2854" y="1052"/>
                  </a:cubicBezTo>
                  <a:cubicBezTo>
                    <a:pt x="2814" y="1020"/>
                    <a:pt x="2806" y="988"/>
                    <a:pt x="2775" y="965"/>
                  </a:cubicBezTo>
                  <a:cubicBezTo>
                    <a:pt x="2743" y="941"/>
                    <a:pt x="2759" y="55"/>
                    <a:pt x="2759" y="55"/>
                  </a:cubicBezTo>
                  <a:cubicBezTo>
                    <a:pt x="1613" y="0"/>
                    <a:pt x="1613" y="0"/>
                    <a:pt x="1613" y="0"/>
                  </a:cubicBezTo>
                  <a:cubicBezTo>
                    <a:pt x="1470" y="2095"/>
                    <a:pt x="1470" y="2095"/>
                    <a:pt x="1470" y="2095"/>
                  </a:cubicBezTo>
                  <a:cubicBezTo>
                    <a:pt x="1470" y="2095"/>
                    <a:pt x="1470" y="2142"/>
                    <a:pt x="1439" y="2142"/>
                  </a:cubicBezTo>
                  <a:cubicBezTo>
                    <a:pt x="1415" y="2142"/>
                    <a:pt x="39" y="2024"/>
                    <a:pt x="39" y="2024"/>
                  </a:cubicBezTo>
                  <a:cubicBezTo>
                    <a:pt x="39" y="2024"/>
                    <a:pt x="0" y="1984"/>
                    <a:pt x="71" y="2127"/>
                  </a:cubicBezTo>
                  <a:cubicBezTo>
                    <a:pt x="87" y="2127"/>
                    <a:pt x="103" y="2135"/>
                    <a:pt x="103" y="2135"/>
                  </a:cubicBezTo>
                  <a:cubicBezTo>
                    <a:pt x="111" y="2135"/>
                    <a:pt x="182" y="2182"/>
                    <a:pt x="182" y="2253"/>
                  </a:cubicBezTo>
                  <a:cubicBezTo>
                    <a:pt x="182" y="2316"/>
                    <a:pt x="190" y="2277"/>
                    <a:pt x="253" y="2316"/>
                  </a:cubicBezTo>
                  <a:cubicBezTo>
                    <a:pt x="308" y="2348"/>
                    <a:pt x="332" y="2372"/>
                    <a:pt x="371" y="2419"/>
                  </a:cubicBezTo>
                  <a:cubicBezTo>
                    <a:pt x="411" y="2459"/>
                    <a:pt x="427" y="2466"/>
                    <a:pt x="443" y="2530"/>
                  </a:cubicBezTo>
                  <a:cubicBezTo>
                    <a:pt x="458" y="2593"/>
                    <a:pt x="506" y="2569"/>
                    <a:pt x="545" y="2609"/>
                  </a:cubicBezTo>
                  <a:cubicBezTo>
                    <a:pt x="593" y="2648"/>
                    <a:pt x="609" y="2672"/>
                    <a:pt x="672" y="2719"/>
                  </a:cubicBezTo>
                  <a:cubicBezTo>
                    <a:pt x="735" y="2767"/>
                    <a:pt x="719" y="2767"/>
                    <a:pt x="719" y="2806"/>
                  </a:cubicBezTo>
                  <a:cubicBezTo>
                    <a:pt x="719" y="2846"/>
                    <a:pt x="696" y="2830"/>
                    <a:pt x="767" y="2909"/>
                  </a:cubicBezTo>
                  <a:cubicBezTo>
                    <a:pt x="830" y="2988"/>
                    <a:pt x="759" y="2957"/>
                    <a:pt x="743" y="3012"/>
                  </a:cubicBezTo>
                  <a:cubicBezTo>
                    <a:pt x="719" y="3059"/>
                    <a:pt x="782" y="3123"/>
                    <a:pt x="798" y="3178"/>
                  </a:cubicBezTo>
                  <a:cubicBezTo>
                    <a:pt x="814" y="3225"/>
                    <a:pt x="838" y="3225"/>
                    <a:pt x="885" y="3241"/>
                  </a:cubicBezTo>
                  <a:cubicBezTo>
                    <a:pt x="925" y="3257"/>
                    <a:pt x="909" y="3265"/>
                    <a:pt x="925" y="3296"/>
                  </a:cubicBezTo>
                  <a:cubicBezTo>
                    <a:pt x="949" y="3336"/>
                    <a:pt x="1012" y="3360"/>
                    <a:pt x="1044" y="3360"/>
                  </a:cubicBezTo>
                  <a:cubicBezTo>
                    <a:pt x="1083" y="3360"/>
                    <a:pt x="1138" y="3439"/>
                    <a:pt x="1154" y="3431"/>
                  </a:cubicBezTo>
                  <a:cubicBezTo>
                    <a:pt x="1178" y="3423"/>
                    <a:pt x="1288" y="3502"/>
                    <a:pt x="1344" y="3542"/>
                  </a:cubicBezTo>
                  <a:cubicBezTo>
                    <a:pt x="1407" y="3581"/>
                    <a:pt x="1383" y="3510"/>
                    <a:pt x="1431" y="3486"/>
                  </a:cubicBezTo>
                  <a:cubicBezTo>
                    <a:pt x="1478" y="3463"/>
                    <a:pt x="1478" y="3399"/>
                    <a:pt x="1486" y="3360"/>
                  </a:cubicBezTo>
                  <a:cubicBezTo>
                    <a:pt x="1502" y="3320"/>
                    <a:pt x="1526" y="3289"/>
                    <a:pt x="1541" y="3265"/>
                  </a:cubicBezTo>
                  <a:cubicBezTo>
                    <a:pt x="1549" y="3241"/>
                    <a:pt x="1534" y="3194"/>
                    <a:pt x="1613" y="3186"/>
                  </a:cubicBezTo>
                  <a:cubicBezTo>
                    <a:pt x="1692" y="3178"/>
                    <a:pt x="1692" y="3139"/>
                    <a:pt x="1739" y="3139"/>
                  </a:cubicBezTo>
                  <a:cubicBezTo>
                    <a:pt x="1794" y="3146"/>
                    <a:pt x="1794" y="3186"/>
                    <a:pt x="1826" y="3186"/>
                  </a:cubicBezTo>
                  <a:cubicBezTo>
                    <a:pt x="1850" y="3194"/>
                    <a:pt x="1850" y="3186"/>
                    <a:pt x="1889" y="3178"/>
                  </a:cubicBezTo>
                  <a:cubicBezTo>
                    <a:pt x="1929" y="3162"/>
                    <a:pt x="1929" y="3178"/>
                    <a:pt x="1952" y="3202"/>
                  </a:cubicBezTo>
                  <a:cubicBezTo>
                    <a:pt x="1968" y="3217"/>
                    <a:pt x="2008" y="3210"/>
                    <a:pt x="2024" y="3194"/>
                  </a:cubicBezTo>
                  <a:cubicBezTo>
                    <a:pt x="2047" y="3178"/>
                    <a:pt x="2127" y="3296"/>
                    <a:pt x="2166" y="3328"/>
                  </a:cubicBezTo>
                  <a:cubicBezTo>
                    <a:pt x="2205" y="3368"/>
                    <a:pt x="2277" y="3431"/>
                    <a:pt x="2324" y="3463"/>
                  </a:cubicBezTo>
                  <a:cubicBezTo>
                    <a:pt x="2372" y="3494"/>
                    <a:pt x="2316" y="3510"/>
                    <a:pt x="2419" y="3660"/>
                  </a:cubicBezTo>
                  <a:cubicBezTo>
                    <a:pt x="2522" y="3810"/>
                    <a:pt x="2482" y="3834"/>
                    <a:pt x="2514" y="3874"/>
                  </a:cubicBezTo>
                  <a:cubicBezTo>
                    <a:pt x="2545" y="3905"/>
                    <a:pt x="2498" y="3921"/>
                    <a:pt x="2538" y="3945"/>
                  </a:cubicBezTo>
                  <a:cubicBezTo>
                    <a:pt x="2585" y="3969"/>
                    <a:pt x="2688" y="4095"/>
                    <a:pt x="2704" y="4134"/>
                  </a:cubicBezTo>
                  <a:cubicBezTo>
                    <a:pt x="2727" y="4174"/>
                    <a:pt x="2727" y="4206"/>
                    <a:pt x="2767" y="4214"/>
                  </a:cubicBezTo>
                  <a:cubicBezTo>
                    <a:pt x="2806" y="4222"/>
                    <a:pt x="2814" y="4253"/>
                    <a:pt x="2838" y="4269"/>
                  </a:cubicBezTo>
                  <a:cubicBezTo>
                    <a:pt x="2862" y="4293"/>
                    <a:pt x="2838" y="4293"/>
                    <a:pt x="2838" y="4324"/>
                  </a:cubicBezTo>
                  <a:cubicBezTo>
                    <a:pt x="2830" y="4356"/>
                    <a:pt x="2814" y="4380"/>
                    <a:pt x="2870" y="4411"/>
                  </a:cubicBezTo>
                  <a:cubicBezTo>
                    <a:pt x="2917" y="4443"/>
                    <a:pt x="2830" y="4474"/>
                    <a:pt x="2862" y="4514"/>
                  </a:cubicBezTo>
                  <a:cubicBezTo>
                    <a:pt x="2893" y="4553"/>
                    <a:pt x="2941" y="4648"/>
                    <a:pt x="2964" y="4672"/>
                  </a:cubicBezTo>
                  <a:cubicBezTo>
                    <a:pt x="2988" y="4696"/>
                    <a:pt x="2949" y="4743"/>
                    <a:pt x="2972" y="4759"/>
                  </a:cubicBezTo>
                  <a:cubicBezTo>
                    <a:pt x="3004" y="4775"/>
                    <a:pt x="2988" y="4806"/>
                    <a:pt x="3012" y="4806"/>
                  </a:cubicBezTo>
                  <a:cubicBezTo>
                    <a:pt x="3028" y="4814"/>
                    <a:pt x="3067" y="4822"/>
                    <a:pt x="3115" y="4854"/>
                  </a:cubicBezTo>
                  <a:cubicBezTo>
                    <a:pt x="3170" y="4878"/>
                    <a:pt x="3154" y="4893"/>
                    <a:pt x="3202" y="4886"/>
                  </a:cubicBezTo>
                  <a:cubicBezTo>
                    <a:pt x="3241" y="4886"/>
                    <a:pt x="3257" y="4901"/>
                    <a:pt x="3312" y="4941"/>
                  </a:cubicBezTo>
                  <a:cubicBezTo>
                    <a:pt x="3360" y="4973"/>
                    <a:pt x="3375" y="4988"/>
                    <a:pt x="3423" y="4988"/>
                  </a:cubicBezTo>
                  <a:cubicBezTo>
                    <a:pt x="3470" y="4996"/>
                    <a:pt x="3478" y="4996"/>
                    <a:pt x="3510" y="4973"/>
                  </a:cubicBezTo>
                  <a:cubicBezTo>
                    <a:pt x="3542" y="4949"/>
                    <a:pt x="3597" y="5004"/>
                    <a:pt x="3637" y="5020"/>
                  </a:cubicBezTo>
                  <a:cubicBezTo>
                    <a:pt x="3668" y="5036"/>
                    <a:pt x="3684" y="5067"/>
                    <a:pt x="3708" y="5083"/>
                  </a:cubicBezTo>
                  <a:cubicBezTo>
                    <a:pt x="3723" y="5107"/>
                    <a:pt x="3715" y="5115"/>
                    <a:pt x="3747" y="5107"/>
                  </a:cubicBezTo>
                  <a:cubicBezTo>
                    <a:pt x="3779" y="5099"/>
                    <a:pt x="3763" y="5075"/>
                    <a:pt x="3763" y="5075"/>
                  </a:cubicBezTo>
                  <a:cubicBezTo>
                    <a:pt x="3763" y="5075"/>
                    <a:pt x="3794" y="5052"/>
                    <a:pt x="3802" y="5044"/>
                  </a:cubicBezTo>
                  <a:cubicBezTo>
                    <a:pt x="3810" y="5028"/>
                    <a:pt x="3826" y="5044"/>
                    <a:pt x="3834" y="5044"/>
                  </a:cubicBezTo>
                  <a:cubicBezTo>
                    <a:pt x="3834" y="5036"/>
                    <a:pt x="3826" y="5036"/>
                    <a:pt x="3826" y="5036"/>
                  </a:cubicBezTo>
                  <a:cubicBezTo>
                    <a:pt x="3818" y="4980"/>
                    <a:pt x="3810" y="4996"/>
                    <a:pt x="3802" y="5012"/>
                  </a:cubicBezTo>
                  <a:cubicBezTo>
                    <a:pt x="3794" y="5020"/>
                    <a:pt x="3794" y="5044"/>
                    <a:pt x="3779" y="5028"/>
                  </a:cubicBezTo>
                  <a:cubicBezTo>
                    <a:pt x="3771" y="5012"/>
                    <a:pt x="3802" y="5012"/>
                    <a:pt x="3779" y="4973"/>
                  </a:cubicBezTo>
                  <a:cubicBezTo>
                    <a:pt x="3763" y="4941"/>
                    <a:pt x="3755" y="4949"/>
                    <a:pt x="3747" y="4901"/>
                  </a:cubicBezTo>
                  <a:cubicBezTo>
                    <a:pt x="3739" y="4854"/>
                    <a:pt x="3708" y="4870"/>
                    <a:pt x="3708" y="4814"/>
                  </a:cubicBezTo>
                  <a:cubicBezTo>
                    <a:pt x="3708" y="4759"/>
                    <a:pt x="3731" y="4727"/>
                    <a:pt x="3708" y="4696"/>
                  </a:cubicBezTo>
                  <a:cubicBezTo>
                    <a:pt x="3684" y="4664"/>
                    <a:pt x="3668" y="4656"/>
                    <a:pt x="3676" y="4633"/>
                  </a:cubicBezTo>
                  <a:cubicBezTo>
                    <a:pt x="3684" y="4609"/>
                    <a:pt x="3660" y="4617"/>
                    <a:pt x="3660" y="4593"/>
                  </a:cubicBezTo>
                  <a:cubicBezTo>
                    <a:pt x="3652" y="4569"/>
                    <a:pt x="3652" y="4562"/>
                    <a:pt x="3676" y="4553"/>
                  </a:cubicBezTo>
                  <a:cubicBezTo>
                    <a:pt x="3700" y="4538"/>
                    <a:pt x="3708" y="4522"/>
                    <a:pt x="3708" y="4506"/>
                  </a:cubicBezTo>
                  <a:cubicBezTo>
                    <a:pt x="3700" y="4490"/>
                    <a:pt x="3723" y="4514"/>
                    <a:pt x="3723" y="4553"/>
                  </a:cubicBezTo>
                  <a:cubicBezTo>
                    <a:pt x="3723" y="4593"/>
                    <a:pt x="3739" y="4727"/>
                    <a:pt x="3755" y="4743"/>
                  </a:cubicBezTo>
                  <a:cubicBezTo>
                    <a:pt x="3771" y="4767"/>
                    <a:pt x="3802" y="4862"/>
                    <a:pt x="3802" y="4878"/>
                  </a:cubicBezTo>
                  <a:cubicBezTo>
                    <a:pt x="3794" y="4901"/>
                    <a:pt x="3802" y="4957"/>
                    <a:pt x="3818" y="4941"/>
                  </a:cubicBezTo>
                  <a:cubicBezTo>
                    <a:pt x="3826" y="4925"/>
                    <a:pt x="3826" y="4925"/>
                    <a:pt x="3818" y="4886"/>
                  </a:cubicBezTo>
                  <a:cubicBezTo>
                    <a:pt x="3802" y="4838"/>
                    <a:pt x="3794" y="4775"/>
                    <a:pt x="3779" y="4712"/>
                  </a:cubicBezTo>
                  <a:cubicBezTo>
                    <a:pt x="3755" y="4640"/>
                    <a:pt x="3747" y="4617"/>
                    <a:pt x="3747" y="4577"/>
                  </a:cubicBezTo>
                  <a:cubicBezTo>
                    <a:pt x="3747" y="4546"/>
                    <a:pt x="3739" y="4522"/>
                    <a:pt x="3731" y="4498"/>
                  </a:cubicBezTo>
                  <a:cubicBezTo>
                    <a:pt x="3723" y="4474"/>
                    <a:pt x="3723" y="4467"/>
                    <a:pt x="3715" y="4451"/>
                  </a:cubicBezTo>
                  <a:cubicBezTo>
                    <a:pt x="3700" y="4435"/>
                    <a:pt x="3692" y="4435"/>
                    <a:pt x="3668" y="4435"/>
                  </a:cubicBezTo>
                  <a:cubicBezTo>
                    <a:pt x="3652" y="4435"/>
                    <a:pt x="3637" y="4451"/>
                    <a:pt x="3621" y="4435"/>
                  </a:cubicBezTo>
                  <a:cubicBezTo>
                    <a:pt x="3597" y="4411"/>
                    <a:pt x="3581" y="4411"/>
                    <a:pt x="3597" y="4395"/>
                  </a:cubicBezTo>
                  <a:cubicBezTo>
                    <a:pt x="3613" y="4387"/>
                    <a:pt x="3652" y="4395"/>
                    <a:pt x="3676" y="4403"/>
                  </a:cubicBezTo>
                  <a:cubicBezTo>
                    <a:pt x="3692" y="4411"/>
                    <a:pt x="3700" y="4419"/>
                    <a:pt x="3715" y="4403"/>
                  </a:cubicBezTo>
                  <a:cubicBezTo>
                    <a:pt x="3731" y="4395"/>
                    <a:pt x="3731" y="4364"/>
                    <a:pt x="3739" y="4380"/>
                  </a:cubicBezTo>
                  <a:cubicBezTo>
                    <a:pt x="3739" y="4403"/>
                    <a:pt x="3723" y="4427"/>
                    <a:pt x="3739" y="4427"/>
                  </a:cubicBezTo>
                  <a:cubicBezTo>
                    <a:pt x="3763" y="4427"/>
                    <a:pt x="3755" y="4411"/>
                    <a:pt x="3763" y="4387"/>
                  </a:cubicBezTo>
                  <a:cubicBezTo>
                    <a:pt x="3763" y="4364"/>
                    <a:pt x="3826" y="4245"/>
                    <a:pt x="3834" y="4222"/>
                  </a:cubicBezTo>
                  <a:cubicBezTo>
                    <a:pt x="3850" y="4190"/>
                    <a:pt x="3850" y="4166"/>
                    <a:pt x="3834" y="4182"/>
                  </a:cubicBezTo>
                  <a:cubicBezTo>
                    <a:pt x="3818" y="4198"/>
                    <a:pt x="3802" y="4206"/>
                    <a:pt x="3802" y="4229"/>
                  </a:cubicBezTo>
                  <a:cubicBezTo>
                    <a:pt x="3802" y="4253"/>
                    <a:pt x="3794" y="4277"/>
                    <a:pt x="3779" y="4285"/>
                  </a:cubicBezTo>
                  <a:cubicBezTo>
                    <a:pt x="3771" y="4285"/>
                    <a:pt x="3771" y="4293"/>
                    <a:pt x="3771" y="4253"/>
                  </a:cubicBezTo>
                  <a:cubicBezTo>
                    <a:pt x="3771" y="4222"/>
                    <a:pt x="3771" y="4229"/>
                    <a:pt x="3747" y="4206"/>
                  </a:cubicBezTo>
                  <a:cubicBezTo>
                    <a:pt x="3723" y="4190"/>
                    <a:pt x="3700" y="4198"/>
                    <a:pt x="3700" y="4174"/>
                  </a:cubicBezTo>
                  <a:cubicBezTo>
                    <a:pt x="3700" y="4150"/>
                    <a:pt x="3684" y="4142"/>
                    <a:pt x="3708" y="4142"/>
                  </a:cubicBezTo>
                  <a:cubicBezTo>
                    <a:pt x="3731" y="4142"/>
                    <a:pt x="3755" y="4134"/>
                    <a:pt x="3771" y="4142"/>
                  </a:cubicBezTo>
                  <a:cubicBezTo>
                    <a:pt x="3779" y="4150"/>
                    <a:pt x="3779" y="4174"/>
                    <a:pt x="3794" y="4174"/>
                  </a:cubicBezTo>
                  <a:cubicBezTo>
                    <a:pt x="3810" y="4174"/>
                    <a:pt x="3802" y="4174"/>
                    <a:pt x="3826" y="4142"/>
                  </a:cubicBezTo>
                  <a:cubicBezTo>
                    <a:pt x="3842" y="4119"/>
                    <a:pt x="3897" y="4040"/>
                    <a:pt x="3874" y="4047"/>
                  </a:cubicBezTo>
                  <a:cubicBezTo>
                    <a:pt x="3850" y="4047"/>
                    <a:pt x="3826" y="4079"/>
                    <a:pt x="3826" y="4056"/>
                  </a:cubicBezTo>
                  <a:cubicBezTo>
                    <a:pt x="3818" y="4040"/>
                    <a:pt x="3818" y="4016"/>
                    <a:pt x="3842" y="4016"/>
                  </a:cubicBezTo>
                  <a:cubicBezTo>
                    <a:pt x="3858" y="4016"/>
                    <a:pt x="3881" y="3992"/>
                    <a:pt x="3905" y="4008"/>
                  </a:cubicBezTo>
                  <a:cubicBezTo>
                    <a:pt x="3929" y="4024"/>
                    <a:pt x="3929" y="4032"/>
                    <a:pt x="3937" y="4016"/>
                  </a:cubicBezTo>
                  <a:cubicBezTo>
                    <a:pt x="3953" y="4008"/>
                    <a:pt x="4016" y="3945"/>
                    <a:pt x="3992" y="3937"/>
                  </a:cubicBezTo>
                  <a:cubicBezTo>
                    <a:pt x="3961" y="3937"/>
                    <a:pt x="3961" y="3929"/>
                    <a:pt x="3961" y="3913"/>
                  </a:cubicBezTo>
                  <a:cubicBezTo>
                    <a:pt x="3961" y="3897"/>
                    <a:pt x="3961" y="3866"/>
                    <a:pt x="3992" y="3897"/>
                  </a:cubicBezTo>
                  <a:cubicBezTo>
                    <a:pt x="4023" y="3929"/>
                    <a:pt x="4000" y="3937"/>
                    <a:pt x="4039" y="3937"/>
                  </a:cubicBezTo>
                  <a:cubicBezTo>
                    <a:pt x="4070" y="3937"/>
                    <a:pt x="4094" y="3897"/>
                    <a:pt x="4094" y="3921"/>
                  </a:cubicBezTo>
                  <a:cubicBezTo>
                    <a:pt x="4086" y="3937"/>
                    <a:pt x="3984" y="4000"/>
                    <a:pt x="3992" y="4016"/>
                  </a:cubicBezTo>
                  <a:cubicBezTo>
                    <a:pt x="4000" y="4032"/>
                    <a:pt x="4016" y="4016"/>
                    <a:pt x="4039" y="4000"/>
                  </a:cubicBezTo>
                  <a:cubicBezTo>
                    <a:pt x="4054" y="3984"/>
                    <a:pt x="4165" y="3921"/>
                    <a:pt x="4141" y="3905"/>
                  </a:cubicBezTo>
                  <a:cubicBezTo>
                    <a:pt x="4118" y="3897"/>
                    <a:pt x="4149" y="3874"/>
                    <a:pt x="4110" y="3858"/>
                  </a:cubicBezTo>
                  <a:cubicBezTo>
                    <a:pt x="4070" y="3842"/>
                    <a:pt x="4094" y="3834"/>
                    <a:pt x="4070" y="3818"/>
                  </a:cubicBezTo>
                  <a:cubicBezTo>
                    <a:pt x="4054" y="3795"/>
                    <a:pt x="4039" y="3771"/>
                    <a:pt x="4054" y="3763"/>
                  </a:cubicBezTo>
                  <a:cubicBezTo>
                    <a:pt x="4078" y="3755"/>
                    <a:pt x="4062" y="3787"/>
                    <a:pt x="4094" y="3795"/>
                  </a:cubicBezTo>
                  <a:cubicBezTo>
                    <a:pt x="4126" y="3810"/>
                    <a:pt x="4141" y="3826"/>
                    <a:pt x="4157" y="3803"/>
                  </a:cubicBezTo>
                  <a:cubicBezTo>
                    <a:pt x="4173" y="3779"/>
                    <a:pt x="4181" y="3779"/>
                    <a:pt x="4204" y="3787"/>
                  </a:cubicBezTo>
                  <a:cubicBezTo>
                    <a:pt x="4220" y="3795"/>
                    <a:pt x="4244" y="3818"/>
                    <a:pt x="4268" y="3810"/>
                  </a:cubicBezTo>
                  <a:cubicBezTo>
                    <a:pt x="4292" y="3810"/>
                    <a:pt x="4276" y="3826"/>
                    <a:pt x="4252" y="3834"/>
                  </a:cubicBezTo>
                  <a:cubicBezTo>
                    <a:pt x="4228" y="3842"/>
                    <a:pt x="4213" y="3874"/>
                    <a:pt x="4220" y="3874"/>
                  </a:cubicBezTo>
                  <a:cubicBezTo>
                    <a:pt x="4236" y="3874"/>
                    <a:pt x="4276" y="3842"/>
                    <a:pt x="4323" y="3818"/>
                  </a:cubicBezTo>
                  <a:cubicBezTo>
                    <a:pt x="4371" y="3795"/>
                    <a:pt x="4402" y="3779"/>
                    <a:pt x="4386" y="3771"/>
                  </a:cubicBezTo>
                  <a:cubicBezTo>
                    <a:pt x="4371" y="3755"/>
                    <a:pt x="4379" y="3755"/>
                    <a:pt x="4402" y="3747"/>
                  </a:cubicBezTo>
                  <a:cubicBezTo>
                    <a:pt x="4426" y="3747"/>
                    <a:pt x="4450" y="3739"/>
                    <a:pt x="4473" y="3723"/>
                  </a:cubicBezTo>
                  <a:cubicBezTo>
                    <a:pt x="4489" y="3708"/>
                    <a:pt x="4616" y="3644"/>
                    <a:pt x="4639" y="3597"/>
                  </a:cubicBezTo>
                  <a:cubicBezTo>
                    <a:pt x="4663" y="3549"/>
                    <a:pt x="4647" y="3534"/>
                    <a:pt x="4679" y="3518"/>
                  </a:cubicBezTo>
                  <a:cubicBezTo>
                    <a:pt x="4703" y="3502"/>
                    <a:pt x="4734" y="3478"/>
                    <a:pt x="4742" y="3470"/>
                  </a:cubicBezTo>
                  <a:cubicBezTo>
                    <a:pt x="4758" y="3463"/>
                    <a:pt x="4766" y="3423"/>
                    <a:pt x="4750" y="3407"/>
                  </a:cubicBezTo>
                  <a:cubicBezTo>
                    <a:pt x="4734" y="3383"/>
                    <a:pt x="4734" y="3383"/>
                    <a:pt x="4726" y="3360"/>
                  </a:cubicBezTo>
                  <a:cubicBezTo>
                    <a:pt x="4711" y="3336"/>
                    <a:pt x="4703" y="3344"/>
                    <a:pt x="4703" y="3320"/>
                  </a:cubicBezTo>
                  <a:cubicBezTo>
                    <a:pt x="4703" y="3296"/>
                    <a:pt x="4695" y="3281"/>
                    <a:pt x="4711" y="3289"/>
                  </a:cubicBezTo>
                  <a:cubicBezTo>
                    <a:pt x="4726" y="3296"/>
                    <a:pt x="4750" y="3320"/>
                    <a:pt x="4766" y="3305"/>
                  </a:cubicBezTo>
                  <a:cubicBezTo>
                    <a:pt x="4774" y="3281"/>
                    <a:pt x="4774" y="3281"/>
                    <a:pt x="4790" y="3265"/>
                  </a:cubicBezTo>
                  <a:cubicBezTo>
                    <a:pt x="4797" y="3249"/>
                    <a:pt x="4813" y="3241"/>
                    <a:pt x="4821" y="3257"/>
                  </a:cubicBezTo>
                  <a:cubicBezTo>
                    <a:pt x="4821" y="3265"/>
                    <a:pt x="4853" y="3281"/>
                    <a:pt x="4829" y="3289"/>
                  </a:cubicBezTo>
                  <a:cubicBezTo>
                    <a:pt x="4813" y="3305"/>
                    <a:pt x="4813" y="3320"/>
                    <a:pt x="4813" y="3328"/>
                  </a:cubicBezTo>
                  <a:cubicBezTo>
                    <a:pt x="4821" y="3336"/>
                    <a:pt x="4790" y="3336"/>
                    <a:pt x="4806" y="3352"/>
                  </a:cubicBezTo>
                  <a:cubicBezTo>
                    <a:pt x="4813" y="3368"/>
                    <a:pt x="4797" y="3376"/>
                    <a:pt x="4829" y="3368"/>
                  </a:cubicBezTo>
                  <a:cubicBezTo>
                    <a:pt x="4853" y="3368"/>
                    <a:pt x="4869" y="3368"/>
                    <a:pt x="4853" y="3376"/>
                  </a:cubicBezTo>
                  <a:cubicBezTo>
                    <a:pt x="4837" y="3383"/>
                    <a:pt x="4797" y="3431"/>
                    <a:pt x="4790" y="3447"/>
                  </a:cubicBezTo>
                  <a:cubicBezTo>
                    <a:pt x="4782" y="3463"/>
                    <a:pt x="4766" y="3478"/>
                    <a:pt x="4750" y="3486"/>
                  </a:cubicBezTo>
                  <a:cubicBezTo>
                    <a:pt x="4734" y="3502"/>
                    <a:pt x="4703" y="3518"/>
                    <a:pt x="4703" y="3526"/>
                  </a:cubicBezTo>
                  <a:cubicBezTo>
                    <a:pt x="4695" y="3542"/>
                    <a:pt x="4679" y="3557"/>
                    <a:pt x="4719" y="3542"/>
                  </a:cubicBezTo>
                  <a:cubicBezTo>
                    <a:pt x="4758" y="3518"/>
                    <a:pt x="4790" y="3494"/>
                    <a:pt x="4797" y="3478"/>
                  </a:cubicBezTo>
                  <a:cubicBezTo>
                    <a:pt x="4806" y="3455"/>
                    <a:pt x="4829" y="3415"/>
                    <a:pt x="4877" y="3392"/>
                  </a:cubicBezTo>
                  <a:cubicBezTo>
                    <a:pt x="4932" y="3368"/>
                    <a:pt x="4964" y="3336"/>
                    <a:pt x="4995" y="3336"/>
                  </a:cubicBezTo>
                  <a:cubicBezTo>
                    <a:pt x="5035" y="3328"/>
                    <a:pt x="5145" y="3273"/>
                    <a:pt x="5177" y="3273"/>
                  </a:cubicBezTo>
                  <a:lnTo>
                    <a:pt x="5185" y="3265"/>
                  </a:lnTo>
                  <a:lnTo>
                    <a:pt x="5185" y="3265"/>
                  </a:lnTo>
                  <a:cubicBezTo>
                    <a:pt x="5185" y="3265"/>
                    <a:pt x="5185" y="3257"/>
                    <a:pt x="5169" y="3249"/>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76" name="Freeform 12"/>
            <p:cNvSpPr>
              <a:spLocks noChangeArrowheads="1"/>
            </p:cNvSpPr>
            <p:nvPr/>
          </p:nvSpPr>
          <p:spPr bwMode="auto">
            <a:xfrm>
              <a:off x="10147205" y="6755138"/>
              <a:ext cx="2778528" cy="2695033"/>
            </a:xfrm>
            <a:custGeom>
              <a:avLst/>
              <a:gdLst>
                <a:gd name="T0" fmla="*/ 3170 w 5281"/>
                <a:gd name="T1" fmla="*/ 4901 h 5124"/>
                <a:gd name="T2" fmla="*/ 2822 w 5281"/>
                <a:gd name="T3" fmla="*/ 4301 h 5124"/>
                <a:gd name="T4" fmla="*/ 2016 w 5281"/>
                <a:gd name="T5" fmla="*/ 3202 h 5124"/>
                <a:gd name="T6" fmla="*/ 1525 w 5281"/>
                <a:gd name="T7" fmla="*/ 3273 h 5124"/>
                <a:gd name="T8" fmla="*/ 893 w 5281"/>
                <a:gd name="T9" fmla="*/ 3281 h 5124"/>
                <a:gd name="T10" fmla="*/ 482 w 5281"/>
                <a:gd name="T11" fmla="*/ 2593 h 5124"/>
                <a:gd name="T12" fmla="*/ 1454 w 5281"/>
                <a:gd name="T13" fmla="*/ 2103 h 5124"/>
                <a:gd name="T14" fmla="*/ 2972 w 5281"/>
                <a:gd name="T15" fmla="*/ 1028 h 5124"/>
                <a:gd name="T16" fmla="*/ 3320 w 5281"/>
                <a:gd name="T17" fmla="*/ 1241 h 5124"/>
                <a:gd name="T18" fmla="*/ 3510 w 5281"/>
                <a:gd name="T19" fmla="*/ 1328 h 5124"/>
                <a:gd name="T20" fmla="*/ 3842 w 5281"/>
                <a:gd name="T21" fmla="*/ 1399 h 5124"/>
                <a:gd name="T22" fmla="*/ 4125 w 5281"/>
                <a:gd name="T23" fmla="*/ 1407 h 5124"/>
                <a:gd name="T24" fmla="*/ 4537 w 5281"/>
                <a:gd name="T25" fmla="*/ 1313 h 5124"/>
                <a:gd name="T26" fmla="*/ 5003 w 5281"/>
                <a:gd name="T27" fmla="*/ 1439 h 5124"/>
                <a:gd name="T28" fmla="*/ 5280 w 5281"/>
                <a:gd name="T29" fmla="*/ 2656 h 5124"/>
                <a:gd name="T30" fmla="*/ 5232 w 5281"/>
                <a:gd name="T31" fmla="*/ 3075 h 5124"/>
                <a:gd name="T32" fmla="*/ 4924 w 5281"/>
                <a:gd name="T33" fmla="*/ 3368 h 5124"/>
                <a:gd name="T34" fmla="*/ 4813 w 5281"/>
                <a:gd name="T35" fmla="*/ 3384 h 5124"/>
                <a:gd name="T36" fmla="*/ 4734 w 5281"/>
                <a:gd name="T37" fmla="*/ 3320 h 5124"/>
                <a:gd name="T38" fmla="*/ 4457 w 5281"/>
                <a:gd name="T39" fmla="*/ 3739 h 5124"/>
                <a:gd name="T40" fmla="*/ 4204 w 5281"/>
                <a:gd name="T41" fmla="*/ 3811 h 5124"/>
                <a:gd name="T42" fmla="*/ 4125 w 5281"/>
                <a:gd name="T43" fmla="*/ 3913 h 5124"/>
                <a:gd name="T44" fmla="*/ 3960 w 5281"/>
                <a:gd name="T45" fmla="*/ 3897 h 5124"/>
                <a:gd name="T46" fmla="*/ 3826 w 5281"/>
                <a:gd name="T47" fmla="*/ 4064 h 5124"/>
                <a:gd name="T48" fmla="*/ 3684 w 5281"/>
                <a:gd name="T49" fmla="*/ 4158 h 5124"/>
                <a:gd name="T50" fmla="*/ 3826 w 5281"/>
                <a:gd name="T51" fmla="*/ 4230 h 5124"/>
                <a:gd name="T52" fmla="*/ 3581 w 5281"/>
                <a:gd name="T53" fmla="*/ 4411 h 5124"/>
                <a:gd name="T54" fmla="*/ 3802 w 5281"/>
                <a:gd name="T55" fmla="*/ 4949 h 5124"/>
                <a:gd name="T56" fmla="*/ 3699 w 5281"/>
                <a:gd name="T57" fmla="*/ 4822 h 5124"/>
                <a:gd name="T58" fmla="*/ 3810 w 5281"/>
                <a:gd name="T59" fmla="*/ 5052 h 5124"/>
                <a:gd name="T60" fmla="*/ 3723 w 5281"/>
                <a:gd name="T61" fmla="*/ 5115 h 5124"/>
                <a:gd name="T62" fmla="*/ 3763 w 5281"/>
                <a:gd name="T63" fmla="*/ 4981 h 5124"/>
                <a:gd name="T64" fmla="*/ 3707 w 5281"/>
                <a:gd name="T65" fmla="*/ 4561 h 5124"/>
                <a:gd name="T66" fmla="*/ 3652 w 5281"/>
                <a:gd name="T67" fmla="*/ 4443 h 5124"/>
                <a:gd name="T68" fmla="*/ 3723 w 5281"/>
                <a:gd name="T69" fmla="*/ 4435 h 5124"/>
                <a:gd name="T70" fmla="*/ 3731 w 5281"/>
                <a:gd name="T71" fmla="*/ 4222 h 5124"/>
                <a:gd name="T72" fmla="*/ 3802 w 5281"/>
                <a:gd name="T73" fmla="*/ 4150 h 5124"/>
                <a:gd name="T74" fmla="*/ 3976 w 5281"/>
                <a:gd name="T75" fmla="*/ 3953 h 5124"/>
                <a:gd name="T76" fmla="*/ 3984 w 5281"/>
                <a:gd name="T77" fmla="*/ 4024 h 5124"/>
                <a:gd name="T78" fmla="*/ 4117 w 5281"/>
                <a:gd name="T79" fmla="*/ 3818 h 5124"/>
                <a:gd name="T80" fmla="*/ 4363 w 5281"/>
                <a:gd name="T81" fmla="*/ 3763 h 5124"/>
                <a:gd name="T82" fmla="*/ 4687 w 5281"/>
                <a:gd name="T83" fmla="*/ 3289 h 5124"/>
                <a:gd name="T84" fmla="*/ 4790 w 5281"/>
                <a:gd name="T85" fmla="*/ 3360 h 5124"/>
                <a:gd name="T86" fmla="*/ 4781 w 5281"/>
                <a:gd name="T87" fmla="*/ 3478 h 5124"/>
                <a:gd name="T88" fmla="*/ 5224 w 5281"/>
                <a:gd name="T89" fmla="*/ 3075 h 5124"/>
                <a:gd name="T90" fmla="*/ 5272 w 5281"/>
                <a:gd name="T91" fmla="*/ 2656 h 5124"/>
                <a:gd name="T92" fmla="*/ 5003 w 5281"/>
                <a:gd name="T93" fmla="*/ 1447 h 5124"/>
                <a:gd name="T94" fmla="*/ 4544 w 5281"/>
                <a:gd name="T95" fmla="*/ 1313 h 5124"/>
                <a:gd name="T96" fmla="*/ 4117 w 5281"/>
                <a:gd name="T97" fmla="*/ 1415 h 5124"/>
                <a:gd name="T98" fmla="*/ 3842 w 5281"/>
                <a:gd name="T99" fmla="*/ 1399 h 5124"/>
                <a:gd name="T100" fmla="*/ 3502 w 5281"/>
                <a:gd name="T101" fmla="*/ 1336 h 5124"/>
                <a:gd name="T102" fmla="*/ 3320 w 5281"/>
                <a:gd name="T103" fmla="*/ 1249 h 5124"/>
                <a:gd name="T104" fmla="*/ 3004 w 5281"/>
                <a:gd name="T105" fmla="*/ 1083 h 5124"/>
                <a:gd name="T106" fmla="*/ 1423 w 5281"/>
                <a:gd name="T107" fmla="*/ 2150 h 5124"/>
                <a:gd name="T108" fmla="*/ 569 w 5281"/>
                <a:gd name="T109" fmla="*/ 2648 h 5124"/>
                <a:gd name="T110" fmla="*/ 1028 w 5281"/>
                <a:gd name="T111" fmla="*/ 3368 h 5124"/>
                <a:gd name="T112" fmla="*/ 1597 w 5281"/>
                <a:gd name="T113" fmla="*/ 3186 h 5124"/>
                <a:gd name="T114" fmla="*/ 2150 w 5281"/>
                <a:gd name="T115" fmla="*/ 3336 h 5124"/>
                <a:gd name="T116" fmla="*/ 2822 w 5281"/>
                <a:gd name="T117" fmla="*/ 4348 h 5124"/>
                <a:gd name="T118" fmla="*/ 3265 w 5281"/>
                <a:gd name="T119" fmla="*/ 4917 h 5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81" h="5124">
                  <a:moveTo>
                    <a:pt x="3715" y="5123"/>
                  </a:moveTo>
                  <a:lnTo>
                    <a:pt x="3715" y="5123"/>
                  </a:lnTo>
                  <a:cubicBezTo>
                    <a:pt x="3699" y="5123"/>
                    <a:pt x="3699" y="5115"/>
                    <a:pt x="3699" y="5115"/>
                  </a:cubicBezTo>
                  <a:cubicBezTo>
                    <a:pt x="3699" y="5107"/>
                    <a:pt x="3692" y="5107"/>
                    <a:pt x="3684" y="5099"/>
                  </a:cubicBezTo>
                  <a:cubicBezTo>
                    <a:pt x="3684" y="5091"/>
                    <a:pt x="3676" y="5083"/>
                    <a:pt x="3668" y="5075"/>
                  </a:cubicBezTo>
                  <a:cubicBezTo>
                    <a:pt x="3660" y="5060"/>
                    <a:pt x="3644" y="5044"/>
                    <a:pt x="3621" y="5028"/>
                  </a:cubicBezTo>
                  <a:cubicBezTo>
                    <a:pt x="3605" y="5028"/>
                    <a:pt x="3597" y="5020"/>
                    <a:pt x="3589" y="5012"/>
                  </a:cubicBezTo>
                  <a:cubicBezTo>
                    <a:pt x="3565" y="4996"/>
                    <a:pt x="3534" y="4981"/>
                    <a:pt x="3518" y="4981"/>
                  </a:cubicBezTo>
                  <a:cubicBezTo>
                    <a:pt x="3510" y="4981"/>
                    <a:pt x="3502" y="4981"/>
                    <a:pt x="3494" y="4988"/>
                  </a:cubicBezTo>
                  <a:cubicBezTo>
                    <a:pt x="3462" y="5012"/>
                    <a:pt x="3454" y="5012"/>
                    <a:pt x="3407" y="5004"/>
                  </a:cubicBezTo>
                  <a:cubicBezTo>
                    <a:pt x="3367" y="4996"/>
                    <a:pt x="3352" y="4988"/>
                    <a:pt x="3312" y="4965"/>
                  </a:cubicBezTo>
                  <a:cubicBezTo>
                    <a:pt x="3304" y="4957"/>
                    <a:pt x="3296" y="4957"/>
                    <a:pt x="3288" y="4949"/>
                  </a:cubicBezTo>
                  <a:cubicBezTo>
                    <a:pt x="3281" y="4941"/>
                    <a:pt x="3265" y="4933"/>
                    <a:pt x="3257" y="4925"/>
                  </a:cubicBezTo>
                  <a:cubicBezTo>
                    <a:pt x="3233" y="4909"/>
                    <a:pt x="3217" y="4894"/>
                    <a:pt x="3186" y="4901"/>
                  </a:cubicBezTo>
                  <a:cubicBezTo>
                    <a:pt x="3178" y="4901"/>
                    <a:pt x="3170" y="4901"/>
                    <a:pt x="3170" y="4901"/>
                  </a:cubicBezTo>
                  <a:cubicBezTo>
                    <a:pt x="3154" y="4901"/>
                    <a:pt x="3146" y="4894"/>
                    <a:pt x="3138" y="4886"/>
                  </a:cubicBezTo>
                  <a:cubicBezTo>
                    <a:pt x="3130" y="4886"/>
                    <a:pt x="3122" y="4878"/>
                    <a:pt x="3099" y="4862"/>
                  </a:cubicBezTo>
                  <a:cubicBezTo>
                    <a:pt x="3035" y="4830"/>
                    <a:pt x="3004" y="4822"/>
                    <a:pt x="2988" y="4822"/>
                  </a:cubicBezTo>
                  <a:cubicBezTo>
                    <a:pt x="2980" y="4822"/>
                    <a:pt x="2980" y="4807"/>
                    <a:pt x="2972" y="4799"/>
                  </a:cubicBezTo>
                  <a:cubicBezTo>
                    <a:pt x="2972" y="4791"/>
                    <a:pt x="2972" y="4775"/>
                    <a:pt x="2956" y="4767"/>
                  </a:cubicBezTo>
                  <a:cubicBezTo>
                    <a:pt x="2941" y="4759"/>
                    <a:pt x="2948" y="4743"/>
                    <a:pt x="2948" y="4728"/>
                  </a:cubicBezTo>
                  <a:cubicBezTo>
                    <a:pt x="2956" y="4712"/>
                    <a:pt x="2956" y="4696"/>
                    <a:pt x="2948" y="4688"/>
                  </a:cubicBezTo>
                  <a:cubicBezTo>
                    <a:pt x="2933" y="4672"/>
                    <a:pt x="2917" y="4641"/>
                    <a:pt x="2901" y="4617"/>
                  </a:cubicBezTo>
                  <a:cubicBezTo>
                    <a:pt x="2877" y="4577"/>
                    <a:pt x="2862" y="4546"/>
                    <a:pt x="2846" y="4530"/>
                  </a:cubicBezTo>
                  <a:cubicBezTo>
                    <a:pt x="2830" y="4506"/>
                    <a:pt x="2838" y="4482"/>
                    <a:pt x="2854" y="4467"/>
                  </a:cubicBezTo>
                  <a:cubicBezTo>
                    <a:pt x="2862" y="4459"/>
                    <a:pt x="2862" y="4443"/>
                    <a:pt x="2862" y="4435"/>
                  </a:cubicBezTo>
                  <a:cubicBezTo>
                    <a:pt x="2862" y="4435"/>
                    <a:pt x="2854" y="4427"/>
                    <a:pt x="2846" y="4419"/>
                  </a:cubicBezTo>
                  <a:cubicBezTo>
                    <a:pt x="2798" y="4395"/>
                    <a:pt x="2806" y="4372"/>
                    <a:pt x="2814" y="4348"/>
                  </a:cubicBezTo>
                  <a:cubicBezTo>
                    <a:pt x="2814" y="4340"/>
                    <a:pt x="2814" y="4332"/>
                    <a:pt x="2814" y="4332"/>
                  </a:cubicBezTo>
                  <a:cubicBezTo>
                    <a:pt x="2814" y="4317"/>
                    <a:pt x="2822" y="4308"/>
                    <a:pt x="2822" y="4301"/>
                  </a:cubicBezTo>
                  <a:cubicBezTo>
                    <a:pt x="2830" y="4293"/>
                    <a:pt x="2830" y="4293"/>
                    <a:pt x="2822" y="4285"/>
                  </a:cubicBezTo>
                  <a:cubicBezTo>
                    <a:pt x="2814" y="4277"/>
                    <a:pt x="2806" y="4269"/>
                    <a:pt x="2798" y="4261"/>
                  </a:cubicBezTo>
                  <a:cubicBezTo>
                    <a:pt x="2790" y="4245"/>
                    <a:pt x="2775" y="4230"/>
                    <a:pt x="2751" y="4222"/>
                  </a:cubicBezTo>
                  <a:cubicBezTo>
                    <a:pt x="2719" y="4222"/>
                    <a:pt x="2711" y="4206"/>
                    <a:pt x="2703" y="4182"/>
                  </a:cubicBezTo>
                  <a:cubicBezTo>
                    <a:pt x="2703" y="4166"/>
                    <a:pt x="2695" y="4158"/>
                    <a:pt x="2688" y="4142"/>
                  </a:cubicBezTo>
                  <a:cubicBezTo>
                    <a:pt x="2664" y="4111"/>
                    <a:pt x="2569" y="3977"/>
                    <a:pt x="2522" y="3953"/>
                  </a:cubicBezTo>
                  <a:cubicBezTo>
                    <a:pt x="2498" y="3945"/>
                    <a:pt x="2498" y="3929"/>
                    <a:pt x="2506" y="3921"/>
                  </a:cubicBezTo>
                  <a:cubicBezTo>
                    <a:pt x="2506" y="3905"/>
                    <a:pt x="2514" y="3897"/>
                    <a:pt x="2498" y="3882"/>
                  </a:cubicBezTo>
                  <a:cubicBezTo>
                    <a:pt x="2490" y="3866"/>
                    <a:pt x="2482" y="3858"/>
                    <a:pt x="2482" y="3842"/>
                  </a:cubicBezTo>
                  <a:cubicBezTo>
                    <a:pt x="2474" y="3811"/>
                    <a:pt x="2466" y="3763"/>
                    <a:pt x="2395" y="3668"/>
                  </a:cubicBezTo>
                  <a:cubicBezTo>
                    <a:pt x="2340" y="3581"/>
                    <a:pt x="2332" y="3534"/>
                    <a:pt x="2332" y="3510"/>
                  </a:cubicBezTo>
                  <a:cubicBezTo>
                    <a:pt x="2332" y="3494"/>
                    <a:pt x="2324" y="3486"/>
                    <a:pt x="2308" y="3471"/>
                  </a:cubicBezTo>
                  <a:cubicBezTo>
                    <a:pt x="2261" y="3439"/>
                    <a:pt x="2182" y="3376"/>
                    <a:pt x="2150" y="3336"/>
                  </a:cubicBezTo>
                  <a:cubicBezTo>
                    <a:pt x="2134" y="3328"/>
                    <a:pt x="2118" y="3313"/>
                    <a:pt x="2103" y="3289"/>
                  </a:cubicBezTo>
                  <a:cubicBezTo>
                    <a:pt x="2071" y="3249"/>
                    <a:pt x="2031" y="3202"/>
                    <a:pt x="2016" y="3202"/>
                  </a:cubicBezTo>
                  <a:lnTo>
                    <a:pt x="2016" y="3202"/>
                  </a:lnTo>
                  <a:cubicBezTo>
                    <a:pt x="2000" y="3218"/>
                    <a:pt x="1976" y="3225"/>
                    <a:pt x="1960" y="3225"/>
                  </a:cubicBezTo>
                  <a:cubicBezTo>
                    <a:pt x="1952" y="3225"/>
                    <a:pt x="1945" y="3218"/>
                    <a:pt x="1936" y="3210"/>
                  </a:cubicBezTo>
                  <a:cubicBezTo>
                    <a:pt x="1929" y="3210"/>
                    <a:pt x="1929" y="3202"/>
                    <a:pt x="1921" y="3202"/>
                  </a:cubicBezTo>
                  <a:cubicBezTo>
                    <a:pt x="1913" y="3186"/>
                    <a:pt x="1905" y="3186"/>
                    <a:pt x="1897" y="3186"/>
                  </a:cubicBezTo>
                  <a:cubicBezTo>
                    <a:pt x="1889" y="3186"/>
                    <a:pt x="1881" y="3186"/>
                    <a:pt x="1873" y="3186"/>
                  </a:cubicBezTo>
                  <a:cubicBezTo>
                    <a:pt x="1865" y="3186"/>
                    <a:pt x="1858" y="3194"/>
                    <a:pt x="1850" y="3194"/>
                  </a:cubicBezTo>
                  <a:cubicBezTo>
                    <a:pt x="1834" y="3202"/>
                    <a:pt x="1826" y="3202"/>
                    <a:pt x="1810" y="3202"/>
                  </a:cubicBezTo>
                  <a:cubicBezTo>
                    <a:pt x="1794" y="3202"/>
                    <a:pt x="1786" y="3186"/>
                    <a:pt x="1778" y="3178"/>
                  </a:cubicBezTo>
                  <a:cubicBezTo>
                    <a:pt x="1763" y="3170"/>
                    <a:pt x="1755" y="3154"/>
                    <a:pt x="1723" y="3154"/>
                  </a:cubicBezTo>
                  <a:cubicBezTo>
                    <a:pt x="1723" y="3154"/>
                    <a:pt x="1723" y="3154"/>
                    <a:pt x="1715" y="3154"/>
                  </a:cubicBezTo>
                  <a:cubicBezTo>
                    <a:pt x="1699" y="3154"/>
                    <a:pt x="1692" y="3154"/>
                    <a:pt x="1676" y="3162"/>
                  </a:cubicBezTo>
                  <a:cubicBezTo>
                    <a:pt x="1660" y="3178"/>
                    <a:pt x="1644" y="3186"/>
                    <a:pt x="1597" y="3194"/>
                  </a:cubicBezTo>
                  <a:cubicBezTo>
                    <a:pt x="1533" y="3202"/>
                    <a:pt x="1533" y="3225"/>
                    <a:pt x="1533" y="3249"/>
                  </a:cubicBezTo>
                  <a:cubicBezTo>
                    <a:pt x="1533" y="3257"/>
                    <a:pt x="1525" y="3265"/>
                    <a:pt x="1525" y="3273"/>
                  </a:cubicBezTo>
                  <a:cubicBezTo>
                    <a:pt x="1525" y="3281"/>
                    <a:pt x="1518" y="3289"/>
                    <a:pt x="1510" y="3297"/>
                  </a:cubicBezTo>
                  <a:cubicBezTo>
                    <a:pt x="1502" y="3320"/>
                    <a:pt x="1486" y="3344"/>
                    <a:pt x="1478" y="3376"/>
                  </a:cubicBezTo>
                  <a:cubicBezTo>
                    <a:pt x="1470" y="3384"/>
                    <a:pt x="1470" y="3391"/>
                    <a:pt x="1470" y="3400"/>
                  </a:cubicBezTo>
                  <a:cubicBezTo>
                    <a:pt x="1462" y="3439"/>
                    <a:pt x="1454" y="3478"/>
                    <a:pt x="1415" y="3494"/>
                  </a:cubicBezTo>
                  <a:cubicBezTo>
                    <a:pt x="1399" y="3502"/>
                    <a:pt x="1391" y="3526"/>
                    <a:pt x="1383" y="3542"/>
                  </a:cubicBezTo>
                  <a:cubicBezTo>
                    <a:pt x="1375" y="3550"/>
                    <a:pt x="1375" y="3565"/>
                    <a:pt x="1359" y="3565"/>
                  </a:cubicBezTo>
                  <a:cubicBezTo>
                    <a:pt x="1352" y="3565"/>
                    <a:pt x="1336" y="3565"/>
                    <a:pt x="1328" y="3557"/>
                  </a:cubicBezTo>
                  <a:cubicBezTo>
                    <a:pt x="1312" y="3550"/>
                    <a:pt x="1304" y="3534"/>
                    <a:pt x="1288" y="3526"/>
                  </a:cubicBezTo>
                  <a:cubicBezTo>
                    <a:pt x="1233" y="3494"/>
                    <a:pt x="1162" y="3439"/>
                    <a:pt x="1146" y="3439"/>
                  </a:cubicBezTo>
                  <a:cubicBezTo>
                    <a:pt x="1138" y="3439"/>
                    <a:pt x="1138" y="3439"/>
                    <a:pt x="1138" y="3439"/>
                  </a:cubicBezTo>
                  <a:cubicBezTo>
                    <a:pt x="1138" y="3447"/>
                    <a:pt x="1138" y="3447"/>
                    <a:pt x="1138" y="3447"/>
                  </a:cubicBezTo>
                  <a:cubicBezTo>
                    <a:pt x="1122" y="3447"/>
                    <a:pt x="1106" y="3431"/>
                    <a:pt x="1091" y="3415"/>
                  </a:cubicBezTo>
                  <a:cubicBezTo>
                    <a:pt x="1067" y="3391"/>
                    <a:pt x="1051" y="3376"/>
                    <a:pt x="1028" y="3376"/>
                  </a:cubicBezTo>
                  <a:cubicBezTo>
                    <a:pt x="996" y="3376"/>
                    <a:pt x="933" y="3344"/>
                    <a:pt x="909" y="3304"/>
                  </a:cubicBezTo>
                  <a:cubicBezTo>
                    <a:pt x="901" y="3297"/>
                    <a:pt x="901" y="3289"/>
                    <a:pt x="893" y="3281"/>
                  </a:cubicBezTo>
                  <a:cubicBezTo>
                    <a:pt x="893" y="3265"/>
                    <a:pt x="893" y="3265"/>
                    <a:pt x="869" y="3257"/>
                  </a:cubicBezTo>
                  <a:cubicBezTo>
                    <a:pt x="861" y="3249"/>
                    <a:pt x="861" y="3249"/>
                    <a:pt x="861" y="3249"/>
                  </a:cubicBezTo>
                  <a:cubicBezTo>
                    <a:pt x="822" y="3241"/>
                    <a:pt x="798" y="3233"/>
                    <a:pt x="782" y="3186"/>
                  </a:cubicBezTo>
                  <a:cubicBezTo>
                    <a:pt x="775" y="3170"/>
                    <a:pt x="766" y="3147"/>
                    <a:pt x="751" y="3131"/>
                  </a:cubicBezTo>
                  <a:cubicBezTo>
                    <a:pt x="735" y="3091"/>
                    <a:pt x="711" y="3051"/>
                    <a:pt x="719" y="3020"/>
                  </a:cubicBezTo>
                  <a:cubicBezTo>
                    <a:pt x="727" y="2996"/>
                    <a:pt x="743" y="2988"/>
                    <a:pt x="759" y="2980"/>
                  </a:cubicBezTo>
                  <a:cubicBezTo>
                    <a:pt x="766" y="2980"/>
                    <a:pt x="766" y="2973"/>
                    <a:pt x="775" y="2965"/>
                  </a:cubicBezTo>
                  <a:cubicBezTo>
                    <a:pt x="775" y="2957"/>
                    <a:pt x="766" y="2941"/>
                    <a:pt x="743" y="2917"/>
                  </a:cubicBezTo>
                  <a:cubicBezTo>
                    <a:pt x="695" y="2854"/>
                    <a:pt x="695" y="2854"/>
                    <a:pt x="695" y="2830"/>
                  </a:cubicBezTo>
                  <a:cubicBezTo>
                    <a:pt x="695" y="2830"/>
                    <a:pt x="695" y="2822"/>
                    <a:pt x="695" y="2814"/>
                  </a:cubicBezTo>
                  <a:cubicBezTo>
                    <a:pt x="695" y="2807"/>
                    <a:pt x="695" y="2799"/>
                    <a:pt x="695" y="2791"/>
                  </a:cubicBezTo>
                  <a:cubicBezTo>
                    <a:pt x="703" y="2775"/>
                    <a:pt x="703" y="2767"/>
                    <a:pt x="656" y="2727"/>
                  </a:cubicBezTo>
                  <a:cubicBezTo>
                    <a:pt x="608" y="2696"/>
                    <a:pt x="585" y="2672"/>
                    <a:pt x="561" y="2648"/>
                  </a:cubicBezTo>
                  <a:cubicBezTo>
                    <a:pt x="553" y="2641"/>
                    <a:pt x="545" y="2633"/>
                    <a:pt x="529" y="2617"/>
                  </a:cubicBezTo>
                  <a:cubicBezTo>
                    <a:pt x="513" y="2601"/>
                    <a:pt x="498" y="2593"/>
                    <a:pt x="482" y="2593"/>
                  </a:cubicBezTo>
                  <a:cubicBezTo>
                    <a:pt x="458" y="2585"/>
                    <a:pt x="435" y="2577"/>
                    <a:pt x="427" y="2538"/>
                  </a:cubicBezTo>
                  <a:cubicBezTo>
                    <a:pt x="411" y="2490"/>
                    <a:pt x="403" y="2474"/>
                    <a:pt x="371" y="2451"/>
                  </a:cubicBezTo>
                  <a:cubicBezTo>
                    <a:pt x="371" y="2443"/>
                    <a:pt x="363" y="2435"/>
                    <a:pt x="355" y="2427"/>
                  </a:cubicBezTo>
                  <a:cubicBezTo>
                    <a:pt x="308" y="2380"/>
                    <a:pt x="292" y="2364"/>
                    <a:pt x="229" y="2324"/>
                  </a:cubicBezTo>
                  <a:cubicBezTo>
                    <a:pt x="213" y="2308"/>
                    <a:pt x="197" y="2308"/>
                    <a:pt x="189" y="2308"/>
                  </a:cubicBezTo>
                  <a:cubicBezTo>
                    <a:pt x="166" y="2301"/>
                    <a:pt x="166" y="2301"/>
                    <a:pt x="166" y="2261"/>
                  </a:cubicBezTo>
                  <a:cubicBezTo>
                    <a:pt x="166" y="2190"/>
                    <a:pt x="95" y="2143"/>
                    <a:pt x="87" y="2143"/>
                  </a:cubicBezTo>
                  <a:cubicBezTo>
                    <a:pt x="87" y="2143"/>
                    <a:pt x="87" y="2143"/>
                    <a:pt x="55" y="2143"/>
                  </a:cubicBezTo>
                  <a:cubicBezTo>
                    <a:pt x="47" y="2143"/>
                    <a:pt x="47" y="2143"/>
                    <a:pt x="47" y="2143"/>
                  </a:cubicBezTo>
                  <a:cubicBezTo>
                    <a:pt x="47" y="2135"/>
                    <a:pt x="47" y="2135"/>
                    <a:pt x="47" y="2135"/>
                  </a:cubicBezTo>
                  <a:cubicBezTo>
                    <a:pt x="0" y="2040"/>
                    <a:pt x="8" y="2032"/>
                    <a:pt x="8" y="2024"/>
                  </a:cubicBezTo>
                  <a:lnTo>
                    <a:pt x="16" y="2024"/>
                  </a:lnTo>
                  <a:lnTo>
                    <a:pt x="23" y="2024"/>
                  </a:lnTo>
                  <a:cubicBezTo>
                    <a:pt x="71" y="2032"/>
                    <a:pt x="1399" y="2143"/>
                    <a:pt x="1423" y="2143"/>
                  </a:cubicBezTo>
                  <a:cubicBezTo>
                    <a:pt x="1454" y="2143"/>
                    <a:pt x="1454" y="2103"/>
                    <a:pt x="1454" y="2103"/>
                  </a:cubicBezTo>
                  <a:cubicBezTo>
                    <a:pt x="1597" y="0"/>
                    <a:pt x="1597" y="0"/>
                    <a:pt x="1597" y="0"/>
                  </a:cubicBezTo>
                  <a:lnTo>
                    <a:pt x="1597" y="0"/>
                  </a:lnTo>
                  <a:cubicBezTo>
                    <a:pt x="2743" y="63"/>
                    <a:pt x="2743" y="63"/>
                    <a:pt x="2743" y="63"/>
                  </a:cubicBezTo>
                  <a:lnTo>
                    <a:pt x="2743" y="63"/>
                  </a:lnTo>
                  <a:cubicBezTo>
                    <a:pt x="2735" y="419"/>
                    <a:pt x="2735" y="949"/>
                    <a:pt x="2759" y="965"/>
                  </a:cubicBezTo>
                  <a:cubicBezTo>
                    <a:pt x="2775" y="980"/>
                    <a:pt x="2790" y="996"/>
                    <a:pt x="2798" y="1012"/>
                  </a:cubicBezTo>
                  <a:cubicBezTo>
                    <a:pt x="2806" y="1028"/>
                    <a:pt x="2822" y="1044"/>
                    <a:pt x="2838" y="1060"/>
                  </a:cubicBezTo>
                  <a:cubicBezTo>
                    <a:pt x="2846" y="1067"/>
                    <a:pt x="2854" y="1067"/>
                    <a:pt x="2862" y="1067"/>
                  </a:cubicBezTo>
                  <a:cubicBezTo>
                    <a:pt x="2869" y="1067"/>
                    <a:pt x="2869" y="1067"/>
                    <a:pt x="2877" y="1067"/>
                  </a:cubicBezTo>
                  <a:cubicBezTo>
                    <a:pt x="2885" y="1067"/>
                    <a:pt x="2885" y="1060"/>
                    <a:pt x="2893" y="1060"/>
                  </a:cubicBezTo>
                  <a:cubicBezTo>
                    <a:pt x="2901" y="1060"/>
                    <a:pt x="2909" y="1060"/>
                    <a:pt x="2917" y="1067"/>
                  </a:cubicBezTo>
                  <a:cubicBezTo>
                    <a:pt x="2925" y="1067"/>
                    <a:pt x="2925" y="1067"/>
                    <a:pt x="2933" y="1067"/>
                  </a:cubicBezTo>
                  <a:cubicBezTo>
                    <a:pt x="2941" y="1067"/>
                    <a:pt x="2941" y="1060"/>
                    <a:pt x="2948" y="1051"/>
                  </a:cubicBezTo>
                  <a:cubicBezTo>
                    <a:pt x="2948" y="1044"/>
                    <a:pt x="2948" y="1036"/>
                    <a:pt x="2964" y="1028"/>
                  </a:cubicBezTo>
                  <a:cubicBezTo>
                    <a:pt x="2964" y="1028"/>
                    <a:pt x="2964" y="1028"/>
                    <a:pt x="2972" y="1028"/>
                  </a:cubicBezTo>
                  <a:cubicBezTo>
                    <a:pt x="2988" y="1028"/>
                    <a:pt x="2996" y="1051"/>
                    <a:pt x="3012" y="1075"/>
                  </a:cubicBezTo>
                  <a:cubicBezTo>
                    <a:pt x="3012" y="1083"/>
                    <a:pt x="3012" y="1083"/>
                    <a:pt x="3012" y="1083"/>
                  </a:cubicBezTo>
                  <a:cubicBezTo>
                    <a:pt x="3020" y="1091"/>
                    <a:pt x="3020" y="1099"/>
                    <a:pt x="3020" y="1107"/>
                  </a:cubicBezTo>
                  <a:cubicBezTo>
                    <a:pt x="3020" y="1131"/>
                    <a:pt x="3028" y="1146"/>
                    <a:pt x="3043" y="1146"/>
                  </a:cubicBezTo>
                  <a:cubicBezTo>
                    <a:pt x="3051" y="1154"/>
                    <a:pt x="3067" y="1154"/>
                    <a:pt x="3067" y="1162"/>
                  </a:cubicBezTo>
                  <a:cubicBezTo>
                    <a:pt x="3083" y="1162"/>
                    <a:pt x="3091" y="1170"/>
                    <a:pt x="3115" y="1170"/>
                  </a:cubicBezTo>
                  <a:cubicBezTo>
                    <a:pt x="3115" y="1170"/>
                    <a:pt x="3122" y="1170"/>
                    <a:pt x="3130" y="1170"/>
                  </a:cubicBezTo>
                  <a:cubicBezTo>
                    <a:pt x="3170" y="1162"/>
                    <a:pt x="3186" y="1194"/>
                    <a:pt x="3186" y="1194"/>
                  </a:cubicBezTo>
                  <a:cubicBezTo>
                    <a:pt x="3194" y="1202"/>
                    <a:pt x="3201" y="1202"/>
                    <a:pt x="3209" y="1202"/>
                  </a:cubicBezTo>
                  <a:cubicBezTo>
                    <a:pt x="3217" y="1202"/>
                    <a:pt x="3225" y="1202"/>
                    <a:pt x="3233" y="1202"/>
                  </a:cubicBezTo>
                  <a:cubicBezTo>
                    <a:pt x="3241" y="1194"/>
                    <a:pt x="3249" y="1194"/>
                    <a:pt x="3265" y="1194"/>
                  </a:cubicBezTo>
                  <a:lnTo>
                    <a:pt x="3273" y="1194"/>
                  </a:lnTo>
                  <a:cubicBezTo>
                    <a:pt x="3304" y="1194"/>
                    <a:pt x="3304" y="1210"/>
                    <a:pt x="3312" y="1226"/>
                  </a:cubicBezTo>
                  <a:cubicBezTo>
                    <a:pt x="3312" y="1233"/>
                    <a:pt x="3312" y="1233"/>
                    <a:pt x="3312" y="1233"/>
                  </a:cubicBezTo>
                  <a:cubicBezTo>
                    <a:pt x="3312" y="1241"/>
                    <a:pt x="3312" y="1241"/>
                    <a:pt x="3320" y="1241"/>
                  </a:cubicBezTo>
                  <a:cubicBezTo>
                    <a:pt x="3328" y="1241"/>
                    <a:pt x="3344" y="1233"/>
                    <a:pt x="3352" y="1218"/>
                  </a:cubicBezTo>
                  <a:cubicBezTo>
                    <a:pt x="3352" y="1202"/>
                    <a:pt x="3359" y="1194"/>
                    <a:pt x="3367" y="1194"/>
                  </a:cubicBezTo>
                  <a:cubicBezTo>
                    <a:pt x="3367" y="1194"/>
                    <a:pt x="3375" y="1194"/>
                    <a:pt x="3375" y="1202"/>
                  </a:cubicBezTo>
                  <a:lnTo>
                    <a:pt x="3383" y="1202"/>
                  </a:lnTo>
                  <a:lnTo>
                    <a:pt x="3383" y="1202"/>
                  </a:lnTo>
                  <a:cubicBezTo>
                    <a:pt x="3383" y="1186"/>
                    <a:pt x="3399" y="1186"/>
                    <a:pt x="3399" y="1186"/>
                  </a:cubicBezTo>
                  <a:cubicBezTo>
                    <a:pt x="3407" y="1186"/>
                    <a:pt x="3415" y="1186"/>
                    <a:pt x="3423" y="1186"/>
                  </a:cubicBezTo>
                  <a:cubicBezTo>
                    <a:pt x="3423" y="1186"/>
                    <a:pt x="3439" y="1186"/>
                    <a:pt x="3446" y="1186"/>
                  </a:cubicBezTo>
                  <a:cubicBezTo>
                    <a:pt x="3454" y="1186"/>
                    <a:pt x="3462" y="1194"/>
                    <a:pt x="3462" y="1194"/>
                  </a:cubicBezTo>
                  <a:cubicBezTo>
                    <a:pt x="3470" y="1202"/>
                    <a:pt x="3470" y="1210"/>
                    <a:pt x="3470" y="1226"/>
                  </a:cubicBezTo>
                  <a:lnTo>
                    <a:pt x="3470" y="1233"/>
                  </a:lnTo>
                  <a:cubicBezTo>
                    <a:pt x="3470" y="1249"/>
                    <a:pt x="3470" y="1249"/>
                    <a:pt x="3478" y="1249"/>
                  </a:cubicBezTo>
                  <a:cubicBezTo>
                    <a:pt x="3486" y="1257"/>
                    <a:pt x="3486" y="1257"/>
                    <a:pt x="3494" y="1257"/>
                  </a:cubicBezTo>
                  <a:cubicBezTo>
                    <a:pt x="3510" y="1265"/>
                    <a:pt x="3510" y="1281"/>
                    <a:pt x="3510" y="1297"/>
                  </a:cubicBezTo>
                  <a:cubicBezTo>
                    <a:pt x="3510" y="1304"/>
                    <a:pt x="3502" y="1320"/>
                    <a:pt x="3510" y="1328"/>
                  </a:cubicBezTo>
                  <a:cubicBezTo>
                    <a:pt x="3510" y="1336"/>
                    <a:pt x="3518" y="1336"/>
                    <a:pt x="3518" y="1336"/>
                  </a:cubicBezTo>
                  <a:cubicBezTo>
                    <a:pt x="3526" y="1336"/>
                    <a:pt x="3549" y="1320"/>
                    <a:pt x="3557" y="1304"/>
                  </a:cubicBezTo>
                  <a:cubicBezTo>
                    <a:pt x="3573" y="1281"/>
                    <a:pt x="3597" y="1273"/>
                    <a:pt x="3628" y="1281"/>
                  </a:cubicBezTo>
                  <a:cubicBezTo>
                    <a:pt x="3660" y="1289"/>
                    <a:pt x="3668" y="1304"/>
                    <a:pt x="3676" y="1320"/>
                  </a:cubicBezTo>
                  <a:cubicBezTo>
                    <a:pt x="3684" y="1328"/>
                    <a:pt x="3684" y="1328"/>
                    <a:pt x="3684" y="1328"/>
                  </a:cubicBezTo>
                  <a:cubicBezTo>
                    <a:pt x="3684" y="1336"/>
                    <a:pt x="3692" y="1336"/>
                    <a:pt x="3699" y="1336"/>
                  </a:cubicBezTo>
                  <a:cubicBezTo>
                    <a:pt x="3707" y="1336"/>
                    <a:pt x="3715" y="1336"/>
                    <a:pt x="3715" y="1320"/>
                  </a:cubicBezTo>
                  <a:cubicBezTo>
                    <a:pt x="3715" y="1313"/>
                    <a:pt x="3739" y="1304"/>
                    <a:pt x="3778" y="1304"/>
                  </a:cubicBezTo>
                  <a:cubicBezTo>
                    <a:pt x="3786" y="1304"/>
                    <a:pt x="3794" y="1304"/>
                    <a:pt x="3802" y="1304"/>
                  </a:cubicBezTo>
                  <a:cubicBezTo>
                    <a:pt x="3810" y="1304"/>
                    <a:pt x="3810" y="1304"/>
                    <a:pt x="3810" y="1304"/>
                  </a:cubicBezTo>
                  <a:cubicBezTo>
                    <a:pt x="3818" y="1304"/>
                    <a:pt x="3818" y="1304"/>
                    <a:pt x="3818" y="1313"/>
                  </a:cubicBezTo>
                  <a:cubicBezTo>
                    <a:pt x="3826" y="1313"/>
                    <a:pt x="3818" y="1320"/>
                    <a:pt x="3818" y="1336"/>
                  </a:cubicBezTo>
                  <a:cubicBezTo>
                    <a:pt x="3818" y="1344"/>
                    <a:pt x="3818" y="1352"/>
                    <a:pt x="3810" y="1360"/>
                  </a:cubicBezTo>
                  <a:cubicBezTo>
                    <a:pt x="3810" y="1384"/>
                    <a:pt x="3818" y="1391"/>
                    <a:pt x="3834" y="1391"/>
                  </a:cubicBezTo>
                  <a:cubicBezTo>
                    <a:pt x="3834" y="1391"/>
                    <a:pt x="3842" y="1391"/>
                    <a:pt x="3842" y="1399"/>
                  </a:cubicBezTo>
                  <a:lnTo>
                    <a:pt x="3842" y="1399"/>
                  </a:lnTo>
                  <a:cubicBezTo>
                    <a:pt x="3850" y="1399"/>
                    <a:pt x="3858" y="1368"/>
                    <a:pt x="3858" y="1344"/>
                  </a:cubicBezTo>
                  <a:cubicBezTo>
                    <a:pt x="3858" y="1320"/>
                    <a:pt x="3865" y="1320"/>
                    <a:pt x="3865" y="1304"/>
                  </a:cubicBezTo>
                  <a:cubicBezTo>
                    <a:pt x="3874" y="1297"/>
                    <a:pt x="3874" y="1297"/>
                    <a:pt x="3881" y="1281"/>
                  </a:cubicBezTo>
                  <a:cubicBezTo>
                    <a:pt x="3881" y="1273"/>
                    <a:pt x="3889" y="1265"/>
                    <a:pt x="3897" y="1265"/>
                  </a:cubicBezTo>
                  <a:lnTo>
                    <a:pt x="3905" y="1273"/>
                  </a:lnTo>
                  <a:cubicBezTo>
                    <a:pt x="3913" y="1281"/>
                    <a:pt x="3913" y="1289"/>
                    <a:pt x="3913" y="1289"/>
                  </a:cubicBezTo>
                  <a:cubicBezTo>
                    <a:pt x="3929" y="1304"/>
                    <a:pt x="3945" y="1313"/>
                    <a:pt x="3960" y="1336"/>
                  </a:cubicBezTo>
                  <a:cubicBezTo>
                    <a:pt x="3960" y="1344"/>
                    <a:pt x="3968" y="1344"/>
                    <a:pt x="3968" y="1344"/>
                  </a:cubicBezTo>
                  <a:cubicBezTo>
                    <a:pt x="3976" y="1344"/>
                    <a:pt x="3984" y="1328"/>
                    <a:pt x="3984" y="1313"/>
                  </a:cubicBezTo>
                  <a:lnTo>
                    <a:pt x="3984" y="1313"/>
                  </a:lnTo>
                  <a:cubicBezTo>
                    <a:pt x="3992" y="1304"/>
                    <a:pt x="3992" y="1297"/>
                    <a:pt x="4000" y="1297"/>
                  </a:cubicBezTo>
                  <a:cubicBezTo>
                    <a:pt x="4007" y="1297"/>
                    <a:pt x="4023" y="1313"/>
                    <a:pt x="4038" y="1328"/>
                  </a:cubicBezTo>
                  <a:cubicBezTo>
                    <a:pt x="4046" y="1336"/>
                    <a:pt x="4046" y="1336"/>
                    <a:pt x="4054" y="1344"/>
                  </a:cubicBezTo>
                  <a:cubicBezTo>
                    <a:pt x="4078" y="1368"/>
                    <a:pt x="4094" y="1391"/>
                    <a:pt x="4125" y="1407"/>
                  </a:cubicBezTo>
                  <a:cubicBezTo>
                    <a:pt x="4133" y="1415"/>
                    <a:pt x="4133" y="1415"/>
                    <a:pt x="4141" y="1415"/>
                  </a:cubicBezTo>
                  <a:cubicBezTo>
                    <a:pt x="4157" y="1415"/>
                    <a:pt x="4165" y="1399"/>
                    <a:pt x="4181" y="1384"/>
                  </a:cubicBezTo>
                  <a:cubicBezTo>
                    <a:pt x="4181" y="1376"/>
                    <a:pt x="4181" y="1376"/>
                    <a:pt x="4188" y="1376"/>
                  </a:cubicBezTo>
                  <a:cubicBezTo>
                    <a:pt x="4204" y="1352"/>
                    <a:pt x="4236" y="1328"/>
                    <a:pt x="4276" y="1320"/>
                  </a:cubicBezTo>
                  <a:cubicBezTo>
                    <a:pt x="4276" y="1313"/>
                    <a:pt x="4284" y="1313"/>
                    <a:pt x="4291" y="1313"/>
                  </a:cubicBezTo>
                  <a:cubicBezTo>
                    <a:pt x="4299" y="1313"/>
                    <a:pt x="4299" y="1320"/>
                    <a:pt x="4307" y="1328"/>
                  </a:cubicBezTo>
                  <a:cubicBezTo>
                    <a:pt x="4307" y="1328"/>
                    <a:pt x="4315" y="1336"/>
                    <a:pt x="4323" y="1344"/>
                  </a:cubicBezTo>
                  <a:cubicBezTo>
                    <a:pt x="4323" y="1352"/>
                    <a:pt x="4331" y="1352"/>
                    <a:pt x="4339" y="1352"/>
                  </a:cubicBezTo>
                  <a:cubicBezTo>
                    <a:pt x="4347" y="1352"/>
                    <a:pt x="4363" y="1328"/>
                    <a:pt x="4363" y="1313"/>
                  </a:cubicBezTo>
                  <a:cubicBezTo>
                    <a:pt x="4370" y="1281"/>
                    <a:pt x="4410" y="1281"/>
                    <a:pt x="4434" y="1281"/>
                  </a:cubicBezTo>
                  <a:cubicBezTo>
                    <a:pt x="4450" y="1281"/>
                    <a:pt x="4450" y="1289"/>
                    <a:pt x="4457" y="1297"/>
                  </a:cubicBezTo>
                  <a:cubicBezTo>
                    <a:pt x="4465" y="1304"/>
                    <a:pt x="4465" y="1313"/>
                    <a:pt x="4481" y="1328"/>
                  </a:cubicBezTo>
                  <a:cubicBezTo>
                    <a:pt x="4489" y="1336"/>
                    <a:pt x="4497" y="1336"/>
                    <a:pt x="4505" y="1336"/>
                  </a:cubicBezTo>
                  <a:cubicBezTo>
                    <a:pt x="4521" y="1336"/>
                    <a:pt x="4528" y="1320"/>
                    <a:pt x="4537" y="1313"/>
                  </a:cubicBezTo>
                  <a:lnTo>
                    <a:pt x="4537" y="1313"/>
                  </a:lnTo>
                  <a:cubicBezTo>
                    <a:pt x="4537" y="1304"/>
                    <a:pt x="4544" y="1304"/>
                    <a:pt x="4544" y="1304"/>
                  </a:cubicBezTo>
                  <a:cubicBezTo>
                    <a:pt x="4552" y="1289"/>
                    <a:pt x="4568" y="1273"/>
                    <a:pt x="4584" y="1265"/>
                  </a:cubicBezTo>
                  <a:cubicBezTo>
                    <a:pt x="4608" y="1265"/>
                    <a:pt x="4631" y="1281"/>
                    <a:pt x="4671" y="1328"/>
                  </a:cubicBezTo>
                  <a:cubicBezTo>
                    <a:pt x="4703" y="1368"/>
                    <a:pt x="4718" y="1368"/>
                    <a:pt x="4734" y="1376"/>
                  </a:cubicBezTo>
                  <a:cubicBezTo>
                    <a:pt x="4742" y="1376"/>
                    <a:pt x="4750" y="1376"/>
                    <a:pt x="4750" y="1384"/>
                  </a:cubicBezTo>
                  <a:cubicBezTo>
                    <a:pt x="4766" y="1391"/>
                    <a:pt x="4781" y="1415"/>
                    <a:pt x="4813" y="1415"/>
                  </a:cubicBezTo>
                  <a:cubicBezTo>
                    <a:pt x="4829" y="1415"/>
                    <a:pt x="4837" y="1407"/>
                    <a:pt x="4845" y="1407"/>
                  </a:cubicBezTo>
                  <a:cubicBezTo>
                    <a:pt x="4845" y="1399"/>
                    <a:pt x="4853" y="1399"/>
                    <a:pt x="4868" y="1399"/>
                  </a:cubicBezTo>
                  <a:cubicBezTo>
                    <a:pt x="4884" y="1399"/>
                    <a:pt x="4892" y="1415"/>
                    <a:pt x="4892" y="1431"/>
                  </a:cubicBezTo>
                  <a:cubicBezTo>
                    <a:pt x="4900" y="1447"/>
                    <a:pt x="4900" y="1455"/>
                    <a:pt x="4908" y="1463"/>
                  </a:cubicBezTo>
                  <a:cubicBezTo>
                    <a:pt x="4916" y="1471"/>
                    <a:pt x="4916" y="1471"/>
                    <a:pt x="4916" y="1471"/>
                  </a:cubicBezTo>
                  <a:cubicBezTo>
                    <a:pt x="4916" y="1471"/>
                    <a:pt x="4924" y="1463"/>
                    <a:pt x="4924" y="1455"/>
                  </a:cubicBezTo>
                  <a:cubicBezTo>
                    <a:pt x="4924" y="1439"/>
                    <a:pt x="4932" y="1431"/>
                    <a:pt x="4940" y="1431"/>
                  </a:cubicBezTo>
                  <a:cubicBezTo>
                    <a:pt x="4940" y="1431"/>
                    <a:pt x="4956" y="1431"/>
                    <a:pt x="4963" y="1431"/>
                  </a:cubicBezTo>
                  <a:cubicBezTo>
                    <a:pt x="4971" y="1439"/>
                    <a:pt x="4987" y="1439"/>
                    <a:pt x="5003" y="1439"/>
                  </a:cubicBezTo>
                  <a:cubicBezTo>
                    <a:pt x="5027" y="1439"/>
                    <a:pt x="5043" y="1463"/>
                    <a:pt x="5043" y="1463"/>
                  </a:cubicBezTo>
                  <a:lnTo>
                    <a:pt x="5043" y="1463"/>
                  </a:lnTo>
                  <a:lnTo>
                    <a:pt x="5043" y="1463"/>
                  </a:lnTo>
                  <a:cubicBezTo>
                    <a:pt x="5058" y="2206"/>
                    <a:pt x="5058" y="2206"/>
                    <a:pt x="5058" y="2206"/>
                  </a:cubicBezTo>
                  <a:cubicBezTo>
                    <a:pt x="5066" y="2206"/>
                    <a:pt x="5090" y="2221"/>
                    <a:pt x="5106" y="2245"/>
                  </a:cubicBezTo>
                  <a:cubicBezTo>
                    <a:pt x="5106" y="2253"/>
                    <a:pt x="5114" y="2261"/>
                    <a:pt x="5121" y="2269"/>
                  </a:cubicBezTo>
                  <a:cubicBezTo>
                    <a:pt x="5137" y="2277"/>
                    <a:pt x="5153" y="2293"/>
                    <a:pt x="5161" y="2316"/>
                  </a:cubicBezTo>
                  <a:cubicBezTo>
                    <a:pt x="5169" y="2348"/>
                    <a:pt x="5169" y="2356"/>
                    <a:pt x="5161" y="2372"/>
                  </a:cubicBezTo>
                  <a:cubicBezTo>
                    <a:pt x="5161" y="2372"/>
                    <a:pt x="5161" y="2380"/>
                    <a:pt x="5153" y="2388"/>
                  </a:cubicBezTo>
                  <a:cubicBezTo>
                    <a:pt x="5153" y="2403"/>
                    <a:pt x="5161" y="2403"/>
                    <a:pt x="5169" y="2411"/>
                  </a:cubicBezTo>
                  <a:cubicBezTo>
                    <a:pt x="5177" y="2411"/>
                    <a:pt x="5177" y="2419"/>
                    <a:pt x="5185" y="2419"/>
                  </a:cubicBezTo>
                  <a:cubicBezTo>
                    <a:pt x="5201" y="2435"/>
                    <a:pt x="5224" y="2459"/>
                    <a:pt x="5216" y="2506"/>
                  </a:cubicBezTo>
                  <a:cubicBezTo>
                    <a:pt x="5216" y="2530"/>
                    <a:pt x="5224" y="2530"/>
                    <a:pt x="5232" y="2538"/>
                  </a:cubicBezTo>
                  <a:cubicBezTo>
                    <a:pt x="5240" y="2538"/>
                    <a:pt x="5256" y="2546"/>
                    <a:pt x="5264" y="2561"/>
                  </a:cubicBezTo>
                  <a:cubicBezTo>
                    <a:pt x="5280" y="2593"/>
                    <a:pt x="5280" y="2625"/>
                    <a:pt x="5280" y="2656"/>
                  </a:cubicBezTo>
                  <a:cubicBezTo>
                    <a:pt x="5272" y="2672"/>
                    <a:pt x="5272" y="2696"/>
                    <a:pt x="5272" y="2712"/>
                  </a:cubicBezTo>
                  <a:cubicBezTo>
                    <a:pt x="5272" y="2712"/>
                    <a:pt x="5272" y="2712"/>
                    <a:pt x="5280" y="2720"/>
                  </a:cubicBezTo>
                  <a:cubicBezTo>
                    <a:pt x="5280" y="2727"/>
                    <a:pt x="5280" y="2759"/>
                    <a:pt x="5256" y="2807"/>
                  </a:cubicBezTo>
                  <a:cubicBezTo>
                    <a:pt x="5248" y="2830"/>
                    <a:pt x="5240" y="2838"/>
                    <a:pt x="5224" y="2846"/>
                  </a:cubicBezTo>
                  <a:cubicBezTo>
                    <a:pt x="5224" y="2846"/>
                    <a:pt x="5216" y="2854"/>
                    <a:pt x="5208" y="2862"/>
                  </a:cubicBezTo>
                  <a:cubicBezTo>
                    <a:pt x="5201" y="2870"/>
                    <a:pt x="5201" y="2878"/>
                    <a:pt x="5201" y="2878"/>
                  </a:cubicBezTo>
                  <a:cubicBezTo>
                    <a:pt x="5201" y="2878"/>
                    <a:pt x="5201" y="2878"/>
                    <a:pt x="5208" y="2878"/>
                  </a:cubicBezTo>
                  <a:cubicBezTo>
                    <a:pt x="5216" y="2886"/>
                    <a:pt x="5224" y="2886"/>
                    <a:pt x="5224" y="2894"/>
                  </a:cubicBezTo>
                  <a:cubicBezTo>
                    <a:pt x="5232" y="2909"/>
                    <a:pt x="5232" y="2925"/>
                    <a:pt x="5232" y="2933"/>
                  </a:cubicBezTo>
                  <a:cubicBezTo>
                    <a:pt x="5224" y="2933"/>
                    <a:pt x="5224" y="2933"/>
                    <a:pt x="5216" y="2933"/>
                  </a:cubicBezTo>
                  <a:cubicBezTo>
                    <a:pt x="5216" y="2933"/>
                    <a:pt x="5208" y="2957"/>
                    <a:pt x="5201" y="2973"/>
                  </a:cubicBezTo>
                  <a:cubicBezTo>
                    <a:pt x="5201" y="2973"/>
                    <a:pt x="5201" y="2973"/>
                    <a:pt x="5201" y="2980"/>
                  </a:cubicBezTo>
                  <a:cubicBezTo>
                    <a:pt x="5201" y="2988"/>
                    <a:pt x="5208" y="2996"/>
                    <a:pt x="5216" y="3012"/>
                  </a:cubicBezTo>
                  <a:cubicBezTo>
                    <a:pt x="5216" y="3020"/>
                    <a:pt x="5216" y="3020"/>
                    <a:pt x="5224" y="3028"/>
                  </a:cubicBezTo>
                  <a:cubicBezTo>
                    <a:pt x="5232" y="3044"/>
                    <a:pt x="5232" y="3060"/>
                    <a:pt x="5232" y="3075"/>
                  </a:cubicBezTo>
                  <a:cubicBezTo>
                    <a:pt x="5232" y="3083"/>
                    <a:pt x="5232" y="3083"/>
                    <a:pt x="5232" y="3091"/>
                  </a:cubicBezTo>
                  <a:cubicBezTo>
                    <a:pt x="5232" y="3099"/>
                    <a:pt x="5224" y="3107"/>
                    <a:pt x="5216" y="3107"/>
                  </a:cubicBezTo>
                  <a:lnTo>
                    <a:pt x="5208" y="3115"/>
                  </a:lnTo>
                  <a:cubicBezTo>
                    <a:pt x="5201" y="3123"/>
                    <a:pt x="5201" y="3131"/>
                    <a:pt x="5201" y="3138"/>
                  </a:cubicBezTo>
                  <a:cubicBezTo>
                    <a:pt x="5201" y="3154"/>
                    <a:pt x="5193" y="3170"/>
                    <a:pt x="5185" y="3178"/>
                  </a:cubicBezTo>
                  <a:cubicBezTo>
                    <a:pt x="5161" y="3202"/>
                    <a:pt x="5153" y="3210"/>
                    <a:pt x="5145" y="3225"/>
                  </a:cubicBezTo>
                  <a:cubicBezTo>
                    <a:pt x="5137" y="3241"/>
                    <a:pt x="5145" y="3241"/>
                    <a:pt x="5153" y="3249"/>
                  </a:cubicBezTo>
                  <a:lnTo>
                    <a:pt x="5153" y="3249"/>
                  </a:lnTo>
                  <a:cubicBezTo>
                    <a:pt x="5169" y="3257"/>
                    <a:pt x="5177" y="3273"/>
                    <a:pt x="5177" y="3273"/>
                  </a:cubicBezTo>
                  <a:cubicBezTo>
                    <a:pt x="5177" y="3281"/>
                    <a:pt x="5177" y="3281"/>
                    <a:pt x="5177" y="3281"/>
                  </a:cubicBezTo>
                  <a:cubicBezTo>
                    <a:pt x="5169" y="3281"/>
                    <a:pt x="5169" y="3281"/>
                    <a:pt x="5169" y="3281"/>
                  </a:cubicBezTo>
                  <a:cubicBezTo>
                    <a:pt x="5169" y="3281"/>
                    <a:pt x="5169" y="3281"/>
                    <a:pt x="5161" y="3281"/>
                  </a:cubicBezTo>
                  <a:cubicBezTo>
                    <a:pt x="5145" y="3281"/>
                    <a:pt x="5114" y="3297"/>
                    <a:pt x="5074" y="3313"/>
                  </a:cubicBezTo>
                  <a:cubicBezTo>
                    <a:pt x="5034" y="3328"/>
                    <a:pt x="5003" y="3336"/>
                    <a:pt x="4979" y="3344"/>
                  </a:cubicBezTo>
                  <a:cubicBezTo>
                    <a:pt x="4963" y="3344"/>
                    <a:pt x="4948" y="3360"/>
                    <a:pt x="4924" y="3368"/>
                  </a:cubicBezTo>
                  <a:cubicBezTo>
                    <a:pt x="4908" y="3384"/>
                    <a:pt x="4892" y="3391"/>
                    <a:pt x="4868" y="3407"/>
                  </a:cubicBezTo>
                  <a:cubicBezTo>
                    <a:pt x="4813" y="3431"/>
                    <a:pt x="4797" y="3463"/>
                    <a:pt x="4790" y="3486"/>
                  </a:cubicBezTo>
                  <a:lnTo>
                    <a:pt x="4790" y="3486"/>
                  </a:lnTo>
                  <a:cubicBezTo>
                    <a:pt x="4781" y="3502"/>
                    <a:pt x="4742" y="3534"/>
                    <a:pt x="4703" y="3550"/>
                  </a:cubicBezTo>
                  <a:cubicBezTo>
                    <a:pt x="4695" y="3557"/>
                    <a:pt x="4687" y="3557"/>
                    <a:pt x="4679" y="3557"/>
                  </a:cubicBezTo>
                  <a:lnTo>
                    <a:pt x="4679" y="3557"/>
                  </a:lnTo>
                  <a:cubicBezTo>
                    <a:pt x="4671" y="3550"/>
                    <a:pt x="4671" y="3550"/>
                    <a:pt x="4679" y="3542"/>
                  </a:cubicBezTo>
                  <a:lnTo>
                    <a:pt x="4679" y="3534"/>
                  </a:lnTo>
                  <a:cubicBezTo>
                    <a:pt x="4679" y="3526"/>
                    <a:pt x="4695" y="3518"/>
                    <a:pt x="4710" y="3510"/>
                  </a:cubicBezTo>
                  <a:cubicBezTo>
                    <a:pt x="4718" y="3502"/>
                    <a:pt x="4726" y="3494"/>
                    <a:pt x="4734" y="3494"/>
                  </a:cubicBezTo>
                  <a:cubicBezTo>
                    <a:pt x="4758" y="3478"/>
                    <a:pt x="4766" y="3463"/>
                    <a:pt x="4774" y="3455"/>
                  </a:cubicBezTo>
                  <a:cubicBezTo>
                    <a:pt x="4781" y="3439"/>
                    <a:pt x="4813" y="3391"/>
                    <a:pt x="4837" y="3384"/>
                  </a:cubicBezTo>
                  <a:lnTo>
                    <a:pt x="4837" y="3384"/>
                  </a:lnTo>
                  <a:lnTo>
                    <a:pt x="4829" y="3384"/>
                  </a:lnTo>
                  <a:cubicBezTo>
                    <a:pt x="4821" y="3384"/>
                    <a:pt x="4821" y="3384"/>
                    <a:pt x="4813" y="3384"/>
                  </a:cubicBezTo>
                  <a:cubicBezTo>
                    <a:pt x="4805" y="3384"/>
                    <a:pt x="4805" y="3384"/>
                    <a:pt x="4797" y="3384"/>
                  </a:cubicBezTo>
                  <a:cubicBezTo>
                    <a:pt x="4790" y="3384"/>
                    <a:pt x="4790" y="3384"/>
                    <a:pt x="4790" y="3376"/>
                  </a:cubicBezTo>
                  <a:cubicBezTo>
                    <a:pt x="4790" y="3368"/>
                    <a:pt x="4781" y="3368"/>
                    <a:pt x="4781" y="3360"/>
                  </a:cubicBezTo>
                  <a:cubicBezTo>
                    <a:pt x="4774" y="3352"/>
                    <a:pt x="4790" y="3344"/>
                    <a:pt x="4790" y="3344"/>
                  </a:cubicBezTo>
                  <a:cubicBezTo>
                    <a:pt x="4790" y="3336"/>
                    <a:pt x="4797" y="3336"/>
                    <a:pt x="4797" y="3336"/>
                  </a:cubicBezTo>
                  <a:cubicBezTo>
                    <a:pt x="4790" y="3336"/>
                    <a:pt x="4790" y="3328"/>
                    <a:pt x="4797" y="3320"/>
                  </a:cubicBezTo>
                  <a:cubicBezTo>
                    <a:pt x="4797" y="3313"/>
                    <a:pt x="4805" y="3304"/>
                    <a:pt x="4813" y="3297"/>
                  </a:cubicBezTo>
                  <a:cubicBezTo>
                    <a:pt x="4821" y="3297"/>
                    <a:pt x="4821" y="3297"/>
                    <a:pt x="4821" y="3289"/>
                  </a:cubicBezTo>
                  <a:cubicBezTo>
                    <a:pt x="4821" y="3289"/>
                    <a:pt x="4813" y="3281"/>
                    <a:pt x="4805" y="3273"/>
                  </a:cubicBezTo>
                  <a:lnTo>
                    <a:pt x="4797" y="3265"/>
                  </a:lnTo>
                  <a:lnTo>
                    <a:pt x="4797" y="3265"/>
                  </a:lnTo>
                  <a:cubicBezTo>
                    <a:pt x="4790" y="3265"/>
                    <a:pt x="4781" y="3265"/>
                    <a:pt x="4774" y="3273"/>
                  </a:cubicBezTo>
                  <a:cubicBezTo>
                    <a:pt x="4766" y="3281"/>
                    <a:pt x="4766" y="3289"/>
                    <a:pt x="4766" y="3297"/>
                  </a:cubicBezTo>
                  <a:cubicBezTo>
                    <a:pt x="4758" y="3297"/>
                    <a:pt x="4758" y="3304"/>
                    <a:pt x="4750" y="3313"/>
                  </a:cubicBezTo>
                  <a:cubicBezTo>
                    <a:pt x="4742" y="3320"/>
                    <a:pt x="4742" y="3320"/>
                    <a:pt x="4734" y="3320"/>
                  </a:cubicBezTo>
                  <a:cubicBezTo>
                    <a:pt x="4726" y="3320"/>
                    <a:pt x="4718" y="3313"/>
                    <a:pt x="4710" y="3304"/>
                  </a:cubicBezTo>
                  <a:cubicBezTo>
                    <a:pt x="4703" y="3304"/>
                    <a:pt x="4695" y="3297"/>
                    <a:pt x="4695" y="3297"/>
                  </a:cubicBezTo>
                  <a:lnTo>
                    <a:pt x="4687" y="3297"/>
                  </a:lnTo>
                  <a:lnTo>
                    <a:pt x="4687" y="3304"/>
                  </a:lnTo>
                  <a:cubicBezTo>
                    <a:pt x="4687" y="3313"/>
                    <a:pt x="4695" y="3320"/>
                    <a:pt x="4687" y="3328"/>
                  </a:cubicBezTo>
                  <a:cubicBezTo>
                    <a:pt x="4687" y="3336"/>
                    <a:pt x="4695" y="3344"/>
                    <a:pt x="4695" y="3344"/>
                  </a:cubicBezTo>
                  <a:cubicBezTo>
                    <a:pt x="4703" y="3352"/>
                    <a:pt x="4703" y="3352"/>
                    <a:pt x="4710" y="3368"/>
                  </a:cubicBezTo>
                  <a:cubicBezTo>
                    <a:pt x="4718" y="3376"/>
                    <a:pt x="4718" y="3384"/>
                    <a:pt x="4718" y="3384"/>
                  </a:cubicBezTo>
                  <a:cubicBezTo>
                    <a:pt x="4726" y="3391"/>
                    <a:pt x="4726" y="3400"/>
                    <a:pt x="4734" y="3407"/>
                  </a:cubicBezTo>
                  <a:cubicBezTo>
                    <a:pt x="4758" y="3431"/>
                    <a:pt x="4742" y="3471"/>
                    <a:pt x="4734" y="3478"/>
                  </a:cubicBezTo>
                  <a:cubicBezTo>
                    <a:pt x="4726" y="3486"/>
                    <a:pt x="4695" y="3518"/>
                    <a:pt x="4663" y="3534"/>
                  </a:cubicBezTo>
                  <a:cubicBezTo>
                    <a:pt x="4647" y="3534"/>
                    <a:pt x="4647" y="3542"/>
                    <a:pt x="4647" y="3557"/>
                  </a:cubicBezTo>
                  <a:cubicBezTo>
                    <a:pt x="4639" y="3565"/>
                    <a:pt x="4639" y="3581"/>
                    <a:pt x="4631" y="3605"/>
                  </a:cubicBezTo>
                  <a:cubicBezTo>
                    <a:pt x="4608" y="3637"/>
                    <a:pt x="4537" y="3684"/>
                    <a:pt x="4489" y="3716"/>
                  </a:cubicBezTo>
                  <a:cubicBezTo>
                    <a:pt x="4473" y="3724"/>
                    <a:pt x="4465" y="3731"/>
                    <a:pt x="4457" y="3739"/>
                  </a:cubicBezTo>
                  <a:cubicBezTo>
                    <a:pt x="4442" y="3755"/>
                    <a:pt x="4410" y="3755"/>
                    <a:pt x="4386" y="3763"/>
                  </a:cubicBezTo>
                  <a:lnTo>
                    <a:pt x="4386" y="3763"/>
                  </a:lnTo>
                  <a:cubicBezTo>
                    <a:pt x="4370" y="3763"/>
                    <a:pt x="4370" y="3763"/>
                    <a:pt x="4370" y="3763"/>
                  </a:cubicBezTo>
                  <a:cubicBezTo>
                    <a:pt x="4370" y="3771"/>
                    <a:pt x="4370" y="3771"/>
                    <a:pt x="4378" y="3779"/>
                  </a:cubicBezTo>
                  <a:cubicBezTo>
                    <a:pt x="4378" y="3779"/>
                    <a:pt x="4378" y="3779"/>
                    <a:pt x="4378" y="3787"/>
                  </a:cubicBezTo>
                  <a:cubicBezTo>
                    <a:pt x="4378" y="3803"/>
                    <a:pt x="4355" y="3811"/>
                    <a:pt x="4315" y="3834"/>
                  </a:cubicBezTo>
                  <a:cubicBezTo>
                    <a:pt x="4291" y="3842"/>
                    <a:pt x="4268" y="3858"/>
                    <a:pt x="4252" y="3866"/>
                  </a:cubicBezTo>
                  <a:cubicBezTo>
                    <a:pt x="4228" y="3882"/>
                    <a:pt x="4212" y="3890"/>
                    <a:pt x="4204" y="3890"/>
                  </a:cubicBezTo>
                  <a:lnTo>
                    <a:pt x="4204" y="3882"/>
                  </a:lnTo>
                  <a:cubicBezTo>
                    <a:pt x="4204" y="3874"/>
                    <a:pt x="4212" y="3842"/>
                    <a:pt x="4236" y="3834"/>
                  </a:cubicBezTo>
                  <a:cubicBezTo>
                    <a:pt x="4252" y="3834"/>
                    <a:pt x="4260" y="3826"/>
                    <a:pt x="4260" y="3818"/>
                  </a:cubicBezTo>
                  <a:cubicBezTo>
                    <a:pt x="4260" y="3826"/>
                    <a:pt x="4260" y="3818"/>
                    <a:pt x="4252" y="3818"/>
                  </a:cubicBezTo>
                  <a:lnTo>
                    <a:pt x="4252" y="3826"/>
                  </a:lnTo>
                  <a:cubicBezTo>
                    <a:pt x="4244" y="3826"/>
                    <a:pt x="4244" y="3826"/>
                    <a:pt x="4244" y="3826"/>
                  </a:cubicBezTo>
                  <a:cubicBezTo>
                    <a:pt x="4228" y="3826"/>
                    <a:pt x="4220" y="3818"/>
                    <a:pt x="4204" y="3811"/>
                  </a:cubicBezTo>
                  <a:cubicBezTo>
                    <a:pt x="4197" y="3803"/>
                    <a:pt x="4188" y="3803"/>
                    <a:pt x="4188" y="3795"/>
                  </a:cubicBezTo>
                  <a:cubicBezTo>
                    <a:pt x="4181" y="3795"/>
                    <a:pt x="4173" y="3795"/>
                    <a:pt x="4165" y="3795"/>
                  </a:cubicBezTo>
                  <a:cubicBezTo>
                    <a:pt x="4157" y="3795"/>
                    <a:pt x="4149" y="3795"/>
                    <a:pt x="4141" y="3811"/>
                  </a:cubicBezTo>
                  <a:cubicBezTo>
                    <a:pt x="4133" y="3818"/>
                    <a:pt x="4133" y="3826"/>
                    <a:pt x="4117" y="3826"/>
                  </a:cubicBezTo>
                  <a:cubicBezTo>
                    <a:pt x="4110" y="3826"/>
                    <a:pt x="4102" y="3818"/>
                    <a:pt x="4086" y="3811"/>
                  </a:cubicBezTo>
                  <a:lnTo>
                    <a:pt x="4078" y="3811"/>
                  </a:lnTo>
                  <a:cubicBezTo>
                    <a:pt x="4054" y="3803"/>
                    <a:pt x="4054" y="3787"/>
                    <a:pt x="4054" y="3779"/>
                  </a:cubicBezTo>
                  <a:cubicBezTo>
                    <a:pt x="4054" y="3771"/>
                    <a:pt x="4046" y="3771"/>
                    <a:pt x="4046" y="3771"/>
                  </a:cubicBezTo>
                  <a:lnTo>
                    <a:pt x="4046" y="3771"/>
                  </a:lnTo>
                  <a:cubicBezTo>
                    <a:pt x="4038" y="3779"/>
                    <a:pt x="4038" y="3779"/>
                    <a:pt x="4038" y="3779"/>
                  </a:cubicBezTo>
                  <a:cubicBezTo>
                    <a:pt x="4031" y="3787"/>
                    <a:pt x="4046" y="3811"/>
                    <a:pt x="4062" y="3826"/>
                  </a:cubicBezTo>
                  <a:cubicBezTo>
                    <a:pt x="4070" y="3834"/>
                    <a:pt x="4070" y="3834"/>
                    <a:pt x="4070" y="3842"/>
                  </a:cubicBezTo>
                  <a:cubicBezTo>
                    <a:pt x="4070" y="3850"/>
                    <a:pt x="4078" y="3858"/>
                    <a:pt x="4094" y="3866"/>
                  </a:cubicBezTo>
                  <a:cubicBezTo>
                    <a:pt x="4117" y="3874"/>
                    <a:pt x="4117" y="3890"/>
                    <a:pt x="4117" y="3897"/>
                  </a:cubicBezTo>
                  <a:cubicBezTo>
                    <a:pt x="4117" y="3905"/>
                    <a:pt x="4117" y="3913"/>
                    <a:pt x="4125" y="3913"/>
                  </a:cubicBezTo>
                  <a:cubicBezTo>
                    <a:pt x="4133" y="3913"/>
                    <a:pt x="4133" y="3921"/>
                    <a:pt x="4133" y="3921"/>
                  </a:cubicBezTo>
                  <a:cubicBezTo>
                    <a:pt x="4133" y="3937"/>
                    <a:pt x="4094" y="3961"/>
                    <a:pt x="4046" y="3992"/>
                  </a:cubicBezTo>
                  <a:cubicBezTo>
                    <a:pt x="4038" y="4000"/>
                    <a:pt x="4023" y="4008"/>
                    <a:pt x="4023" y="4008"/>
                  </a:cubicBezTo>
                  <a:cubicBezTo>
                    <a:pt x="4015" y="4016"/>
                    <a:pt x="4015" y="4016"/>
                    <a:pt x="4015" y="4016"/>
                  </a:cubicBezTo>
                  <a:cubicBezTo>
                    <a:pt x="4007" y="4024"/>
                    <a:pt x="3992" y="4032"/>
                    <a:pt x="3984" y="4032"/>
                  </a:cubicBezTo>
                  <a:cubicBezTo>
                    <a:pt x="3976" y="4032"/>
                    <a:pt x="3976" y="4032"/>
                    <a:pt x="3968" y="4024"/>
                  </a:cubicBezTo>
                  <a:cubicBezTo>
                    <a:pt x="3968" y="4016"/>
                    <a:pt x="3992" y="4000"/>
                    <a:pt x="4023" y="3969"/>
                  </a:cubicBezTo>
                  <a:cubicBezTo>
                    <a:pt x="4046" y="3953"/>
                    <a:pt x="4070" y="3937"/>
                    <a:pt x="4070" y="3929"/>
                  </a:cubicBezTo>
                  <a:cubicBezTo>
                    <a:pt x="4070" y="3921"/>
                    <a:pt x="4070" y="3921"/>
                    <a:pt x="4070" y="3921"/>
                  </a:cubicBezTo>
                  <a:cubicBezTo>
                    <a:pt x="4070" y="3929"/>
                    <a:pt x="4070" y="3929"/>
                    <a:pt x="4062" y="3929"/>
                  </a:cubicBezTo>
                  <a:cubicBezTo>
                    <a:pt x="4054" y="3937"/>
                    <a:pt x="4038" y="3953"/>
                    <a:pt x="4023" y="3953"/>
                  </a:cubicBezTo>
                  <a:cubicBezTo>
                    <a:pt x="4015" y="3953"/>
                    <a:pt x="4015" y="3953"/>
                    <a:pt x="4015" y="3953"/>
                  </a:cubicBezTo>
                  <a:cubicBezTo>
                    <a:pt x="4000" y="3953"/>
                    <a:pt x="4000" y="3945"/>
                    <a:pt x="3992" y="3937"/>
                  </a:cubicBezTo>
                  <a:cubicBezTo>
                    <a:pt x="3992" y="3929"/>
                    <a:pt x="3992" y="3921"/>
                    <a:pt x="3976" y="3905"/>
                  </a:cubicBezTo>
                  <a:cubicBezTo>
                    <a:pt x="3968" y="3897"/>
                    <a:pt x="3960" y="3897"/>
                    <a:pt x="3960" y="3897"/>
                  </a:cubicBezTo>
                  <a:cubicBezTo>
                    <a:pt x="3952" y="3897"/>
                    <a:pt x="3952" y="3905"/>
                    <a:pt x="3952" y="3913"/>
                  </a:cubicBezTo>
                  <a:cubicBezTo>
                    <a:pt x="3952" y="3921"/>
                    <a:pt x="3952" y="3921"/>
                    <a:pt x="3952" y="3921"/>
                  </a:cubicBezTo>
                  <a:cubicBezTo>
                    <a:pt x="3945" y="3937"/>
                    <a:pt x="3945" y="3937"/>
                    <a:pt x="3976" y="3945"/>
                  </a:cubicBezTo>
                  <a:lnTo>
                    <a:pt x="3984" y="3953"/>
                  </a:lnTo>
                  <a:cubicBezTo>
                    <a:pt x="3992" y="3977"/>
                    <a:pt x="3929" y="4032"/>
                    <a:pt x="3929" y="4032"/>
                  </a:cubicBezTo>
                  <a:cubicBezTo>
                    <a:pt x="3921" y="4032"/>
                    <a:pt x="3913" y="4040"/>
                    <a:pt x="3913" y="4040"/>
                  </a:cubicBezTo>
                  <a:cubicBezTo>
                    <a:pt x="3905" y="4040"/>
                    <a:pt x="3905" y="4032"/>
                    <a:pt x="3897" y="4024"/>
                  </a:cubicBezTo>
                  <a:cubicBezTo>
                    <a:pt x="3889" y="4024"/>
                    <a:pt x="3889" y="4024"/>
                    <a:pt x="3889" y="4016"/>
                  </a:cubicBezTo>
                  <a:cubicBezTo>
                    <a:pt x="3881" y="4016"/>
                    <a:pt x="3874" y="4016"/>
                    <a:pt x="3874" y="4016"/>
                  </a:cubicBezTo>
                  <a:cubicBezTo>
                    <a:pt x="3865" y="4016"/>
                    <a:pt x="3858" y="4016"/>
                    <a:pt x="3850" y="4016"/>
                  </a:cubicBezTo>
                  <a:cubicBezTo>
                    <a:pt x="3842" y="4024"/>
                    <a:pt x="3834" y="4024"/>
                    <a:pt x="3826" y="4024"/>
                  </a:cubicBezTo>
                  <a:cubicBezTo>
                    <a:pt x="3818" y="4024"/>
                    <a:pt x="3818" y="4024"/>
                    <a:pt x="3810" y="4032"/>
                  </a:cubicBezTo>
                  <a:cubicBezTo>
                    <a:pt x="3810" y="4040"/>
                    <a:pt x="3810" y="4048"/>
                    <a:pt x="3810" y="4064"/>
                  </a:cubicBezTo>
                  <a:cubicBezTo>
                    <a:pt x="3810" y="4071"/>
                    <a:pt x="3810" y="4071"/>
                    <a:pt x="3810" y="4071"/>
                  </a:cubicBezTo>
                  <a:cubicBezTo>
                    <a:pt x="3818" y="4071"/>
                    <a:pt x="3818" y="4064"/>
                    <a:pt x="3826" y="4064"/>
                  </a:cubicBezTo>
                  <a:cubicBezTo>
                    <a:pt x="3834" y="4055"/>
                    <a:pt x="3842" y="4048"/>
                    <a:pt x="3858" y="4048"/>
                  </a:cubicBezTo>
                  <a:cubicBezTo>
                    <a:pt x="3858" y="4048"/>
                    <a:pt x="3865" y="4048"/>
                    <a:pt x="3865" y="4055"/>
                  </a:cubicBezTo>
                  <a:cubicBezTo>
                    <a:pt x="3874" y="4064"/>
                    <a:pt x="3850" y="4087"/>
                    <a:pt x="3826" y="4127"/>
                  </a:cubicBezTo>
                  <a:cubicBezTo>
                    <a:pt x="3818" y="4142"/>
                    <a:pt x="3818" y="4150"/>
                    <a:pt x="3810" y="4158"/>
                  </a:cubicBezTo>
                  <a:lnTo>
                    <a:pt x="3802" y="4166"/>
                  </a:lnTo>
                  <a:cubicBezTo>
                    <a:pt x="3794" y="4182"/>
                    <a:pt x="3794" y="4182"/>
                    <a:pt x="3786" y="4182"/>
                  </a:cubicBezTo>
                  <a:lnTo>
                    <a:pt x="3778" y="4182"/>
                  </a:lnTo>
                  <a:lnTo>
                    <a:pt x="3778" y="4182"/>
                  </a:lnTo>
                  <a:cubicBezTo>
                    <a:pt x="3763" y="4182"/>
                    <a:pt x="3763" y="4174"/>
                    <a:pt x="3755" y="4166"/>
                  </a:cubicBezTo>
                  <a:cubicBezTo>
                    <a:pt x="3755" y="4158"/>
                    <a:pt x="3755" y="4158"/>
                    <a:pt x="3747" y="4150"/>
                  </a:cubicBezTo>
                  <a:lnTo>
                    <a:pt x="3739" y="4150"/>
                  </a:lnTo>
                  <a:cubicBezTo>
                    <a:pt x="3731" y="4150"/>
                    <a:pt x="3723" y="4150"/>
                    <a:pt x="3715" y="4150"/>
                  </a:cubicBezTo>
                  <a:cubicBezTo>
                    <a:pt x="3707" y="4150"/>
                    <a:pt x="3699" y="4150"/>
                    <a:pt x="3692" y="4150"/>
                  </a:cubicBezTo>
                  <a:cubicBezTo>
                    <a:pt x="3684" y="4150"/>
                    <a:pt x="3684" y="4158"/>
                    <a:pt x="3684" y="4158"/>
                  </a:cubicBezTo>
                  <a:lnTo>
                    <a:pt x="3684" y="4158"/>
                  </a:lnTo>
                  <a:cubicBezTo>
                    <a:pt x="3684" y="4166"/>
                    <a:pt x="3684" y="4174"/>
                    <a:pt x="3684" y="4182"/>
                  </a:cubicBezTo>
                  <a:cubicBezTo>
                    <a:pt x="3684" y="4190"/>
                    <a:pt x="3692" y="4190"/>
                    <a:pt x="3699" y="4198"/>
                  </a:cubicBezTo>
                  <a:cubicBezTo>
                    <a:pt x="3715" y="4198"/>
                    <a:pt x="3723" y="4206"/>
                    <a:pt x="3731" y="4214"/>
                  </a:cubicBezTo>
                  <a:cubicBezTo>
                    <a:pt x="3739" y="4214"/>
                    <a:pt x="3739" y="4214"/>
                    <a:pt x="3739" y="4214"/>
                  </a:cubicBezTo>
                  <a:cubicBezTo>
                    <a:pt x="3755" y="4230"/>
                    <a:pt x="3755" y="4230"/>
                    <a:pt x="3755" y="4245"/>
                  </a:cubicBezTo>
                  <a:cubicBezTo>
                    <a:pt x="3755" y="4253"/>
                    <a:pt x="3755" y="4261"/>
                    <a:pt x="3755" y="4261"/>
                  </a:cubicBezTo>
                  <a:cubicBezTo>
                    <a:pt x="3755" y="4277"/>
                    <a:pt x="3755" y="4285"/>
                    <a:pt x="3755" y="4285"/>
                  </a:cubicBezTo>
                  <a:cubicBezTo>
                    <a:pt x="3755" y="4293"/>
                    <a:pt x="3755" y="4293"/>
                    <a:pt x="3763" y="4293"/>
                  </a:cubicBezTo>
                  <a:lnTo>
                    <a:pt x="3763" y="4285"/>
                  </a:lnTo>
                  <a:cubicBezTo>
                    <a:pt x="3771" y="4285"/>
                    <a:pt x="3778" y="4261"/>
                    <a:pt x="3778" y="4237"/>
                  </a:cubicBezTo>
                  <a:cubicBezTo>
                    <a:pt x="3778" y="4222"/>
                    <a:pt x="3786" y="4214"/>
                    <a:pt x="3802" y="4198"/>
                  </a:cubicBezTo>
                  <a:lnTo>
                    <a:pt x="3810" y="4190"/>
                  </a:lnTo>
                  <a:cubicBezTo>
                    <a:pt x="3818" y="4182"/>
                    <a:pt x="3818" y="4182"/>
                    <a:pt x="3826" y="4182"/>
                  </a:cubicBezTo>
                  <a:lnTo>
                    <a:pt x="3834" y="4182"/>
                  </a:lnTo>
                  <a:cubicBezTo>
                    <a:pt x="3834" y="4190"/>
                    <a:pt x="3834" y="4214"/>
                    <a:pt x="3826" y="4230"/>
                  </a:cubicBezTo>
                  <a:cubicBezTo>
                    <a:pt x="3810" y="4253"/>
                    <a:pt x="3747" y="4372"/>
                    <a:pt x="3747" y="4395"/>
                  </a:cubicBezTo>
                  <a:cubicBezTo>
                    <a:pt x="3747" y="4403"/>
                    <a:pt x="3747" y="4411"/>
                    <a:pt x="3747" y="4411"/>
                  </a:cubicBezTo>
                  <a:cubicBezTo>
                    <a:pt x="3747" y="4427"/>
                    <a:pt x="3739" y="4435"/>
                    <a:pt x="3723" y="4443"/>
                  </a:cubicBezTo>
                  <a:lnTo>
                    <a:pt x="3715" y="4435"/>
                  </a:lnTo>
                  <a:cubicBezTo>
                    <a:pt x="3715" y="4435"/>
                    <a:pt x="3715" y="4427"/>
                    <a:pt x="3715" y="4411"/>
                  </a:cubicBezTo>
                  <a:cubicBezTo>
                    <a:pt x="3715" y="4403"/>
                    <a:pt x="3723" y="4395"/>
                    <a:pt x="3715" y="4395"/>
                  </a:cubicBezTo>
                  <a:lnTo>
                    <a:pt x="3715" y="4395"/>
                  </a:lnTo>
                  <a:lnTo>
                    <a:pt x="3715" y="4395"/>
                  </a:lnTo>
                  <a:cubicBezTo>
                    <a:pt x="3715" y="4403"/>
                    <a:pt x="3707" y="4411"/>
                    <a:pt x="3699" y="4419"/>
                  </a:cubicBezTo>
                  <a:cubicBezTo>
                    <a:pt x="3692" y="4419"/>
                    <a:pt x="3692" y="4427"/>
                    <a:pt x="3684" y="4427"/>
                  </a:cubicBezTo>
                  <a:cubicBezTo>
                    <a:pt x="3676" y="4427"/>
                    <a:pt x="3676" y="4419"/>
                    <a:pt x="3668" y="4419"/>
                  </a:cubicBezTo>
                  <a:cubicBezTo>
                    <a:pt x="3660" y="4419"/>
                    <a:pt x="3660" y="4419"/>
                    <a:pt x="3660" y="4411"/>
                  </a:cubicBezTo>
                  <a:cubicBezTo>
                    <a:pt x="3644" y="4411"/>
                    <a:pt x="3628" y="4403"/>
                    <a:pt x="3605" y="4403"/>
                  </a:cubicBezTo>
                  <a:cubicBezTo>
                    <a:pt x="3597" y="4403"/>
                    <a:pt x="3589" y="4403"/>
                    <a:pt x="3581" y="4411"/>
                  </a:cubicBezTo>
                  <a:lnTo>
                    <a:pt x="3581" y="4411"/>
                  </a:lnTo>
                  <a:cubicBezTo>
                    <a:pt x="3581" y="4419"/>
                    <a:pt x="3581" y="4419"/>
                    <a:pt x="3589" y="4427"/>
                  </a:cubicBezTo>
                  <a:cubicBezTo>
                    <a:pt x="3597" y="4427"/>
                    <a:pt x="3597" y="4435"/>
                    <a:pt x="3605" y="4435"/>
                  </a:cubicBezTo>
                  <a:cubicBezTo>
                    <a:pt x="3612" y="4443"/>
                    <a:pt x="3612" y="4443"/>
                    <a:pt x="3621" y="4443"/>
                  </a:cubicBezTo>
                  <a:cubicBezTo>
                    <a:pt x="3621" y="4443"/>
                    <a:pt x="3628" y="4443"/>
                    <a:pt x="3636" y="4443"/>
                  </a:cubicBezTo>
                  <a:cubicBezTo>
                    <a:pt x="3636" y="4443"/>
                    <a:pt x="3644" y="4435"/>
                    <a:pt x="3652" y="4435"/>
                  </a:cubicBezTo>
                  <a:cubicBezTo>
                    <a:pt x="3684" y="4435"/>
                    <a:pt x="3692" y="4443"/>
                    <a:pt x="3699" y="4459"/>
                  </a:cubicBezTo>
                  <a:cubicBezTo>
                    <a:pt x="3707" y="4475"/>
                    <a:pt x="3715" y="4475"/>
                    <a:pt x="3715" y="4490"/>
                  </a:cubicBezTo>
                  <a:cubicBezTo>
                    <a:pt x="3715" y="4490"/>
                    <a:pt x="3715" y="4498"/>
                    <a:pt x="3715" y="4506"/>
                  </a:cubicBezTo>
                  <a:cubicBezTo>
                    <a:pt x="3715" y="4514"/>
                    <a:pt x="3723" y="4514"/>
                    <a:pt x="3723" y="4522"/>
                  </a:cubicBezTo>
                  <a:cubicBezTo>
                    <a:pt x="3723" y="4538"/>
                    <a:pt x="3731" y="4554"/>
                    <a:pt x="3731" y="4585"/>
                  </a:cubicBezTo>
                  <a:cubicBezTo>
                    <a:pt x="3731" y="4617"/>
                    <a:pt x="3739" y="4633"/>
                    <a:pt x="3747" y="4672"/>
                  </a:cubicBezTo>
                  <a:cubicBezTo>
                    <a:pt x="3755" y="4680"/>
                    <a:pt x="3755" y="4696"/>
                    <a:pt x="3763" y="4720"/>
                  </a:cubicBezTo>
                  <a:cubicBezTo>
                    <a:pt x="3778" y="4759"/>
                    <a:pt x="3786" y="4807"/>
                    <a:pt x="3794" y="4838"/>
                  </a:cubicBezTo>
                  <a:cubicBezTo>
                    <a:pt x="3794" y="4862"/>
                    <a:pt x="3802" y="4878"/>
                    <a:pt x="3802" y="4894"/>
                  </a:cubicBezTo>
                  <a:cubicBezTo>
                    <a:pt x="3810" y="4925"/>
                    <a:pt x="3810" y="4933"/>
                    <a:pt x="3802" y="4949"/>
                  </a:cubicBezTo>
                  <a:lnTo>
                    <a:pt x="3802" y="4949"/>
                  </a:lnTo>
                  <a:cubicBezTo>
                    <a:pt x="3802" y="4957"/>
                    <a:pt x="3794" y="4957"/>
                    <a:pt x="3794" y="4957"/>
                  </a:cubicBezTo>
                  <a:lnTo>
                    <a:pt x="3794" y="4957"/>
                  </a:lnTo>
                  <a:cubicBezTo>
                    <a:pt x="3786" y="4949"/>
                    <a:pt x="3778" y="4909"/>
                    <a:pt x="3778" y="4886"/>
                  </a:cubicBezTo>
                  <a:cubicBezTo>
                    <a:pt x="3778" y="4870"/>
                    <a:pt x="3747" y="4775"/>
                    <a:pt x="3731" y="4759"/>
                  </a:cubicBezTo>
                  <a:cubicBezTo>
                    <a:pt x="3715" y="4735"/>
                    <a:pt x="3699" y="4601"/>
                    <a:pt x="3699" y="4561"/>
                  </a:cubicBezTo>
                  <a:cubicBezTo>
                    <a:pt x="3699" y="4538"/>
                    <a:pt x="3699" y="4522"/>
                    <a:pt x="3692" y="4514"/>
                  </a:cubicBezTo>
                  <a:cubicBezTo>
                    <a:pt x="3692" y="4530"/>
                    <a:pt x="3684" y="4554"/>
                    <a:pt x="3660" y="4561"/>
                  </a:cubicBezTo>
                  <a:cubicBezTo>
                    <a:pt x="3636" y="4570"/>
                    <a:pt x="3636" y="4577"/>
                    <a:pt x="3644" y="4601"/>
                  </a:cubicBezTo>
                  <a:cubicBezTo>
                    <a:pt x="3644" y="4609"/>
                    <a:pt x="3652" y="4609"/>
                    <a:pt x="3652" y="4617"/>
                  </a:cubicBezTo>
                  <a:cubicBezTo>
                    <a:pt x="3660" y="4625"/>
                    <a:pt x="3668" y="4625"/>
                    <a:pt x="3660" y="4641"/>
                  </a:cubicBezTo>
                  <a:cubicBezTo>
                    <a:pt x="3660" y="4656"/>
                    <a:pt x="3668" y="4664"/>
                    <a:pt x="3684" y="4680"/>
                  </a:cubicBezTo>
                  <a:cubicBezTo>
                    <a:pt x="3684" y="4688"/>
                    <a:pt x="3692" y="4696"/>
                    <a:pt x="3692" y="4704"/>
                  </a:cubicBezTo>
                  <a:cubicBezTo>
                    <a:pt x="3707" y="4720"/>
                    <a:pt x="3707" y="4743"/>
                    <a:pt x="3699" y="4767"/>
                  </a:cubicBezTo>
                  <a:cubicBezTo>
                    <a:pt x="3699" y="4783"/>
                    <a:pt x="3699" y="4799"/>
                    <a:pt x="3699" y="4822"/>
                  </a:cubicBezTo>
                  <a:cubicBezTo>
                    <a:pt x="3699" y="4846"/>
                    <a:pt x="3707" y="4854"/>
                    <a:pt x="3715" y="4862"/>
                  </a:cubicBezTo>
                  <a:cubicBezTo>
                    <a:pt x="3723" y="4878"/>
                    <a:pt x="3731" y="4886"/>
                    <a:pt x="3739" y="4909"/>
                  </a:cubicBezTo>
                  <a:cubicBezTo>
                    <a:pt x="3739" y="4941"/>
                    <a:pt x="3747" y="4949"/>
                    <a:pt x="3755" y="4957"/>
                  </a:cubicBezTo>
                  <a:cubicBezTo>
                    <a:pt x="3755" y="4965"/>
                    <a:pt x="3763" y="4972"/>
                    <a:pt x="3771" y="4981"/>
                  </a:cubicBezTo>
                  <a:cubicBezTo>
                    <a:pt x="3778" y="5004"/>
                    <a:pt x="3778" y="5012"/>
                    <a:pt x="3771" y="5020"/>
                  </a:cubicBezTo>
                  <a:cubicBezTo>
                    <a:pt x="3771" y="5028"/>
                    <a:pt x="3763" y="5028"/>
                    <a:pt x="3771" y="5036"/>
                  </a:cubicBezTo>
                  <a:lnTo>
                    <a:pt x="3771" y="5036"/>
                  </a:lnTo>
                  <a:cubicBezTo>
                    <a:pt x="3771" y="5036"/>
                    <a:pt x="3771" y="5036"/>
                    <a:pt x="3778" y="5028"/>
                  </a:cubicBezTo>
                  <a:cubicBezTo>
                    <a:pt x="3778" y="5028"/>
                    <a:pt x="3778" y="5020"/>
                    <a:pt x="3786" y="5012"/>
                  </a:cubicBezTo>
                  <a:lnTo>
                    <a:pt x="3786" y="5012"/>
                  </a:lnTo>
                  <a:cubicBezTo>
                    <a:pt x="3786" y="5004"/>
                    <a:pt x="3794" y="5004"/>
                    <a:pt x="3794" y="5004"/>
                  </a:cubicBezTo>
                  <a:cubicBezTo>
                    <a:pt x="3802" y="5004"/>
                    <a:pt x="3810" y="5012"/>
                    <a:pt x="3818" y="5044"/>
                  </a:cubicBezTo>
                  <a:cubicBezTo>
                    <a:pt x="3818" y="5044"/>
                    <a:pt x="3818" y="5044"/>
                    <a:pt x="3818" y="5052"/>
                  </a:cubicBezTo>
                  <a:cubicBezTo>
                    <a:pt x="3818" y="5060"/>
                    <a:pt x="3818" y="5060"/>
                    <a:pt x="3818" y="5060"/>
                  </a:cubicBezTo>
                  <a:cubicBezTo>
                    <a:pt x="3810" y="5052"/>
                    <a:pt x="3810" y="5052"/>
                    <a:pt x="3810" y="5052"/>
                  </a:cubicBezTo>
                  <a:cubicBezTo>
                    <a:pt x="3810" y="5052"/>
                    <a:pt x="3802" y="5052"/>
                    <a:pt x="3794" y="5052"/>
                  </a:cubicBezTo>
                  <a:lnTo>
                    <a:pt x="3794" y="5052"/>
                  </a:lnTo>
                  <a:cubicBezTo>
                    <a:pt x="3786" y="5060"/>
                    <a:pt x="3763" y="5075"/>
                    <a:pt x="3755" y="5083"/>
                  </a:cubicBezTo>
                  <a:cubicBezTo>
                    <a:pt x="3755" y="5083"/>
                    <a:pt x="3755" y="5091"/>
                    <a:pt x="3755" y="5099"/>
                  </a:cubicBezTo>
                  <a:cubicBezTo>
                    <a:pt x="3747" y="5107"/>
                    <a:pt x="3739" y="5115"/>
                    <a:pt x="3731" y="5123"/>
                  </a:cubicBezTo>
                  <a:cubicBezTo>
                    <a:pt x="3723" y="5123"/>
                    <a:pt x="3715" y="5123"/>
                    <a:pt x="3715" y="5123"/>
                  </a:cubicBezTo>
                  <a:close/>
                  <a:moveTo>
                    <a:pt x="3518" y="4972"/>
                  </a:moveTo>
                  <a:lnTo>
                    <a:pt x="3518" y="4972"/>
                  </a:lnTo>
                  <a:cubicBezTo>
                    <a:pt x="3541" y="4972"/>
                    <a:pt x="3565" y="4988"/>
                    <a:pt x="3589" y="5004"/>
                  </a:cubicBezTo>
                  <a:cubicBezTo>
                    <a:pt x="3597" y="5012"/>
                    <a:pt x="3612" y="5020"/>
                    <a:pt x="3621" y="5020"/>
                  </a:cubicBezTo>
                  <a:cubicBezTo>
                    <a:pt x="3644" y="5036"/>
                    <a:pt x="3660" y="5060"/>
                    <a:pt x="3676" y="5075"/>
                  </a:cubicBezTo>
                  <a:cubicBezTo>
                    <a:pt x="3684" y="5083"/>
                    <a:pt x="3684" y="5083"/>
                    <a:pt x="3692" y="5091"/>
                  </a:cubicBezTo>
                  <a:cubicBezTo>
                    <a:pt x="3699" y="5099"/>
                    <a:pt x="3699" y="5107"/>
                    <a:pt x="3707" y="5107"/>
                  </a:cubicBezTo>
                  <a:cubicBezTo>
                    <a:pt x="3707" y="5115"/>
                    <a:pt x="3707" y="5115"/>
                    <a:pt x="3715" y="5115"/>
                  </a:cubicBezTo>
                  <a:lnTo>
                    <a:pt x="3723" y="5115"/>
                  </a:lnTo>
                  <a:cubicBezTo>
                    <a:pt x="3739" y="5107"/>
                    <a:pt x="3739" y="5107"/>
                    <a:pt x="3747" y="5099"/>
                  </a:cubicBezTo>
                  <a:cubicBezTo>
                    <a:pt x="3747" y="5091"/>
                    <a:pt x="3747" y="5083"/>
                    <a:pt x="3747" y="5083"/>
                  </a:cubicBezTo>
                  <a:cubicBezTo>
                    <a:pt x="3747" y="5075"/>
                    <a:pt x="3747" y="5075"/>
                    <a:pt x="3747" y="5075"/>
                  </a:cubicBezTo>
                  <a:lnTo>
                    <a:pt x="3747" y="5075"/>
                  </a:lnTo>
                  <a:cubicBezTo>
                    <a:pt x="3755" y="5075"/>
                    <a:pt x="3778" y="5060"/>
                    <a:pt x="3786" y="5052"/>
                  </a:cubicBezTo>
                  <a:cubicBezTo>
                    <a:pt x="3786" y="5044"/>
                    <a:pt x="3794" y="5044"/>
                    <a:pt x="3794" y="5044"/>
                  </a:cubicBezTo>
                  <a:cubicBezTo>
                    <a:pt x="3802" y="5044"/>
                    <a:pt x="3802" y="5044"/>
                    <a:pt x="3810" y="5044"/>
                  </a:cubicBezTo>
                  <a:cubicBezTo>
                    <a:pt x="3802" y="5012"/>
                    <a:pt x="3794" y="5012"/>
                    <a:pt x="3794" y="5012"/>
                  </a:cubicBezTo>
                  <a:lnTo>
                    <a:pt x="3794" y="5012"/>
                  </a:lnTo>
                  <a:cubicBezTo>
                    <a:pt x="3786" y="5020"/>
                    <a:pt x="3786" y="5020"/>
                    <a:pt x="3786" y="5020"/>
                  </a:cubicBezTo>
                  <a:cubicBezTo>
                    <a:pt x="3786" y="5020"/>
                    <a:pt x="3786" y="5028"/>
                    <a:pt x="3778" y="5036"/>
                  </a:cubicBezTo>
                  <a:cubicBezTo>
                    <a:pt x="3778" y="5044"/>
                    <a:pt x="3778" y="5044"/>
                    <a:pt x="3771" y="5044"/>
                  </a:cubicBezTo>
                  <a:cubicBezTo>
                    <a:pt x="3771" y="5044"/>
                    <a:pt x="3763" y="5044"/>
                    <a:pt x="3763" y="5036"/>
                  </a:cubicBezTo>
                  <a:cubicBezTo>
                    <a:pt x="3755" y="5028"/>
                    <a:pt x="3763" y="5028"/>
                    <a:pt x="3763" y="5020"/>
                  </a:cubicBezTo>
                  <a:cubicBezTo>
                    <a:pt x="3771" y="5012"/>
                    <a:pt x="3771" y="5004"/>
                    <a:pt x="3763" y="4981"/>
                  </a:cubicBezTo>
                  <a:cubicBezTo>
                    <a:pt x="3755" y="4972"/>
                    <a:pt x="3755" y="4972"/>
                    <a:pt x="3747" y="4965"/>
                  </a:cubicBezTo>
                  <a:cubicBezTo>
                    <a:pt x="3739" y="4949"/>
                    <a:pt x="3731" y="4949"/>
                    <a:pt x="3731" y="4909"/>
                  </a:cubicBezTo>
                  <a:cubicBezTo>
                    <a:pt x="3723" y="4886"/>
                    <a:pt x="3715" y="4878"/>
                    <a:pt x="3707" y="4870"/>
                  </a:cubicBezTo>
                  <a:cubicBezTo>
                    <a:pt x="3699" y="4862"/>
                    <a:pt x="3692" y="4854"/>
                    <a:pt x="3692" y="4822"/>
                  </a:cubicBezTo>
                  <a:cubicBezTo>
                    <a:pt x="3692" y="4799"/>
                    <a:pt x="3692" y="4783"/>
                    <a:pt x="3692" y="4767"/>
                  </a:cubicBezTo>
                  <a:cubicBezTo>
                    <a:pt x="3699" y="4743"/>
                    <a:pt x="3699" y="4728"/>
                    <a:pt x="3692" y="4704"/>
                  </a:cubicBezTo>
                  <a:cubicBezTo>
                    <a:pt x="3684" y="4704"/>
                    <a:pt x="3676" y="4696"/>
                    <a:pt x="3676" y="4688"/>
                  </a:cubicBezTo>
                  <a:cubicBezTo>
                    <a:pt x="3660" y="4672"/>
                    <a:pt x="3652" y="4656"/>
                    <a:pt x="3652" y="4641"/>
                  </a:cubicBezTo>
                  <a:cubicBezTo>
                    <a:pt x="3660" y="4625"/>
                    <a:pt x="3652" y="4625"/>
                    <a:pt x="3652" y="4617"/>
                  </a:cubicBezTo>
                  <a:cubicBezTo>
                    <a:pt x="3644" y="4617"/>
                    <a:pt x="3644" y="4609"/>
                    <a:pt x="3636" y="4601"/>
                  </a:cubicBezTo>
                  <a:cubicBezTo>
                    <a:pt x="3628" y="4577"/>
                    <a:pt x="3628" y="4570"/>
                    <a:pt x="3660" y="4554"/>
                  </a:cubicBezTo>
                  <a:cubicBezTo>
                    <a:pt x="3684" y="4546"/>
                    <a:pt x="3684" y="4530"/>
                    <a:pt x="3684" y="4514"/>
                  </a:cubicBezTo>
                  <a:lnTo>
                    <a:pt x="3684" y="4506"/>
                  </a:lnTo>
                  <a:cubicBezTo>
                    <a:pt x="3684" y="4506"/>
                    <a:pt x="3684" y="4506"/>
                    <a:pt x="3692" y="4506"/>
                  </a:cubicBezTo>
                  <a:cubicBezTo>
                    <a:pt x="3699" y="4506"/>
                    <a:pt x="3707" y="4530"/>
                    <a:pt x="3707" y="4561"/>
                  </a:cubicBezTo>
                  <a:cubicBezTo>
                    <a:pt x="3707" y="4601"/>
                    <a:pt x="3723" y="4735"/>
                    <a:pt x="3739" y="4751"/>
                  </a:cubicBezTo>
                  <a:cubicBezTo>
                    <a:pt x="3755" y="4775"/>
                    <a:pt x="3786" y="4862"/>
                    <a:pt x="3786" y="4886"/>
                  </a:cubicBezTo>
                  <a:cubicBezTo>
                    <a:pt x="3786" y="4909"/>
                    <a:pt x="3794" y="4941"/>
                    <a:pt x="3794" y="4949"/>
                  </a:cubicBezTo>
                  <a:lnTo>
                    <a:pt x="3794" y="4949"/>
                  </a:lnTo>
                  <a:cubicBezTo>
                    <a:pt x="3794" y="4949"/>
                    <a:pt x="3794" y="4941"/>
                    <a:pt x="3802" y="4941"/>
                  </a:cubicBezTo>
                  <a:cubicBezTo>
                    <a:pt x="3802" y="4933"/>
                    <a:pt x="3802" y="4933"/>
                    <a:pt x="3794" y="4894"/>
                  </a:cubicBezTo>
                  <a:cubicBezTo>
                    <a:pt x="3794" y="4878"/>
                    <a:pt x="3786" y="4862"/>
                    <a:pt x="3786" y="4846"/>
                  </a:cubicBezTo>
                  <a:cubicBezTo>
                    <a:pt x="3778" y="4807"/>
                    <a:pt x="3771" y="4759"/>
                    <a:pt x="3755" y="4720"/>
                  </a:cubicBezTo>
                  <a:cubicBezTo>
                    <a:pt x="3755" y="4704"/>
                    <a:pt x="3747" y="4688"/>
                    <a:pt x="3739" y="4672"/>
                  </a:cubicBezTo>
                  <a:cubicBezTo>
                    <a:pt x="3731" y="4641"/>
                    <a:pt x="3723" y="4617"/>
                    <a:pt x="3723" y="4585"/>
                  </a:cubicBezTo>
                  <a:cubicBezTo>
                    <a:pt x="3723" y="4561"/>
                    <a:pt x="3715" y="4538"/>
                    <a:pt x="3715" y="4522"/>
                  </a:cubicBezTo>
                  <a:cubicBezTo>
                    <a:pt x="3715" y="4514"/>
                    <a:pt x="3707" y="4514"/>
                    <a:pt x="3707" y="4506"/>
                  </a:cubicBezTo>
                  <a:cubicBezTo>
                    <a:pt x="3707" y="4498"/>
                    <a:pt x="3707" y="4498"/>
                    <a:pt x="3707" y="4490"/>
                  </a:cubicBezTo>
                  <a:cubicBezTo>
                    <a:pt x="3707" y="4482"/>
                    <a:pt x="3699" y="4475"/>
                    <a:pt x="3699" y="4467"/>
                  </a:cubicBezTo>
                  <a:cubicBezTo>
                    <a:pt x="3684" y="4451"/>
                    <a:pt x="3676" y="4443"/>
                    <a:pt x="3652" y="4443"/>
                  </a:cubicBezTo>
                  <a:cubicBezTo>
                    <a:pt x="3644" y="4443"/>
                    <a:pt x="3644" y="4443"/>
                    <a:pt x="3636" y="4451"/>
                  </a:cubicBezTo>
                  <a:cubicBezTo>
                    <a:pt x="3628" y="4451"/>
                    <a:pt x="3628" y="4451"/>
                    <a:pt x="3621" y="4451"/>
                  </a:cubicBezTo>
                  <a:cubicBezTo>
                    <a:pt x="3612" y="4451"/>
                    <a:pt x="3605" y="4451"/>
                    <a:pt x="3597" y="4443"/>
                  </a:cubicBezTo>
                  <a:cubicBezTo>
                    <a:pt x="3597" y="4435"/>
                    <a:pt x="3589" y="4435"/>
                    <a:pt x="3581" y="4427"/>
                  </a:cubicBezTo>
                  <a:cubicBezTo>
                    <a:pt x="3581" y="4427"/>
                    <a:pt x="3573" y="4419"/>
                    <a:pt x="3573" y="4411"/>
                  </a:cubicBezTo>
                  <a:cubicBezTo>
                    <a:pt x="3573" y="4411"/>
                    <a:pt x="3573" y="4403"/>
                    <a:pt x="3581" y="4403"/>
                  </a:cubicBezTo>
                  <a:cubicBezTo>
                    <a:pt x="3589" y="4395"/>
                    <a:pt x="3597" y="4395"/>
                    <a:pt x="3605" y="4395"/>
                  </a:cubicBezTo>
                  <a:cubicBezTo>
                    <a:pt x="3621" y="4395"/>
                    <a:pt x="3644" y="4403"/>
                    <a:pt x="3660" y="4403"/>
                  </a:cubicBezTo>
                  <a:cubicBezTo>
                    <a:pt x="3660" y="4411"/>
                    <a:pt x="3668" y="4411"/>
                    <a:pt x="3668" y="4411"/>
                  </a:cubicBezTo>
                  <a:cubicBezTo>
                    <a:pt x="3684" y="4419"/>
                    <a:pt x="3684" y="4419"/>
                    <a:pt x="3699" y="4411"/>
                  </a:cubicBezTo>
                  <a:cubicBezTo>
                    <a:pt x="3699" y="4403"/>
                    <a:pt x="3707" y="4395"/>
                    <a:pt x="3707" y="4395"/>
                  </a:cubicBezTo>
                  <a:cubicBezTo>
                    <a:pt x="3715" y="4388"/>
                    <a:pt x="3715" y="4380"/>
                    <a:pt x="3715" y="4380"/>
                  </a:cubicBezTo>
                  <a:cubicBezTo>
                    <a:pt x="3723" y="4380"/>
                    <a:pt x="3723" y="4388"/>
                    <a:pt x="3723" y="4388"/>
                  </a:cubicBezTo>
                  <a:cubicBezTo>
                    <a:pt x="3731" y="4395"/>
                    <a:pt x="3723" y="4411"/>
                    <a:pt x="3723" y="4419"/>
                  </a:cubicBezTo>
                  <a:cubicBezTo>
                    <a:pt x="3723" y="4419"/>
                    <a:pt x="3723" y="4427"/>
                    <a:pt x="3723" y="4435"/>
                  </a:cubicBezTo>
                  <a:lnTo>
                    <a:pt x="3723" y="4435"/>
                  </a:lnTo>
                  <a:cubicBezTo>
                    <a:pt x="3739" y="4427"/>
                    <a:pt x="3739" y="4427"/>
                    <a:pt x="3739" y="4411"/>
                  </a:cubicBezTo>
                  <a:cubicBezTo>
                    <a:pt x="3739" y="4411"/>
                    <a:pt x="3739" y="4403"/>
                    <a:pt x="3739" y="4395"/>
                  </a:cubicBezTo>
                  <a:cubicBezTo>
                    <a:pt x="3747" y="4372"/>
                    <a:pt x="3802" y="4253"/>
                    <a:pt x="3818" y="4222"/>
                  </a:cubicBezTo>
                  <a:cubicBezTo>
                    <a:pt x="3826" y="4206"/>
                    <a:pt x="3826" y="4190"/>
                    <a:pt x="3826" y="4190"/>
                  </a:cubicBezTo>
                  <a:lnTo>
                    <a:pt x="3826" y="4190"/>
                  </a:lnTo>
                  <a:cubicBezTo>
                    <a:pt x="3826" y="4190"/>
                    <a:pt x="3826" y="4190"/>
                    <a:pt x="3818" y="4190"/>
                  </a:cubicBezTo>
                  <a:cubicBezTo>
                    <a:pt x="3818" y="4198"/>
                    <a:pt x="3810" y="4198"/>
                    <a:pt x="3810" y="4206"/>
                  </a:cubicBezTo>
                  <a:cubicBezTo>
                    <a:pt x="3794" y="4214"/>
                    <a:pt x="3786" y="4222"/>
                    <a:pt x="3786" y="4237"/>
                  </a:cubicBezTo>
                  <a:cubicBezTo>
                    <a:pt x="3786" y="4261"/>
                    <a:pt x="3778" y="4285"/>
                    <a:pt x="3771" y="4293"/>
                  </a:cubicBezTo>
                  <a:cubicBezTo>
                    <a:pt x="3763" y="4293"/>
                    <a:pt x="3763" y="4301"/>
                    <a:pt x="3763" y="4301"/>
                  </a:cubicBezTo>
                  <a:cubicBezTo>
                    <a:pt x="3755" y="4301"/>
                    <a:pt x="3755" y="4293"/>
                    <a:pt x="3747" y="4285"/>
                  </a:cubicBezTo>
                  <a:cubicBezTo>
                    <a:pt x="3747" y="4285"/>
                    <a:pt x="3747" y="4277"/>
                    <a:pt x="3747" y="4261"/>
                  </a:cubicBezTo>
                  <a:cubicBezTo>
                    <a:pt x="3747" y="4261"/>
                    <a:pt x="3747" y="4253"/>
                    <a:pt x="3747" y="4245"/>
                  </a:cubicBezTo>
                  <a:cubicBezTo>
                    <a:pt x="3747" y="4237"/>
                    <a:pt x="3747" y="4237"/>
                    <a:pt x="3731" y="4222"/>
                  </a:cubicBezTo>
                  <a:lnTo>
                    <a:pt x="3731" y="4222"/>
                  </a:lnTo>
                  <a:cubicBezTo>
                    <a:pt x="3723" y="4206"/>
                    <a:pt x="3707" y="4206"/>
                    <a:pt x="3699" y="4206"/>
                  </a:cubicBezTo>
                  <a:cubicBezTo>
                    <a:pt x="3692" y="4198"/>
                    <a:pt x="3684" y="4198"/>
                    <a:pt x="3684" y="4182"/>
                  </a:cubicBezTo>
                  <a:cubicBezTo>
                    <a:pt x="3684" y="4174"/>
                    <a:pt x="3676" y="4166"/>
                    <a:pt x="3676" y="4166"/>
                  </a:cubicBezTo>
                  <a:cubicBezTo>
                    <a:pt x="3676" y="4158"/>
                    <a:pt x="3676" y="4158"/>
                    <a:pt x="3676" y="4150"/>
                  </a:cubicBezTo>
                  <a:cubicBezTo>
                    <a:pt x="3676" y="4150"/>
                    <a:pt x="3684" y="4142"/>
                    <a:pt x="3692" y="4142"/>
                  </a:cubicBezTo>
                  <a:cubicBezTo>
                    <a:pt x="3699" y="4142"/>
                    <a:pt x="3707" y="4142"/>
                    <a:pt x="3715" y="4142"/>
                  </a:cubicBezTo>
                  <a:cubicBezTo>
                    <a:pt x="3723" y="4142"/>
                    <a:pt x="3731" y="4142"/>
                    <a:pt x="3739" y="4142"/>
                  </a:cubicBezTo>
                  <a:cubicBezTo>
                    <a:pt x="3747" y="4142"/>
                    <a:pt x="3747" y="4142"/>
                    <a:pt x="3755" y="4150"/>
                  </a:cubicBezTo>
                  <a:cubicBezTo>
                    <a:pt x="3763" y="4150"/>
                    <a:pt x="3763" y="4158"/>
                    <a:pt x="3763" y="4166"/>
                  </a:cubicBezTo>
                  <a:cubicBezTo>
                    <a:pt x="3771" y="4174"/>
                    <a:pt x="3771" y="4174"/>
                    <a:pt x="3778" y="4174"/>
                  </a:cubicBezTo>
                  <a:lnTo>
                    <a:pt x="3778" y="4174"/>
                  </a:lnTo>
                  <a:cubicBezTo>
                    <a:pt x="3778" y="4182"/>
                    <a:pt x="3786" y="4182"/>
                    <a:pt x="3786" y="4182"/>
                  </a:cubicBezTo>
                  <a:cubicBezTo>
                    <a:pt x="3786" y="4182"/>
                    <a:pt x="3786" y="4174"/>
                    <a:pt x="3794" y="4166"/>
                  </a:cubicBezTo>
                  <a:cubicBezTo>
                    <a:pt x="3794" y="4166"/>
                    <a:pt x="3802" y="4158"/>
                    <a:pt x="3802" y="4150"/>
                  </a:cubicBezTo>
                  <a:cubicBezTo>
                    <a:pt x="3810" y="4142"/>
                    <a:pt x="3818" y="4135"/>
                    <a:pt x="3818" y="4127"/>
                  </a:cubicBezTo>
                  <a:cubicBezTo>
                    <a:pt x="3834" y="4103"/>
                    <a:pt x="3865" y="4064"/>
                    <a:pt x="3858" y="4055"/>
                  </a:cubicBezTo>
                  <a:lnTo>
                    <a:pt x="3858" y="4055"/>
                  </a:lnTo>
                  <a:cubicBezTo>
                    <a:pt x="3850" y="4055"/>
                    <a:pt x="3842" y="4064"/>
                    <a:pt x="3826" y="4071"/>
                  </a:cubicBezTo>
                  <a:cubicBezTo>
                    <a:pt x="3826" y="4071"/>
                    <a:pt x="3818" y="4079"/>
                    <a:pt x="3810" y="4079"/>
                  </a:cubicBezTo>
                  <a:cubicBezTo>
                    <a:pt x="3810" y="4079"/>
                    <a:pt x="3802" y="4079"/>
                    <a:pt x="3802" y="4071"/>
                  </a:cubicBezTo>
                  <a:cubicBezTo>
                    <a:pt x="3802" y="4055"/>
                    <a:pt x="3802" y="4040"/>
                    <a:pt x="3810" y="4024"/>
                  </a:cubicBezTo>
                  <a:cubicBezTo>
                    <a:pt x="3810" y="4024"/>
                    <a:pt x="3818" y="4016"/>
                    <a:pt x="3826" y="4016"/>
                  </a:cubicBezTo>
                  <a:cubicBezTo>
                    <a:pt x="3834" y="4016"/>
                    <a:pt x="3834" y="4016"/>
                    <a:pt x="3842" y="4016"/>
                  </a:cubicBezTo>
                  <a:cubicBezTo>
                    <a:pt x="3850" y="4008"/>
                    <a:pt x="3858" y="4008"/>
                    <a:pt x="3874" y="4008"/>
                  </a:cubicBezTo>
                  <a:cubicBezTo>
                    <a:pt x="3881" y="4008"/>
                    <a:pt x="3881" y="4008"/>
                    <a:pt x="3889" y="4016"/>
                  </a:cubicBezTo>
                  <a:cubicBezTo>
                    <a:pt x="3897" y="4016"/>
                    <a:pt x="3897" y="4016"/>
                    <a:pt x="3897" y="4024"/>
                  </a:cubicBezTo>
                  <a:cubicBezTo>
                    <a:pt x="3905" y="4024"/>
                    <a:pt x="3913" y="4032"/>
                    <a:pt x="3913" y="4032"/>
                  </a:cubicBezTo>
                  <a:cubicBezTo>
                    <a:pt x="3913" y="4032"/>
                    <a:pt x="3913" y="4032"/>
                    <a:pt x="3921" y="4024"/>
                  </a:cubicBezTo>
                  <a:cubicBezTo>
                    <a:pt x="3937" y="4008"/>
                    <a:pt x="3976" y="3969"/>
                    <a:pt x="3976" y="3953"/>
                  </a:cubicBezTo>
                  <a:lnTo>
                    <a:pt x="3976" y="3953"/>
                  </a:lnTo>
                  <a:cubicBezTo>
                    <a:pt x="3945" y="3945"/>
                    <a:pt x="3937" y="3945"/>
                    <a:pt x="3945" y="3921"/>
                  </a:cubicBezTo>
                  <a:cubicBezTo>
                    <a:pt x="3945" y="3913"/>
                    <a:pt x="3945" y="3913"/>
                    <a:pt x="3945" y="3913"/>
                  </a:cubicBezTo>
                  <a:cubicBezTo>
                    <a:pt x="3945" y="3905"/>
                    <a:pt x="3945" y="3890"/>
                    <a:pt x="3960" y="3890"/>
                  </a:cubicBezTo>
                  <a:cubicBezTo>
                    <a:pt x="3960" y="3890"/>
                    <a:pt x="3968" y="3890"/>
                    <a:pt x="3984" y="3905"/>
                  </a:cubicBezTo>
                  <a:cubicBezTo>
                    <a:pt x="3999" y="3921"/>
                    <a:pt x="4000" y="3929"/>
                    <a:pt x="4000" y="3937"/>
                  </a:cubicBezTo>
                  <a:cubicBezTo>
                    <a:pt x="4007" y="3945"/>
                    <a:pt x="4007" y="3945"/>
                    <a:pt x="4015" y="3945"/>
                  </a:cubicBezTo>
                  <a:lnTo>
                    <a:pt x="4015" y="3945"/>
                  </a:lnTo>
                  <a:cubicBezTo>
                    <a:pt x="4031" y="3945"/>
                    <a:pt x="4046" y="3929"/>
                    <a:pt x="4062" y="3921"/>
                  </a:cubicBezTo>
                  <a:cubicBezTo>
                    <a:pt x="4070" y="3921"/>
                    <a:pt x="4070" y="3921"/>
                    <a:pt x="4078" y="3921"/>
                  </a:cubicBezTo>
                  <a:lnTo>
                    <a:pt x="4078" y="3921"/>
                  </a:lnTo>
                  <a:cubicBezTo>
                    <a:pt x="4078" y="3921"/>
                    <a:pt x="4078" y="3921"/>
                    <a:pt x="4078" y="3929"/>
                  </a:cubicBezTo>
                  <a:cubicBezTo>
                    <a:pt x="4078" y="3937"/>
                    <a:pt x="4062" y="3953"/>
                    <a:pt x="4031" y="3977"/>
                  </a:cubicBezTo>
                  <a:cubicBezTo>
                    <a:pt x="4007" y="3992"/>
                    <a:pt x="3976" y="4016"/>
                    <a:pt x="3976" y="4024"/>
                  </a:cubicBezTo>
                  <a:cubicBezTo>
                    <a:pt x="3984" y="4024"/>
                    <a:pt x="3984" y="4024"/>
                    <a:pt x="3984" y="4024"/>
                  </a:cubicBezTo>
                  <a:cubicBezTo>
                    <a:pt x="3992" y="4024"/>
                    <a:pt x="4000" y="4016"/>
                    <a:pt x="4015" y="4008"/>
                  </a:cubicBezTo>
                  <a:lnTo>
                    <a:pt x="4015" y="4008"/>
                  </a:lnTo>
                  <a:cubicBezTo>
                    <a:pt x="4023" y="4000"/>
                    <a:pt x="4031" y="3992"/>
                    <a:pt x="4046" y="3984"/>
                  </a:cubicBezTo>
                  <a:cubicBezTo>
                    <a:pt x="4070" y="3969"/>
                    <a:pt x="4125" y="3929"/>
                    <a:pt x="4125" y="3921"/>
                  </a:cubicBezTo>
                  <a:lnTo>
                    <a:pt x="4125" y="3921"/>
                  </a:lnTo>
                  <a:cubicBezTo>
                    <a:pt x="4110" y="3913"/>
                    <a:pt x="4110" y="3905"/>
                    <a:pt x="4110" y="3897"/>
                  </a:cubicBezTo>
                  <a:cubicBezTo>
                    <a:pt x="4110" y="3890"/>
                    <a:pt x="4110" y="3882"/>
                    <a:pt x="4094" y="3874"/>
                  </a:cubicBezTo>
                  <a:cubicBezTo>
                    <a:pt x="4070" y="3866"/>
                    <a:pt x="4070" y="3858"/>
                    <a:pt x="4062" y="3842"/>
                  </a:cubicBezTo>
                  <a:cubicBezTo>
                    <a:pt x="4062" y="3842"/>
                    <a:pt x="4062" y="3834"/>
                    <a:pt x="4054" y="3826"/>
                  </a:cubicBezTo>
                  <a:cubicBezTo>
                    <a:pt x="4046" y="3818"/>
                    <a:pt x="4023" y="3795"/>
                    <a:pt x="4031" y="3779"/>
                  </a:cubicBezTo>
                  <a:cubicBezTo>
                    <a:pt x="4031" y="3779"/>
                    <a:pt x="4031" y="3771"/>
                    <a:pt x="4038" y="3771"/>
                  </a:cubicBezTo>
                  <a:cubicBezTo>
                    <a:pt x="4054" y="3763"/>
                    <a:pt x="4054" y="3771"/>
                    <a:pt x="4062" y="3779"/>
                  </a:cubicBezTo>
                  <a:cubicBezTo>
                    <a:pt x="4062" y="3787"/>
                    <a:pt x="4062" y="3795"/>
                    <a:pt x="4078" y="3803"/>
                  </a:cubicBezTo>
                  <a:cubicBezTo>
                    <a:pt x="4086" y="3803"/>
                    <a:pt x="4086" y="3803"/>
                    <a:pt x="4094" y="3811"/>
                  </a:cubicBezTo>
                  <a:cubicBezTo>
                    <a:pt x="4102" y="3811"/>
                    <a:pt x="4110" y="3818"/>
                    <a:pt x="4117" y="3818"/>
                  </a:cubicBezTo>
                  <a:cubicBezTo>
                    <a:pt x="4125" y="3818"/>
                    <a:pt x="4133" y="3811"/>
                    <a:pt x="4133" y="3811"/>
                  </a:cubicBezTo>
                  <a:cubicBezTo>
                    <a:pt x="4149" y="3795"/>
                    <a:pt x="4157" y="3787"/>
                    <a:pt x="4165" y="3787"/>
                  </a:cubicBezTo>
                  <a:cubicBezTo>
                    <a:pt x="4173" y="3787"/>
                    <a:pt x="4181" y="3787"/>
                    <a:pt x="4188" y="3787"/>
                  </a:cubicBezTo>
                  <a:cubicBezTo>
                    <a:pt x="4197" y="3795"/>
                    <a:pt x="4204" y="3795"/>
                    <a:pt x="4212" y="3803"/>
                  </a:cubicBezTo>
                  <a:cubicBezTo>
                    <a:pt x="4220" y="3811"/>
                    <a:pt x="4236" y="3818"/>
                    <a:pt x="4252" y="3818"/>
                  </a:cubicBezTo>
                  <a:lnTo>
                    <a:pt x="4252" y="3818"/>
                  </a:lnTo>
                  <a:cubicBezTo>
                    <a:pt x="4260" y="3818"/>
                    <a:pt x="4268" y="3818"/>
                    <a:pt x="4268" y="3818"/>
                  </a:cubicBezTo>
                  <a:cubicBezTo>
                    <a:pt x="4268" y="3826"/>
                    <a:pt x="4252" y="3842"/>
                    <a:pt x="4236" y="3842"/>
                  </a:cubicBezTo>
                  <a:cubicBezTo>
                    <a:pt x="4228" y="3850"/>
                    <a:pt x="4220" y="3858"/>
                    <a:pt x="4212" y="3866"/>
                  </a:cubicBezTo>
                  <a:cubicBezTo>
                    <a:pt x="4212" y="3874"/>
                    <a:pt x="4212" y="3874"/>
                    <a:pt x="4212" y="3882"/>
                  </a:cubicBezTo>
                  <a:cubicBezTo>
                    <a:pt x="4212" y="3874"/>
                    <a:pt x="4228" y="3866"/>
                    <a:pt x="4252" y="3858"/>
                  </a:cubicBezTo>
                  <a:cubicBezTo>
                    <a:pt x="4268" y="3850"/>
                    <a:pt x="4284" y="3834"/>
                    <a:pt x="4307" y="3826"/>
                  </a:cubicBezTo>
                  <a:cubicBezTo>
                    <a:pt x="4339" y="3811"/>
                    <a:pt x="4370" y="3795"/>
                    <a:pt x="4370" y="3787"/>
                  </a:cubicBezTo>
                  <a:lnTo>
                    <a:pt x="4370" y="3779"/>
                  </a:lnTo>
                  <a:cubicBezTo>
                    <a:pt x="4363" y="3771"/>
                    <a:pt x="4363" y="3771"/>
                    <a:pt x="4363" y="3763"/>
                  </a:cubicBezTo>
                  <a:cubicBezTo>
                    <a:pt x="4363" y="3763"/>
                    <a:pt x="4370" y="3755"/>
                    <a:pt x="4386" y="3755"/>
                  </a:cubicBezTo>
                  <a:lnTo>
                    <a:pt x="4386" y="3755"/>
                  </a:lnTo>
                  <a:cubicBezTo>
                    <a:pt x="4410" y="3747"/>
                    <a:pt x="4434" y="3747"/>
                    <a:pt x="4450" y="3731"/>
                  </a:cubicBezTo>
                  <a:cubicBezTo>
                    <a:pt x="4457" y="3724"/>
                    <a:pt x="4473" y="3716"/>
                    <a:pt x="4489" y="3708"/>
                  </a:cubicBezTo>
                  <a:cubicBezTo>
                    <a:pt x="4528" y="3684"/>
                    <a:pt x="4608" y="3637"/>
                    <a:pt x="4623" y="3605"/>
                  </a:cubicBezTo>
                  <a:cubicBezTo>
                    <a:pt x="4631" y="3581"/>
                    <a:pt x="4631" y="3565"/>
                    <a:pt x="4639" y="3557"/>
                  </a:cubicBezTo>
                  <a:cubicBezTo>
                    <a:pt x="4639" y="3542"/>
                    <a:pt x="4639" y="3534"/>
                    <a:pt x="4655" y="3526"/>
                  </a:cubicBezTo>
                  <a:cubicBezTo>
                    <a:pt x="4687" y="3510"/>
                    <a:pt x="4718" y="3486"/>
                    <a:pt x="4726" y="3478"/>
                  </a:cubicBezTo>
                  <a:cubicBezTo>
                    <a:pt x="4734" y="3463"/>
                    <a:pt x="4750" y="3431"/>
                    <a:pt x="4734" y="3415"/>
                  </a:cubicBezTo>
                  <a:cubicBezTo>
                    <a:pt x="4718" y="3407"/>
                    <a:pt x="4718" y="3400"/>
                    <a:pt x="4710" y="3391"/>
                  </a:cubicBezTo>
                  <a:cubicBezTo>
                    <a:pt x="4710" y="3384"/>
                    <a:pt x="4710" y="3376"/>
                    <a:pt x="4703" y="3368"/>
                  </a:cubicBezTo>
                  <a:cubicBezTo>
                    <a:pt x="4703" y="3360"/>
                    <a:pt x="4695" y="3352"/>
                    <a:pt x="4695" y="3352"/>
                  </a:cubicBezTo>
                  <a:cubicBezTo>
                    <a:pt x="4687" y="3344"/>
                    <a:pt x="4679" y="3344"/>
                    <a:pt x="4687" y="3328"/>
                  </a:cubicBezTo>
                  <a:cubicBezTo>
                    <a:pt x="4687" y="3320"/>
                    <a:pt x="4687" y="3313"/>
                    <a:pt x="4679" y="3304"/>
                  </a:cubicBezTo>
                  <a:cubicBezTo>
                    <a:pt x="4679" y="3297"/>
                    <a:pt x="4679" y="3297"/>
                    <a:pt x="4687" y="3289"/>
                  </a:cubicBezTo>
                  <a:cubicBezTo>
                    <a:pt x="4687" y="3289"/>
                    <a:pt x="4687" y="3289"/>
                    <a:pt x="4695" y="3289"/>
                  </a:cubicBezTo>
                  <a:cubicBezTo>
                    <a:pt x="4703" y="3297"/>
                    <a:pt x="4710" y="3297"/>
                    <a:pt x="4710" y="3304"/>
                  </a:cubicBezTo>
                  <a:cubicBezTo>
                    <a:pt x="4718" y="3304"/>
                    <a:pt x="4726" y="3313"/>
                    <a:pt x="4734" y="3313"/>
                  </a:cubicBezTo>
                  <a:cubicBezTo>
                    <a:pt x="4742" y="3313"/>
                    <a:pt x="4742" y="3313"/>
                    <a:pt x="4742" y="3304"/>
                  </a:cubicBezTo>
                  <a:cubicBezTo>
                    <a:pt x="4750" y="3297"/>
                    <a:pt x="4750" y="3297"/>
                    <a:pt x="4758" y="3289"/>
                  </a:cubicBezTo>
                  <a:cubicBezTo>
                    <a:pt x="4758" y="3281"/>
                    <a:pt x="4766" y="3281"/>
                    <a:pt x="4766" y="3273"/>
                  </a:cubicBezTo>
                  <a:cubicBezTo>
                    <a:pt x="4781" y="3257"/>
                    <a:pt x="4790" y="3257"/>
                    <a:pt x="4797" y="3257"/>
                  </a:cubicBezTo>
                  <a:lnTo>
                    <a:pt x="4805" y="3257"/>
                  </a:lnTo>
                  <a:cubicBezTo>
                    <a:pt x="4805" y="3265"/>
                    <a:pt x="4805" y="3265"/>
                    <a:pt x="4813" y="3265"/>
                  </a:cubicBezTo>
                  <a:cubicBezTo>
                    <a:pt x="4821" y="3273"/>
                    <a:pt x="4829" y="3289"/>
                    <a:pt x="4829" y="3297"/>
                  </a:cubicBezTo>
                  <a:lnTo>
                    <a:pt x="4821" y="3304"/>
                  </a:lnTo>
                  <a:cubicBezTo>
                    <a:pt x="4805" y="3304"/>
                    <a:pt x="4805" y="3313"/>
                    <a:pt x="4805" y="3320"/>
                  </a:cubicBezTo>
                  <a:cubicBezTo>
                    <a:pt x="4797" y="3328"/>
                    <a:pt x="4797" y="3336"/>
                    <a:pt x="4805" y="3336"/>
                  </a:cubicBezTo>
                  <a:cubicBezTo>
                    <a:pt x="4805" y="3344"/>
                    <a:pt x="4797" y="3344"/>
                    <a:pt x="4797" y="3344"/>
                  </a:cubicBezTo>
                  <a:cubicBezTo>
                    <a:pt x="4790" y="3352"/>
                    <a:pt x="4790" y="3352"/>
                    <a:pt x="4790" y="3360"/>
                  </a:cubicBezTo>
                  <a:cubicBezTo>
                    <a:pt x="4790" y="3368"/>
                    <a:pt x="4790" y="3368"/>
                    <a:pt x="4797" y="3368"/>
                  </a:cubicBezTo>
                  <a:cubicBezTo>
                    <a:pt x="4797" y="3376"/>
                    <a:pt x="4797" y="3376"/>
                    <a:pt x="4797" y="3376"/>
                  </a:cubicBezTo>
                  <a:cubicBezTo>
                    <a:pt x="4805" y="3376"/>
                    <a:pt x="4805" y="3376"/>
                    <a:pt x="4813" y="3376"/>
                  </a:cubicBezTo>
                  <a:cubicBezTo>
                    <a:pt x="4821" y="3376"/>
                    <a:pt x="4821" y="3376"/>
                    <a:pt x="4829" y="3376"/>
                  </a:cubicBezTo>
                  <a:cubicBezTo>
                    <a:pt x="4837" y="3376"/>
                    <a:pt x="4845" y="3376"/>
                    <a:pt x="4845" y="3384"/>
                  </a:cubicBezTo>
                  <a:cubicBezTo>
                    <a:pt x="4845" y="3384"/>
                    <a:pt x="4845" y="3391"/>
                    <a:pt x="4837" y="3391"/>
                  </a:cubicBezTo>
                  <a:cubicBezTo>
                    <a:pt x="4821" y="3400"/>
                    <a:pt x="4790" y="3439"/>
                    <a:pt x="4781" y="3455"/>
                  </a:cubicBezTo>
                  <a:cubicBezTo>
                    <a:pt x="4774" y="3471"/>
                    <a:pt x="4758" y="3486"/>
                    <a:pt x="4742" y="3502"/>
                  </a:cubicBezTo>
                  <a:cubicBezTo>
                    <a:pt x="4734" y="3502"/>
                    <a:pt x="4726" y="3510"/>
                    <a:pt x="4718" y="3510"/>
                  </a:cubicBezTo>
                  <a:cubicBezTo>
                    <a:pt x="4703" y="3518"/>
                    <a:pt x="4687" y="3526"/>
                    <a:pt x="4687" y="3534"/>
                  </a:cubicBezTo>
                  <a:cubicBezTo>
                    <a:pt x="4687" y="3542"/>
                    <a:pt x="4687" y="3542"/>
                    <a:pt x="4687" y="3542"/>
                  </a:cubicBezTo>
                  <a:cubicBezTo>
                    <a:pt x="4687" y="3550"/>
                    <a:pt x="4679" y="3550"/>
                    <a:pt x="4679" y="3550"/>
                  </a:cubicBezTo>
                  <a:cubicBezTo>
                    <a:pt x="4687" y="3550"/>
                    <a:pt x="4687" y="3550"/>
                    <a:pt x="4703" y="3542"/>
                  </a:cubicBezTo>
                  <a:cubicBezTo>
                    <a:pt x="4742" y="3526"/>
                    <a:pt x="4774" y="3502"/>
                    <a:pt x="4781" y="3486"/>
                  </a:cubicBezTo>
                  <a:cubicBezTo>
                    <a:pt x="4781" y="3478"/>
                    <a:pt x="4781" y="3478"/>
                    <a:pt x="4781" y="3478"/>
                  </a:cubicBezTo>
                  <a:cubicBezTo>
                    <a:pt x="4790" y="3463"/>
                    <a:pt x="4805" y="3423"/>
                    <a:pt x="4861" y="3400"/>
                  </a:cubicBezTo>
                  <a:cubicBezTo>
                    <a:pt x="4884" y="3391"/>
                    <a:pt x="4908" y="3376"/>
                    <a:pt x="4924" y="3368"/>
                  </a:cubicBezTo>
                  <a:cubicBezTo>
                    <a:pt x="4940" y="3352"/>
                    <a:pt x="4963" y="3344"/>
                    <a:pt x="4979" y="3336"/>
                  </a:cubicBezTo>
                  <a:cubicBezTo>
                    <a:pt x="4995" y="3336"/>
                    <a:pt x="5034" y="3320"/>
                    <a:pt x="5074" y="3304"/>
                  </a:cubicBezTo>
                  <a:cubicBezTo>
                    <a:pt x="5114" y="3289"/>
                    <a:pt x="5145" y="3273"/>
                    <a:pt x="5161" y="3273"/>
                  </a:cubicBezTo>
                  <a:cubicBezTo>
                    <a:pt x="5161" y="3273"/>
                    <a:pt x="5161" y="3273"/>
                    <a:pt x="5169" y="3273"/>
                  </a:cubicBezTo>
                  <a:cubicBezTo>
                    <a:pt x="5169" y="3273"/>
                    <a:pt x="5161" y="3265"/>
                    <a:pt x="5153" y="3257"/>
                  </a:cubicBezTo>
                  <a:lnTo>
                    <a:pt x="5153" y="3257"/>
                  </a:lnTo>
                  <a:cubicBezTo>
                    <a:pt x="5137" y="3249"/>
                    <a:pt x="5129" y="3241"/>
                    <a:pt x="5137" y="3225"/>
                  </a:cubicBezTo>
                  <a:cubicBezTo>
                    <a:pt x="5145" y="3210"/>
                    <a:pt x="5153" y="3194"/>
                    <a:pt x="5177" y="3178"/>
                  </a:cubicBezTo>
                  <a:cubicBezTo>
                    <a:pt x="5185" y="3162"/>
                    <a:pt x="5193" y="3154"/>
                    <a:pt x="5193" y="3138"/>
                  </a:cubicBezTo>
                  <a:cubicBezTo>
                    <a:pt x="5193" y="3131"/>
                    <a:pt x="5193" y="3123"/>
                    <a:pt x="5201" y="3115"/>
                  </a:cubicBezTo>
                  <a:cubicBezTo>
                    <a:pt x="5208" y="3107"/>
                    <a:pt x="5208" y="3107"/>
                    <a:pt x="5216" y="3099"/>
                  </a:cubicBezTo>
                  <a:cubicBezTo>
                    <a:pt x="5224" y="3099"/>
                    <a:pt x="5224" y="3099"/>
                    <a:pt x="5224" y="3091"/>
                  </a:cubicBezTo>
                  <a:cubicBezTo>
                    <a:pt x="5224" y="3083"/>
                    <a:pt x="5224" y="3083"/>
                    <a:pt x="5224" y="3075"/>
                  </a:cubicBezTo>
                  <a:cubicBezTo>
                    <a:pt x="5224" y="3060"/>
                    <a:pt x="5224" y="3044"/>
                    <a:pt x="5216" y="3028"/>
                  </a:cubicBezTo>
                  <a:lnTo>
                    <a:pt x="5208" y="3020"/>
                  </a:lnTo>
                  <a:cubicBezTo>
                    <a:pt x="5201" y="3004"/>
                    <a:pt x="5193" y="2988"/>
                    <a:pt x="5193" y="2973"/>
                  </a:cubicBezTo>
                  <a:cubicBezTo>
                    <a:pt x="5193" y="2973"/>
                    <a:pt x="5193" y="2973"/>
                    <a:pt x="5193" y="2965"/>
                  </a:cubicBezTo>
                  <a:cubicBezTo>
                    <a:pt x="5201" y="2949"/>
                    <a:pt x="5208" y="2925"/>
                    <a:pt x="5216" y="2925"/>
                  </a:cubicBezTo>
                  <a:cubicBezTo>
                    <a:pt x="5224" y="2925"/>
                    <a:pt x="5224" y="2925"/>
                    <a:pt x="5224" y="2925"/>
                  </a:cubicBezTo>
                  <a:cubicBezTo>
                    <a:pt x="5224" y="2925"/>
                    <a:pt x="5224" y="2909"/>
                    <a:pt x="5216" y="2894"/>
                  </a:cubicBezTo>
                  <a:cubicBezTo>
                    <a:pt x="5216" y="2894"/>
                    <a:pt x="5208" y="2886"/>
                    <a:pt x="5201" y="2886"/>
                  </a:cubicBezTo>
                  <a:cubicBezTo>
                    <a:pt x="5201" y="2886"/>
                    <a:pt x="5193" y="2886"/>
                    <a:pt x="5193" y="2878"/>
                  </a:cubicBezTo>
                  <a:cubicBezTo>
                    <a:pt x="5193" y="2870"/>
                    <a:pt x="5193" y="2862"/>
                    <a:pt x="5201" y="2854"/>
                  </a:cubicBezTo>
                  <a:cubicBezTo>
                    <a:pt x="5208" y="2846"/>
                    <a:pt x="5216" y="2838"/>
                    <a:pt x="5224" y="2838"/>
                  </a:cubicBezTo>
                  <a:cubicBezTo>
                    <a:pt x="5232" y="2830"/>
                    <a:pt x="5240" y="2830"/>
                    <a:pt x="5248" y="2807"/>
                  </a:cubicBezTo>
                  <a:cubicBezTo>
                    <a:pt x="5272" y="2759"/>
                    <a:pt x="5272" y="2727"/>
                    <a:pt x="5272" y="2720"/>
                  </a:cubicBezTo>
                  <a:cubicBezTo>
                    <a:pt x="5272" y="2712"/>
                    <a:pt x="5272" y="2712"/>
                    <a:pt x="5264" y="2712"/>
                  </a:cubicBezTo>
                  <a:cubicBezTo>
                    <a:pt x="5264" y="2696"/>
                    <a:pt x="5264" y="2672"/>
                    <a:pt x="5272" y="2656"/>
                  </a:cubicBezTo>
                  <a:cubicBezTo>
                    <a:pt x="5272" y="2625"/>
                    <a:pt x="5272" y="2593"/>
                    <a:pt x="5256" y="2561"/>
                  </a:cubicBezTo>
                  <a:cubicBezTo>
                    <a:pt x="5248" y="2554"/>
                    <a:pt x="5240" y="2546"/>
                    <a:pt x="5232" y="2546"/>
                  </a:cubicBezTo>
                  <a:cubicBezTo>
                    <a:pt x="5224" y="2538"/>
                    <a:pt x="5208" y="2538"/>
                    <a:pt x="5208" y="2506"/>
                  </a:cubicBezTo>
                  <a:cubicBezTo>
                    <a:pt x="5216" y="2459"/>
                    <a:pt x="5193" y="2443"/>
                    <a:pt x="5177" y="2427"/>
                  </a:cubicBezTo>
                  <a:lnTo>
                    <a:pt x="5169" y="2419"/>
                  </a:lnTo>
                  <a:cubicBezTo>
                    <a:pt x="5153" y="2411"/>
                    <a:pt x="5145" y="2403"/>
                    <a:pt x="5153" y="2388"/>
                  </a:cubicBezTo>
                  <a:cubicBezTo>
                    <a:pt x="5153" y="2380"/>
                    <a:pt x="5153" y="2372"/>
                    <a:pt x="5153" y="2364"/>
                  </a:cubicBezTo>
                  <a:cubicBezTo>
                    <a:pt x="5161" y="2356"/>
                    <a:pt x="5161" y="2348"/>
                    <a:pt x="5153" y="2324"/>
                  </a:cubicBezTo>
                  <a:cubicBezTo>
                    <a:pt x="5145" y="2301"/>
                    <a:pt x="5129" y="2285"/>
                    <a:pt x="5121" y="2269"/>
                  </a:cubicBezTo>
                  <a:cubicBezTo>
                    <a:pt x="5114" y="2261"/>
                    <a:pt x="5106" y="2253"/>
                    <a:pt x="5098" y="2245"/>
                  </a:cubicBezTo>
                  <a:cubicBezTo>
                    <a:pt x="5082" y="2221"/>
                    <a:pt x="5050" y="2214"/>
                    <a:pt x="5050" y="2214"/>
                  </a:cubicBezTo>
                  <a:cubicBezTo>
                    <a:pt x="5050" y="2206"/>
                    <a:pt x="5050" y="2206"/>
                    <a:pt x="5050" y="2206"/>
                  </a:cubicBezTo>
                  <a:lnTo>
                    <a:pt x="5050" y="2206"/>
                  </a:lnTo>
                  <a:cubicBezTo>
                    <a:pt x="5034" y="1463"/>
                    <a:pt x="5034" y="1463"/>
                    <a:pt x="5034" y="1463"/>
                  </a:cubicBezTo>
                  <a:cubicBezTo>
                    <a:pt x="5034" y="1463"/>
                    <a:pt x="5027" y="1447"/>
                    <a:pt x="5003" y="1447"/>
                  </a:cubicBezTo>
                  <a:cubicBezTo>
                    <a:pt x="4987" y="1447"/>
                    <a:pt x="4971" y="1447"/>
                    <a:pt x="4963" y="1439"/>
                  </a:cubicBezTo>
                  <a:cubicBezTo>
                    <a:pt x="4948" y="1439"/>
                    <a:pt x="4940" y="1439"/>
                    <a:pt x="4940" y="1439"/>
                  </a:cubicBezTo>
                  <a:cubicBezTo>
                    <a:pt x="4940" y="1439"/>
                    <a:pt x="4932" y="1447"/>
                    <a:pt x="4932" y="1455"/>
                  </a:cubicBezTo>
                  <a:cubicBezTo>
                    <a:pt x="4932" y="1463"/>
                    <a:pt x="4924" y="1478"/>
                    <a:pt x="4916" y="1478"/>
                  </a:cubicBezTo>
                  <a:cubicBezTo>
                    <a:pt x="4916" y="1478"/>
                    <a:pt x="4908" y="1471"/>
                    <a:pt x="4900" y="1471"/>
                  </a:cubicBezTo>
                  <a:cubicBezTo>
                    <a:pt x="4892" y="1463"/>
                    <a:pt x="4892" y="1447"/>
                    <a:pt x="4884" y="1431"/>
                  </a:cubicBezTo>
                  <a:cubicBezTo>
                    <a:pt x="4884" y="1415"/>
                    <a:pt x="4884" y="1407"/>
                    <a:pt x="4868" y="1407"/>
                  </a:cubicBezTo>
                  <a:cubicBezTo>
                    <a:pt x="4853" y="1407"/>
                    <a:pt x="4853" y="1407"/>
                    <a:pt x="4845" y="1415"/>
                  </a:cubicBezTo>
                  <a:cubicBezTo>
                    <a:pt x="4837" y="1415"/>
                    <a:pt x="4837" y="1423"/>
                    <a:pt x="4813" y="1423"/>
                  </a:cubicBezTo>
                  <a:cubicBezTo>
                    <a:pt x="4781" y="1423"/>
                    <a:pt x="4758" y="1399"/>
                    <a:pt x="4750" y="1391"/>
                  </a:cubicBezTo>
                  <a:cubicBezTo>
                    <a:pt x="4742" y="1384"/>
                    <a:pt x="4742" y="1384"/>
                    <a:pt x="4734" y="1384"/>
                  </a:cubicBezTo>
                  <a:cubicBezTo>
                    <a:pt x="4718" y="1376"/>
                    <a:pt x="4695" y="1368"/>
                    <a:pt x="4671" y="1336"/>
                  </a:cubicBezTo>
                  <a:cubicBezTo>
                    <a:pt x="4631" y="1289"/>
                    <a:pt x="4608" y="1273"/>
                    <a:pt x="4584" y="1273"/>
                  </a:cubicBezTo>
                  <a:cubicBezTo>
                    <a:pt x="4568" y="1281"/>
                    <a:pt x="4560" y="1289"/>
                    <a:pt x="4552" y="1304"/>
                  </a:cubicBezTo>
                  <a:cubicBezTo>
                    <a:pt x="4544" y="1304"/>
                    <a:pt x="4544" y="1313"/>
                    <a:pt x="4544" y="1313"/>
                  </a:cubicBezTo>
                  <a:cubicBezTo>
                    <a:pt x="4544" y="1313"/>
                    <a:pt x="4544" y="1320"/>
                    <a:pt x="4537" y="1320"/>
                  </a:cubicBezTo>
                  <a:cubicBezTo>
                    <a:pt x="4528" y="1328"/>
                    <a:pt x="4521" y="1344"/>
                    <a:pt x="4505" y="1344"/>
                  </a:cubicBezTo>
                  <a:cubicBezTo>
                    <a:pt x="4497" y="1344"/>
                    <a:pt x="4489" y="1336"/>
                    <a:pt x="4481" y="1328"/>
                  </a:cubicBezTo>
                  <a:cubicBezTo>
                    <a:pt x="4465" y="1320"/>
                    <a:pt x="4457" y="1313"/>
                    <a:pt x="4450" y="1304"/>
                  </a:cubicBezTo>
                  <a:cubicBezTo>
                    <a:pt x="4450" y="1297"/>
                    <a:pt x="4442" y="1289"/>
                    <a:pt x="4434" y="1289"/>
                  </a:cubicBezTo>
                  <a:cubicBezTo>
                    <a:pt x="4418" y="1289"/>
                    <a:pt x="4378" y="1289"/>
                    <a:pt x="4370" y="1313"/>
                  </a:cubicBezTo>
                  <a:cubicBezTo>
                    <a:pt x="4363" y="1336"/>
                    <a:pt x="4355" y="1360"/>
                    <a:pt x="4339" y="1360"/>
                  </a:cubicBezTo>
                  <a:cubicBezTo>
                    <a:pt x="4331" y="1360"/>
                    <a:pt x="4323" y="1360"/>
                    <a:pt x="4315" y="1352"/>
                  </a:cubicBezTo>
                  <a:cubicBezTo>
                    <a:pt x="4307" y="1344"/>
                    <a:pt x="4299" y="1336"/>
                    <a:pt x="4299" y="1328"/>
                  </a:cubicBezTo>
                  <a:cubicBezTo>
                    <a:pt x="4299" y="1320"/>
                    <a:pt x="4291" y="1320"/>
                    <a:pt x="4291" y="1320"/>
                  </a:cubicBezTo>
                  <a:cubicBezTo>
                    <a:pt x="4284" y="1320"/>
                    <a:pt x="4284" y="1320"/>
                    <a:pt x="4276" y="1320"/>
                  </a:cubicBezTo>
                  <a:cubicBezTo>
                    <a:pt x="4236" y="1336"/>
                    <a:pt x="4212" y="1352"/>
                    <a:pt x="4188" y="1376"/>
                  </a:cubicBezTo>
                  <a:cubicBezTo>
                    <a:pt x="4188" y="1384"/>
                    <a:pt x="4188" y="1384"/>
                    <a:pt x="4188" y="1384"/>
                  </a:cubicBezTo>
                  <a:cubicBezTo>
                    <a:pt x="4173" y="1407"/>
                    <a:pt x="4157" y="1423"/>
                    <a:pt x="4141" y="1423"/>
                  </a:cubicBezTo>
                  <a:cubicBezTo>
                    <a:pt x="4133" y="1423"/>
                    <a:pt x="4125" y="1415"/>
                    <a:pt x="4117" y="1415"/>
                  </a:cubicBezTo>
                  <a:cubicBezTo>
                    <a:pt x="4094" y="1391"/>
                    <a:pt x="4078" y="1376"/>
                    <a:pt x="4046" y="1352"/>
                  </a:cubicBezTo>
                  <a:cubicBezTo>
                    <a:pt x="4046" y="1344"/>
                    <a:pt x="4038" y="1344"/>
                    <a:pt x="4038" y="1336"/>
                  </a:cubicBezTo>
                  <a:cubicBezTo>
                    <a:pt x="4023" y="1320"/>
                    <a:pt x="4007" y="1304"/>
                    <a:pt x="4000" y="1304"/>
                  </a:cubicBezTo>
                  <a:cubicBezTo>
                    <a:pt x="4000" y="1304"/>
                    <a:pt x="4000" y="1304"/>
                    <a:pt x="3992" y="1313"/>
                  </a:cubicBezTo>
                  <a:cubicBezTo>
                    <a:pt x="3992" y="1320"/>
                    <a:pt x="3992" y="1320"/>
                    <a:pt x="3992" y="1320"/>
                  </a:cubicBezTo>
                  <a:cubicBezTo>
                    <a:pt x="3984" y="1336"/>
                    <a:pt x="3976" y="1352"/>
                    <a:pt x="3968" y="1352"/>
                  </a:cubicBezTo>
                  <a:cubicBezTo>
                    <a:pt x="3960" y="1352"/>
                    <a:pt x="3960" y="1352"/>
                    <a:pt x="3952" y="1344"/>
                  </a:cubicBezTo>
                  <a:cubicBezTo>
                    <a:pt x="3937" y="1320"/>
                    <a:pt x="3929" y="1313"/>
                    <a:pt x="3913" y="1297"/>
                  </a:cubicBezTo>
                  <a:cubicBezTo>
                    <a:pt x="3905" y="1289"/>
                    <a:pt x="3905" y="1289"/>
                    <a:pt x="3897" y="1281"/>
                  </a:cubicBezTo>
                  <a:cubicBezTo>
                    <a:pt x="3897" y="1273"/>
                    <a:pt x="3897" y="1273"/>
                    <a:pt x="3897" y="1273"/>
                  </a:cubicBezTo>
                  <a:cubicBezTo>
                    <a:pt x="3897" y="1273"/>
                    <a:pt x="3889" y="1273"/>
                    <a:pt x="3889" y="1289"/>
                  </a:cubicBezTo>
                  <a:cubicBezTo>
                    <a:pt x="3881" y="1297"/>
                    <a:pt x="3881" y="1304"/>
                    <a:pt x="3874" y="1313"/>
                  </a:cubicBezTo>
                  <a:cubicBezTo>
                    <a:pt x="3865" y="1320"/>
                    <a:pt x="3865" y="1328"/>
                    <a:pt x="3865" y="1344"/>
                  </a:cubicBezTo>
                  <a:cubicBezTo>
                    <a:pt x="3865" y="1368"/>
                    <a:pt x="3858" y="1407"/>
                    <a:pt x="3842" y="1407"/>
                  </a:cubicBezTo>
                  <a:cubicBezTo>
                    <a:pt x="3842" y="1407"/>
                    <a:pt x="3842" y="1407"/>
                    <a:pt x="3842" y="1399"/>
                  </a:cubicBezTo>
                  <a:cubicBezTo>
                    <a:pt x="3834" y="1399"/>
                    <a:pt x="3834" y="1399"/>
                    <a:pt x="3834" y="1399"/>
                  </a:cubicBezTo>
                  <a:cubicBezTo>
                    <a:pt x="3818" y="1399"/>
                    <a:pt x="3802" y="1391"/>
                    <a:pt x="3802" y="1360"/>
                  </a:cubicBezTo>
                  <a:cubicBezTo>
                    <a:pt x="3810" y="1352"/>
                    <a:pt x="3810" y="1344"/>
                    <a:pt x="3810" y="1336"/>
                  </a:cubicBezTo>
                  <a:cubicBezTo>
                    <a:pt x="3810" y="1328"/>
                    <a:pt x="3818" y="1313"/>
                    <a:pt x="3818" y="1313"/>
                  </a:cubicBezTo>
                  <a:cubicBezTo>
                    <a:pt x="3810" y="1313"/>
                    <a:pt x="3810" y="1313"/>
                    <a:pt x="3810" y="1313"/>
                  </a:cubicBezTo>
                  <a:cubicBezTo>
                    <a:pt x="3810" y="1313"/>
                    <a:pt x="3810" y="1313"/>
                    <a:pt x="3802" y="1313"/>
                  </a:cubicBezTo>
                  <a:cubicBezTo>
                    <a:pt x="3794" y="1313"/>
                    <a:pt x="3786" y="1313"/>
                    <a:pt x="3778" y="1313"/>
                  </a:cubicBezTo>
                  <a:cubicBezTo>
                    <a:pt x="3731" y="1313"/>
                    <a:pt x="3723" y="1320"/>
                    <a:pt x="3723" y="1320"/>
                  </a:cubicBezTo>
                  <a:cubicBezTo>
                    <a:pt x="3723" y="1336"/>
                    <a:pt x="3715" y="1344"/>
                    <a:pt x="3699" y="1344"/>
                  </a:cubicBezTo>
                  <a:cubicBezTo>
                    <a:pt x="3692" y="1344"/>
                    <a:pt x="3684" y="1336"/>
                    <a:pt x="3676" y="1328"/>
                  </a:cubicBezTo>
                  <a:lnTo>
                    <a:pt x="3676" y="1328"/>
                  </a:lnTo>
                  <a:cubicBezTo>
                    <a:pt x="3660" y="1313"/>
                    <a:pt x="3652" y="1297"/>
                    <a:pt x="3628" y="1289"/>
                  </a:cubicBezTo>
                  <a:cubicBezTo>
                    <a:pt x="3597" y="1281"/>
                    <a:pt x="3573" y="1289"/>
                    <a:pt x="3565" y="1304"/>
                  </a:cubicBezTo>
                  <a:cubicBezTo>
                    <a:pt x="3557" y="1320"/>
                    <a:pt x="3534" y="1344"/>
                    <a:pt x="3518" y="1344"/>
                  </a:cubicBezTo>
                  <a:cubicBezTo>
                    <a:pt x="3510" y="1344"/>
                    <a:pt x="3502" y="1344"/>
                    <a:pt x="3502" y="1336"/>
                  </a:cubicBezTo>
                  <a:cubicBezTo>
                    <a:pt x="3502" y="1320"/>
                    <a:pt x="3502" y="1304"/>
                    <a:pt x="3502" y="1297"/>
                  </a:cubicBezTo>
                  <a:cubicBezTo>
                    <a:pt x="3502" y="1281"/>
                    <a:pt x="3502" y="1265"/>
                    <a:pt x="3486" y="1265"/>
                  </a:cubicBezTo>
                  <a:lnTo>
                    <a:pt x="3478" y="1257"/>
                  </a:lnTo>
                  <a:cubicBezTo>
                    <a:pt x="3462" y="1257"/>
                    <a:pt x="3462" y="1257"/>
                    <a:pt x="3462" y="1233"/>
                  </a:cubicBezTo>
                  <a:lnTo>
                    <a:pt x="3462" y="1226"/>
                  </a:lnTo>
                  <a:cubicBezTo>
                    <a:pt x="3462" y="1210"/>
                    <a:pt x="3462" y="1202"/>
                    <a:pt x="3454" y="1202"/>
                  </a:cubicBezTo>
                  <a:lnTo>
                    <a:pt x="3446" y="1194"/>
                  </a:lnTo>
                  <a:cubicBezTo>
                    <a:pt x="3431" y="1194"/>
                    <a:pt x="3423" y="1194"/>
                    <a:pt x="3415" y="1194"/>
                  </a:cubicBezTo>
                  <a:cubicBezTo>
                    <a:pt x="3415" y="1194"/>
                    <a:pt x="3407" y="1194"/>
                    <a:pt x="3399" y="1194"/>
                  </a:cubicBezTo>
                  <a:cubicBezTo>
                    <a:pt x="3391" y="1194"/>
                    <a:pt x="3391" y="1194"/>
                    <a:pt x="3391" y="1202"/>
                  </a:cubicBezTo>
                  <a:lnTo>
                    <a:pt x="3383" y="1210"/>
                  </a:lnTo>
                  <a:cubicBezTo>
                    <a:pt x="3383" y="1210"/>
                    <a:pt x="3375" y="1210"/>
                    <a:pt x="3375" y="1202"/>
                  </a:cubicBezTo>
                  <a:lnTo>
                    <a:pt x="3367" y="1202"/>
                  </a:lnTo>
                  <a:cubicBezTo>
                    <a:pt x="3367" y="1202"/>
                    <a:pt x="3359" y="1202"/>
                    <a:pt x="3359" y="1218"/>
                  </a:cubicBezTo>
                  <a:cubicBezTo>
                    <a:pt x="3352" y="1241"/>
                    <a:pt x="3336" y="1249"/>
                    <a:pt x="3320" y="1249"/>
                  </a:cubicBezTo>
                  <a:cubicBezTo>
                    <a:pt x="3312" y="1249"/>
                    <a:pt x="3304" y="1249"/>
                    <a:pt x="3304" y="1233"/>
                  </a:cubicBezTo>
                  <a:cubicBezTo>
                    <a:pt x="3304" y="1233"/>
                    <a:pt x="3304" y="1233"/>
                    <a:pt x="3304" y="1226"/>
                  </a:cubicBezTo>
                  <a:cubicBezTo>
                    <a:pt x="3304" y="1210"/>
                    <a:pt x="3296" y="1202"/>
                    <a:pt x="3273" y="1202"/>
                  </a:cubicBezTo>
                  <a:lnTo>
                    <a:pt x="3265" y="1202"/>
                  </a:lnTo>
                  <a:cubicBezTo>
                    <a:pt x="3257" y="1202"/>
                    <a:pt x="3241" y="1202"/>
                    <a:pt x="3233" y="1202"/>
                  </a:cubicBezTo>
                  <a:cubicBezTo>
                    <a:pt x="3225" y="1210"/>
                    <a:pt x="3217" y="1210"/>
                    <a:pt x="3209" y="1210"/>
                  </a:cubicBezTo>
                  <a:cubicBezTo>
                    <a:pt x="3194" y="1210"/>
                    <a:pt x="3186" y="1210"/>
                    <a:pt x="3178" y="1202"/>
                  </a:cubicBezTo>
                  <a:lnTo>
                    <a:pt x="3178" y="1202"/>
                  </a:lnTo>
                  <a:lnTo>
                    <a:pt x="3178" y="1202"/>
                  </a:lnTo>
                  <a:cubicBezTo>
                    <a:pt x="3178" y="1202"/>
                    <a:pt x="3170" y="1170"/>
                    <a:pt x="3130" y="1178"/>
                  </a:cubicBezTo>
                  <a:cubicBezTo>
                    <a:pt x="3122" y="1178"/>
                    <a:pt x="3115" y="1178"/>
                    <a:pt x="3115" y="1178"/>
                  </a:cubicBezTo>
                  <a:cubicBezTo>
                    <a:pt x="3091" y="1178"/>
                    <a:pt x="3083" y="1170"/>
                    <a:pt x="3067" y="1162"/>
                  </a:cubicBezTo>
                  <a:cubicBezTo>
                    <a:pt x="3059" y="1162"/>
                    <a:pt x="3051" y="1162"/>
                    <a:pt x="3043" y="1154"/>
                  </a:cubicBezTo>
                  <a:cubicBezTo>
                    <a:pt x="3020" y="1154"/>
                    <a:pt x="3012" y="1131"/>
                    <a:pt x="3012" y="1115"/>
                  </a:cubicBezTo>
                  <a:cubicBezTo>
                    <a:pt x="3012" y="1099"/>
                    <a:pt x="3012" y="1091"/>
                    <a:pt x="3004" y="1083"/>
                  </a:cubicBezTo>
                  <a:cubicBezTo>
                    <a:pt x="3004" y="1075"/>
                    <a:pt x="3004" y="1075"/>
                    <a:pt x="3004" y="1075"/>
                  </a:cubicBezTo>
                  <a:cubicBezTo>
                    <a:pt x="2988" y="1051"/>
                    <a:pt x="2980" y="1028"/>
                    <a:pt x="2964" y="1036"/>
                  </a:cubicBezTo>
                  <a:cubicBezTo>
                    <a:pt x="2956" y="1044"/>
                    <a:pt x="2956" y="1044"/>
                    <a:pt x="2956" y="1051"/>
                  </a:cubicBezTo>
                  <a:cubicBezTo>
                    <a:pt x="2948" y="1067"/>
                    <a:pt x="2948" y="1075"/>
                    <a:pt x="2933" y="1075"/>
                  </a:cubicBezTo>
                  <a:cubicBezTo>
                    <a:pt x="2925" y="1075"/>
                    <a:pt x="2917" y="1075"/>
                    <a:pt x="2917" y="1075"/>
                  </a:cubicBezTo>
                  <a:cubicBezTo>
                    <a:pt x="2909" y="1067"/>
                    <a:pt x="2901" y="1067"/>
                    <a:pt x="2893" y="1067"/>
                  </a:cubicBezTo>
                  <a:cubicBezTo>
                    <a:pt x="2885" y="1067"/>
                    <a:pt x="2885" y="1075"/>
                    <a:pt x="2877" y="1075"/>
                  </a:cubicBezTo>
                  <a:cubicBezTo>
                    <a:pt x="2869" y="1075"/>
                    <a:pt x="2869" y="1075"/>
                    <a:pt x="2862" y="1075"/>
                  </a:cubicBezTo>
                  <a:cubicBezTo>
                    <a:pt x="2854" y="1075"/>
                    <a:pt x="2846" y="1075"/>
                    <a:pt x="2830" y="1060"/>
                  </a:cubicBezTo>
                  <a:cubicBezTo>
                    <a:pt x="2814" y="1051"/>
                    <a:pt x="2798" y="1028"/>
                    <a:pt x="2790" y="1012"/>
                  </a:cubicBezTo>
                  <a:cubicBezTo>
                    <a:pt x="2782" y="996"/>
                    <a:pt x="2775" y="988"/>
                    <a:pt x="2759" y="973"/>
                  </a:cubicBezTo>
                  <a:cubicBezTo>
                    <a:pt x="2719" y="957"/>
                    <a:pt x="2735" y="174"/>
                    <a:pt x="2735" y="71"/>
                  </a:cubicBezTo>
                  <a:cubicBezTo>
                    <a:pt x="1605" y="8"/>
                    <a:pt x="1605" y="8"/>
                    <a:pt x="1605" y="8"/>
                  </a:cubicBezTo>
                  <a:cubicBezTo>
                    <a:pt x="1462" y="2103"/>
                    <a:pt x="1462" y="2103"/>
                    <a:pt x="1462" y="2103"/>
                  </a:cubicBezTo>
                  <a:cubicBezTo>
                    <a:pt x="1462" y="2103"/>
                    <a:pt x="1454" y="2150"/>
                    <a:pt x="1423" y="2150"/>
                  </a:cubicBezTo>
                  <a:cubicBezTo>
                    <a:pt x="1399" y="2150"/>
                    <a:pt x="79" y="2040"/>
                    <a:pt x="23" y="2032"/>
                  </a:cubicBezTo>
                  <a:lnTo>
                    <a:pt x="23" y="2032"/>
                  </a:lnTo>
                  <a:lnTo>
                    <a:pt x="23" y="2032"/>
                  </a:lnTo>
                  <a:lnTo>
                    <a:pt x="16" y="2032"/>
                  </a:lnTo>
                  <a:cubicBezTo>
                    <a:pt x="16" y="2032"/>
                    <a:pt x="8" y="2040"/>
                    <a:pt x="55" y="2135"/>
                  </a:cubicBezTo>
                  <a:cubicBezTo>
                    <a:pt x="79" y="2135"/>
                    <a:pt x="87" y="2135"/>
                    <a:pt x="87" y="2135"/>
                  </a:cubicBezTo>
                  <a:cubicBezTo>
                    <a:pt x="95" y="2135"/>
                    <a:pt x="166" y="2190"/>
                    <a:pt x="166" y="2261"/>
                  </a:cubicBezTo>
                  <a:cubicBezTo>
                    <a:pt x="166" y="2293"/>
                    <a:pt x="174" y="2301"/>
                    <a:pt x="189" y="2301"/>
                  </a:cubicBezTo>
                  <a:cubicBezTo>
                    <a:pt x="197" y="2301"/>
                    <a:pt x="213" y="2301"/>
                    <a:pt x="237" y="2316"/>
                  </a:cubicBezTo>
                  <a:cubicBezTo>
                    <a:pt x="292" y="2356"/>
                    <a:pt x="316" y="2380"/>
                    <a:pt x="355" y="2419"/>
                  </a:cubicBezTo>
                  <a:cubicBezTo>
                    <a:pt x="363" y="2435"/>
                    <a:pt x="371" y="2435"/>
                    <a:pt x="379" y="2443"/>
                  </a:cubicBezTo>
                  <a:cubicBezTo>
                    <a:pt x="403" y="2474"/>
                    <a:pt x="419" y="2482"/>
                    <a:pt x="427" y="2538"/>
                  </a:cubicBezTo>
                  <a:cubicBezTo>
                    <a:pt x="442" y="2569"/>
                    <a:pt x="458" y="2577"/>
                    <a:pt x="482" y="2585"/>
                  </a:cubicBezTo>
                  <a:cubicBezTo>
                    <a:pt x="498" y="2593"/>
                    <a:pt x="513" y="2593"/>
                    <a:pt x="537" y="2609"/>
                  </a:cubicBezTo>
                  <a:cubicBezTo>
                    <a:pt x="545" y="2625"/>
                    <a:pt x="561" y="2633"/>
                    <a:pt x="569" y="2648"/>
                  </a:cubicBezTo>
                  <a:cubicBezTo>
                    <a:pt x="593" y="2672"/>
                    <a:pt x="616" y="2696"/>
                    <a:pt x="656" y="2727"/>
                  </a:cubicBezTo>
                  <a:cubicBezTo>
                    <a:pt x="711" y="2759"/>
                    <a:pt x="711" y="2775"/>
                    <a:pt x="703" y="2791"/>
                  </a:cubicBezTo>
                  <a:cubicBezTo>
                    <a:pt x="703" y="2799"/>
                    <a:pt x="703" y="2807"/>
                    <a:pt x="703" y="2814"/>
                  </a:cubicBezTo>
                  <a:cubicBezTo>
                    <a:pt x="703" y="2822"/>
                    <a:pt x="703" y="2830"/>
                    <a:pt x="703" y="2830"/>
                  </a:cubicBezTo>
                  <a:cubicBezTo>
                    <a:pt x="703" y="2846"/>
                    <a:pt x="695" y="2854"/>
                    <a:pt x="751" y="2917"/>
                  </a:cubicBezTo>
                  <a:cubicBezTo>
                    <a:pt x="775" y="2941"/>
                    <a:pt x="782" y="2957"/>
                    <a:pt x="782" y="2965"/>
                  </a:cubicBezTo>
                  <a:cubicBezTo>
                    <a:pt x="775" y="2980"/>
                    <a:pt x="766" y="2980"/>
                    <a:pt x="759" y="2988"/>
                  </a:cubicBezTo>
                  <a:cubicBezTo>
                    <a:pt x="751" y="2996"/>
                    <a:pt x="735" y="3004"/>
                    <a:pt x="727" y="3020"/>
                  </a:cubicBezTo>
                  <a:cubicBezTo>
                    <a:pt x="719" y="3051"/>
                    <a:pt x="735" y="3091"/>
                    <a:pt x="759" y="3123"/>
                  </a:cubicBezTo>
                  <a:cubicBezTo>
                    <a:pt x="775" y="3147"/>
                    <a:pt x="782" y="3162"/>
                    <a:pt x="790" y="3178"/>
                  </a:cubicBezTo>
                  <a:cubicBezTo>
                    <a:pt x="798" y="3225"/>
                    <a:pt x="822" y="3233"/>
                    <a:pt x="861" y="3241"/>
                  </a:cubicBezTo>
                  <a:cubicBezTo>
                    <a:pt x="869" y="3249"/>
                    <a:pt x="869" y="3249"/>
                    <a:pt x="869" y="3249"/>
                  </a:cubicBezTo>
                  <a:cubicBezTo>
                    <a:pt x="893" y="3257"/>
                    <a:pt x="901" y="3265"/>
                    <a:pt x="901" y="3281"/>
                  </a:cubicBezTo>
                  <a:cubicBezTo>
                    <a:pt x="901" y="3281"/>
                    <a:pt x="909" y="3289"/>
                    <a:pt x="917" y="3304"/>
                  </a:cubicBezTo>
                  <a:cubicBezTo>
                    <a:pt x="941" y="3336"/>
                    <a:pt x="996" y="3368"/>
                    <a:pt x="1028" y="3368"/>
                  </a:cubicBezTo>
                  <a:cubicBezTo>
                    <a:pt x="1051" y="3368"/>
                    <a:pt x="1075" y="3384"/>
                    <a:pt x="1099" y="3407"/>
                  </a:cubicBezTo>
                  <a:cubicBezTo>
                    <a:pt x="1114" y="3423"/>
                    <a:pt x="1130" y="3439"/>
                    <a:pt x="1138" y="3439"/>
                  </a:cubicBezTo>
                  <a:lnTo>
                    <a:pt x="1138" y="3439"/>
                  </a:lnTo>
                  <a:cubicBezTo>
                    <a:pt x="1138" y="3439"/>
                    <a:pt x="1138" y="3431"/>
                    <a:pt x="1146" y="3431"/>
                  </a:cubicBezTo>
                  <a:cubicBezTo>
                    <a:pt x="1162" y="3431"/>
                    <a:pt x="1233" y="3478"/>
                    <a:pt x="1288" y="3518"/>
                  </a:cubicBezTo>
                  <a:cubicBezTo>
                    <a:pt x="1304" y="3534"/>
                    <a:pt x="1320" y="3542"/>
                    <a:pt x="1328" y="3550"/>
                  </a:cubicBezTo>
                  <a:cubicBezTo>
                    <a:pt x="1344" y="3557"/>
                    <a:pt x="1352" y="3557"/>
                    <a:pt x="1359" y="3557"/>
                  </a:cubicBezTo>
                  <a:cubicBezTo>
                    <a:pt x="1367" y="3557"/>
                    <a:pt x="1367" y="3550"/>
                    <a:pt x="1375" y="3534"/>
                  </a:cubicBezTo>
                  <a:cubicBezTo>
                    <a:pt x="1383" y="3518"/>
                    <a:pt x="1391" y="3502"/>
                    <a:pt x="1415" y="3486"/>
                  </a:cubicBezTo>
                  <a:cubicBezTo>
                    <a:pt x="1446" y="3471"/>
                    <a:pt x="1454" y="3439"/>
                    <a:pt x="1462" y="3400"/>
                  </a:cubicBezTo>
                  <a:cubicBezTo>
                    <a:pt x="1462" y="3391"/>
                    <a:pt x="1462" y="3384"/>
                    <a:pt x="1470" y="3368"/>
                  </a:cubicBezTo>
                  <a:cubicBezTo>
                    <a:pt x="1478" y="3344"/>
                    <a:pt x="1494" y="3313"/>
                    <a:pt x="1502" y="3297"/>
                  </a:cubicBezTo>
                  <a:cubicBezTo>
                    <a:pt x="1510" y="3289"/>
                    <a:pt x="1518" y="3281"/>
                    <a:pt x="1518" y="3273"/>
                  </a:cubicBezTo>
                  <a:cubicBezTo>
                    <a:pt x="1518" y="3265"/>
                    <a:pt x="1525" y="3257"/>
                    <a:pt x="1525" y="3249"/>
                  </a:cubicBezTo>
                  <a:cubicBezTo>
                    <a:pt x="1525" y="3225"/>
                    <a:pt x="1533" y="3194"/>
                    <a:pt x="1597" y="3186"/>
                  </a:cubicBezTo>
                  <a:cubicBezTo>
                    <a:pt x="1636" y="3186"/>
                    <a:pt x="1660" y="3170"/>
                    <a:pt x="1676" y="3162"/>
                  </a:cubicBezTo>
                  <a:cubicBezTo>
                    <a:pt x="1692" y="3154"/>
                    <a:pt x="1699" y="3147"/>
                    <a:pt x="1715" y="3147"/>
                  </a:cubicBezTo>
                  <a:cubicBezTo>
                    <a:pt x="1723" y="3147"/>
                    <a:pt x="1723" y="3147"/>
                    <a:pt x="1723" y="3147"/>
                  </a:cubicBezTo>
                  <a:cubicBezTo>
                    <a:pt x="1755" y="3147"/>
                    <a:pt x="1771" y="3162"/>
                    <a:pt x="1778" y="3178"/>
                  </a:cubicBezTo>
                  <a:cubicBezTo>
                    <a:pt x="1794" y="3186"/>
                    <a:pt x="1794" y="3194"/>
                    <a:pt x="1810" y="3194"/>
                  </a:cubicBezTo>
                  <a:cubicBezTo>
                    <a:pt x="1826" y="3194"/>
                    <a:pt x="1834" y="3194"/>
                    <a:pt x="1850" y="3186"/>
                  </a:cubicBezTo>
                  <a:cubicBezTo>
                    <a:pt x="1858" y="3186"/>
                    <a:pt x="1865" y="3186"/>
                    <a:pt x="1873" y="3178"/>
                  </a:cubicBezTo>
                  <a:cubicBezTo>
                    <a:pt x="1881" y="3178"/>
                    <a:pt x="1889" y="3178"/>
                    <a:pt x="1897" y="3178"/>
                  </a:cubicBezTo>
                  <a:cubicBezTo>
                    <a:pt x="1913" y="3178"/>
                    <a:pt x="1921" y="3186"/>
                    <a:pt x="1929" y="3194"/>
                  </a:cubicBezTo>
                  <a:cubicBezTo>
                    <a:pt x="1936" y="3202"/>
                    <a:pt x="1936" y="3202"/>
                    <a:pt x="1936" y="3202"/>
                  </a:cubicBezTo>
                  <a:cubicBezTo>
                    <a:pt x="1945" y="3210"/>
                    <a:pt x="1952" y="3218"/>
                    <a:pt x="1960" y="3218"/>
                  </a:cubicBezTo>
                  <a:cubicBezTo>
                    <a:pt x="1976" y="3218"/>
                    <a:pt x="1992" y="3210"/>
                    <a:pt x="2008" y="3194"/>
                  </a:cubicBezTo>
                  <a:lnTo>
                    <a:pt x="2016" y="3194"/>
                  </a:lnTo>
                  <a:cubicBezTo>
                    <a:pt x="2031" y="3194"/>
                    <a:pt x="2063" y="3233"/>
                    <a:pt x="2111" y="3281"/>
                  </a:cubicBezTo>
                  <a:cubicBezTo>
                    <a:pt x="2126" y="3304"/>
                    <a:pt x="2142" y="3320"/>
                    <a:pt x="2150" y="3336"/>
                  </a:cubicBezTo>
                  <a:cubicBezTo>
                    <a:pt x="2189" y="3376"/>
                    <a:pt x="2269" y="3439"/>
                    <a:pt x="2316" y="3471"/>
                  </a:cubicBezTo>
                  <a:cubicBezTo>
                    <a:pt x="2332" y="3478"/>
                    <a:pt x="2332" y="3494"/>
                    <a:pt x="2340" y="3510"/>
                  </a:cubicBezTo>
                  <a:cubicBezTo>
                    <a:pt x="2340" y="3534"/>
                    <a:pt x="2348" y="3581"/>
                    <a:pt x="2403" y="3668"/>
                  </a:cubicBezTo>
                  <a:cubicBezTo>
                    <a:pt x="2474" y="3763"/>
                    <a:pt x="2482" y="3811"/>
                    <a:pt x="2490" y="3834"/>
                  </a:cubicBezTo>
                  <a:cubicBezTo>
                    <a:pt x="2490" y="3858"/>
                    <a:pt x="2490" y="3866"/>
                    <a:pt x="2506" y="3874"/>
                  </a:cubicBezTo>
                  <a:cubicBezTo>
                    <a:pt x="2522" y="3897"/>
                    <a:pt x="2514" y="3913"/>
                    <a:pt x="2514" y="3921"/>
                  </a:cubicBezTo>
                  <a:cubicBezTo>
                    <a:pt x="2506" y="3929"/>
                    <a:pt x="2506" y="3937"/>
                    <a:pt x="2522" y="3945"/>
                  </a:cubicBezTo>
                  <a:cubicBezTo>
                    <a:pt x="2569" y="3969"/>
                    <a:pt x="2672" y="4103"/>
                    <a:pt x="2695" y="4142"/>
                  </a:cubicBezTo>
                  <a:cubicBezTo>
                    <a:pt x="2703" y="4150"/>
                    <a:pt x="2703" y="4166"/>
                    <a:pt x="2711" y="4174"/>
                  </a:cubicBezTo>
                  <a:cubicBezTo>
                    <a:pt x="2719" y="4198"/>
                    <a:pt x="2727" y="4214"/>
                    <a:pt x="2751" y="4222"/>
                  </a:cubicBezTo>
                  <a:cubicBezTo>
                    <a:pt x="2775" y="4222"/>
                    <a:pt x="2790" y="4237"/>
                    <a:pt x="2806" y="4253"/>
                  </a:cubicBezTo>
                  <a:cubicBezTo>
                    <a:pt x="2814" y="4261"/>
                    <a:pt x="2814" y="4269"/>
                    <a:pt x="2822" y="4277"/>
                  </a:cubicBezTo>
                  <a:cubicBezTo>
                    <a:pt x="2838" y="4293"/>
                    <a:pt x="2838" y="4293"/>
                    <a:pt x="2830" y="4308"/>
                  </a:cubicBezTo>
                  <a:cubicBezTo>
                    <a:pt x="2830" y="4317"/>
                    <a:pt x="2822" y="4324"/>
                    <a:pt x="2822" y="4332"/>
                  </a:cubicBezTo>
                  <a:cubicBezTo>
                    <a:pt x="2822" y="4340"/>
                    <a:pt x="2822" y="4340"/>
                    <a:pt x="2822" y="4348"/>
                  </a:cubicBezTo>
                  <a:cubicBezTo>
                    <a:pt x="2814" y="4372"/>
                    <a:pt x="2806" y="4395"/>
                    <a:pt x="2854" y="4419"/>
                  </a:cubicBezTo>
                  <a:cubicBezTo>
                    <a:pt x="2862" y="4419"/>
                    <a:pt x="2869" y="4427"/>
                    <a:pt x="2869" y="4435"/>
                  </a:cubicBezTo>
                  <a:cubicBezTo>
                    <a:pt x="2869" y="4451"/>
                    <a:pt x="2862" y="4459"/>
                    <a:pt x="2854" y="4475"/>
                  </a:cubicBezTo>
                  <a:cubicBezTo>
                    <a:pt x="2846" y="4490"/>
                    <a:pt x="2838" y="4506"/>
                    <a:pt x="2854" y="4522"/>
                  </a:cubicBezTo>
                  <a:cubicBezTo>
                    <a:pt x="2869" y="4546"/>
                    <a:pt x="2885" y="4577"/>
                    <a:pt x="2909" y="4609"/>
                  </a:cubicBezTo>
                  <a:cubicBezTo>
                    <a:pt x="2925" y="4641"/>
                    <a:pt x="2941" y="4672"/>
                    <a:pt x="2948" y="4680"/>
                  </a:cubicBezTo>
                  <a:cubicBezTo>
                    <a:pt x="2964" y="4696"/>
                    <a:pt x="2956" y="4712"/>
                    <a:pt x="2956" y="4728"/>
                  </a:cubicBezTo>
                  <a:cubicBezTo>
                    <a:pt x="2956" y="4743"/>
                    <a:pt x="2948" y="4759"/>
                    <a:pt x="2964" y="4767"/>
                  </a:cubicBezTo>
                  <a:cubicBezTo>
                    <a:pt x="2972" y="4775"/>
                    <a:pt x="2980" y="4783"/>
                    <a:pt x="2980" y="4799"/>
                  </a:cubicBezTo>
                  <a:cubicBezTo>
                    <a:pt x="2988" y="4807"/>
                    <a:pt x="2988" y="4814"/>
                    <a:pt x="2996" y="4814"/>
                  </a:cubicBezTo>
                  <a:cubicBezTo>
                    <a:pt x="3004" y="4814"/>
                    <a:pt x="3043" y="4822"/>
                    <a:pt x="3106" y="4854"/>
                  </a:cubicBezTo>
                  <a:cubicBezTo>
                    <a:pt x="3122" y="4870"/>
                    <a:pt x="3138" y="4878"/>
                    <a:pt x="3146" y="4886"/>
                  </a:cubicBezTo>
                  <a:cubicBezTo>
                    <a:pt x="3154" y="4894"/>
                    <a:pt x="3154" y="4894"/>
                    <a:pt x="3186" y="4894"/>
                  </a:cubicBezTo>
                  <a:lnTo>
                    <a:pt x="3194" y="4894"/>
                  </a:lnTo>
                  <a:cubicBezTo>
                    <a:pt x="3225" y="4894"/>
                    <a:pt x="3241" y="4901"/>
                    <a:pt x="3265" y="4917"/>
                  </a:cubicBezTo>
                  <a:cubicBezTo>
                    <a:pt x="3273" y="4925"/>
                    <a:pt x="3281" y="4933"/>
                    <a:pt x="3296" y="4941"/>
                  </a:cubicBezTo>
                  <a:cubicBezTo>
                    <a:pt x="3304" y="4949"/>
                    <a:pt x="3312" y="4949"/>
                    <a:pt x="3312" y="4957"/>
                  </a:cubicBezTo>
                  <a:cubicBezTo>
                    <a:pt x="3352" y="4981"/>
                    <a:pt x="3367" y="4988"/>
                    <a:pt x="3407" y="4996"/>
                  </a:cubicBezTo>
                  <a:cubicBezTo>
                    <a:pt x="3423" y="4996"/>
                    <a:pt x="3431" y="4996"/>
                    <a:pt x="3446" y="4996"/>
                  </a:cubicBezTo>
                  <a:cubicBezTo>
                    <a:pt x="3462" y="4996"/>
                    <a:pt x="3470" y="4996"/>
                    <a:pt x="3494" y="4981"/>
                  </a:cubicBezTo>
                  <a:cubicBezTo>
                    <a:pt x="3502" y="4972"/>
                    <a:pt x="3510" y="4972"/>
                    <a:pt x="3518" y="4972"/>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77" name="Freeform 24"/>
            <p:cNvSpPr>
              <a:spLocks noChangeArrowheads="1"/>
            </p:cNvSpPr>
            <p:nvPr/>
          </p:nvSpPr>
          <p:spPr bwMode="auto">
            <a:xfrm>
              <a:off x="11000710" y="6629895"/>
              <a:ext cx="1704689" cy="876698"/>
            </a:xfrm>
            <a:custGeom>
              <a:avLst/>
              <a:gdLst>
                <a:gd name="T0" fmla="*/ 3233 w 3242"/>
                <a:gd name="T1" fmla="*/ 751 h 1669"/>
                <a:gd name="T2" fmla="*/ 3233 w 3242"/>
                <a:gd name="T3" fmla="*/ 751 h 1669"/>
                <a:gd name="T4" fmla="*/ 3130 w 3242"/>
                <a:gd name="T5" fmla="*/ 71 h 1669"/>
                <a:gd name="T6" fmla="*/ 0 w 3242"/>
                <a:gd name="T7" fmla="*/ 0 h 1669"/>
                <a:gd name="T8" fmla="*/ 0 w 3242"/>
                <a:gd name="T9" fmla="*/ 245 h 1669"/>
                <a:gd name="T10" fmla="*/ 1123 w 3242"/>
                <a:gd name="T11" fmla="*/ 300 h 1669"/>
                <a:gd name="T12" fmla="*/ 1139 w 3242"/>
                <a:gd name="T13" fmla="*/ 1210 h 1669"/>
                <a:gd name="T14" fmla="*/ 1218 w 3242"/>
                <a:gd name="T15" fmla="*/ 1297 h 1669"/>
                <a:gd name="T16" fmla="*/ 1297 w 3242"/>
                <a:gd name="T17" fmla="*/ 1304 h 1669"/>
                <a:gd name="T18" fmla="*/ 1344 w 3242"/>
                <a:gd name="T19" fmla="*/ 1273 h 1669"/>
                <a:gd name="T20" fmla="*/ 1392 w 3242"/>
                <a:gd name="T21" fmla="*/ 1320 h 1669"/>
                <a:gd name="T22" fmla="*/ 1423 w 3242"/>
                <a:gd name="T23" fmla="*/ 1391 h 1669"/>
                <a:gd name="T24" fmla="*/ 1510 w 3242"/>
                <a:gd name="T25" fmla="*/ 1407 h 1669"/>
                <a:gd name="T26" fmla="*/ 1566 w 3242"/>
                <a:gd name="T27" fmla="*/ 1439 h 1669"/>
                <a:gd name="T28" fmla="*/ 1653 w 3242"/>
                <a:gd name="T29" fmla="*/ 1431 h 1669"/>
                <a:gd name="T30" fmla="*/ 1684 w 3242"/>
                <a:gd name="T31" fmla="*/ 1470 h 1669"/>
                <a:gd name="T32" fmla="*/ 1732 w 3242"/>
                <a:gd name="T33" fmla="*/ 1455 h 1669"/>
                <a:gd name="T34" fmla="*/ 1763 w 3242"/>
                <a:gd name="T35" fmla="*/ 1439 h 1669"/>
                <a:gd name="T36" fmla="*/ 1826 w 3242"/>
                <a:gd name="T37" fmla="*/ 1431 h 1669"/>
                <a:gd name="T38" fmla="*/ 1842 w 3242"/>
                <a:gd name="T39" fmla="*/ 1470 h 1669"/>
                <a:gd name="T40" fmla="*/ 1874 w 3242"/>
                <a:gd name="T41" fmla="*/ 1494 h 1669"/>
                <a:gd name="T42" fmla="*/ 1882 w 3242"/>
                <a:gd name="T43" fmla="*/ 1565 h 1669"/>
                <a:gd name="T44" fmla="*/ 1945 w 3242"/>
                <a:gd name="T45" fmla="*/ 1541 h 1669"/>
                <a:gd name="T46" fmla="*/ 2008 w 3242"/>
                <a:gd name="T47" fmla="*/ 1526 h 1669"/>
                <a:gd name="T48" fmla="*/ 2056 w 3242"/>
                <a:gd name="T49" fmla="*/ 1565 h 1669"/>
                <a:gd name="T50" fmla="*/ 2103 w 3242"/>
                <a:gd name="T51" fmla="*/ 1557 h 1669"/>
                <a:gd name="T52" fmla="*/ 2190 w 3242"/>
                <a:gd name="T53" fmla="*/ 1550 h 1669"/>
                <a:gd name="T54" fmla="*/ 2190 w 3242"/>
                <a:gd name="T55" fmla="*/ 1597 h 1669"/>
                <a:gd name="T56" fmla="*/ 2222 w 3242"/>
                <a:gd name="T57" fmla="*/ 1636 h 1669"/>
                <a:gd name="T58" fmla="*/ 2245 w 3242"/>
                <a:gd name="T59" fmla="*/ 1581 h 1669"/>
                <a:gd name="T60" fmla="*/ 2261 w 3242"/>
                <a:gd name="T61" fmla="*/ 1518 h 1669"/>
                <a:gd name="T62" fmla="*/ 2293 w 3242"/>
                <a:gd name="T63" fmla="*/ 1526 h 1669"/>
                <a:gd name="T64" fmla="*/ 2340 w 3242"/>
                <a:gd name="T65" fmla="*/ 1581 h 1669"/>
                <a:gd name="T66" fmla="*/ 2372 w 3242"/>
                <a:gd name="T67" fmla="*/ 1550 h 1669"/>
                <a:gd name="T68" fmla="*/ 2426 w 3242"/>
                <a:gd name="T69" fmla="*/ 1581 h 1669"/>
                <a:gd name="T70" fmla="*/ 2505 w 3242"/>
                <a:gd name="T71" fmla="*/ 1644 h 1669"/>
                <a:gd name="T72" fmla="*/ 2568 w 3242"/>
                <a:gd name="T73" fmla="*/ 1613 h 1669"/>
                <a:gd name="T74" fmla="*/ 2656 w 3242"/>
                <a:gd name="T75" fmla="*/ 1557 h 1669"/>
                <a:gd name="T76" fmla="*/ 2695 w 3242"/>
                <a:gd name="T77" fmla="*/ 1589 h 1669"/>
                <a:gd name="T78" fmla="*/ 2750 w 3242"/>
                <a:gd name="T79" fmla="*/ 1550 h 1669"/>
                <a:gd name="T80" fmla="*/ 2814 w 3242"/>
                <a:gd name="T81" fmla="*/ 1526 h 1669"/>
                <a:gd name="T82" fmla="*/ 2861 w 3242"/>
                <a:gd name="T83" fmla="*/ 1565 h 1669"/>
                <a:gd name="T84" fmla="*/ 2917 w 3242"/>
                <a:gd name="T85" fmla="*/ 1550 h 1669"/>
                <a:gd name="T86" fmla="*/ 2964 w 3242"/>
                <a:gd name="T87" fmla="*/ 1510 h 1669"/>
                <a:gd name="T88" fmla="*/ 3051 w 3242"/>
                <a:gd name="T89" fmla="*/ 1573 h 1669"/>
                <a:gd name="T90" fmla="*/ 3130 w 3242"/>
                <a:gd name="T91" fmla="*/ 1621 h 1669"/>
                <a:gd name="T92" fmla="*/ 3193 w 3242"/>
                <a:gd name="T93" fmla="*/ 1652 h 1669"/>
                <a:gd name="T94" fmla="*/ 3241 w 3242"/>
                <a:gd name="T95" fmla="*/ 1644 h 1669"/>
                <a:gd name="T96" fmla="*/ 3233 w 3242"/>
                <a:gd name="T97" fmla="*/ 751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2" h="1669">
                  <a:moveTo>
                    <a:pt x="3233" y="751"/>
                  </a:moveTo>
                  <a:lnTo>
                    <a:pt x="3233" y="751"/>
                  </a:lnTo>
                  <a:cubicBezTo>
                    <a:pt x="3138" y="380"/>
                    <a:pt x="3130" y="71"/>
                    <a:pt x="3130" y="71"/>
                  </a:cubicBezTo>
                  <a:cubicBezTo>
                    <a:pt x="1953" y="87"/>
                    <a:pt x="909" y="55"/>
                    <a:pt x="0" y="0"/>
                  </a:cubicBezTo>
                  <a:cubicBezTo>
                    <a:pt x="0" y="245"/>
                    <a:pt x="0" y="245"/>
                    <a:pt x="0" y="245"/>
                  </a:cubicBezTo>
                  <a:cubicBezTo>
                    <a:pt x="1123" y="300"/>
                    <a:pt x="1123" y="300"/>
                    <a:pt x="1123" y="300"/>
                  </a:cubicBezTo>
                  <a:cubicBezTo>
                    <a:pt x="1123" y="300"/>
                    <a:pt x="1107" y="1186"/>
                    <a:pt x="1139" y="1210"/>
                  </a:cubicBezTo>
                  <a:cubicBezTo>
                    <a:pt x="1170" y="1233"/>
                    <a:pt x="1178" y="1265"/>
                    <a:pt x="1218" y="1297"/>
                  </a:cubicBezTo>
                  <a:cubicBezTo>
                    <a:pt x="1249" y="1328"/>
                    <a:pt x="1249" y="1297"/>
                    <a:pt x="1297" y="1304"/>
                  </a:cubicBezTo>
                  <a:cubicBezTo>
                    <a:pt x="1336" y="1320"/>
                    <a:pt x="1321" y="1281"/>
                    <a:pt x="1344" y="1273"/>
                  </a:cubicBezTo>
                  <a:cubicBezTo>
                    <a:pt x="1360" y="1265"/>
                    <a:pt x="1376" y="1297"/>
                    <a:pt x="1392" y="1320"/>
                  </a:cubicBezTo>
                  <a:cubicBezTo>
                    <a:pt x="1400" y="1344"/>
                    <a:pt x="1392" y="1383"/>
                    <a:pt x="1423" y="1391"/>
                  </a:cubicBezTo>
                  <a:cubicBezTo>
                    <a:pt x="1455" y="1399"/>
                    <a:pt x="1463" y="1415"/>
                    <a:pt x="1510" y="1407"/>
                  </a:cubicBezTo>
                  <a:cubicBezTo>
                    <a:pt x="1550" y="1407"/>
                    <a:pt x="1566" y="1439"/>
                    <a:pt x="1566" y="1439"/>
                  </a:cubicBezTo>
                  <a:cubicBezTo>
                    <a:pt x="1589" y="1455"/>
                    <a:pt x="1621" y="1431"/>
                    <a:pt x="1653" y="1431"/>
                  </a:cubicBezTo>
                  <a:cubicBezTo>
                    <a:pt x="1684" y="1439"/>
                    <a:pt x="1684" y="1447"/>
                    <a:pt x="1684" y="1470"/>
                  </a:cubicBezTo>
                  <a:cubicBezTo>
                    <a:pt x="1692" y="1494"/>
                    <a:pt x="1724" y="1486"/>
                    <a:pt x="1732" y="1455"/>
                  </a:cubicBezTo>
                  <a:cubicBezTo>
                    <a:pt x="1739" y="1423"/>
                    <a:pt x="1763" y="1447"/>
                    <a:pt x="1763" y="1439"/>
                  </a:cubicBezTo>
                  <a:cubicBezTo>
                    <a:pt x="1771" y="1423"/>
                    <a:pt x="1795" y="1431"/>
                    <a:pt x="1826" y="1431"/>
                  </a:cubicBezTo>
                  <a:cubicBezTo>
                    <a:pt x="1850" y="1431"/>
                    <a:pt x="1842" y="1447"/>
                    <a:pt x="1842" y="1470"/>
                  </a:cubicBezTo>
                  <a:cubicBezTo>
                    <a:pt x="1842" y="1494"/>
                    <a:pt x="1850" y="1486"/>
                    <a:pt x="1874" y="1494"/>
                  </a:cubicBezTo>
                  <a:cubicBezTo>
                    <a:pt x="1890" y="1510"/>
                    <a:pt x="1874" y="1541"/>
                    <a:pt x="1882" y="1565"/>
                  </a:cubicBezTo>
                  <a:cubicBezTo>
                    <a:pt x="1898" y="1597"/>
                    <a:pt x="1929" y="1557"/>
                    <a:pt x="1945" y="1541"/>
                  </a:cubicBezTo>
                  <a:cubicBezTo>
                    <a:pt x="1953" y="1518"/>
                    <a:pt x="1977" y="1518"/>
                    <a:pt x="2008" y="1526"/>
                  </a:cubicBezTo>
                  <a:cubicBezTo>
                    <a:pt x="2040" y="1534"/>
                    <a:pt x="2048" y="1550"/>
                    <a:pt x="2056" y="1565"/>
                  </a:cubicBezTo>
                  <a:cubicBezTo>
                    <a:pt x="2072" y="1581"/>
                    <a:pt x="2103" y="1581"/>
                    <a:pt x="2103" y="1557"/>
                  </a:cubicBezTo>
                  <a:cubicBezTo>
                    <a:pt x="2103" y="1541"/>
                    <a:pt x="2174" y="1550"/>
                    <a:pt x="2190" y="1550"/>
                  </a:cubicBezTo>
                  <a:cubicBezTo>
                    <a:pt x="2206" y="1550"/>
                    <a:pt x="2198" y="1565"/>
                    <a:pt x="2190" y="1597"/>
                  </a:cubicBezTo>
                  <a:cubicBezTo>
                    <a:pt x="2182" y="1628"/>
                    <a:pt x="2206" y="1628"/>
                    <a:pt x="2222" y="1636"/>
                  </a:cubicBezTo>
                  <a:cubicBezTo>
                    <a:pt x="2238" y="1644"/>
                    <a:pt x="2245" y="1605"/>
                    <a:pt x="2245" y="1581"/>
                  </a:cubicBezTo>
                  <a:cubicBezTo>
                    <a:pt x="2245" y="1550"/>
                    <a:pt x="2245" y="1557"/>
                    <a:pt x="2261" y="1518"/>
                  </a:cubicBezTo>
                  <a:cubicBezTo>
                    <a:pt x="2277" y="1486"/>
                    <a:pt x="2277" y="1518"/>
                    <a:pt x="2293" y="1526"/>
                  </a:cubicBezTo>
                  <a:cubicBezTo>
                    <a:pt x="2309" y="1541"/>
                    <a:pt x="2317" y="1557"/>
                    <a:pt x="2340" y="1581"/>
                  </a:cubicBezTo>
                  <a:cubicBezTo>
                    <a:pt x="2356" y="1597"/>
                    <a:pt x="2364" y="1573"/>
                    <a:pt x="2372" y="1550"/>
                  </a:cubicBezTo>
                  <a:cubicBezTo>
                    <a:pt x="2380" y="1526"/>
                    <a:pt x="2403" y="1557"/>
                    <a:pt x="2426" y="1581"/>
                  </a:cubicBezTo>
                  <a:cubicBezTo>
                    <a:pt x="2458" y="1613"/>
                    <a:pt x="2474" y="1628"/>
                    <a:pt x="2505" y="1644"/>
                  </a:cubicBezTo>
                  <a:cubicBezTo>
                    <a:pt x="2529" y="1668"/>
                    <a:pt x="2545" y="1636"/>
                    <a:pt x="2568" y="1613"/>
                  </a:cubicBezTo>
                  <a:cubicBezTo>
                    <a:pt x="2584" y="1589"/>
                    <a:pt x="2616" y="1565"/>
                    <a:pt x="2656" y="1557"/>
                  </a:cubicBezTo>
                  <a:cubicBezTo>
                    <a:pt x="2687" y="1550"/>
                    <a:pt x="2671" y="1565"/>
                    <a:pt x="2695" y="1589"/>
                  </a:cubicBezTo>
                  <a:cubicBezTo>
                    <a:pt x="2727" y="1605"/>
                    <a:pt x="2743" y="1581"/>
                    <a:pt x="2750" y="1550"/>
                  </a:cubicBezTo>
                  <a:cubicBezTo>
                    <a:pt x="2750" y="1526"/>
                    <a:pt x="2798" y="1526"/>
                    <a:pt x="2814" y="1526"/>
                  </a:cubicBezTo>
                  <a:cubicBezTo>
                    <a:pt x="2837" y="1526"/>
                    <a:pt x="2830" y="1541"/>
                    <a:pt x="2861" y="1565"/>
                  </a:cubicBezTo>
                  <a:cubicBezTo>
                    <a:pt x="2893" y="1589"/>
                    <a:pt x="2908" y="1565"/>
                    <a:pt x="2917" y="1550"/>
                  </a:cubicBezTo>
                  <a:cubicBezTo>
                    <a:pt x="2932" y="1534"/>
                    <a:pt x="2940" y="1510"/>
                    <a:pt x="2964" y="1510"/>
                  </a:cubicBezTo>
                  <a:cubicBezTo>
                    <a:pt x="2988" y="1510"/>
                    <a:pt x="3011" y="1526"/>
                    <a:pt x="3051" y="1573"/>
                  </a:cubicBezTo>
                  <a:cubicBezTo>
                    <a:pt x="3090" y="1621"/>
                    <a:pt x="3122" y="1613"/>
                    <a:pt x="3130" y="1621"/>
                  </a:cubicBezTo>
                  <a:cubicBezTo>
                    <a:pt x="3138" y="1636"/>
                    <a:pt x="3161" y="1652"/>
                    <a:pt x="3193" y="1652"/>
                  </a:cubicBezTo>
                  <a:cubicBezTo>
                    <a:pt x="3225" y="1652"/>
                    <a:pt x="3225" y="1644"/>
                    <a:pt x="3241" y="1644"/>
                  </a:cubicBezTo>
                  <a:lnTo>
                    <a:pt x="3233" y="751"/>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78" name="Freeform 25"/>
            <p:cNvSpPr>
              <a:spLocks noChangeArrowheads="1"/>
            </p:cNvSpPr>
            <p:nvPr/>
          </p:nvSpPr>
          <p:spPr bwMode="auto">
            <a:xfrm>
              <a:off x="10996071" y="6629895"/>
              <a:ext cx="1709328" cy="874378"/>
            </a:xfrm>
            <a:custGeom>
              <a:avLst/>
              <a:gdLst>
                <a:gd name="T0" fmla="*/ 2434 w 3250"/>
                <a:gd name="T1" fmla="*/ 1589 h 1661"/>
                <a:gd name="T2" fmla="*/ 2380 w 3250"/>
                <a:gd name="T3" fmla="*/ 1557 h 1661"/>
                <a:gd name="T4" fmla="*/ 2285 w 3250"/>
                <a:gd name="T5" fmla="*/ 1518 h 1661"/>
                <a:gd name="T6" fmla="*/ 2253 w 3250"/>
                <a:gd name="T7" fmla="*/ 1581 h 1661"/>
                <a:gd name="T8" fmla="*/ 2190 w 3250"/>
                <a:gd name="T9" fmla="*/ 1597 h 1661"/>
                <a:gd name="T10" fmla="*/ 2190 w 3250"/>
                <a:gd name="T11" fmla="*/ 1550 h 1661"/>
                <a:gd name="T12" fmla="*/ 2064 w 3250"/>
                <a:gd name="T13" fmla="*/ 1565 h 1661"/>
                <a:gd name="T14" fmla="*/ 1906 w 3250"/>
                <a:gd name="T15" fmla="*/ 1581 h 1661"/>
                <a:gd name="T16" fmla="*/ 1866 w 3250"/>
                <a:gd name="T17" fmla="*/ 1494 h 1661"/>
                <a:gd name="T18" fmla="*/ 1834 w 3250"/>
                <a:gd name="T19" fmla="*/ 1431 h 1661"/>
                <a:gd name="T20" fmla="*/ 1771 w 3250"/>
                <a:gd name="T21" fmla="*/ 1447 h 1661"/>
                <a:gd name="T22" fmla="*/ 1708 w 3250"/>
                <a:gd name="T23" fmla="*/ 1486 h 1661"/>
                <a:gd name="T24" fmla="*/ 1621 w 3250"/>
                <a:gd name="T25" fmla="*/ 1439 h 1661"/>
                <a:gd name="T26" fmla="*/ 1566 w 3250"/>
                <a:gd name="T27" fmla="*/ 1439 h 1661"/>
                <a:gd name="T28" fmla="*/ 1431 w 3250"/>
                <a:gd name="T29" fmla="*/ 1391 h 1661"/>
                <a:gd name="T30" fmla="*/ 1360 w 3250"/>
                <a:gd name="T31" fmla="*/ 1273 h 1661"/>
                <a:gd name="T32" fmla="*/ 1305 w 3250"/>
                <a:gd name="T33" fmla="*/ 1312 h 1661"/>
                <a:gd name="T34" fmla="*/ 1218 w 3250"/>
                <a:gd name="T35" fmla="*/ 1297 h 1661"/>
                <a:gd name="T36" fmla="*/ 0 w 3250"/>
                <a:gd name="T37" fmla="*/ 245 h 1661"/>
                <a:gd name="T38" fmla="*/ 3138 w 3250"/>
                <a:gd name="T39" fmla="*/ 71 h 1661"/>
                <a:gd name="T40" fmla="*/ 3249 w 3250"/>
                <a:gd name="T41" fmla="*/ 751 h 1661"/>
                <a:gd name="T42" fmla="*/ 3201 w 3250"/>
                <a:gd name="T43" fmla="*/ 1660 h 1661"/>
                <a:gd name="T44" fmla="*/ 2972 w 3250"/>
                <a:gd name="T45" fmla="*/ 1510 h 1661"/>
                <a:gd name="T46" fmla="*/ 2893 w 3250"/>
                <a:gd name="T47" fmla="*/ 1581 h 1661"/>
                <a:gd name="T48" fmla="*/ 2758 w 3250"/>
                <a:gd name="T49" fmla="*/ 1550 h 1661"/>
                <a:gd name="T50" fmla="*/ 2679 w 3250"/>
                <a:gd name="T51" fmla="*/ 1557 h 1661"/>
                <a:gd name="T52" fmla="*/ 2529 w 3250"/>
                <a:gd name="T53" fmla="*/ 1660 h 1661"/>
                <a:gd name="T54" fmla="*/ 2442 w 3250"/>
                <a:gd name="T55" fmla="*/ 1581 h 1661"/>
                <a:gd name="T56" fmla="*/ 2576 w 3250"/>
                <a:gd name="T57" fmla="*/ 1613 h 1661"/>
                <a:gd name="T58" fmla="*/ 2711 w 3250"/>
                <a:gd name="T59" fmla="*/ 1581 h 1661"/>
                <a:gd name="T60" fmla="*/ 2845 w 3250"/>
                <a:gd name="T61" fmla="*/ 1534 h 1661"/>
                <a:gd name="T62" fmla="*/ 2925 w 3250"/>
                <a:gd name="T63" fmla="*/ 1550 h 1661"/>
                <a:gd name="T64" fmla="*/ 3122 w 3250"/>
                <a:gd name="T65" fmla="*/ 1613 h 1661"/>
                <a:gd name="T66" fmla="*/ 3241 w 3250"/>
                <a:gd name="T67" fmla="*/ 1636 h 1661"/>
                <a:gd name="T68" fmla="*/ 16 w 3250"/>
                <a:gd name="T69" fmla="*/ 8 h 1661"/>
                <a:gd name="T70" fmla="*/ 1147 w 3250"/>
                <a:gd name="T71" fmla="*/ 1202 h 1661"/>
                <a:gd name="T72" fmla="*/ 1265 w 3250"/>
                <a:gd name="T73" fmla="*/ 1304 h 1661"/>
                <a:gd name="T74" fmla="*/ 1336 w 3250"/>
                <a:gd name="T75" fmla="*/ 1288 h 1661"/>
                <a:gd name="T76" fmla="*/ 1400 w 3250"/>
                <a:gd name="T77" fmla="*/ 1320 h 1661"/>
                <a:gd name="T78" fmla="*/ 1503 w 3250"/>
                <a:gd name="T79" fmla="*/ 1407 h 1661"/>
                <a:gd name="T80" fmla="*/ 1621 w 3250"/>
                <a:gd name="T81" fmla="*/ 1439 h 1661"/>
                <a:gd name="T82" fmla="*/ 1700 w 3250"/>
                <a:gd name="T83" fmla="*/ 1470 h 1661"/>
                <a:gd name="T84" fmla="*/ 1763 w 3250"/>
                <a:gd name="T85" fmla="*/ 1439 h 1661"/>
                <a:gd name="T86" fmla="*/ 1811 w 3250"/>
                <a:gd name="T87" fmla="*/ 1423 h 1661"/>
                <a:gd name="T88" fmla="*/ 1858 w 3250"/>
                <a:gd name="T89" fmla="*/ 1470 h 1661"/>
                <a:gd name="T90" fmla="*/ 1898 w 3250"/>
                <a:gd name="T91" fmla="*/ 1565 h 1661"/>
                <a:gd name="T92" fmla="*/ 2064 w 3250"/>
                <a:gd name="T93" fmla="*/ 1557 h 1661"/>
                <a:gd name="T94" fmla="*/ 2166 w 3250"/>
                <a:gd name="T95" fmla="*/ 1541 h 1661"/>
                <a:gd name="T96" fmla="*/ 2206 w 3250"/>
                <a:gd name="T97" fmla="*/ 1573 h 1661"/>
                <a:gd name="T98" fmla="*/ 2230 w 3250"/>
                <a:gd name="T99" fmla="*/ 1636 h 1661"/>
                <a:gd name="T100" fmla="*/ 2285 w 3250"/>
                <a:gd name="T101" fmla="*/ 1502 h 1661"/>
                <a:gd name="T102" fmla="*/ 2356 w 3250"/>
                <a:gd name="T103" fmla="*/ 1581 h 1661"/>
                <a:gd name="T104" fmla="*/ 2529 w 3250"/>
                <a:gd name="T105" fmla="*/ 1660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0" h="1661">
                  <a:moveTo>
                    <a:pt x="2529" y="1660"/>
                  </a:moveTo>
                  <a:lnTo>
                    <a:pt x="2529" y="1660"/>
                  </a:lnTo>
                  <a:cubicBezTo>
                    <a:pt x="2521" y="1660"/>
                    <a:pt x="2513" y="1652"/>
                    <a:pt x="2505" y="1652"/>
                  </a:cubicBezTo>
                  <a:cubicBezTo>
                    <a:pt x="2482" y="1628"/>
                    <a:pt x="2466" y="1613"/>
                    <a:pt x="2434" y="1589"/>
                  </a:cubicBezTo>
                  <a:cubicBezTo>
                    <a:pt x="2434" y="1581"/>
                    <a:pt x="2426" y="1581"/>
                    <a:pt x="2426" y="1573"/>
                  </a:cubicBezTo>
                  <a:cubicBezTo>
                    <a:pt x="2411" y="1557"/>
                    <a:pt x="2395" y="1541"/>
                    <a:pt x="2388" y="1541"/>
                  </a:cubicBezTo>
                  <a:cubicBezTo>
                    <a:pt x="2388" y="1541"/>
                    <a:pt x="2388" y="1541"/>
                    <a:pt x="2380" y="1550"/>
                  </a:cubicBezTo>
                  <a:cubicBezTo>
                    <a:pt x="2380" y="1557"/>
                    <a:pt x="2380" y="1557"/>
                    <a:pt x="2380" y="1557"/>
                  </a:cubicBezTo>
                  <a:cubicBezTo>
                    <a:pt x="2372" y="1573"/>
                    <a:pt x="2364" y="1589"/>
                    <a:pt x="2356" y="1589"/>
                  </a:cubicBezTo>
                  <a:cubicBezTo>
                    <a:pt x="2348" y="1589"/>
                    <a:pt x="2348" y="1589"/>
                    <a:pt x="2340" y="1581"/>
                  </a:cubicBezTo>
                  <a:cubicBezTo>
                    <a:pt x="2325" y="1557"/>
                    <a:pt x="2317" y="1550"/>
                    <a:pt x="2301" y="1534"/>
                  </a:cubicBezTo>
                  <a:cubicBezTo>
                    <a:pt x="2293" y="1526"/>
                    <a:pt x="2293" y="1526"/>
                    <a:pt x="2285" y="1518"/>
                  </a:cubicBezTo>
                  <a:cubicBezTo>
                    <a:pt x="2285" y="1510"/>
                    <a:pt x="2285" y="1510"/>
                    <a:pt x="2285" y="1510"/>
                  </a:cubicBezTo>
                  <a:cubicBezTo>
                    <a:pt x="2285" y="1510"/>
                    <a:pt x="2277" y="1510"/>
                    <a:pt x="2277" y="1526"/>
                  </a:cubicBezTo>
                  <a:cubicBezTo>
                    <a:pt x="2269" y="1534"/>
                    <a:pt x="2269" y="1541"/>
                    <a:pt x="2262" y="1550"/>
                  </a:cubicBezTo>
                  <a:cubicBezTo>
                    <a:pt x="2253" y="1557"/>
                    <a:pt x="2253" y="1565"/>
                    <a:pt x="2253" y="1581"/>
                  </a:cubicBezTo>
                  <a:cubicBezTo>
                    <a:pt x="2253" y="1605"/>
                    <a:pt x="2246" y="1644"/>
                    <a:pt x="2230" y="1644"/>
                  </a:cubicBezTo>
                  <a:cubicBezTo>
                    <a:pt x="2230" y="1644"/>
                    <a:pt x="2230" y="1644"/>
                    <a:pt x="2230" y="1636"/>
                  </a:cubicBezTo>
                  <a:cubicBezTo>
                    <a:pt x="2222" y="1636"/>
                    <a:pt x="2222" y="1636"/>
                    <a:pt x="2222" y="1636"/>
                  </a:cubicBezTo>
                  <a:cubicBezTo>
                    <a:pt x="2206" y="1636"/>
                    <a:pt x="2190" y="1628"/>
                    <a:pt x="2190" y="1597"/>
                  </a:cubicBezTo>
                  <a:cubicBezTo>
                    <a:pt x="2198" y="1589"/>
                    <a:pt x="2198" y="1581"/>
                    <a:pt x="2198" y="1573"/>
                  </a:cubicBezTo>
                  <a:cubicBezTo>
                    <a:pt x="2198" y="1565"/>
                    <a:pt x="2206" y="1550"/>
                    <a:pt x="2206" y="1550"/>
                  </a:cubicBezTo>
                  <a:cubicBezTo>
                    <a:pt x="2198" y="1550"/>
                    <a:pt x="2198" y="1550"/>
                    <a:pt x="2198" y="1550"/>
                  </a:cubicBezTo>
                  <a:cubicBezTo>
                    <a:pt x="2198" y="1550"/>
                    <a:pt x="2198" y="1550"/>
                    <a:pt x="2190" y="1550"/>
                  </a:cubicBezTo>
                  <a:cubicBezTo>
                    <a:pt x="2182" y="1550"/>
                    <a:pt x="2174" y="1550"/>
                    <a:pt x="2166" y="1550"/>
                  </a:cubicBezTo>
                  <a:cubicBezTo>
                    <a:pt x="2119" y="1550"/>
                    <a:pt x="2111" y="1557"/>
                    <a:pt x="2111" y="1557"/>
                  </a:cubicBezTo>
                  <a:cubicBezTo>
                    <a:pt x="2111" y="1573"/>
                    <a:pt x="2103" y="1581"/>
                    <a:pt x="2087" y="1581"/>
                  </a:cubicBezTo>
                  <a:cubicBezTo>
                    <a:pt x="2080" y="1581"/>
                    <a:pt x="2072" y="1573"/>
                    <a:pt x="2064" y="1565"/>
                  </a:cubicBezTo>
                  <a:lnTo>
                    <a:pt x="2064" y="1565"/>
                  </a:lnTo>
                  <a:cubicBezTo>
                    <a:pt x="2048" y="1550"/>
                    <a:pt x="2040" y="1534"/>
                    <a:pt x="2016" y="1526"/>
                  </a:cubicBezTo>
                  <a:cubicBezTo>
                    <a:pt x="1985" y="1518"/>
                    <a:pt x="1961" y="1526"/>
                    <a:pt x="1953" y="1541"/>
                  </a:cubicBezTo>
                  <a:cubicBezTo>
                    <a:pt x="1945" y="1557"/>
                    <a:pt x="1922" y="1581"/>
                    <a:pt x="1906" y="1581"/>
                  </a:cubicBezTo>
                  <a:cubicBezTo>
                    <a:pt x="1898" y="1581"/>
                    <a:pt x="1890" y="1581"/>
                    <a:pt x="1890" y="1573"/>
                  </a:cubicBezTo>
                  <a:cubicBezTo>
                    <a:pt x="1890" y="1557"/>
                    <a:pt x="1890" y="1541"/>
                    <a:pt x="1890" y="1534"/>
                  </a:cubicBezTo>
                  <a:cubicBezTo>
                    <a:pt x="1890" y="1518"/>
                    <a:pt x="1890" y="1502"/>
                    <a:pt x="1874" y="1502"/>
                  </a:cubicBezTo>
                  <a:lnTo>
                    <a:pt x="1866" y="1494"/>
                  </a:lnTo>
                  <a:cubicBezTo>
                    <a:pt x="1850" y="1494"/>
                    <a:pt x="1850" y="1494"/>
                    <a:pt x="1850" y="1470"/>
                  </a:cubicBezTo>
                  <a:lnTo>
                    <a:pt x="1850" y="1463"/>
                  </a:lnTo>
                  <a:cubicBezTo>
                    <a:pt x="1850" y="1447"/>
                    <a:pt x="1850" y="1439"/>
                    <a:pt x="1842" y="1439"/>
                  </a:cubicBezTo>
                  <a:lnTo>
                    <a:pt x="1834" y="1431"/>
                  </a:lnTo>
                  <a:cubicBezTo>
                    <a:pt x="1819" y="1431"/>
                    <a:pt x="1811" y="1431"/>
                    <a:pt x="1803" y="1431"/>
                  </a:cubicBezTo>
                  <a:cubicBezTo>
                    <a:pt x="1803" y="1431"/>
                    <a:pt x="1795" y="1431"/>
                    <a:pt x="1787" y="1431"/>
                  </a:cubicBezTo>
                  <a:cubicBezTo>
                    <a:pt x="1779" y="1431"/>
                    <a:pt x="1779" y="1431"/>
                    <a:pt x="1779" y="1439"/>
                  </a:cubicBezTo>
                  <a:lnTo>
                    <a:pt x="1771" y="1447"/>
                  </a:lnTo>
                  <a:cubicBezTo>
                    <a:pt x="1771" y="1447"/>
                    <a:pt x="1763" y="1447"/>
                    <a:pt x="1763" y="1439"/>
                  </a:cubicBezTo>
                  <a:lnTo>
                    <a:pt x="1755" y="1439"/>
                  </a:lnTo>
                  <a:cubicBezTo>
                    <a:pt x="1755" y="1439"/>
                    <a:pt x="1747" y="1439"/>
                    <a:pt x="1747" y="1455"/>
                  </a:cubicBezTo>
                  <a:cubicBezTo>
                    <a:pt x="1740" y="1478"/>
                    <a:pt x="1724" y="1486"/>
                    <a:pt x="1708" y="1486"/>
                  </a:cubicBezTo>
                  <a:cubicBezTo>
                    <a:pt x="1700" y="1486"/>
                    <a:pt x="1692" y="1486"/>
                    <a:pt x="1692" y="1470"/>
                  </a:cubicBezTo>
                  <a:cubicBezTo>
                    <a:pt x="1692" y="1470"/>
                    <a:pt x="1692" y="1470"/>
                    <a:pt x="1692" y="1463"/>
                  </a:cubicBezTo>
                  <a:cubicBezTo>
                    <a:pt x="1692" y="1447"/>
                    <a:pt x="1684" y="1439"/>
                    <a:pt x="1661" y="1439"/>
                  </a:cubicBezTo>
                  <a:cubicBezTo>
                    <a:pt x="1645" y="1431"/>
                    <a:pt x="1637" y="1439"/>
                    <a:pt x="1621" y="1439"/>
                  </a:cubicBezTo>
                  <a:cubicBezTo>
                    <a:pt x="1613" y="1447"/>
                    <a:pt x="1605" y="1447"/>
                    <a:pt x="1597" y="1447"/>
                  </a:cubicBezTo>
                  <a:cubicBezTo>
                    <a:pt x="1582" y="1447"/>
                    <a:pt x="1574" y="1447"/>
                    <a:pt x="1566" y="1439"/>
                  </a:cubicBezTo>
                  <a:lnTo>
                    <a:pt x="1566" y="1439"/>
                  </a:lnTo>
                  <a:lnTo>
                    <a:pt x="1566" y="1439"/>
                  </a:lnTo>
                  <a:cubicBezTo>
                    <a:pt x="1566" y="1439"/>
                    <a:pt x="1558" y="1407"/>
                    <a:pt x="1518" y="1415"/>
                  </a:cubicBezTo>
                  <a:cubicBezTo>
                    <a:pt x="1510" y="1415"/>
                    <a:pt x="1503" y="1415"/>
                    <a:pt x="1503" y="1415"/>
                  </a:cubicBezTo>
                  <a:cubicBezTo>
                    <a:pt x="1479" y="1415"/>
                    <a:pt x="1471" y="1407"/>
                    <a:pt x="1455" y="1399"/>
                  </a:cubicBezTo>
                  <a:cubicBezTo>
                    <a:pt x="1447" y="1399"/>
                    <a:pt x="1439" y="1399"/>
                    <a:pt x="1431" y="1391"/>
                  </a:cubicBezTo>
                  <a:cubicBezTo>
                    <a:pt x="1408" y="1391"/>
                    <a:pt x="1400" y="1368"/>
                    <a:pt x="1400" y="1352"/>
                  </a:cubicBezTo>
                  <a:cubicBezTo>
                    <a:pt x="1400" y="1336"/>
                    <a:pt x="1400" y="1328"/>
                    <a:pt x="1392" y="1320"/>
                  </a:cubicBezTo>
                  <a:cubicBezTo>
                    <a:pt x="1392" y="1312"/>
                    <a:pt x="1392" y="1312"/>
                    <a:pt x="1392" y="1312"/>
                  </a:cubicBezTo>
                  <a:cubicBezTo>
                    <a:pt x="1384" y="1297"/>
                    <a:pt x="1368" y="1273"/>
                    <a:pt x="1360" y="1273"/>
                  </a:cubicBezTo>
                  <a:cubicBezTo>
                    <a:pt x="1352" y="1273"/>
                    <a:pt x="1352" y="1273"/>
                    <a:pt x="1352" y="1273"/>
                  </a:cubicBezTo>
                  <a:cubicBezTo>
                    <a:pt x="1344" y="1281"/>
                    <a:pt x="1344" y="1281"/>
                    <a:pt x="1344" y="1288"/>
                  </a:cubicBezTo>
                  <a:cubicBezTo>
                    <a:pt x="1336" y="1304"/>
                    <a:pt x="1336" y="1312"/>
                    <a:pt x="1321" y="1312"/>
                  </a:cubicBezTo>
                  <a:cubicBezTo>
                    <a:pt x="1313" y="1312"/>
                    <a:pt x="1305" y="1312"/>
                    <a:pt x="1305" y="1312"/>
                  </a:cubicBezTo>
                  <a:cubicBezTo>
                    <a:pt x="1297" y="1304"/>
                    <a:pt x="1289" y="1304"/>
                    <a:pt x="1281" y="1304"/>
                  </a:cubicBezTo>
                  <a:cubicBezTo>
                    <a:pt x="1273" y="1304"/>
                    <a:pt x="1273" y="1312"/>
                    <a:pt x="1265" y="1312"/>
                  </a:cubicBezTo>
                  <a:cubicBezTo>
                    <a:pt x="1257" y="1312"/>
                    <a:pt x="1257" y="1312"/>
                    <a:pt x="1250" y="1312"/>
                  </a:cubicBezTo>
                  <a:cubicBezTo>
                    <a:pt x="1242" y="1312"/>
                    <a:pt x="1234" y="1312"/>
                    <a:pt x="1218" y="1297"/>
                  </a:cubicBezTo>
                  <a:cubicBezTo>
                    <a:pt x="1202" y="1288"/>
                    <a:pt x="1186" y="1265"/>
                    <a:pt x="1178" y="1249"/>
                  </a:cubicBezTo>
                  <a:cubicBezTo>
                    <a:pt x="1170" y="1233"/>
                    <a:pt x="1163" y="1225"/>
                    <a:pt x="1147" y="1210"/>
                  </a:cubicBezTo>
                  <a:cubicBezTo>
                    <a:pt x="1107" y="1194"/>
                    <a:pt x="1123" y="411"/>
                    <a:pt x="1123" y="308"/>
                  </a:cubicBezTo>
                  <a:cubicBezTo>
                    <a:pt x="0" y="245"/>
                    <a:pt x="0" y="245"/>
                    <a:pt x="0" y="245"/>
                  </a:cubicBezTo>
                  <a:cubicBezTo>
                    <a:pt x="8" y="0"/>
                    <a:pt x="8" y="0"/>
                    <a:pt x="8" y="0"/>
                  </a:cubicBezTo>
                  <a:lnTo>
                    <a:pt x="8" y="0"/>
                  </a:lnTo>
                  <a:cubicBezTo>
                    <a:pt x="839" y="47"/>
                    <a:pt x="1692" y="71"/>
                    <a:pt x="2569" y="71"/>
                  </a:cubicBezTo>
                  <a:cubicBezTo>
                    <a:pt x="2758" y="71"/>
                    <a:pt x="2948" y="71"/>
                    <a:pt x="3138" y="71"/>
                  </a:cubicBezTo>
                  <a:cubicBezTo>
                    <a:pt x="3146" y="71"/>
                    <a:pt x="3146" y="71"/>
                    <a:pt x="3146" y="71"/>
                  </a:cubicBezTo>
                  <a:lnTo>
                    <a:pt x="3146" y="71"/>
                  </a:lnTo>
                  <a:cubicBezTo>
                    <a:pt x="3146" y="71"/>
                    <a:pt x="3154" y="380"/>
                    <a:pt x="3249" y="751"/>
                  </a:cubicBezTo>
                  <a:lnTo>
                    <a:pt x="3249" y="751"/>
                  </a:lnTo>
                  <a:cubicBezTo>
                    <a:pt x="3249" y="1644"/>
                    <a:pt x="3249" y="1644"/>
                    <a:pt x="3249" y="1644"/>
                  </a:cubicBezTo>
                  <a:lnTo>
                    <a:pt x="3249" y="1644"/>
                  </a:lnTo>
                  <a:cubicBezTo>
                    <a:pt x="3241" y="1644"/>
                    <a:pt x="3241" y="1644"/>
                    <a:pt x="3233" y="1652"/>
                  </a:cubicBezTo>
                  <a:cubicBezTo>
                    <a:pt x="3225" y="1652"/>
                    <a:pt x="3225" y="1660"/>
                    <a:pt x="3201" y="1660"/>
                  </a:cubicBezTo>
                  <a:cubicBezTo>
                    <a:pt x="3169" y="1660"/>
                    <a:pt x="3146" y="1636"/>
                    <a:pt x="3138" y="1628"/>
                  </a:cubicBezTo>
                  <a:cubicBezTo>
                    <a:pt x="3130" y="1621"/>
                    <a:pt x="3130" y="1621"/>
                    <a:pt x="3122" y="1621"/>
                  </a:cubicBezTo>
                  <a:cubicBezTo>
                    <a:pt x="3106" y="1613"/>
                    <a:pt x="3083" y="1605"/>
                    <a:pt x="3059" y="1573"/>
                  </a:cubicBezTo>
                  <a:cubicBezTo>
                    <a:pt x="3019" y="1526"/>
                    <a:pt x="2996" y="1510"/>
                    <a:pt x="2972" y="1510"/>
                  </a:cubicBezTo>
                  <a:cubicBezTo>
                    <a:pt x="2956" y="1518"/>
                    <a:pt x="2948" y="1526"/>
                    <a:pt x="2940" y="1541"/>
                  </a:cubicBezTo>
                  <a:cubicBezTo>
                    <a:pt x="2932" y="1541"/>
                    <a:pt x="2932" y="1550"/>
                    <a:pt x="2932" y="1550"/>
                  </a:cubicBezTo>
                  <a:cubicBezTo>
                    <a:pt x="2932" y="1550"/>
                    <a:pt x="2932" y="1557"/>
                    <a:pt x="2925" y="1557"/>
                  </a:cubicBezTo>
                  <a:cubicBezTo>
                    <a:pt x="2916" y="1565"/>
                    <a:pt x="2909" y="1581"/>
                    <a:pt x="2893" y="1581"/>
                  </a:cubicBezTo>
                  <a:cubicBezTo>
                    <a:pt x="2885" y="1581"/>
                    <a:pt x="2877" y="1573"/>
                    <a:pt x="2869" y="1565"/>
                  </a:cubicBezTo>
                  <a:cubicBezTo>
                    <a:pt x="2853" y="1557"/>
                    <a:pt x="2845" y="1550"/>
                    <a:pt x="2838" y="1541"/>
                  </a:cubicBezTo>
                  <a:cubicBezTo>
                    <a:pt x="2838" y="1534"/>
                    <a:pt x="2830" y="1526"/>
                    <a:pt x="2822" y="1526"/>
                  </a:cubicBezTo>
                  <a:cubicBezTo>
                    <a:pt x="2806" y="1526"/>
                    <a:pt x="2766" y="1526"/>
                    <a:pt x="2758" y="1550"/>
                  </a:cubicBezTo>
                  <a:cubicBezTo>
                    <a:pt x="2751" y="1573"/>
                    <a:pt x="2743" y="1597"/>
                    <a:pt x="2727" y="1597"/>
                  </a:cubicBezTo>
                  <a:cubicBezTo>
                    <a:pt x="2719" y="1597"/>
                    <a:pt x="2711" y="1597"/>
                    <a:pt x="2703" y="1589"/>
                  </a:cubicBezTo>
                  <a:cubicBezTo>
                    <a:pt x="2695" y="1581"/>
                    <a:pt x="2687" y="1573"/>
                    <a:pt x="2687" y="1565"/>
                  </a:cubicBezTo>
                  <a:cubicBezTo>
                    <a:pt x="2687" y="1557"/>
                    <a:pt x="2679" y="1557"/>
                    <a:pt x="2679" y="1557"/>
                  </a:cubicBezTo>
                  <a:cubicBezTo>
                    <a:pt x="2672" y="1557"/>
                    <a:pt x="2672" y="1557"/>
                    <a:pt x="2664" y="1557"/>
                  </a:cubicBezTo>
                  <a:cubicBezTo>
                    <a:pt x="2624" y="1573"/>
                    <a:pt x="2600" y="1589"/>
                    <a:pt x="2576" y="1613"/>
                  </a:cubicBezTo>
                  <a:cubicBezTo>
                    <a:pt x="2576" y="1621"/>
                    <a:pt x="2576" y="1621"/>
                    <a:pt x="2576" y="1621"/>
                  </a:cubicBezTo>
                  <a:cubicBezTo>
                    <a:pt x="2561" y="1644"/>
                    <a:pt x="2545" y="1660"/>
                    <a:pt x="2529" y="1660"/>
                  </a:cubicBezTo>
                  <a:lnTo>
                    <a:pt x="2388" y="1534"/>
                  </a:lnTo>
                  <a:lnTo>
                    <a:pt x="2388" y="1534"/>
                  </a:lnTo>
                  <a:cubicBezTo>
                    <a:pt x="2395" y="1534"/>
                    <a:pt x="2411" y="1550"/>
                    <a:pt x="2426" y="1565"/>
                  </a:cubicBezTo>
                  <a:cubicBezTo>
                    <a:pt x="2434" y="1573"/>
                    <a:pt x="2434" y="1573"/>
                    <a:pt x="2442" y="1581"/>
                  </a:cubicBezTo>
                  <a:cubicBezTo>
                    <a:pt x="2466" y="1605"/>
                    <a:pt x="2482" y="1628"/>
                    <a:pt x="2513" y="1644"/>
                  </a:cubicBezTo>
                  <a:cubicBezTo>
                    <a:pt x="2521" y="1652"/>
                    <a:pt x="2521" y="1652"/>
                    <a:pt x="2529" y="1652"/>
                  </a:cubicBezTo>
                  <a:cubicBezTo>
                    <a:pt x="2545" y="1652"/>
                    <a:pt x="2553" y="1636"/>
                    <a:pt x="2569" y="1621"/>
                  </a:cubicBezTo>
                  <a:cubicBezTo>
                    <a:pt x="2569" y="1613"/>
                    <a:pt x="2569" y="1613"/>
                    <a:pt x="2576" y="1613"/>
                  </a:cubicBezTo>
                  <a:cubicBezTo>
                    <a:pt x="2592" y="1589"/>
                    <a:pt x="2624" y="1565"/>
                    <a:pt x="2664" y="1557"/>
                  </a:cubicBezTo>
                  <a:cubicBezTo>
                    <a:pt x="2664" y="1550"/>
                    <a:pt x="2672" y="1550"/>
                    <a:pt x="2679" y="1550"/>
                  </a:cubicBezTo>
                  <a:cubicBezTo>
                    <a:pt x="2687" y="1550"/>
                    <a:pt x="2687" y="1557"/>
                    <a:pt x="2695" y="1565"/>
                  </a:cubicBezTo>
                  <a:cubicBezTo>
                    <a:pt x="2695" y="1565"/>
                    <a:pt x="2703" y="1573"/>
                    <a:pt x="2711" y="1581"/>
                  </a:cubicBezTo>
                  <a:cubicBezTo>
                    <a:pt x="2711" y="1589"/>
                    <a:pt x="2719" y="1589"/>
                    <a:pt x="2727" y="1589"/>
                  </a:cubicBezTo>
                  <a:cubicBezTo>
                    <a:pt x="2735" y="1589"/>
                    <a:pt x="2751" y="1565"/>
                    <a:pt x="2751" y="1550"/>
                  </a:cubicBezTo>
                  <a:cubicBezTo>
                    <a:pt x="2758" y="1518"/>
                    <a:pt x="2798" y="1518"/>
                    <a:pt x="2822" y="1518"/>
                  </a:cubicBezTo>
                  <a:cubicBezTo>
                    <a:pt x="2838" y="1518"/>
                    <a:pt x="2838" y="1526"/>
                    <a:pt x="2845" y="1534"/>
                  </a:cubicBezTo>
                  <a:cubicBezTo>
                    <a:pt x="2853" y="1541"/>
                    <a:pt x="2853" y="1550"/>
                    <a:pt x="2869" y="1565"/>
                  </a:cubicBezTo>
                  <a:cubicBezTo>
                    <a:pt x="2877" y="1573"/>
                    <a:pt x="2885" y="1573"/>
                    <a:pt x="2893" y="1573"/>
                  </a:cubicBezTo>
                  <a:cubicBezTo>
                    <a:pt x="2909" y="1573"/>
                    <a:pt x="2916" y="1557"/>
                    <a:pt x="2925" y="1550"/>
                  </a:cubicBezTo>
                  <a:lnTo>
                    <a:pt x="2925" y="1550"/>
                  </a:lnTo>
                  <a:cubicBezTo>
                    <a:pt x="2925" y="1541"/>
                    <a:pt x="2932" y="1541"/>
                    <a:pt x="2932" y="1541"/>
                  </a:cubicBezTo>
                  <a:cubicBezTo>
                    <a:pt x="2940" y="1526"/>
                    <a:pt x="2956" y="1510"/>
                    <a:pt x="2972" y="1502"/>
                  </a:cubicBezTo>
                  <a:cubicBezTo>
                    <a:pt x="2996" y="1502"/>
                    <a:pt x="3019" y="1518"/>
                    <a:pt x="3059" y="1565"/>
                  </a:cubicBezTo>
                  <a:cubicBezTo>
                    <a:pt x="3091" y="1605"/>
                    <a:pt x="3106" y="1605"/>
                    <a:pt x="3122" y="1613"/>
                  </a:cubicBezTo>
                  <a:cubicBezTo>
                    <a:pt x="3130" y="1613"/>
                    <a:pt x="3138" y="1613"/>
                    <a:pt x="3138" y="1621"/>
                  </a:cubicBezTo>
                  <a:cubicBezTo>
                    <a:pt x="3154" y="1628"/>
                    <a:pt x="3169" y="1652"/>
                    <a:pt x="3201" y="1652"/>
                  </a:cubicBezTo>
                  <a:cubicBezTo>
                    <a:pt x="3217" y="1652"/>
                    <a:pt x="3225" y="1644"/>
                    <a:pt x="3233" y="1644"/>
                  </a:cubicBezTo>
                  <a:lnTo>
                    <a:pt x="3241" y="1636"/>
                  </a:lnTo>
                  <a:cubicBezTo>
                    <a:pt x="3241" y="751"/>
                    <a:pt x="3241" y="751"/>
                    <a:pt x="3241" y="751"/>
                  </a:cubicBezTo>
                  <a:cubicBezTo>
                    <a:pt x="3154" y="403"/>
                    <a:pt x="3138" y="111"/>
                    <a:pt x="3138" y="71"/>
                  </a:cubicBezTo>
                  <a:cubicBezTo>
                    <a:pt x="2948" y="79"/>
                    <a:pt x="2751" y="79"/>
                    <a:pt x="2569" y="79"/>
                  </a:cubicBezTo>
                  <a:cubicBezTo>
                    <a:pt x="1700" y="79"/>
                    <a:pt x="839" y="55"/>
                    <a:pt x="16" y="8"/>
                  </a:cubicBezTo>
                  <a:cubicBezTo>
                    <a:pt x="8" y="245"/>
                    <a:pt x="8" y="245"/>
                    <a:pt x="8" y="245"/>
                  </a:cubicBezTo>
                  <a:cubicBezTo>
                    <a:pt x="1131" y="300"/>
                    <a:pt x="1131" y="300"/>
                    <a:pt x="1131" y="300"/>
                  </a:cubicBezTo>
                  <a:lnTo>
                    <a:pt x="1131" y="300"/>
                  </a:lnTo>
                  <a:cubicBezTo>
                    <a:pt x="1123" y="656"/>
                    <a:pt x="1123" y="1186"/>
                    <a:pt x="1147" y="1202"/>
                  </a:cubicBezTo>
                  <a:cubicBezTo>
                    <a:pt x="1163" y="1217"/>
                    <a:pt x="1178" y="1233"/>
                    <a:pt x="1186" y="1249"/>
                  </a:cubicBezTo>
                  <a:cubicBezTo>
                    <a:pt x="1194" y="1265"/>
                    <a:pt x="1210" y="1281"/>
                    <a:pt x="1226" y="1297"/>
                  </a:cubicBezTo>
                  <a:cubicBezTo>
                    <a:pt x="1234" y="1304"/>
                    <a:pt x="1242" y="1304"/>
                    <a:pt x="1250" y="1304"/>
                  </a:cubicBezTo>
                  <a:cubicBezTo>
                    <a:pt x="1257" y="1304"/>
                    <a:pt x="1257" y="1304"/>
                    <a:pt x="1265" y="1304"/>
                  </a:cubicBezTo>
                  <a:cubicBezTo>
                    <a:pt x="1273" y="1304"/>
                    <a:pt x="1273" y="1297"/>
                    <a:pt x="1281" y="1297"/>
                  </a:cubicBezTo>
                  <a:cubicBezTo>
                    <a:pt x="1289" y="1297"/>
                    <a:pt x="1297" y="1297"/>
                    <a:pt x="1305" y="1304"/>
                  </a:cubicBezTo>
                  <a:cubicBezTo>
                    <a:pt x="1313" y="1304"/>
                    <a:pt x="1313" y="1304"/>
                    <a:pt x="1321" y="1304"/>
                  </a:cubicBezTo>
                  <a:cubicBezTo>
                    <a:pt x="1329" y="1304"/>
                    <a:pt x="1329" y="1297"/>
                    <a:pt x="1336" y="1288"/>
                  </a:cubicBezTo>
                  <a:cubicBezTo>
                    <a:pt x="1336" y="1281"/>
                    <a:pt x="1336" y="1273"/>
                    <a:pt x="1352" y="1265"/>
                  </a:cubicBezTo>
                  <a:cubicBezTo>
                    <a:pt x="1352" y="1265"/>
                    <a:pt x="1352" y="1265"/>
                    <a:pt x="1360" y="1265"/>
                  </a:cubicBezTo>
                  <a:cubicBezTo>
                    <a:pt x="1376" y="1265"/>
                    <a:pt x="1384" y="1288"/>
                    <a:pt x="1400" y="1312"/>
                  </a:cubicBezTo>
                  <a:cubicBezTo>
                    <a:pt x="1400" y="1320"/>
                    <a:pt x="1400" y="1320"/>
                    <a:pt x="1400" y="1320"/>
                  </a:cubicBezTo>
                  <a:cubicBezTo>
                    <a:pt x="1408" y="1328"/>
                    <a:pt x="1408" y="1336"/>
                    <a:pt x="1408" y="1344"/>
                  </a:cubicBezTo>
                  <a:cubicBezTo>
                    <a:pt x="1408" y="1368"/>
                    <a:pt x="1416" y="1383"/>
                    <a:pt x="1431" y="1383"/>
                  </a:cubicBezTo>
                  <a:cubicBezTo>
                    <a:pt x="1439" y="1391"/>
                    <a:pt x="1455" y="1391"/>
                    <a:pt x="1455" y="1399"/>
                  </a:cubicBezTo>
                  <a:cubicBezTo>
                    <a:pt x="1471" y="1399"/>
                    <a:pt x="1479" y="1407"/>
                    <a:pt x="1503" y="1407"/>
                  </a:cubicBezTo>
                  <a:cubicBezTo>
                    <a:pt x="1503" y="1407"/>
                    <a:pt x="1510" y="1407"/>
                    <a:pt x="1518" y="1407"/>
                  </a:cubicBezTo>
                  <a:cubicBezTo>
                    <a:pt x="1558" y="1399"/>
                    <a:pt x="1574" y="1431"/>
                    <a:pt x="1574" y="1431"/>
                  </a:cubicBezTo>
                  <a:cubicBezTo>
                    <a:pt x="1582" y="1439"/>
                    <a:pt x="1589" y="1439"/>
                    <a:pt x="1597" y="1439"/>
                  </a:cubicBezTo>
                  <a:cubicBezTo>
                    <a:pt x="1605" y="1439"/>
                    <a:pt x="1613" y="1439"/>
                    <a:pt x="1621" y="1439"/>
                  </a:cubicBezTo>
                  <a:cubicBezTo>
                    <a:pt x="1629" y="1431"/>
                    <a:pt x="1637" y="1431"/>
                    <a:pt x="1653" y="1431"/>
                  </a:cubicBezTo>
                  <a:lnTo>
                    <a:pt x="1661" y="1431"/>
                  </a:lnTo>
                  <a:cubicBezTo>
                    <a:pt x="1692" y="1431"/>
                    <a:pt x="1692" y="1447"/>
                    <a:pt x="1700" y="1463"/>
                  </a:cubicBezTo>
                  <a:cubicBezTo>
                    <a:pt x="1700" y="1470"/>
                    <a:pt x="1700" y="1470"/>
                    <a:pt x="1700" y="1470"/>
                  </a:cubicBezTo>
                  <a:cubicBezTo>
                    <a:pt x="1700" y="1478"/>
                    <a:pt x="1700" y="1478"/>
                    <a:pt x="1708" y="1478"/>
                  </a:cubicBezTo>
                  <a:cubicBezTo>
                    <a:pt x="1716" y="1478"/>
                    <a:pt x="1732" y="1470"/>
                    <a:pt x="1740" y="1455"/>
                  </a:cubicBezTo>
                  <a:cubicBezTo>
                    <a:pt x="1740" y="1439"/>
                    <a:pt x="1747" y="1431"/>
                    <a:pt x="1755" y="1431"/>
                  </a:cubicBezTo>
                  <a:cubicBezTo>
                    <a:pt x="1755" y="1431"/>
                    <a:pt x="1763" y="1431"/>
                    <a:pt x="1763" y="1439"/>
                  </a:cubicBezTo>
                  <a:lnTo>
                    <a:pt x="1771" y="1439"/>
                  </a:lnTo>
                  <a:lnTo>
                    <a:pt x="1771" y="1439"/>
                  </a:lnTo>
                  <a:cubicBezTo>
                    <a:pt x="1771" y="1423"/>
                    <a:pt x="1787" y="1423"/>
                    <a:pt x="1787" y="1423"/>
                  </a:cubicBezTo>
                  <a:cubicBezTo>
                    <a:pt x="1795" y="1423"/>
                    <a:pt x="1803" y="1423"/>
                    <a:pt x="1811" y="1423"/>
                  </a:cubicBezTo>
                  <a:cubicBezTo>
                    <a:pt x="1811" y="1423"/>
                    <a:pt x="1827" y="1423"/>
                    <a:pt x="1834" y="1423"/>
                  </a:cubicBezTo>
                  <a:cubicBezTo>
                    <a:pt x="1842" y="1423"/>
                    <a:pt x="1850" y="1431"/>
                    <a:pt x="1850" y="1431"/>
                  </a:cubicBezTo>
                  <a:cubicBezTo>
                    <a:pt x="1858" y="1439"/>
                    <a:pt x="1858" y="1447"/>
                    <a:pt x="1858" y="1463"/>
                  </a:cubicBezTo>
                  <a:lnTo>
                    <a:pt x="1858" y="1470"/>
                  </a:lnTo>
                  <a:cubicBezTo>
                    <a:pt x="1858" y="1486"/>
                    <a:pt x="1858" y="1486"/>
                    <a:pt x="1866" y="1486"/>
                  </a:cubicBezTo>
                  <a:cubicBezTo>
                    <a:pt x="1874" y="1494"/>
                    <a:pt x="1874" y="1494"/>
                    <a:pt x="1882" y="1494"/>
                  </a:cubicBezTo>
                  <a:cubicBezTo>
                    <a:pt x="1898" y="1502"/>
                    <a:pt x="1898" y="1518"/>
                    <a:pt x="1898" y="1534"/>
                  </a:cubicBezTo>
                  <a:cubicBezTo>
                    <a:pt x="1898" y="1541"/>
                    <a:pt x="1890" y="1557"/>
                    <a:pt x="1898" y="1565"/>
                  </a:cubicBezTo>
                  <a:cubicBezTo>
                    <a:pt x="1898" y="1573"/>
                    <a:pt x="1906" y="1573"/>
                    <a:pt x="1906" y="1573"/>
                  </a:cubicBezTo>
                  <a:cubicBezTo>
                    <a:pt x="1914" y="1573"/>
                    <a:pt x="1937" y="1557"/>
                    <a:pt x="1945" y="1541"/>
                  </a:cubicBezTo>
                  <a:cubicBezTo>
                    <a:pt x="1961" y="1518"/>
                    <a:pt x="1985" y="1510"/>
                    <a:pt x="2016" y="1518"/>
                  </a:cubicBezTo>
                  <a:cubicBezTo>
                    <a:pt x="2048" y="1526"/>
                    <a:pt x="2056" y="1541"/>
                    <a:pt x="2064" y="1557"/>
                  </a:cubicBezTo>
                  <a:cubicBezTo>
                    <a:pt x="2072" y="1565"/>
                    <a:pt x="2072" y="1565"/>
                    <a:pt x="2072" y="1565"/>
                  </a:cubicBezTo>
                  <a:cubicBezTo>
                    <a:pt x="2072" y="1573"/>
                    <a:pt x="2080" y="1573"/>
                    <a:pt x="2087" y="1573"/>
                  </a:cubicBezTo>
                  <a:cubicBezTo>
                    <a:pt x="2095" y="1573"/>
                    <a:pt x="2103" y="1573"/>
                    <a:pt x="2103" y="1557"/>
                  </a:cubicBezTo>
                  <a:cubicBezTo>
                    <a:pt x="2103" y="1550"/>
                    <a:pt x="2127" y="1541"/>
                    <a:pt x="2166" y="1541"/>
                  </a:cubicBezTo>
                  <a:cubicBezTo>
                    <a:pt x="2174" y="1541"/>
                    <a:pt x="2182" y="1541"/>
                    <a:pt x="2190" y="1541"/>
                  </a:cubicBezTo>
                  <a:cubicBezTo>
                    <a:pt x="2198" y="1541"/>
                    <a:pt x="2198" y="1541"/>
                    <a:pt x="2198" y="1541"/>
                  </a:cubicBezTo>
                  <a:cubicBezTo>
                    <a:pt x="2206" y="1541"/>
                    <a:pt x="2206" y="1541"/>
                    <a:pt x="2206" y="1550"/>
                  </a:cubicBezTo>
                  <a:cubicBezTo>
                    <a:pt x="2214" y="1550"/>
                    <a:pt x="2206" y="1557"/>
                    <a:pt x="2206" y="1573"/>
                  </a:cubicBezTo>
                  <a:cubicBezTo>
                    <a:pt x="2206" y="1581"/>
                    <a:pt x="2206" y="1589"/>
                    <a:pt x="2198" y="1597"/>
                  </a:cubicBezTo>
                  <a:cubicBezTo>
                    <a:pt x="2198" y="1621"/>
                    <a:pt x="2206" y="1628"/>
                    <a:pt x="2222" y="1628"/>
                  </a:cubicBezTo>
                  <a:cubicBezTo>
                    <a:pt x="2222" y="1628"/>
                    <a:pt x="2230" y="1628"/>
                    <a:pt x="2230" y="1636"/>
                  </a:cubicBezTo>
                  <a:lnTo>
                    <a:pt x="2230" y="1636"/>
                  </a:lnTo>
                  <a:cubicBezTo>
                    <a:pt x="2238" y="1636"/>
                    <a:pt x="2246" y="1605"/>
                    <a:pt x="2246" y="1581"/>
                  </a:cubicBezTo>
                  <a:cubicBezTo>
                    <a:pt x="2246" y="1557"/>
                    <a:pt x="2253" y="1557"/>
                    <a:pt x="2253" y="1541"/>
                  </a:cubicBezTo>
                  <a:cubicBezTo>
                    <a:pt x="2262" y="1534"/>
                    <a:pt x="2262" y="1534"/>
                    <a:pt x="2269" y="1518"/>
                  </a:cubicBezTo>
                  <a:cubicBezTo>
                    <a:pt x="2269" y="1510"/>
                    <a:pt x="2277" y="1502"/>
                    <a:pt x="2285" y="1502"/>
                  </a:cubicBezTo>
                  <a:lnTo>
                    <a:pt x="2293" y="1510"/>
                  </a:lnTo>
                  <a:cubicBezTo>
                    <a:pt x="2301" y="1518"/>
                    <a:pt x="2301" y="1526"/>
                    <a:pt x="2301" y="1526"/>
                  </a:cubicBezTo>
                  <a:cubicBezTo>
                    <a:pt x="2317" y="1541"/>
                    <a:pt x="2333" y="1550"/>
                    <a:pt x="2348" y="1573"/>
                  </a:cubicBezTo>
                  <a:cubicBezTo>
                    <a:pt x="2348" y="1581"/>
                    <a:pt x="2356" y="1581"/>
                    <a:pt x="2356" y="1581"/>
                  </a:cubicBezTo>
                  <a:cubicBezTo>
                    <a:pt x="2364" y="1581"/>
                    <a:pt x="2372" y="1565"/>
                    <a:pt x="2372" y="1550"/>
                  </a:cubicBezTo>
                  <a:lnTo>
                    <a:pt x="2372" y="1550"/>
                  </a:lnTo>
                  <a:cubicBezTo>
                    <a:pt x="2380" y="1541"/>
                    <a:pt x="2380" y="1534"/>
                    <a:pt x="2388" y="1534"/>
                  </a:cubicBezTo>
                  <a:lnTo>
                    <a:pt x="2529" y="1660"/>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79" name="Freeform 178"/>
            <p:cNvSpPr>
              <a:spLocks noChangeArrowheads="1"/>
            </p:cNvSpPr>
            <p:nvPr/>
          </p:nvSpPr>
          <p:spPr bwMode="auto">
            <a:xfrm>
              <a:off x="9636958" y="6520887"/>
              <a:ext cx="1363752" cy="1435651"/>
            </a:xfrm>
            <a:custGeom>
              <a:avLst/>
              <a:gdLst>
                <a:gd name="T0" fmla="*/ 2230 w 2594"/>
                <a:gd name="T1" fmla="*/ 182 h 2729"/>
                <a:gd name="T2" fmla="*/ 2230 w 2594"/>
                <a:gd name="T3" fmla="*/ 182 h 2729"/>
                <a:gd name="T4" fmla="*/ 340 w 2594"/>
                <a:gd name="T5" fmla="*/ 0 h 2729"/>
                <a:gd name="T6" fmla="*/ 0 w 2594"/>
                <a:gd name="T7" fmla="*/ 2664 h 2729"/>
                <a:gd name="T8" fmla="*/ 293 w 2594"/>
                <a:gd name="T9" fmla="*/ 2704 h 2729"/>
                <a:gd name="T10" fmla="*/ 356 w 2594"/>
                <a:gd name="T11" fmla="*/ 2672 h 2729"/>
                <a:gd name="T12" fmla="*/ 372 w 2594"/>
                <a:gd name="T13" fmla="*/ 2546 h 2729"/>
                <a:gd name="T14" fmla="*/ 443 w 2594"/>
                <a:gd name="T15" fmla="*/ 2506 h 2729"/>
                <a:gd name="T16" fmla="*/ 1028 w 2594"/>
                <a:gd name="T17" fmla="*/ 2578 h 2729"/>
                <a:gd name="T18" fmla="*/ 996 w 2594"/>
                <a:gd name="T19" fmla="*/ 2475 h 2729"/>
                <a:gd name="T20" fmla="*/ 2396 w 2594"/>
                <a:gd name="T21" fmla="*/ 2593 h 2729"/>
                <a:gd name="T22" fmla="*/ 2427 w 2594"/>
                <a:gd name="T23" fmla="*/ 2546 h 2729"/>
                <a:gd name="T24" fmla="*/ 2570 w 2594"/>
                <a:gd name="T25" fmla="*/ 451 h 2729"/>
                <a:gd name="T26" fmla="*/ 2593 w 2594"/>
                <a:gd name="T27" fmla="*/ 451 h 2729"/>
                <a:gd name="T28" fmla="*/ 2593 w 2594"/>
                <a:gd name="T29" fmla="*/ 206 h 2729"/>
                <a:gd name="T30" fmla="*/ 2238 w 2594"/>
                <a:gd name="T31" fmla="*/ 182 h 2729"/>
                <a:gd name="T32" fmla="*/ 2230 w 2594"/>
                <a:gd name="T33" fmla="*/ 182 h 2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4" h="2729">
                  <a:moveTo>
                    <a:pt x="2230" y="182"/>
                  </a:moveTo>
                  <a:lnTo>
                    <a:pt x="2230" y="182"/>
                  </a:lnTo>
                  <a:cubicBezTo>
                    <a:pt x="1495" y="135"/>
                    <a:pt x="862" y="72"/>
                    <a:pt x="340" y="0"/>
                  </a:cubicBezTo>
                  <a:cubicBezTo>
                    <a:pt x="0" y="2664"/>
                    <a:pt x="0" y="2664"/>
                    <a:pt x="0" y="2664"/>
                  </a:cubicBezTo>
                  <a:cubicBezTo>
                    <a:pt x="143" y="2672"/>
                    <a:pt x="277" y="2688"/>
                    <a:pt x="293" y="2704"/>
                  </a:cubicBezTo>
                  <a:cubicBezTo>
                    <a:pt x="348" y="2728"/>
                    <a:pt x="356" y="2672"/>
                    <a:pt x="356" y="2672"/>
                  </a:cubicBezTo>
                  <a:cubicBezTo>
                    <a:pt x="356" y="2672"/>
                    <a:pt x="364" y="2601"/>
                    <a:pt x="372" y="2546"/>
                  </a:cubicBezTo>
                  <a:cubicBezTo>
                    <a:pt x="388" y="2483"/>
                    <a:pt x="443" y="2506"/>
                    <a:pt x="443" y="2506"/>
                  </a:cubicBezTo>
                  <a:cubicBezTo>
                    <a:pt x="443" y="2506"/>
                    <a:pt x="894" y="2562"/>
                    <a:pt x="1028" y="2578"/>
                  </a:cubicBezTo>
                  <a:cubicBezTo>
                    <a:pt x="957" y="2435"/>
                    <a:pt x="996" y="2475"/>
                    <a:pt x="996" y="2475"/>
                  </a:cubicBezTo>
                  <a:cubicBezTo>
                    <a:pt x="996" y="2475"/>
                    <a:pt x="2372" y="2593"/>
                    <a:pt x="2396" y="2593"/>
                  </a:cubicBezTo>
                  <a:cubicBezTo>
                    <a:pt x="2427" y="2593"/>
                    <a:pt x="2427" y="2546"/>
                    <a:pt x="2427" y="2546"/>
                  </a:cubicBezTo>
                  <a:cubicBezTo>
                    <a:pt x="2570" y="451"/>
                    <a:pt x="2570" y="451"/>
                    <a:pt x="2570" y="451"/>
                  </a:cubicBezTo>
                  <a:cubicBezTo>
                    <a:pt x="2593" y="451"/>
                    <a:pt x="2593" y="451"/>
                    <a:pt x="2593" y="451"/>
                  </a:cubicBezTo>
                  <a:cubicBezTo>
                    <a:pt x="2593" y="206"/>
                    <a:pt x="2593" y="206"/>
                    <a:pt x="2593" y="206"/>
                  </a:cubicBezTo>
                  <a:cubicBezTo>
                    <a:pt x="2475" y="198"/>
                    <a:pt x="2356" y="190"/>
                    <a:pt x="2238" y="182"/>
                  </a:cubicBezTo>
                  <a:lnTo>
                    <a:pt x="2230" y="182"/>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80" name="Freeform 179"/>
            <p:cNvSpPr>
              <a:spLocks noChangeArrowheads="1"/>
            </p:cNvSpPr>
            <p:nvPr/>
          </p:nvSpPr>
          <p:spPr bwMode="auto">
            <a:xfrm>
              <a:off x="7094999" y="4725744"/>
              <a:ext cx="1618875" cy="2681118"/>
            </a:xfrm>
            <a:custGeom>
              <a:avLst/>
              <a:gdLst>
                <a:gd name="T0" fmla="*/ 1692 w 3076"/>
                <a:gd name="T1" fmla="*/ 364 h 5099"/>
                <a:gd name="T2" fmla="*/ 277 w 3076"/>
                <a:gd name="T3" fmla="*/ 40 h 5099"/>
                <a:gd name="T4" fmla="*/ 293 w 3076"/>
                <a:gd name="T5" fmla="*/ 182 h 5099"/>
                <a:gd name="T6" fmla="*/ 253 w 3076"/>
                <a:gd name="T7" fmla="*/ 301 h 5099"/>
                <a:gd name="T8" fmla="*/ 198 w 3076"/>
                <a:gd name="T9" fmla="*/ 435 h 5099"/>
                <a:gd name="T10" fmla="*/ 142 w 3076"/>
                <a:gd name="T11" fmla="*/ 546 h 5099"/>
                <a:gd name="T12" fmla="*/ 24 w 3076"/>
                <a:gd name="T13" fmla="*/ 696 h 5099"/>
                <a:gd name="T14" fmla="*/ 79 w 3076"/>
                <a:gd name="T15" fmla="*/ 878 h 5099"/>
                <a:gd name="T16" fmla="*/ 127 w 3076"/>
                <a:gd name="T17" fmla="*/ 1083 h 5099"/>
                <a:gd name="T18" fmla="*/ 87 w 3076"/>
                <a:gd name="T19" fmla="*/ 1234 h 5099"/>
                <a:gd name="T20" fmla="*/ 63 w 3076"/>
                <a:gd name="T21" fmla="*/ 1408 h 5099"/>
                <a:gd name="T22" fmla="*/ 119 w 3076"/>
                <a:gd name="T23" fmla="*/ 1581 h 5099"/>
                <a:gd name="T24" fmla="*/ 198 w 3076"/>
                <a:gd name="T25" fmla="*/ 1708 h 5099"/>
                <a:gd name="T26" fmla="*/ 245 w 3076"/>
                <a:gd name="T27" fmla="*/ 1819 h 5099"/>
                <a:gd name="T28" fmla="*/ 213 w 3076"/>
                <a:gd name="T29" fmla="*/ 1945 h 5099"/>
                <a:gd name="T30" fmla="*/ 340 w 3076"/>
                <a:gd name="T31" fmla="*/ 2064 h 5099"/>
                <a:gd name="T32" fmla="*/ 380 w 3076"/>
                <a:gd name="T33" fmla="*/ 1985 h 5099"/>
                <a:gd name="T34" fmla="*/ 459 w 3076"/>
                <a:gd name="T35" fmla="*/ 1961 h 5099"/>
                <a:gd name="T36" fmla="*/ 403 w 3076"/>
                <a:gd name="T37" fmla="*/ 2048 h 5099"/>
                <a:gd name="T38" fmla="*/ 459 w 3076"/>
                <a:gd name="T39" fmla="*/ 2198 h 5099"/>
                <a:gd name="T40" fmla="*/ 411 w 3076"/>
                <a:gd name="T41" fmla="*/ 2230 h 5099"/>
                <a:gd name="T42" fmla="*/ 332 w 3076"/>
                <a:gd name="T43" fmla="*/ 2167 h 5099"/>
                <a:gd name="T44" fmla="*/ 308 w 3076"/>
                <a:gd name="T45" fmla="*/ 2325 h 5099"/>
                <a:gd name="T46" fmla="*/ 380 w 3076"/>
                <a:gd name="T47" fmla="*/ 2498 h 5099"/>
                <a:gd name="T48" fmla="*/ 482 w 3076"/>
                <a:gd name="T49" fmla="*/ 2578 h 5099"/>
                <a:gd name="T50" fmla="*/ 403 w 3076"/>
                <a:gd name="T51" fmla="*/ 2712 h 5099"/>
                <a:gd name="T52" fmla="*/ 451 w 3076"/>
                <a:gd name="T53" fmla="*/ 2933 h 5099"/>
                <a:gd name="T54" fmla="*/ 514 w 3076"/>
                <a:gd name="T55" fmla="*/ 3067 h 5099"/>
                <a:gd name="T56" fmla="*/ 553 w 3076"/>
                <a:gd name="T57" fmla="*/ 3169 h 5099"/>
                <a:gd name="T58" fmla="*/ 617 w 3076"/>
                <a:gd name="T59" fmla="*/ 3296 h 5099"/>
                <a:gd name="T60" fmla="*/ 640 w 3076"/>
                <a:gd name="T61" fmla="*/ 3438 h 5099"/>
                <a:gd name="T62" fmla="*/ 672 w 3076"/>
                <a:gd name="T63" fmla="*/ 3580 h 5099"/>
                <a:gd name="T64" fmla="*/ 640 w 3076"/>
                <a:gd name="T65" fmla="*/ 3731 h 5099"/>
                <a:gd name="T66" fmla="*/ 743 w 3076"/>
                <a:gd name="T67" fmla="*/ 3818 h 5099"/>
                <a:gd name="T68" fmla="*/ 972 w 3076"/>
                <a:gd name="T69" fmla="*/ 3913 h 5099"/>
                <a:gd name="T70" fmla="*/ 1139 w 3076"/>
                <a:gd name="T71" fmla="*/ 4063 h 5099"/>
                <a:gd name="T72" fmla="*/ 1352 w 3076"/>
                <a:gd name="T73" fmla="*/ 4173 h 5099"/>
                <a:gd name="T74" fmla="*/ 1439 w 3076"/>
                <a:gd name="T75" fmla="*/ 4355 h 5099"/>
                <a:gd name="T76" fmla="*/ 1676 w 3076"/>
                <a:gd name="T77" fmla="*/ 4561 h 5099"/>
                <a:gd name="T78" fmla="*/ 1731 w 3076"/>
                <a:gd name="T79" fmla="*/ 4980 h 5099"/>
                <a:gd name="T80" fmla="*/ 2696 w 3076"/>
                <a:gd name="T81" fmla="*/ 5098 h 5099"/>
                <a:gd name="T82" fmla="*/ 2799 w 3076"/>
                <a:gd name="T83" fmla="*/ 5067 h 5099"/>
                <a:gd name="T84" fmla="*/ 2799 w 3076"/>
                <a:gd name="T85" fmla="*/ 4956 h 5099"/>
                <a:gd name="T86" fmla="*/ 2767 w 3076"/>
                <a:gd name="T87" fmla="*/ 4885 h 5099"/>
                <a:gd name="T88" fmla="*/ 2822 w 3076"/>
                <a:gd name="T89" fmla="*/ 4766 h 5099"/>
                <a:gd name="T90" fmla="*/ 2909 w 3076"/>
                <a:gd name="T91" fmla="*/ 4529 h 5099"/>
                <a:gd name="T92" fmla="*/ 3067 w 3076"/>
                <a:gd name="T93" fmla="*/ 4411 h 5099"/>
                <a:gd name="T94" fmla="*/ 2996 w 3076"/>
                <a:gd name="T95" fmla="*/ 4237 h 5099"/>
                <a:gd name="T96" fmla="*/ 2933 w 3076"/>
                <a:gd name="T97" fmla="*/ 4086 h 5099"/>
                <a:gd name="T98" fmla="*/ 1344 w 3076"/>
                <a:gd name="T99" fmla="*/ 1763 h 5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6" h="5099">
                  <a:moveTo>
                    <a:pt x="1692" y="364"/>
                  </a:moveTo>
                  <a:lnTo>
                    <a:pt x="1692" y="364"/>
                  </a:lnTo>
                  <a:cubicBezTo>
                    <a:pt x="1036" y="206"/>
                    <a:pt x="530" y="64"/>
                    <a:pt x="308" y="0"/>
                  </a:cubicBezTo>
                  <a:cubicBezTo>
                    <a:pt x="316" y="32"/>
                    <a:pt x="277" y="40"/>
                    <a:pt x="277" y="40"/>
                  </a:cubicBezTo>
                  <a:cubicBezTo>
                    <a:pt x="277" y="40"/>
                    <a:pt x="229" y="64"/>
                    <a:pt x="253" y="103"/>
                  </a:cubicBezTo>
                  <a:cubicBezTo>
                    <a:pt x="277" y="151"/>
                    <a:pt x="308" y="151"/>
                    <a:pt x="293" y="182"/>
                  </a:cubicBezTo>
                  <a:cubicBezTo>
                    <a:pt x="285" y="214"/>
                    <a:pt x="269" y="214"/>
                    <a:pt x="261" y="246"/>
                  </a:cubicBezTo>
                  <a:cubicBezTo>
                    <a:pt x="261" y="285"/>
                    <a:pt x="277" y="285"/>
                    <a:pt x="253" y="301"/>
                  </a:cubicBezTo>
                  <a:cubicBezTo>
                    <a:pt x="237" y="317"/>
                    <a:pt x="213" y="333"/>
                    <a:pt x="206" y="364"/>
                  </a:cubicBezTo>
                  <a:cubicBezTo>
                    <a:pt x="198" y="396"/>
                    <a:pt x="213" y="404"/>
                    <a:pt x="198" y="435"/>
                  </a:cubicBezTo>
                  <a:cubicBezTo>
                    <a:pt x="182" y="475"/>
                    <a:pt x="182" y="459"/>
                    <a:pt x="166" y="491"/>
                  </a:cubicBezTo>
                  <a:cubicBezTo>
                    <a:pt x="158" y="522"/>
                    <a:pt x="158" y="530"/>
                    <a:pt x="142" y="546"/>
                  </a:cubicBezTo>
                  <a:cubicBezTo>
                    <a:pt x="127" y="562"/>
                    <a:pt x="79" y="601"/>
                    <a:pt x="71" y="625"/>
                  </a:cubicBezTo>
                  <a:cubicBezTo>
                    <a:pt x="55" y="649"/>
                    <a:pt x="24" y="641"/>
                    <a:pt x="24" y="696"/>
                  </a:cubicBezTo>
                  <a:cubicBezTo>
                    <a:pt x="24" y="751"/>
                    <a:pt x="0" y="751"/>
                    <a:pt x="32" y="799"/>
                  </a:cubicBezTo>
                  <a:cubicBezTo>
                    <a:pt x="63" y="846"/>
                    <a:pt x="71" y="823"/>
                    <a:pt x="79" y="878"/>
                  </a:cubicBezTo>
                  <a:cubicBezTo>
                    <a:pt x="95" y="925"/>
                    <a:pt x="111" y="917"/>
                    <a:pt x="119" y="981"/>
                  </a:cubicBezTo>
                  <a:cubicBezTo>
                    <a:pt x="134" y="1036"/>
                    <a:pt x="127" y="1036"/>
                    <a:pt x="127" y="1083"/>
                  </a:cubicBezTo>
                  <a:cubicBezTo>
                    <a:pt x="127" y="1131"/>
                    <a:pt x="150" y="1147"/>
                    <a:pt x="119" y="1178"/>
                  </a:cubicBezTo>
                  <a:cubicBezTo>
                    <a:pt x="87" y="1202"/>
                    <a:pt x="71" y="1194"/>
                    <a:pt x="87" y="1234"/>
                  </a:cubicBezTo>
                  <a:cubicBezTo>
                    <a:pt x="103" y="1273"/>
                    <a:pt x="103" y="1273"/>
                    <a:pt x="87" y="1313"/>
                  </a:cubicBezTo>
                  <a:cubicBezTo>
                    <a:pt x="71" y="1360"/>
                    <a:pt x="55" y="1384"/>
                    <a:pt x="63" y="1408"/>
                  </a:cubicBezTo>
                  <a:cubicBezTo>
                    <a:pt x="71" y="1431"/>
                    <a:pt x="16" y="1392"/>
                    <a:pt x="71" y="1471"/>
                  </a:cubicBezTo>
                  <a:cubicBezTo>
                    <a:pt x="127" y="1542"/>
                    <a:pt x="95" y="1550"/>
                    <a:pt x="119" y="1581"/>
                  </a:cubicBezTo>
                  <a:cubicBezTo>
                    <a:pt x="142" y="1613"/>
                    <a:pt x="158" y="1613"/>
                    <a:pt x="166" y="1653"/>
                  </a:cubicBezTo>
                  <a:cubicBezTo>
                    <a:pt x="174" y="1692"/>
                    <a:pt x="182" y="1684"/>
                    <a:pt x="198" y="1708"/>
                  </a:cubicBezTo>
                  <a:cubicBezTo>
                    <a:pt x="222" y="1724"/>
                    <a:pt x="213" y="1724"/>
                    <a:pt x="222" y="1763"/>
                  </a:cubicBezTo>
                  <a:cubicBezTo>
                    <a:pt x="229" y="1803"/>
                    <a:pt x="237" y="1779"/>
                    <a:pt x="245" y="1819"/>
                  </a:cubicBezTo>
                  <a:cubicBezTo>
                    <a:pt x="253" y="1850"/>
                    <a:pt x="245" y="1890"/>
                    <a:pt x="229" y="1898"/>
                  </a:cubicBezTo>
                  <a:cubicBezTo>
                    <a:pt x="213" y="1914"/>
                    <a:pt x="174" y="1937"/>
                    <a:pt x="213" y="1945"/>
                  </a:cubicBezTo>
                  <a:cubicBezTo>
                    <a:pt x="245" y="1945"/>
                    <a:pt x="261" y="1921"/>
                    <a:pt x="285" y="1977"/>
                  </a:cubicBezTo>
                  <a:cubicBezTo>
                    <a:pt x="308" y="2032"/>
                    <a:pt x="324" y="2056"/>
                    <a:pt x="340" y="2064"/>
                  </a:cubicBezTo>
                  <a:cubicBezTo>
                    <a:pt x="348" y="2072"/>
                    <a:pt x="380" y="2072"/>
                    <a:pt x="380" y="2040"/>
                  </a:cubicBezTo>
                  <a:cubicBezTo>
                    <a:pt x="380" y="2008"/>
                    <a:pt x="364" y="2016"/>
                    <a:pt x="380" y="1985"/>
                  </a:cubicBezTo>
                  <a:cubicBezTo>
                    <a:pt x="403" y="1953"/>
                    <a:pt x="387" y="1921"/>
                    <a:pt x="403" y="1929"/>
                  </a:cubicBezTo>
                  <a:cubicBezTo>
                    <a:pt x="427" y="1937"/>
                    <a:pt x="435" y="1945"/>
                    <a:pt x="459" y="1961"/>
                  </a:cubicBezTo>
                  <a:cubicBezTo>
                    <a:pt x="474" y="1977"/>
                    <a:pt x="451" y="2008"/>
                    <a:pt x="435" y="2008"/>
                  </a:cubicBezTo>
                  <a:cubicBezTo>
                    <a:pt x="411" y="2008"/>
                    <a:pt x="403" y="2024"/>
                    <a:pt x="403" y="2048"/>
                  </a:cubicBezTo>
                  <a:cubicBezTo>
                    <a:pt x="411" y="2064"/>
                    <a:pt x="427" y="2056"/>
                    <a:pt x="435" y="2087"/>
                  </a:cubicBezTo>
                  <a:cubicBezTo>
                    <a:pt x="443" y="2119"/>
                    <a:pt x="451" y="2158"/>
                    <a:pt x="459" y="2198"/>
                  </a:cubicBezTo>
                  <a:cubicBezTo>
                    <a:pt x="459" y="2238"/>
                    <a:pt x="482" y="2269"/>
                    <a:pt x="459" y="2269"/>
                  </a:cubicBezTo>
                  <a:cubicBezTo>
                    <a:pt x="435" y="2269"/>
                    <a:pt x="443" y="2293"/>
                    <a:pt x="411" y="2230"/>
                  </a:cubicBezTo>
                  <a:cubicBezTo>
                    <a:pt x="380" y="2158"/>
                    <a:pt x="380" y="2158"/>
                    <a:pt x="364" y="2143"/>
                  </a:cubicBezTo>
                  <a:cubicBezTo>
                    <a:pt x="340" y="2127"/>
                    <a:pt x="332" y="2135"/>
                    <a:pt x="332" y="2167"/>
                  </a:cubicBezTo>
                  <a:cubicBezTo>
                    <a:pt x="332" y="2206"/>
                    <a:pt x="348" y="2214"/>
                    <a:pt x="332" y="2253"/>
                  </a:cubicBezTo>
                  <a:cubicBezTo>
                    <a:pt x="324" y="2293"/>
                    <a:pt x="308" y="2285"/>
                    <a:pt x="308" y="2325"/>
                  </a:cubicBezTo>
                  <a:cubicBezTo>
                    <a:pt x="308" y="2364"/>
                    <a:pt x="300" y="2411"/>
                    <a:pt x="332" y="2443"/>
                  </a:cubicBezTo>
                  <a:cubicBezTo>
                    <a:pt x="356" y="2475"/>
                    <a:pt x="348" y="2451"/>
                    <a:pt x="380" y="2498"/>
                  </a:cubicBezTo>
                  <a:cubicBezTo>
                    <a:pt x="419" y="2538"/>
                    <a:pt x="403" y="2514"/>
                    <a:pt x="443" y="2522"/>
                  </a:cubicBezTo>
                  <a:cubicBezTo>
                    <a:pt x="490" y="2530"/>
                    <a:pt x="498" y="2522"/>
                    <a:pt x="482" y="2578"/>
                  </a:cubicBezTo>
                  <a:cubicBezTo>
                    <a:pt x="474" y="2633"/>
                    <a:pt x="474" y="2664"/>
                    <a:pt x="427" y="2672"/>
                  </a:cubicBezTo>
                  <a:cubicBezTo>
                    <a:pt x="372" y="2680"/>
                    <a:pt x="403" y="2672"/>
                    <a:pt x="403" y="2712"/>
                  </a:cubicBezTo>
                  <a:cubicBezTo>
                    <a:pt x="395" y="2759"/>
                    <a:pt x="387" y="2846"/>
                    <a:pt x="411" y="2870"/>
                  </a:cubicBezTo>
                  <a:cubicBezTo>
                    <a:pt x="435" y="2894"/>
                    <a:pt x="443" y="2902"/>
                    <a:pt x="451" y="2933"/>
                  </a:cubicBezTo>
                  <a:cubicBezTo>
                    <a:pt x="466" y="2972"/>
                    <a:pt x="482" y="2996"/>
                    <a:pt x="498" y="3003"/>
                  </a:cubicBezTo>
                  <a:cubicBezTo>
                    <a:pt x="522" y="3011"/>
                    <a:pt x="506" y="3035"/>
                    <a:pt x="514" y="3067"/>
                  </a:cubicBezTo>
                  <a:cubicBezTo>
                    <a:pt x="514" y="3098"/>
                    <a:pt x="522" y="3106"/>
                    <a:pt x="530" y="3114"/>
                  </a:cubicBezTo>
                  <a:cubicBezTo>
                    <a:pt x="546" y="3130"/>
                    <a:pt x="538" y="3130"/>
                    <a:pt x="553" y="3169"/>
                  </a:cubicBezTo>
                  <a:cubicBezTo>
                    <a:pt x="561" y="3209"/>
                    <a:pt x="561" y="3177"/>
                    <a:pt x="569" y="3217"/>
                  </a:cubicBezTo>
                  <a:cubicBezTo>
                    <a:pt x="585" y="3249"/>
                    <a:pt x="585" y="3280"/>
                    <a:pt x="617" y="3296"/>
                  </a:cubicBezTo>
                  <a:cubicBezTo>
                    <a:pt x="640" y="3312"/>
                    <a:pt x="672" y="3336"/>
                    <a:pt x="656" y="3359"/>
                  </a:cubicBezTo>
                  <a:cubicBezTo>
                    <a:pt x="633" y="3391"/>
                    <a:pt x="617" y="3422"/>
                    <a:pt x="640" y="3438"/>
                  </a:cubicBezTo>
                  <a:cubicBezTo>
                    <a:pt x="664" y="3454"/>
                    <a:pt x="696" y="3454"/>
                    <a:pt x="696" y="3509"/>
                  </a:cubicBezTo>
                  <a:cubicBezTo>
                    <a:pt x="696" y="3557"/>
                    <a:pt x="664" y="3541"/>
                    <a:pt x="672" y="3580"/>
                  </a:cubicBezTo>
                  <a:cubicBezTo>
                    <a:pt x="672" y="3620"/>
                    <a:pt x="656" y="3620"/>
                    <a:pt x="648" y="3660"/>
                  </a:cubicBezTo>
                  <a:cubicBezTo>
                    <a:pt x="648" y="3691"/>
                    <a:pt x="625" y="3707"/>
                    <a:pt x="640" y="3731"/>
                  </a:cubicBezTo>
                  <a:cubicBezTo>
                    <a:pt x="664" y="3754"/>
                    <a:pt x="680" y="3747"/>
                    <a:pt x="680" y="3778"/>
                  </a:cubicBezTo>
                  <a:cubicBezTo>
                    <a:pt x="680" y="3818"/>
                    <a:pt x="704" y="3818"/>
                    <a:pt x="743" y="3818"/>
                  </a:cubicBezTo>
                  <a:cubicBezTo>
                    <a:pt x="791" y="3818"/>
                    <a:pt x="830" y="3818"/>
                    <a:pt x="846" y="3849"/>
                  </a:cubicBezTo>
                  <a:cubicBezTo>
                    <a:pt x="862" y="3881"/>
                    <a:pt x="925" y="3920"/>
                    <a:pt x="972" y="3913"/>
                  </a:cubicBezTo>
                  <a:cubicBezTo>
                    <a:pt x="1028" y="3897"/>
                    <a:pt x="1043" y="3936"/>
                    <a:pt x="1059" y="3952"/>
                  </a:cubicBezTo>
                  <a:cubicBezTo>
                    <a:pt x="1075" y="3960"/>
                    <a:pt x="1115" y="4007"/>
                    <a:pt x="1139" y="4063"/>
                  </a:cubicBezTo>
                  <a:cubicBezTo>
                    <a:pt x="1154" y="4118"/>
                    <a:pt x="1194" y="4118"/>
                    <a:pt x="1217" y="4126"/>
                  </a:cubicBezTo>
                  <a:cubicBezTo>
                    <a:pt x="1233" y="4142"/>
                    <a:pt x="1273" y="4189"/>
                    <a:pt x="1352" y="4173"/>
                  </a:cubicBezTo>
                  <a:cubicBezTo>
                    <a:pt x="1423" y="4158"/>
                    <a:pt x="1392" y="4205"/>
                    <a:pt x="1392" y="4229"/>
                  </a:cubicBezTo>
                  <a:cubicBezTo>
                    <a:pt x="1399" y="4244"/>
                    <a:pt x="1376" y="4355"/>
                    <a:pt x="1439" y="4355"/>
                  </a:cubicBezTo>
                  <a:cubicBezTo>
                    <a:pt x="1494" y="4347"/>
                    <a:pt x="1510" y="4324"/>
                    <a:pt x="1526" y="4379"/>
                  </a:cubicBezTo>
                  <a:cubicBezTo>
                    <a:pt x="1550" y="4434"/>
                    <a:pt x="1621" y="4529"/>
                    <a:pt x="1676" y="4561"/>
                  </a:cubicBezTo>
                  <a:cubicBezTo>
                    <a:pt x="1739" y="4600"/>
                    <a:pt x="1747" y="4814"/>
                    <a:pt x="1747" y="4877"/>
                  </a:cubicBezTo>
                  <a:cubicBezTo>
                    <a:pt x="1739" y="4940"/>
                    <a:pt x="1708" y="4956"/>
                    <a:pt x="1731" y="4980"/>
                  </a:cubicBezTo>
                  <a:cubicBezTo>
                    <a:pt x="1929" y="5003"/>
                    <a:pt x="2640" y="5083"/>
                    <a:pt x="2672" y="5090"/>
                  </a:cubicBezTo>
                  <a:cubicBezTo>
                    <a:pt x="2688" y="5090"/>
                    <a:pt x="2696" y="5098"/>
                    <a:pt x="2696" y="5098"/>
                  </a:cubicBezTo>
                  <a:cubicBezTo>
                    <a:pt x="2712" y="5098"/>
                    <a:pt x="2727" y="5098"/>
                    <a:pt x="2735" y="5098"/>
                  </a:cubicBezTo>
                  <a:cubicBezTo>
                    <a:pt x="2759" y="5098"/>
                    <a:pt x="2799" y="5090"/>
                    <a:pt x="2799" y="5067"/>
                  </a:cubicBezTo>
                  <a:cubicBezTo>
                    <a:pt x="2799" y="5035"/>
                    <a:pt x="2838" y="5051"/>
                    <a:pt x="2830" y="5011"/>
                  </a:cubicBezTo>
                  <a:cubicBezTo>
                    <a:pt x="2830" y="4972"/>
                    <a:pt x="2830" y="4972"/>
                    <a:pt x="2799" y="4956"/>
                  </a:cubicBezTo>
                  <a:cubicBezTo>
                    <a:pt x="2775" y="4940"/>
                    <a:pt x="2751" y="4956"/>
                    <a:pt x="2751" y="4932"/>
                  </a:cubicBezTo>
                  <a:cubicBezTo>
                    <a:pt x="2759" y="4901"/>
                    <a:pt x="2767" y="4924"/>
                    <a:pt x="2767" y="4885"/>
                  </a:cubicBezTo>
                  <a:cubicBezTo>
                    <a:pt x="2775" y="4845"/>
                    <a:pt x="2735" y="4837"/>
                    <a:pt x="2759" y="4806"/>
                  </a:cubicBezTo>
                  <a:cubicBezTo>
                    <a:pt x="2775" y="4774"/>
                    <a:pt x="2806" y="4782"/>
                    <a:pt x="2822" y="4766"/>
                  </a:cubicBezTo>
                  <a:cubicBezTo>
                    <a:pt x="2838" y="4743"/>
                    <a:pt x="2886" y="4679"/>
                    <a:pt x="2893" y="4632"/>
                  </a:cubicBezTo>
                  <a:cubicBezTo>
                    <a:pt x="2901" y="4584"/>
                    <a:pt x="2870" y="4553"/>
                    <a:pt x="2909" y="4529"/>
                  </a:cubicBezTo>
                  <a:cubicBezTo>
                    <a:pt x="2949" y="4506"/>
                    <a:pt x="2965" y="4466"/>
                    <a:pt x="3004" y="4442"/>
                  </a:cubicBezTo>
                  <a:cubicBezTo>
                    <a:pt x="3044" y="4426"/>
                    <a:pt x="3052" y="4434"/>
                    <a:pt x="3067" y="4411"/>
                  </a:cubicBezTo>
                  <a:cubicBezTo>
                    <a:pt x="3075" y="4387"/>
                    <a:pt x="3067" y="4355"/>
                    <a:pt x="3044" y="4339"/>
                  </a:cubicBezTo>
                  <a:cubicBezTo>
                    <a:pt x="3020" y="4324"/>
                    <a:pt x="3004" y="4260"/>
                    <a:pt x="2996" y="4237"/>
                  </a:cubicBezTo>
                  <a:cubicBezTo>
                    <a:pt x="2996" y="4213"/>
                    <a:pt x="2980" y="4197"/>
                    <a:pt x="2965" y="4158"/>
                  </a:cubicBezTo>
                  <a:cubicBezTo>
                    <a:pt x="2949" y="4126"/>
                    <a:pt x="2925" y="4126"/>
                    <a:pt x="2933" y="4086"/>
                  </a:cubicBezTo>
                  <a:cubicBezTo>
                    <a:pt x="2933" y="4063"/>
                    <a:pt x="2933" y="4055"/>
                    <a:pt x="2933" y="4039"/>
                  </a:cubicBezTo>
                  <a:cubicBezTo>
                    <a:pt x="1344" y="1763"/>
                    <a:pt x="1344" y="1763"/>
                    <a:pt x="1344" y="1763"/>
                  </a:cubicBezTo>
                  <a:lnTo>
                    <a:pt x="1692" y="364"/>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81" name="Freeform 180"/>
            <p:cNvSpPr>
              <a:spLocks noChangeArrowheads="1"/>
            </p:cNvSpPr>
            <p:nvPr/>
          </p:nvSpPr>
          <p:spPr bwMode="auto">
            <a:xfrm>
              <a:off x="7099638" y="4725744"/>
              <a:ext cx="1614237" cy="2685756"/>
            </a:xfrm>
            <a:custGeom>
              <a:avLst/>
              <a:gdLst>
                <a:gd name="T0" fmla="*/ 1723 w 3068"/>
                <a:gd name="T1" fmla="*/ 4988 h 5107"/>
                <a:gd name="T2" fmla="*/ 1431 w 3068"/>
                <a:gd name="T3" fmla="*/ 4355 h 5107"/>
                <a:gd name="T4" fmla="*/ 1312 w 3068"/>
                <a:gd name="T5" fmla="*/ 4181 h 5107"/>
                <a:gd name="T6" fmla="*/ 988 w 3068"/>
                <a:gd name="T7" fmla="*/ 3913 h 5107"/>
                <a:gd name="T8" fmla="*/ 632 w 3068"/>
                <a:gd name="T9" fmla="*/ 3731 h 5107"/>
                <a:gd name="T10" fmla="*/ 648 w 3068"/>
                <a:gd name="T11" fmla="*/ 3454 h 5107"/>
                <a:gd name="T12" fmla="*/ 553 w 3068"/>
                <a:gd name="T13" fmla="*/ 3193 h 5107"/>
                <a:gd name="T14" fmla="*/ 443 w 3068"/>
                <a:gd name="T15" fmla="*/ 2933 h 5107"/>
                <a:gd name="T16" fmla="*/ 466 w 3068"/>
                <a:gd name="T17" fmla="*/ 2601 h 5107"/>
                <a:gd name="T18" fmla="*/ 403 w 3068"/>
                <a:gd name="T19" fmla="*/ 2530 h 5107"/>
                <a:gd name="T20" fmla="*/ 324 w 3068"/>
                <a:gd name="T21" fmla="*/ 2253 h 5107"/>
                <a:gd name="T22" fmla="*/ 427 w 3068"/>
                <a:gd name="T23" fmla="*/ 2269 h 5107"/>
                <a:gd name="T24" fmla="*/ 419 w 3068"/>
                <a:gd name="T25" fmla="*/ 2087 h 5107"/>
                <a:gd name="T26" fmla="*/ 395 w 3068"/>
                <a:gd name="T27" fmla="*/ 1929 h 5107"/>
                <a:gd name="T28" fmla="*/ 269 w 3068"/>
                <a:gd name="T29" fmla="*/ 1977 h 5107"/>
                <a:gd name="T30" fmla="*/ 229 w 3068"/>
                <a:gd name="T31" fmla="*/ 1819 h 5107"/>
                <a:gd name="T32" fmla="*/ 126 w 3068"/>
                <a:gd name="T33" fmla="*/ 1597 h 5107"/>
                <a:gd name="T34" fmla="*/ 55 w 3068"/>
                <a:gd name="T35" fmla="*/ 1408 h 5107"/>
                <a:gd name="T36" fmla="*/ 119 w 3068"/>
                <a:gd name="T37" fmla="*/ 1123 h 5107"/>
                <a:gd name="T38" fmla="*/ 24 w 3068"/>
                <a:gd name="T39" fmla="*/ 799 h 5107"/>
                <a:gd name="T40" fmla="*/ 150 w 3068"/>
                <a:gd name="T41" fmla="*/ 514 h 5107"/>
                <a:gd name="T42" fmla="*/ 245 w 3068"/>
                <a:gd name="T43" fmla="*/ 301 h 5107"/>
                <a:gd name="T44" fmla="*/ 237 w 3068"/>
                <a:gd name="T45" fmla="*/ 71 h 5107"/>
                <a:gd name="T46" fmla="*/ 1684 w 3068"/>
                <a:gd name="T47" fmla="*/ 364 h 5107"/>
                <a:gd name="T48" fmla="*/ 2965 w 3068"/>
                <a:gd name="T49" fmla="*/ 4158 h 5107"/>
                <a:gd name="T50" fmla="*/ 2996 w 3068"/>
                <a:gd name="T51" fmla="*/ 4450 h 5107"/>
                <a:gd name="T52" fmla="*/ 2783 w 3068"/>
                <a:gd name="T53" fmla="*/ 4782 h 5107"/>
                <a:gd name="T54" fmla="*/ 2798 w 3068"/>
                <a:gd name="T55" fmla="*/ 4956 h 5107"/>
                <a:gd name="T56" fmla="*/ 1723 w 3068"/>
                <a:gd name="T57" fmla="*/ 4980 h 5107"/>
                <a:gd name="T58" fmla="*/ 2822 w 3068"/>
                <a:gd name="T59" fmla="*/ 5011 h 5107"/>
                <a:gd name="T60" fmla="*/ 2751 w 3068"/>
                <a:gd name="T61" fmla="*/ 4845 h 5107"/>
                <a:gd name="T62" fmla="*/ 2901 w 3068"/>
                <a:gd name="T63" fmla="*/ 4521 h 5107"/>
                <a:gd name="T64" fmla="*/ 2988 w 3068"/>
                <a:gd name="T65" fmla="*/ 4237 h 5107"/>
                <a:gd name="T66" fmla="*/ 1684 w 3068"/>
                <a:gd name="T67" fmla="*/ 372 h 5107"/>
                <a:gd name="T68" fmla="*/ 292 w 3068"/>
                <a:gd name="T69" fmla="*/ 182 h 5107"/>
                <a:gd name="T70" fmla="*/ 198 w 3068"/>
                <a:gd name="T71" fmla="*/ 396 h 5107"/>
                <a:gd name="T72" fmla="*/ 63 w 3068"/>
                <a:gd name="T73" fmla="*/ 633 h 5107"/>
                <a:gd name="T74" fmla="*/ 95 w 3068"/>
                <a:gd name="T75" fmla="*/ 917 h 5107"/>
                <a:gd name="T76" fmla="*/ 79 w 3068"/>
                <a:gd name="T77" fmla="*/ 1234 h 5107"/>
                <a:gd name="T78" fmla="*/ 47 w 3068"/>
                <a:gd name="T79" fmla="*/ 1423 h 5107"/>
                <a:gd name="T80" fmla="*/ 198 w 3068"/>
                <a:gd name="T81" fmla="*/ 1700 h 5107"/>
                <a:gd name="T82" fmla="*/ 190 w 3068"/>
                <a:gd name="T83" fmla="*/ 1937 h 5107"/>
                <a:gd name="T84" fmla="*/ 364 w 3068"/>
                <a:gd name="T85" fmla="*/ 2040 h 5107"/>
                <a:gd name="T86" fmla="*/ 458 w 3068"/>
                <a:gd name="T87" fmla="*/ 1985 h 5107"/>
                <a:gd name="T88" fmla="*/ 451 w 3068"/>
                <a:gd name="T89" fmla="*/ 2198 h 5107"/>
                <a:gd name="T90" fmla="*/ 379 w 3068"/>
                <a:gd name="T91" fmla="*/ 2182 h 5107"/>
                <a:gd name="T92" fmla="*/ 308 w 3068"/>
                <a:gd name="T93" fmla="*/ 2325 h 5107"/>
                <a:gd name="T94" fmla="*/ 419 w 3068"/>
                <a:gd name="T95" fmla="*/ 2522 h 5107"/>
                <a:gd name="T96" fmla="*/ 403 w 3068"/>
                <a:gd name="T97" fmla="*/ 2680 h 5107"/>
                <a:gd name="T98" fmla="*/ 506 w 3068"/>
                <a:gd name="T99" fmla="*/ 3043 h 5107"/>
                <a:gd name="T100" fmla="*/ 577 w 3068"/>
                <a:gd name="T101" fmla="*/ 3241 h 5107"/>
                <a:gd name="T102" fmla="*/ 672 w 3068"/>
                <a:gd name="T103" fmla="*/ 3549 h 5107"/>
                <a:gd name="T104" fmla="*/ 680 w 3068"/>
                <a:gd name="T105" fmla="*/ 3778 h 5107"/>
                <a:gd name="T106" fmla="*/ 1051 w 3068"/>
                <a:gd name="T107" fmla="*/ 3944 h 5107"/>
                <a:gd name="T108" fmla="*/ 1391 w 3068"/>
                <a:gd name="T109" fmla="*/ 4173 h 5107"/>
                <a:gd name="T110" fmla="*/ 1486 w 3068"/>
                <a:gd name="T111" fmla="*/ 4339 h 5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8" h="5107">
                  <a:moveTo>
                    <a:pt x="2688" y="5106"/>
                  </a:moveTo>
                  <a:lnTo>
                    <a:pt x="2688" y="5106"/>
                  </a:lnTo>
                  <a:lnTo>
                    <a:pt x="2688" y="5106"/>
                  </a:lnTo>
                  <a:cubicBezTo>
                    <a:pt x="2688" y="5098"/>
                    <a:pt x="2680" y="5098"/>
                    <a:pt x="2664" y="5090"/>
                  </a:cubicBezTo>
                  <a:cubicBezTo>
                    <a:pt x="2632" y="5083"/>
                    <a:pt x="1874" y="5003"/>
                    <a:pt x="1723" y="4988"/>
                  </a:cubicBezTo>
                  <a:lnTo>
                    <a:pt x="1723" y="4988"/>
                  </a:lnTo>
                  <a:lnTo>
                    <a:pt x="1723" y="4988"/>
                  </a:lnTo>
                  <a:cubicBezTo>
                    <a:pt x="1708" y="4964"/>
                    <a:pt x="1715" y="4956"/>
                    <a:pt x="1723" y="4940"/>
                  </a:cubicBezTo>
                  <a:cubicBezTo>
                    <a:pt x="1723" y="4924"/>
                    <a:pt x="1731" y="4908"/>
                    <a:pt x="1731" y="4877"/>
                  </a:cubicBezTo>
                  <a:cubicBezTo>
                    <a:pt x="1739" y="4814"/>
                    <a:pt x="1723" y="4600"/>
                    <a:pt x="1668" y="4569"/>
                  </a:cubicBezTo>
                  <a:cubicBezTo>
                    <a:pt x="1613" y="4529"/>
                    <a:pt x="1534" y="4434"/>
                    <a:pt x="1518" y="4379"/>
                  </a:cubicBezTo>
                  <a:cubicBezTo>
                    <a:pt x="1510" y="4355"/>
                    <a:pt x="1502" y="4347"/>
                    <a:pt x="1486" y="4347"/>
                  </a:cubicBezTo>
                  <a:cubicBezTo>
                    <a:pt x="1478" y="4347"/>
                    <a:pt x="1470" y="4347"/>
                    <a:pt x="1462" y="4347"/>
                  </a:cubicBezTo>
                  <a:cubicBezTo>
                    <a:pt x="1455" y="4355"/>
                    <a:pt x="1439" y="4355"/>
                    <a:pt x="1431" y="4355"/>
                  </a:cubicBezTo>
                  <a:cubicBezTo>
                    <a:pt x="1415" y="4355"/>
                    <a:pt x="1407" y="4355"/>
                    <a:pt x="1399" y="4347"/>
                  </a:cubicBezTo>
                  <a:cubicBezTo>
                    <a:pt x="1375" y="4324"/>
                    <a:pt x="1384" y="4276"/>
                    <a:pt x="1384" y="4253"/>
                  </a:cubicBezTo>
                  <a:cubicBezTo>
                    <a:pt x="1384" y="4237"/>
                    <a:pt x="1384" y="4229"/>
                    <a:pt x="1384" y="4229"/>
                  </a:cubicBezTo>
                  <a:cubicBezTo>
                    <a:pt x="1384" y="4221"/>
                    <a:pt x="1384" y="4213"/>
                    <a:pt x="1384" y="4205"/>
                  </a:cubicBezTo>
                  <a:cubicBezTo>
                    <a:pt x="1384" y="4197"/>
                    <a:pt x="1391" y="4181"/>
                    <a:pt x="1384" y="4181"/>
                  </a:cubicBezTo>
                  <a:cubicBezTo>
                    <a:pt x="1375" y="4173"/>
                    <a:pt x="1368" y="4173"/>
                    <a:pt x="1344" y="4173"/>
                  </a:cubicBezTo>
                  <a:cubicBezTo>
                    <a:pt x="1336" y="4181"/>
                    <a:pt x="1320" y="4181"/>
                    <a:pt x="1312" y="4181"/>
                  </a:cubicBezTo>
                  <a:cubicBezTo>
                    <a:pt x="1265" y="4181"/>
                    <a:pt x="1233" y="4158"/>
                    <a:pt x="1217" y="4142"/>
                  </a:cubicBezTo>
                  <a:cubicBezTo>
                    <a:pt x="1209" y="4142"/>
                    <a:pt x="1209" y="4134"/>
                    <a:pt x="1202" y="4134"/>
                  </a:cubicBezTo>
                  <a:cubicBezTo>
                    <a:pt x="1202" y="4126"/>
                    <a:pt x="1194" y="4126"/>
                    <a:pt x="1186" y="4126"/>
                  </a:cubicBezTo>
                  <a:cubicBezTo>
                    <a:pt x="1162" y="4118"/>
                    <a:pt x="1138" y="4110"/>
                    <a:pt x="1122" y="4063"/>
                  </a:cubicBezTo>
                  <a:cubicBezTo>
                    <a:pt x="1099" y="4015"/>
                    <a:pt x="1059" y="3960"/>
                    <a:pt x="1051" y="3952"/>
                  </a:cubicBezTo>
                  <a:cubicBezTo>
                    <a:pt x="1044" y="3952"/>
                    <a:pt x="1044" y="3944"/>
                    <a:pt x="1035" y="3944"/>
                  </a:cubicBezTo>
                  <a:cubicBezTo>
                    <a:pt x="1028" y="3928"/>
                    <a:pt x="1012" y="3913"/>
                    <a:pt x="988" y="3913"/>
                  </a:cubicBezTo>
                  <a:cubicBezTo>
                    <a:pt x="980" y="3913"/>
                    <a:pt x="972" y="3913"/>
                    <a:pt x="972" y="3913"/>
                  </a:cubicBezTo>
                  <a:cubicBezTo>
                    <a:pt x="964" y="3920"/>
                    <a:pt x="957" y="3920"/>
                    <a:pt x="949" y="3920"/>
                  </a:cubicBezTo>
                  <a:cubicBezTo>
                    <a:pt x="901" y="3920"/>
                    <a:pt x="854" y="3881"/>
                    <a:pt x="838" y="3849"/>
                  </a:cubicBezTo>
                  <a:cubicBezTo>
                    <a:pt x="822" y="3826"/>
                    <a:pt x="783" y="3826"/>
                    <a:pt x="735" y="3826"/>
                  </a:cubicBezTo>
                  <a:cubicBezTo>
                    <a:pt x="696" y="3826"/>
                    <a:pt x="672" y="3818"/>
                    <a:pt x="672" y="3778"/>
                  </a:cubicBezTo>
                  <a:cubicBezTo>
                    <a:pt x="664" y="3762"/>
                    <a:pt x="664" y="3754"/>
                    <a:pt x="648" y="3747"/>
                  </a:cubicBezTo>
                  <a:cubicBezTo>
                    <a:pt x="648" y="3739"/>
                    <a:pt x="640" y="3739"/>
                    <a:pt x="632" y="3731"/>
                  </a:cubicBezTo>
                  <a:cubicBezTo>
                    <a:pt x="617" y="3715"/>
                    <a:pt x="625" y="3707"/>
                    <a:pt x="632" y="3691"/>
                  </a:cubicBezTo>
                  <a:cubicBezTo>
                    <a:pt x="632" y="3683"/>
                    <a:pt x="640" y="3667"/>
                    <a:pt x="640" y="3660"/>
                  </a:cubicBezTo>
                  <a:cubicBezTo>
                    <a:pt x="640" y="3644"/>
                    <a:pt x="648" y="3628"/>
                    <a:pt x="648" y="3620"/>
                  </a:cubicBezTo>
                  <a:cubicBezTo>
                    <a:pt x="656" y="3612"/>
                    <a:pt x="664" y="3596"/>
                    <a:pt x="656" y="3580"/>
                  </a:cubicBezTo>
                  <a:cubicBezTo>
                    <a:pt x="656" y="3557"/>
                    <a:pt x="664" y="3549"/>
                    <a:pt x="672" y="3549"/>
                  </a:cubicBezTo>
                  <a:cubicBezTo>
                    <a:pt x="672" y="3541"/>
                    <a:pt x="680" y="3533"/>
                    <a:pt x="680" y="3509"/>
                  </a:cubicBezTo>
                  <a:cubicBezTo>
                    <a:pt x="688" y="3470"/>
                    <a:pt x="664" y="3462"/>
                    <a:pt x="648" y="3454"/>
                  </a:cubicBezTo>
                  <a:cubicBezTo>
                    <a:pt x="640" y="3454"/>
                    <a:pt x="632" y="3446"/>
                    <a:pt x="625" y="3446"/>
                  </a:cubicBezTo>
                  <a:cubicBezTo>
                    <a:pt x="601" y="3422"/>
                    <a:pt x="625" y="3391"/>
                    <a:pt x="648" y="3359"/>
                  </a:cubicBezTo>
                  <a:cubicBezTo>
                    <a:pt x="648" y="3351"/>
                    <a:pt x="648" y="3343"/>
                    <a:pt x="648" y="3343"/>
                  </a:cubicBezTo>
                  <a:cubicBezTo>
                    <a:pt x="648" y="3320"/>
                    <a:pt x="617" y="3304"/>
                    <a:pt x="601" y="3296"/>
                  </a:cubicBezTo>
                  <a:cubicBezTo>
                    <a:pt x="585" y="3288"/>
                    <a:pt x="577" y="3272"/>
                    <a:pt x="569" y="3249"/>
                  </a:cubicBezTo>
                  <a:cubicBezTo>
                    <a:pt x="569" y="3233"/>
                    <a:pt x="569" y="3225"/>
                    <a:pt x="561" y="3217"/>
                  </a:cubicBezTo>
                  <a:cubicBezTo>
                    <a:pt x="553" y="3201"/>
                    <a:pt x="553" y="3193"/>
                    <a:pt x="553" y="3193"/>
                  </a:cubicBezTo>
                  <a:cubicBezTo>
                    <a:pt x="545" y="3193"/>
                    <a:pt x="545" y="3185"/>
                    <a:pt x="538" y="3169"/>
                  </a:cubicBezTo>
                  <a:cubicBezTo>
                    <a:pt x="538" y="3154"/>
                    <a:pt x="530" y="3146"/>
                    <a:pt x="530" y="3138"/>
                  </a:cubicBezTo>
                  <a:cubicBezTo>
                    <a:pt x="530" y="3130"/>
                    <a:pt x="530" y="3130"/>
                    <a:pt x="522" y="3122"/>
                  </a:cubicBezTo>
                  <a:cubicBezTo>
                    <a:pt x="506" y="3106"/>
                    <a:pt x="506" y="3106"/>
                    <a:pt x="498" y="3067"/>
                  </a:cubicBezTo>
                  <a:cubicBezTo>
                    <a:pt x="498" y="3059"/>
                    <a:pt x="498" y="3051"/>
                    <a:pt x="498" y="3043"/>
                  </a:cubicBezTo>
                  <a:cubicBezTo>
                    <a:pt x="498" y="3019"/>
                    <a:pt x="498" y="3011"/>
                    <a:pt x="490" y="3003"/>
                  </a:cubicBezTo>
                  <a:cubicBezTo>
                    <a:pt x="474" y="3003"/>
                    <a:pt x="458" y="2980"/>
                    <a:pt x="443" y="2933"/>
                  </a:cubicBezTo>
                  <a:cubicBezTo>
                    <a:pt x="435" y="2902"/>
                    <a:pt x="427" y="2894"/>
                    <a:pt x="403" y="2870"/>
                  </a:cubicBezTo>
                  <a:cubicBezTo>
                    <a:pt x="372" y="2846"/>
                    <a:pt x="387" y="2744"/>
                    <a:pt x="387" y="2712"/>
                  </a:cubicBezTo>
                  <a:cubicBezTo>
                    <a:pt x="387" y="2696"/>
                    <a:pt x="387" y="2688"/>
                    <a:pt x="387" y="2680"/>
                  </a:cubicBezTo>
                  <a:cubicBezTo>
                    <a:pt x="387" y="2680"/>
                    <a:pt x="379" y="2680"/>
                    <a:pt x="387" y="2672"/>
                  </a:cubicBezTo>
                  <a:cubicBezTo>
                    <a:pt x="387" y="2672"/>
                    <a:pt x="387" y="2672"/>
                    <a:pt x="403" y="2672"/>
                  </a:cubicBezTo>
                  <a:cubicBezTo>
                    <a:pt x="403" y="2672"/>
                    <a:pt x="411" y="2672"/>
                    <a:pt x="419" y="2672"/>
                  </a:cubicBezTo>
                  <a:cubicBezTo>
                    <a:pt x="458" y="2664"/>
                    <a:pt x="458" y="2641"/>
                    <a:pt x="466" y="2601"/>
                  </a:cubicBezTo>
                  <a:cubicBezTo>
                    <a:pt x="466" y="2593"/>
                    <a:pt x="474" y="2585"/>
                    <a:pt x="474" y="2578"/>
                  </a:cubicBezTo>
                  <a:cubicBezTo>
                    <a:pt x="482" y="2554"/>
                    <a:pt x="482" y="2546"/>
                    <a:pt x="474" y="2538"/>
                  </a:cubicBezTo>
                  <a:cubicBezTo>
                    <a:pt x="474" y="2538"/>
                    <a:pt x="466" y="2530"/>
                    <a:pt x="451" y="2530"/>
                  </a:cubicBezTo>
                  <a:cubicBezTo>
                    <a:pt x="451" y="2530"/>
                    <a:pt x="443" y="2530"/>
                    <a:pt x="435" y="2530"/>
                  </a:cubicBezTo>
                  <a:cubicBezTo>
                    <a:pt x="427" y="2530"/>
                    <a:pt x="419" y="2530"/>
                    <a:pt x="419" y="2530"/>
                  </a:cubicBezTo>
                  <a:cubicBezTo>
                    <a:pt x="411" y="2530"/>
                    <a:pt x="411" y="2530"/>
                    <a:pt x="411" y="2530"/>
                  </a:cubicBezTo>
                  <a:cubicBezTo>
                    <a:pt x="403" y="2530"/>
                    <a:pt x="403" y="2530"/>
                    <a:pt x="403" y="2530"/>
                  </a:cubicBezTo>
                  <a:cubicBezTo>
                    <a:pt x="395" y="2530"/>
                    <a:pt x="387" y="2522"/>
                    <a:pt x="372" y="2498"/>
                  </a:cubicBezTo>
                  <a:cubicBezTo>
                    <a:pt x="356" y="2475"/>
                    <a:pt x="348" y="2475"/>
                    <a:pt x="340" y="2467"/>
                  </a:cubicBezTo>
                  <a:cubicBezTo>
                    <a:pt x="332" y="2459"/>
                    <a:pt x="332" y="2459"/>
                    <a:pt x="316" y="2443"/>
                  </a:cubicBezTo>
                  <a:cubicBezTo>
                    <a:pt x="292" y="2420"/>
                    <a:pt x="300" y="2388"/>
                    <a:pt x="300" y="2356"/>
                  </a:cubicBezTo>
                  <a:cubicBezTo>
                    <a:pt x="300" y="2348"/>
                    <a:pt x="300" y="2340"/>
                    <a:pt x="300" y="2325"/>
                  </a:cubicBezTo>
                  <a:cubicBezTo>
                    <a:pt x="300" y="2301"/>
                    <a:pt x="300" y="2293"/>
                    <a:pt x="308" y="2285"/>
                  </a:cubicBezTo>
                  <a:cubicBezTo>
                    <a:pt x="316" y="2277"/>
                    <a:pt x="316" y="2269"/>
                    <a:pt x="324" y="2253"/>
                  </a:cubicBezTo>
                  <a:cubicBezTo>
                    <a:pt x="332" y="2230"/>
                    <a:pt x="332" y="2214"/>
                    <a:pt x="324" y="2198"/>
                  </a:cubicBezTo>
                  <a:cubicBezTo>
                    <a:pt x="324" y="2190"/>
                    <a:pt x="324" y="2182"/>
                    <a:pt x="324" y="2167"/>
                  </a:cubicBezTo>
                  <a:cubicBezTo>
                    <a:pt x="324" y="2151"/>
                    <a:pt x="324" y="2135"/>
                    <a:pt x="332" y="2135"/>
                  </a:cubicBezTo>
                  <a:cubicBezTo>
                    <a:pt x="340" y="2135"/>
                    <a:pt x="348" y="2135"/>
                    <a:pt x="356" y="2143"/>
                  </a:cubicBezTo>
                  <a:cubicBezTo>
                    <a:pt x="372" y="2151"/>
                    <a:pt x="372" y="2158"/>
                    <a:pt x="387" y="2182"/>
                  </a:cubicBezTo>
                  <a:cubicBezTo>
                    <a:pt x="387" y="2190"/>
                    <a:pt x="395" y="2206"/>
                    <a:pt x="403" y="2222"/>
                  </a:cubicBezTo>
                  <a:cubicBezTo>
                    <a:pt x="419" y="2245"/>
                    <a:pt x="427" y="2269"/>
                    <a:pt x="427" y="2269"/>
                  </a:cubicBezTo>
                  <a:cubicBezTo>
                    <a:pt x="427" y="2269"/>
                    <a:pt x="427" y="2269"/>
                    <a:pt x="435" y="2269"/>
                  </a:cubicBezTo>
                  <a:cubicBezTo>
                    <a:pt x="435" y="2261"/>
                    <a:pt x="443" y="2261"/>
                    <a:pt x="451" y="2261"/>
                  </a:cubicBezTo>
                  <a:cubicBezTo>
                    <a:pt x="458" y="2261"/>
                    <a:pt x="458" y="2261"/>
                    <a:pt x="458" y="2261"/>
                  </a:cubicBezTo>
                  <a:cubicBezTo>
                    <a:pt x="458" y="2253"/>
                    <a:pt x="458" y="2245"/>
                    <a:pt x="451" y="2230"/>
                  </a:cubicBezTo>
                  <a:cubicBezTo>
                    <a:pt x="451" y="2222"/>
                    <a:pt x="451" y="2206"/>
                    <a:pt x="443" y="2198"/>
                  </a:cubicBezTo>
                  <a:cubicBezTo>
                    <a:pt x="443" y="2174"/>
                    <a:pt x="435" y="2151"/>
                    <a:pt x="435" y="2127"/>
                  </a:cubicBezTo>
                  <a:cubicBezTo>
                    <a:pt x="427" y="2111"/>
                    <a:pt x="427" y="2095"/>
                    <a:pt x="419" y="2087"/>
                  </a:cubicBezTo>
                  <a:cubicBezTo>
                    <a:pt x="419" y="2072"/>
                    <a:pt x="411" y="2064"/>
                    <a:pt x="411" y="2064"/>
                  </a:cubicBezTo>
                  <a:cubicBezTo>
                    <a:pt x="403" y="2056"/>
                    <a:pt x="395" y="2056"/>
                    <a:pt x="395" y="2048"/>
                  </a:cubicBezTo>
                  <a:cubicBezTo>
                    <a:pt x="387" y="2032"/>
                    <a:pt x="395" y="2024"/>
                    <a:pt x="403" y="2016"/>
                  </a:cubicBezTo>
                  <a:cubicBezTo>
                    <a:pt x="403" y="2008"/>
                    <a:pt x="419" y="2000"/>
                    <a:pt x="427" y="2000"/>
                  </a:cubicBezTo>
                  <a:cubicBezTo>
                    <a:pt x="435" y="2000"/>
                    <a:pt x="451" y="1993"/>
                    <a:pt x="451" y="1985"/>
                  </a:cubicBezTo>
                  <a:cubicBezTo>
                    <a:pt x="451" y="1977"/>
                    <a:pt x="451" y="1969"/>
                    <a:pt x="443" y="1961"/>
                  </a:cubicBezTo>
                  <a:cubicBezTo>
                    <a:pt x="427" y="1945"/>
                    <a:pt x="419" y="1937"/>
                    <a:pt x="395" y="1929"/>
                  </a:cubicBezTo>
                  <a:cubicBezTo>
                    <a:pt x="387" y="1929"/>
                    <a:pt x="387" y="1929"/>
                    <a:pt x="387" y="1945"/>
                  </a:cubicBezTo>
                  <a:cubicBezTo>
                    <a:pt x="387" y="1953"/>
                    <a:pt x="387" y="1969"/>
                    <a:pt x="379" y="1985"/>
                  </a:cubicBezTo>
                  <a:cubicBezTo>
                    <a:pt x="364" y="2000"/>
                    <a:pt x="372" y="2008"/>
                    <a:pt x="372" y="2016"/>
                  </a:cubicBezTo>
                  <a:cubicBezTo>
                    <a:pt x="372" y="2024"/>
                    <a:pt x="372" y="2032"/>
                    <a:pt x="372" y="2040"/>
                  </a:cubicBezTo>
                  <a:cubicBezTo>
                    <a:pt x="372" y="2064"/>
                    <a:pt x="356" y="2072"/>
                    <a:pt x="348" y="2072"/>
                  </a:cubicBezTo>
                  <a:cubicBezTo>
                    <a:pt x="340" y="2072"/>
                    <a:pt x="332" y="2072"/>
                    <a:pt x="332" y="2064"/>
                  </a:cubicBezTo>
                  <a:cubicBezTo>
                    <a:pt x="308" y="2056"/>
                    <a:pt x="292" y="2032"/>
                    <a:pt x="269" y="1977"/>
                  </a:cubicBezTo>
                  <a:cubicBezTo>
                    <a:pt x="261" y="1945"/>
                    <a:pt x="253" y="1945"/>
                    <a:pt x="245" y="1945"/>
                  </a:cubicBezTo>
                  <a:cubicBezTo>
                    <a:pt x="237" y="1945"/>
                    <a:pt x="237" y="1945"/>
                    <a:pt x="229" y="1945"/>
                  </a:cubicBezTo>
                  <a:cubicBezTo>
                    <a:pt x="221" y="1945"/>
                    <a:pt x="214" y="1945"/>
                    <a:pt x="198" y="1945"/>
                  </a:cubicBezTo>
                  <a:cubicBezTo>
                    <a:pt x="198" y="1945"/>
                    <a:pt x="182" y="1945"/>
                    <a:pt x="182" y="1937"/>
                  </a:cubicBezTo>
                  <a:cubicBezTo>
                    <a:pt x="182" y="1929"/>
                    <a:pt x="190" y="1921"/>
                    <a:pt x="214" y="1905"/>
                  </a:cubicBezTo>
                  <a:lnTo>
                    <a:pt x="214" y="1898"/>
                  </a:lnTo>
                  <a:cubicBezTo>
                    <a:pt x="229" y="1890"/>
                    <a:pt x="237" y="1850"/>
                    <a:pt x="229" y="1819"/>
                  </a:cubicBezTo>
                  <a:cubicBezTo>
                    <a:pt x="229" y="1803"/>
                    <a:pt x="229" y="1803"/>
                    <a:pt x="221" y="1795"/>
                  </a:cubicBezTo>
                  <a:cubicBezTo>
                    <a:pt x="221" y="1795"/>
                    <a:pt x="214" y="1787"/>
                    <a:pt x="214" y="1763"/>
                  </a:cubicBezTo>
                  <a:cubicBezTo>
                    <a:pt x="205" y="1755"/>
                    <a:pt x="205" y="1740"/>
                    <a:pt x="205" y="1740"/>
                  </a:cubicBezTo>
                  <a:cubicBezTo>
                    <a:pt x="205" y="1724"/>
                    <a:pt x="205" y="1724"/>
                    <a:pt x="190" y="1708"/>
                  </a:cubicBezTo>
                  <a:cubicBezTo>
                    <a:pt x="182" y="1708"/>
                    <a:pt x="182" y="1700"/>
                    <a:pt x="174" y="1700"/>
                  </a:cubicBezTo>
                  <a:cubicBezTo>
                    <a:pt x="166" y="1692"/>
                    <a:pt x="158" y="1684"/>
                    <a:pt x="150" y="1653"/>
                  </a:cubicBezTo>
                  <a:cubicBezTo>
                    <a:pt x="150" y="1621"/>
                    <a:pt x="142" y="1613"/>
                    <a:pt x="126" y="1597"/>
                  </a:cubicBezTo>
                  <a:cubicBezTo>
                    <a:pt x="119" y="1597"/>
                    <a:pt x="111" y="1589"/>
                    <a:pt x="111" y="1581"/>
                  </a:cubicBezTo>
                  <a:cubicBezTo>
                    <a:pt x="95" y="1574"/>
                    <a:pt x="95" y="1566"/>
                    <a:pt x="95" y="1550"/>
                  </a:cubicBezTo>
                  <a:cubicBezTo>
                    <a:pt x="95" y="1534"/>
                    <a:pt x="95" y="1510"/>
                    <a:pt x="63" y="1471"/>
                  </a:cubicBezTo>
                  <a:cubicBezTo>
                    <a:pt x="39" y="1439"/>
                    <a:pt x="39" y="1423"/>
                    <a:pt x="39" y="1423"/>
                  </a:cubicBezTo>
                  <a:cubicBezTo>
                    <a:pt x="39" y="1415"/>
                    <a:pt x="47" y="1415"/>
                    <a:pt x="47" y="1415"/>
                  </a:cubicBezTo>
                  <a:lnTo>
                    <a:pt x="55" y="1415"/>
                  </a:lnTo>
                  <a:lnTo>
                    <a:pt x="55" y="1408"/>
                  </a:lnTo>
                  <a:cubicBezTo>
                    <a:pt x="47" y="1384"/>
                    <a:pt x="55" y="1360"/>
                    <a:pt x="71" y="1328"/>
                  </a:cubicBezTo>
                  <a:cubicBezTo>
                    <a:pt x="71" y="1313"/>
                    <a:pt x="71" y="1313"/>
                    <a:pt x="71" y="1313"/>
                  </a:cubicBezTo>
                  <a:cubicBezTo>
                    <a:pt x="87" y="1281"/>
                    <a:pt x="87" y="1273"/>
                    <a:pt x="79" y="1241"/>
                  </a:cubicBezTo>
                  <a:cubicBezTo>
                    <a:pt x="71" y="1234"/>
                    <a:pt x="71" y="1234"/>
                    <a:pt x="71" y="1234"/>
                  </a:cubicBezTo>
                  <a:cubicBezTo>
                    <a:pt x="63" y="1202"/>
                    <a:pt x="71" y="1202"/>
                    <a:pt x="87" y="1186"/>
                  </a:cubicBezTo>
                  <a:cubicBezTo>
                    <a:pt x="95" y="1186"/>
                    <a:pt x="103" y="1178"/>
                    <a:pt x="111" y="1170"/>
                  </a:cubicBezTo>
                  <a:cubicBezTo>
                    <a:pt x="126" y="1155"/>
                    <a:pt x="126" y="1147"/>
                    <a:pt x="119" y="1123"/>
                  </a:cubicBezTo>
                  <a:cubicBezTo>
                    <a:pt x="119" y="1115"/>
                    <a:pt x="119" y="1099"/>
                    <a:pt x="119" y="1083"/>
                  </a:cubicBezTo>
                  <a:cubicBezTo>
                    <a:pt x="119" y="1076"/>
                    <a:pt x="119" y="1068"/>
                    <a:pt x="119" y="1060"/>
                  </a:cubicBezTo>
                  <a:cubicBezTo>
                    <a:pt x="119" y="1036"/>
                    <a:pt x="119" y="1028"/>
                    <a:pt x="111" y="981"/>
                  </a:cubicBezTo>
                  <a:cubicBezTo>
                    <a:pt x="103" y="949"/>
                    <a:pt x="95" y="933"/>
                    <a:pt x="87" y="925"/>
                  </a:cubicBezTo>
                  <a:cubicBezTo>
                    <a:pt x="87" y="910"/>
                    <a:pt x="79" y="902"/>
                    <a:pt x="71" y="878"/>
                  </a:cubicBezTo>
                  <a:cubicBezTo>
                    <a:pt x="63" y="846"/>
                    <a:pt x="55" y="846"/>
                    <a:pt x="47" y="838"/>
                  </a:cubicBezTo>
                  <a:cubicBezTo>
                    <a:pt x="39" y="830"/>
                    <a:pt x="32" y="823"/>
                    <a:pt x="24" y="799"/>
                  </a:cubicBezTo>
                  <a:cubicBezTo>
                    <a:pt x="0" y="767"/>
                    <a:pt x="0" y="759"/>
                    <a:pt x="8" y="736"/>
                  </a:cubicBezTo>
                  <a:cubicBezTo>
                    <a:pt x="8" y="728"/>
                    <a:pt x="16" y="712"/>
                    <a:pt x="16" y="696"/>
                  </a:cubicBezTo>
                  <a:cubicBezTo>
                    <a:pt x="16" y="657"/>
                    <a:pt x="24" y="649"/>
                    <a:pt x="39" y="641"/>
                  </a:cubicBezTo>
                  <a:cubicBezTo>
                    <a:pt x="47" y="633"/>
                    <a:pt x="55" y="633"/>
                    <a:pt x="55" y="625"/>
                  </a:cubicBezTo>
                  <a:cubicBezTo>
                    <a:pt x="71" y="609"/>
                    <a:pt x="95" y="577"/>
                    <a:pt x="119" y="562"/>
                  </a:cubicBezTo>
                  <a:cubicBezTo>
                    <a:pt x="126" y="554"/>
                    <a:pt x="126" y="546"/>
                    <a:pt x="134" y="546"/>
                  </a:cubicBezTo>
                  <a:cubicBezTo>
                    <a:pt x="142" y="538"/>
                    <a:pt x="142" y="530"/>
                    <a:pt x="150" y="514"/>
                  </a:cubicBezTo>
                  <a:cubicBezTo>
                    <a:pt x="150" y="506"/>
                    <a:pt x="150" y="498"/>
                    <a:pt x="158" y="491"/>
                  </a:cubicBezTo>
                  <a:cubicBezTo>
                    <a:pt x="158" y="467"/>
                    <a:pt x="166" y="467"/>
                    <a:pt x="174" y="459"/>
                  </a:cubicBezTo>
                  <a:cubicBezTo>
                    <a:pt x="174" y="459"/>
                    <a:pt x="182" y="451"/>
                    <a:pt x="190" y="435"/>
                  </a:cubicBezTo>
                  <a:cubicBezTo>
                    <a:pt x="198" y="419"/>
                    <a:pt x="198" y="404"/>
                    <a:pt x="190" y="396"/>
                  </a:cubicBezTo>
                  <a:cubicBezTo>
                    <a:pt x="190" y="388"/>
                    <a:pt x="190" y="372"/>
                    <a:pt x="190" y="364"/>
                  </a:cubicBezTo>
                  <a:cubicBezTo>
                    <a:pt x="198" y="340"/>
                    <a:pt x="221" y="324"/>
                    <a:pt x="237" y="309"/>
                  </a:cubicBezTo>
                  <a:cubicBezTo>
                    <a:pt x="237" y="301"/>
                    <a:pt x="245" y="301"/>
                    <a:pt x="245" y="301"/>
                  </a:cubicBezTo>
                  <a:cubicBezTo>
                    <a:pt x="253" y="293"/>
                    <a:pt x="253" y="285"/>
                    <a:pt x="253" y="277"/>
                  </a:cubicBezTo>
                  <a:cubicBezTo>
                    <a:pt x="253" y="277"/>
                    <a:pt x="253" y="261"/>
                    <a:pt x="253" y="246"/>
                  </a:cubicBezTo>
                  <a:cubicBezTo>
                    <a:pt x="253" y="222"/>
                    <a:pt x="261" y="214"/>
                    <a:pt x="269" y="206"/>
                  </a:cubicBezTo>
                  <a:cubicBezTo>
                    <a:pt x="277" y="198"/>
                    <a:pt x="277" y="190"/>
                    <a:pt x="285" y="182"/>
                  </a:cubicBezTo>
                  <a:cubicBezTo>
                    <a:pt x="292" y="158"/>
                    <a:pt x="285" y="151"/>
                    <a:pt x="269" y="143"/>
                  </a:cubicBezTo>
                  <a:cubicBezTo>
                    <a:pt x="261" y="135"/>
                    <a:pt x="253" y="119"/>
                    <a:pt x="245" y="103"/>
                  </a:cubicBezTo>
                  <a:cubicBezTo>
                    <a:pt x="237" y="95"/>
                    <a:pt x="229" y="80"/>
                    <a:pt x="237" y="71"/>
                  </a:cubicBezTo>
                  <a:cubicBezTo>
                    <a:pt x="245" y="48"/>
                    <a:pt x="269" y="32"/>
                    <a:pt x="269" y="32"/>
                  </a:cubicBezTo>
                  <a:lnTo>
                    <a:pt x="269" y="32"/>
                  </a:lnTo>
                  <a:cubicBezTo>
                    <a:pt x="269" y="32"/>
                    <a:pt x="285" y="32"/>
                    <a:pt x="292" y="24"/>
                  </a:cubicBezTo>
                  <a:cubicBezTo>
                    <a:pt x="300" y="16"/>
                    <a:pt x="300" y="8"/>
                    <a:pt x="300" y="8"/>
                  </a:cubicBezTo>
                  <a:cubicBezTo>
                    <a:pt x="292" y="0"/>
                    <a:pt x="292" y="0"/>
                    <a:pt x="292" y="0"/>
                  </a:cubicBezTo>
                  <a:cubicBezTo>
                    <a:pt x="300" y="0"/>
                    <a:pt x="300" y="0"/>
                    <a:pt x="300" y="0"/>
                  </a:cubicBezTo>
                  <a:cubicBezTo>
                    <a:pt x="538" y="71"/>
                    <a:pt x="1035" y="206"/>
                    <a:pt x="1684" y="364"/>
                  </a:cubicBezTo>
                  <a:cubicBezTo>
                    <a:pt x="1692" y="364"/>
                    <a:pt x="1692" y="364"/>
                    <a:pt x="1692" y="364"/>
                  </a:cubicBezTo>
                  <a:cubicBezTo>
                    <a:pt x="1336" y="1755"/>
                    <a:pt x="1336" y="1755"/>
                    <a:pt x="1336" y="1755"/>
                  </a:cubicBezTo>
                  <a:cubicBezTo>
                    <a:pt x="2933" y="4039"/>
                    <a:pt x="2933" y="4039"/>
                    <a:pt x="2933" y="4039"/>
                  </a:cubicBezTo>
                  <a:lnTo>
                    <a:pt x="2933" y="4039"/>
                  </a:lnTo>
                  <a:cubicBezTo>
                    <a:pt x="2933" y="4055"/>
                    <a:pt x="2933" y="4063"/>
                    <a:pt x="2925" y="4086"/>
                  </a:cubicBezTo>
                  <a:cubicBezTo>
                    <a:pt x="2925" y="4110"/>
                    <a:pt x="2933" y="4118"/>
                    <a:pt x="2941" y="4134"/>
                  </a:cubicBezTo>
                  <a:cubicBezTo>
                    <a:pt x="2949" y="4142"/>
                    <a:pt x="2957" y="4150"/>
                    <a:pt x="2965" y="4158"/>
                  </a:cubicBezTo>
                  <a:cubicBezTo>
                    <a:pt x="2965" y="4166"/>
                    <a:pt x="2972" y="4173"/>
                    <a:pt x="2972" y="4181"/>
                  </a:cubicBezTo>
                  <a:cubicBezTo>
                    <a:pt x="2980" y="4197"/>
                    <a:pt x="2988" y="4213"/>
                    <a:pt x="2996" y="4237"/>
                  </a:cubicBezTo>
                  <a:cubicBezTo>
                    <a:pt x="2996" y="4260"/>
                    <a:pt x="3020" y="4324"/>
                    <a:pt x="3044" y="4339"/>
                  </a:cubicBezTo>
                  <a:cubicBezTo>
                    <a:pt x="3051" y="4339"/>
                    <a:pt x="3059" y="4355"/>
                    <a:pt x="3067" y="4371"/>
                  </a:cubicBezTo>
                  <a:cubicBezTo>
                    <a:pt x="3067" y="4387"/>
                    <a:pt x="3067" y="4403"/>
                    <a:pt x="3059" y="4411"/>
                  </a:cubicBezTo>
                  <a:cubicBezTo>
                    <a:pt x="3051" y="4426"/>
                    <a:pt x="3044" y="4426"/>
                    <a:pt x="3036" y="4434"/>
                  </a:cubicBezTo>
                  <a:cubicBezTo>
                    <a:pt x="3028" y="4434"/>
                    <a:pt x="3012" y="4442"/>
                    <a:pt x="2996" y="4450"/>
                  </a:cubicBezTo>
                  <a:cubicBezTo>
                    <a:pt x="2980" y="4458"/>
                    <a:pt x="2965" y="4474"/>
                    <a:pt x="2957" y="4490"/>
                  </a:cubicBezTo>
                  <a:cubicBezTo>
                    <a:pt x="2941" y="4506"/>
                    <a:pt x="2925" y="4521"/>
                    <a:pt x="2901" y="4529"/>
                  </a:cubicBezTo>
                  <a:cubicBezTo>
                    <a:pt x="2878" y="4545"/>
                    <a:pt x="2885" y="4561"/>
                    <a:pt x="2885" y="4584"/>
                  </a:cubicBezTo>
                  <a:cubicBezTo>
                    <a:pt x="2885" y="4592"/>
                    <a:pt x="2893" y="4608"/>
                    <a:pt x="2885" y="4632"/>
                  </a:cubicBezTo>
                  <a:cubicBezTo>
                    <a:pt x="2878" y="4671"/>
                    <a:pt x="2846" y="4719"/>
                    <a:pt x="2830" y="4750"/>
                  </a:cubicBezTo>
                  <a:cubicBezTo>
                    <a:pt x="2822" y="4758"/>
                    <a:pt x="2822" y="4758"/>
                    <a:pt x="2814" y="4766"/>
                  </a:cubicBezTo>
                  <a:cubicBezTo>
                    <a:pt x="2807" y="4774"/>
                    <a:pt x="2798" y="4782"/>
                    <a:pt x="2783" y="4782"/>
                  </a:cubicBezTo>
                  <a:cubicBezTo>
                    <a:pt x="2775" y="4790"/>
                    <a:pt x="2759" y="4790"/>
                    <a:pt x="2751" y="4806"/>
                  </a:cubicBezTo>
                  <a:cubicBezTo>
                    <a:pt x="2743" y="4822"/>
                    <a:pt x="2751" y="4830"/>
                    <a:pt x="2751" y="4845"/>
                  </a:cubicBezTo>
                  <a:cubicBezTo>
                    <a:pt x="2759" y="4853"/>
                    <a:pt x="2767" y="4869"/>
                    <a:pt x="2767" y="4885"/>
                  </a:cubicBezTo>
                  <a:cubicBezTo>
                    <a:pt x="2767" y="4908"/>
                    <a:pt x="2759" y="4908"/>
                    <a:pt x="2751" y="4917"/>
                  </a:cubicBezTo>
                  <a:cubicBezTo>
                    <a:pt x="2751" y="4917"/>
                    <a:pt x="2751" y="4917"/>
                    <a:pt x="2751" y="4932"/>
                  </a:cubicBezTo>
                  <a:cubicBezTo>
                    <a:pt x="2751" y="4940"/>
                    <a:pt x="2751" y="4948"/>
                    <a:pt x="2767" y="4948"/>
                  </a:cubicBezTo>
                  <a:cubicBezTo>
                    <a:pt x="2775" y="4948"/>
                    <a:pt x="2783" y="4948"/>
                    <a:pt x="2798" y="4956"/>
                  </a:cubicBezTo>
                  <a:cubicBezTo>
                    <a:pt x="2822" y="4964"/>
                    <a:pt x="2822" y="4972"/>
                    <a:pt x="2830" y="5011"/>
                  </a:cubicBezTo>
                  <a:lnTo>
                    <a:pt x="2830" y="5011"/>
                  </a:lnTo>
                  <a:cubicBezTo>
                    <a:pt x="2830" y="5035"/>
                    <a:pt x="2822" y="5043"/>
                    <a:pt x="2807" y="5043"/>
                  </a:cubicBezTo>
                  <a:cubicBezTo>
                    <a:pt x="2798" y="5051"/>
                    <a:pt x="2798" y="5051"/>
                    <a:pt x="2791" y="5067"/>
                  </a:cubicBezTo>
                  <a:cubicBezTo>
                    <a:pt x="2791" y="5098"/>
                    <a:pt x="2743" y="5098"/>
                    <a:pt x="2727" y="5098"/>
                  </a:cubicBezTo>
                  <a:cubicBezTo>
                    <a:pt x="2719" y="5098"/>
                    <a:pt x="2704" y="5106"/>
                    <a:pt x="2688" y="5106"/>
                  </a:cubicBezTo>
                  <a:close/>
                  <a:moveTo>
                    <a:pt x="1723" y="4980"/>
                  </a:moveTo>
                  <a:lnTo>
                    <a:pt x="1723" y="4980"/>
                  </a:lnTo>
                  <a:cubicBezTo>
                    <a:pt x="1881" y="4996"/>
                    <a:pt x="2632" y="5083"/>
                    <a:pt x="2672" y="5083"/>
                  </a:cubicBezTo>
                  <a:cubicBezTo>
                    <a:pt x="2680" y="5090"/>
                    <a:pt x="2688" y="5090"/>
                    <a:pt x="2696" y="5098"/>
                  </a:cubicBezTo>
                  <a:cubicBezTo>
                    <a:pt x="2704" y="5098"/>
                    <a:pt x="2719" y="5090"/>
                    <a:pt x="2727" y="5090"/>
                  </a:cubicBezTo>
                  <a:cubicBezTo>
                    <a:pt x="2743" y="5090"/>
                    <a:pt x="2783" y="5090"/>
                    <a:pt x="2783" y="5067"/>
                  </a:cubicBezTo>
                  <a:cubicBezTo>
                    <a:pt x="2791" y="5051"/>
                    <a:pt x="2798" y="5043"/>
                    <a:pt x="2807" y="5043"/>
                  </a:cubicBezTo>
                  <a:cubicBezTo>
                    <a:pt x="2814" y="5035"/>
                    <a:pt x="2822" y="5035"/>
                    <a:pt x="2822" y="5011"/>
                  </a:cubicBezTo>
                  <a:lnTo>
                    <a:pt x="2822" y="5011"/>
                  </a:lnTo>
                  <a:cubicBezTo>
                    <a:pt x="2814" y="4972"/>
                    <a:pt x="2814" y="4972"/>
                    <a:pt x="2791" y="4956"/>
                  </a:cubicBezTo>
                  <a:cubicBezTo>
                    <a:pt x="2783" y="4956"/>
                    <a:pt x="2775" y="4956"/>
                    <a:pt x="2767" y="4956"/>
                  </a:cubicBezTo>
                  <a:cubicBezTo>
                    <a:pt x="2751" y="4948"/>
                    <a:pt x="2743" y="4948"/>
                    <a:pt x="2743" y="4932"/>
                  </a:cubicBezTo>
                  <a:cubicBezTo>
                    <a:pt x="2743" y="4917"/>
                    <a:pt x="2743" y="4917"/>
                    <a:pt x="2751" y="4908"/>
                  </a:cubicBezTo>
                  <a:cubicBezTo>
                    <a:pt x="2751" y="4908"/>
                    <a:pt x="2759" y="4901"/>
                    <a:pt x="2759" y="4885"/>
                  </a:cubicBezTo>
                  <a:cubicBezTo>
                    <a:pt x="2759" y="4869"/>
                    <a:pt x="2751" y="4861"/>
                    <a:pt x="2751" y="4845"/>
                  </a:cubicBezTo>
                  <a:cubicBezTo>
                    <a:pt x="2743" y="4830"/>
                    <a:pt x="2735" y="4822"/>
                    <a:pt x="2743" y="4806"/>
                  </a:cubicBezTo>
                  <a:cubicBezTo>
                    <a:pt x="2751" y="4782"/>
                    <a:pt x="2767" y="4782"/>
                    <a:pt x="2783" y="4774"/>
                  </a:cubicBezTo>
                  <a:cubicBezTo>
                    <a:pt x="2798" y="4774"/>
                    <a:pt x="2807" y="4766"/>
                    <a:pt x="2814" y="4758"/>
                  </a:cubicBezTo>
                  <a:cubicBezTo>
                    <a:pt x="2814" y="4758"/>
                    <a:pt x="2814" y="4750"/>
                    <a:pt x="2822" y="4743"/>
                  </a:cubicBezTo>
                  <a:cubicBezTo>
                    <a:pt x="2838" y="4711"/>
                    <a:pt x="2870" y="4664"/>
                    <a:pt x="2878" y="4632"/>
                  </a:cubicBezTo>
                  <a:cubicBezTo>
                    <a:pt x="2885" y="4608"/>
                    <a:pt x="2878" y="4600"/>
                    <a:pt x="2878" y="4584"/>
                  </a:cubicBezTo>
                  <a:cubicBezTo>
                    <a:pt x="2878" y="4561"/>
                    <a:pt x="2870" y="4537"/>
                    <a:pt x="2901" y="4521"/>
                  </a:cubicBezTo>
                  <a:cubicBezTo>
                    <a:pt x="2917" y="4513"/>
                    <a:pt x="2933" y="4497"/>
                    <a:pt x="2949" y="4482"/>
                  </a:cubicBezTo>
                  <a:cubicBezTo>
                    <a:pt x="2965" y="4466"/>
                    <a:pt x="2980" y="4450"/>
                    <a:pt x="2996" y="4442"/>
                  </a:cubicBezTo>
                  <a:cubicBezTo>
                    <a:pt x="3012" y="4434"/>
                    <a:pt x="3020" y="4426"/>
                    <a:pt x="3028" y="4426"/>
                  </a:cubicBezTo>
                  <a:cubicBezTo>
                    <a:pt x="3044" y="4418"/>
                    <a:pt x="3051" y="4418"/>
                    <a:pt x="3051" y="4411"/>
                  </a:cubicBezTo>
                  <a:cubicBezTo>
                    <a:pt x="3059" y="4403"/>
                    <a:pt x="3059" y="4387"/>
                    <a:pt x="3059" y="4371"/>
                  </a:cubicBezTo>
                  <a:cubicBezTo>
                    <a:pt x="3051" y="4355"/>
                    <a:pt x="3044" y="4347"/>
                    <a:pt x="3036" y="4339"/>
                  </a:cubicBezTo>
                  <a:cubicBezTo>
                    <a:pt x="3012" y="4331"/>
                    <a:pt x="2988" y="4260"/>
                    <a:pt x="2988" y="4237"/>
                  </a:cubicBezTo>
                  <a:cubicBezTo>
                    <a:pt x="2980" y="4213"/>
                    <a:pt x="2980" y="4205"/>
                    <a:pt x="2965" y="4181"/>
                  </a:cubicBezTo>
                  <a:cubicBezTo>
                    <a:pt x="2965" y="4181"/>
                    <a:pt x="2957" y="4173"/>
                    <a:pt x="2957" y="4166"/>
                  </a:cubicBezTo>
                  <a:cubicBezTo>
                    <a:pt x="2949" y="4150"/>
                    <a:pt x="2941" y="4142"/>
                    <a:pt x="2933" y="4134"/>
                  </a:cubicBezTo>
                  <a:cubicBezTo>
                    <a:pt x="2925" y="4126"/>
                    <a:pt x="2917" y="4110"/>
                    <a:pt x="2917" y="4078"/>
                  </a:cubicBezTo>
                  <a:cubicBezTo>
                    <a:pt x="2925" y="4063"/>
                    <a:pt x="2925" y="4055"/>
                    <a:pt x="2925" y="4039"/>
                  </a:cubicBezTo>
                  <a:cubicBezTo>
                    <a:pt x="1328" y="1763"/>
                    <a:pt x="1328" y="1763"/>
                    <a:pt x="1328" y="1763"/>
                  </a:cubicBezTo>
                  <a:cubicBezTo>
                    <a:pt x="1684" y="372"/>
                    <a:pt x="1684" y="372"/>
                    <a:pt x="1684" y="372"/>
                  </a:cubicBezTo>
                  <a:cubicBezTo>
                    <a:pt x="1035" y="214"/>
                    <a:pt x="545" y="80"/>
                    <a:pt x="308" y="8"/>
                  </a:cubicBezTo>
                  <a:cubicBezTo>
                    <a:pt x="308" y="16"/>
                    <a:pt x="300" y="24"/>
                    <a:pt x="300" y="24"/>
                  </a:cubicBezTo>
                  <a:cubicBezTo>
                    <a:pt x="292" y="40"/>
                    <a:pt x="277" y="40"/>
                    <a:pt x="269" y="40"/>
                  </a:cubicBezTo>
                  <a:cubicBezTo>
                    <a:pt x="269" y="40"/>
                    <a:pt x="245" y="56"/>
                    <a:pt x="245" y="71"/>
                  </a:cubicBezTo>
                  <a:cubicBezTo>
                    <a:pt x="237" y="80"/>
                    <a:pt x="245" y="95"/>
                    <a:pt x="245" y="103"/>
                  </a:cubicBezTo>
                  <a:cubicBezTo>
                    <a:pt x="261" y="119"/>
                    <a:pt x="269" y="127"/>
                    <a:pt x="277" y="135"/>
                  </a:cubicBezTo>
                  <a:cubicBezTo>
                    <a:pt x="292" y="151"/>
                    <a:pt x="300" y="158"/>
                    <a:pt x="292" y="182"/>
                  </a:cubicBezTo>
                  <a:cubicBezTo>
                    <a:pt x="285" y="198"/>
                    <a:pt x="277" y="206"/>
                    <a:pt x="277" y="214"/>
                  </a:cubicBezTo>
                  <a:cubicBezTo>
                    <a:pt x="269" y="222"/>
                    <a:pt x="261" y="230"/>
                    <a:pt x="261" y="246"/>
                  </a:cubicBezTo>
                  <a:cubicBezTo>
                    <a:pt x="261" y="261"/>
                    <a:pt x="261" y="269"/>
                    <a:pt x="261" y="277"/>
                  </a:cubicBezTo>
                  <a:cubicBezTo>
                    <a:pt x="261" y="285"/>
                    <a:pt x="261" y="293"/>
                    <a:pt x="253" y="309"/>
                  </a:cubicBezTo>
                  <a:cubicBezTo>
                    <a:pt x="245" y="309"/>
                    <a:pt x="245" y="309"/>
                    <a:pt x="237" y="309"/>
                  </a:cubicBezTo>
                  <a:cubicBezTo>
                    <a:pt x="221" y="324"/>
                    <a:pt x="205" y="340"/>
                    <a:pt x="198" y="364"/>
                  </a:cubicBezTo>
                  <a:cubicBezTo>
                    <a:pt x="198" y="372"/>
                    <a:pt x="198" y="380"/>
                    <a:pt x="198" y="396"/>
                  </a:cubicBezTo>
                  <a:cubicBezTo>
                    <a:pt x="205" y="404"/>
                    <a:pt x="205" y="419"/>
                    <a:pt x="198" y="443"/>
                  </a:cubicBezTo>
                  <a:cubicBezTo>
                    <a:pt x="182" y="459"/>
                    <a:pt x="182" y="459"/>
                    <a:pt x="174" y="467"/>
                  </a:cubicBezTo>
                  <a:cubicBezTo>
                    <a:pt x="174" y="467"/>
                    <a:pt x="166" y="475"/>
                    <a:pt x="166" y="491"/>
                  </a:cubicBezTo>
                  <a:cubicBezTo>
                    <a:pt x="158" y="498"/>
                    <a:pt x="158" y="506"/>
                    <a:pt x="158" y="514"/>
                  </a:cubicBezTo>
                  <a:cubicBezTo>
                    <a:pt x="150" y="530"/>
                    <a:pt x="150" y="538"/>
                    <a:pt x="142" y="554"/>
                  </a:cubicBezTo>
                  <a:cubicBezTo>
                    <a:pt x="134" y="554"/>
                    <a:pt x="126" y="562"/>
                    <a:pt x="119" y="570"/>
                  </a:cubicBezTo>
                  <a:cubicBezTo>
                    <a:pt x="103" y="586"/>
                    <a:pt x="71" y="609"/>
                    <a:pt x="63" y="633"/>
                  </a:cubicBezTo>
                  <a:cubicBezTo>
                    <a:pt x="55" y="641"/>
                    <a:pt x="47" y="641"/>
                    <a:pt x="47" y="649"/>
                  </a:cubicBezTo>
                  <a:cubicBezTo>
                    <a:pt x="32" y="657"/>
                    <a:pt x="24" y="664"/>
                    <a:pt x="24" y="696"/>
                  </a:cubicBezTo>
                  <a:cubicBezTo>
                    <a:pt x="24" y="712"/>
                    <a:pt x="16" y="728"/>
                    <a:pt x="16" y="736"/>
                  </a:cubicBezTo>
                  <a:cubicBezTo>
                    <a:pt x="8" y="759"/>
                    <a:pt x="8" y="767"/>
                    <a:pt x="24" y="799"/>
                  </a:cubicBezTo>
                  <a:cubicBezTo>
                    <a:pt x="39" y="815"/>
                    <a:pt x="47" y="823"/>
                    <a:pt x="55" y="830"/>
                  </a:cubicBezTo>
                  <a:cubicBezTo>
                    <a:pt x="63" y="838"/>
                    <a:pt x="71" y="846"/>
                    <a:pt x="79" y="878"/>
                  </a:cubicBezTo>
                  <a:cubicBezTo>
                    <a:pt x="87" y="894"/>
                    <a:pt x="87" y="910"/>
                    <a:pt x="95" y="917"/>
                  </a:cubicBezTo>
                  <a:cubicBezTo>
                    <a:pt x="103" y="933"/>
                    <a:pt x="111" y="941"/>
                    <a:pt x="119" y="973"/>
                  </a:cubicBezTo>
                  <a:cubicBezTo>
                    <a:pt x="126" y="1028"/>
                    <a:pt x="126" y="1036"/>
                    <a:pt x="126" y="1060"/>
                  </a:cubicBezTo>
                  <a:cubicBezTo>
                    <a:pt x="126" y="1068"/>
                    <a:pt x="126" y="1076"/>
                    <a:pt x="126" y="1083"/>
                  </a:cubicBezTo>
                  <a:cubicBezTo>
                    <a:pt x="119" y="1099"/>
                    <a:pt x="126" y="1115"/>
                    <a:pt x="126" y="1123"/>
                  </a:cubicBezTo>
                  <a:cubicBezTo>
                    <a:pt x="134" y="1147"/>
                    <a:pt x="134" y="1163"/>
                    <a:pt x="111" y="1178"/>
                  </a:cubicBezTo>
                  <a:cubicBezTo>
                    <a:pt x="103" y="1186"/>
                    <a:pt x="95" y="1186"/>
                    <a:pt x="95" y="1194"/>
                  </a:cubicBezTo>
                  <a:cubicBezTo>
                    <a:pt x="79" y="1202"/>
                    <a:pt x="71" y="1210"/>
                    <a:pt x="79" y="1234"/>
                  </a:cubicBezTo>
                  <a:cubicBezTo>
                    <a:pt x="87" y="1241"/>
                    <a:pt x="87" y="1241"/>
                    <a:pt x="87" y="1241"/>
                  </a:cubicBezTo>
                  <a:cubicBezTo>
                    <a:pt x="95" y="1273"/>
                    <a:pt x="95" y="1281"/>
                    <a:pt x="79" y="1321"/>
                  </a:cubicBezTo>
                  <a:cubicBezTo>
                    <a:pt x="79" y="1328"/>
                    <a:pt x="79" y="1328"/>
                    <a:pt x="79" y="1328"/>
                  </a:cubicBezTo>
                  <a:cubicBezTo>
                    <a:pt x="63" y="1360"/>
                    <a:pt x="55" y="1384"/>
                    <a:pt x="63" y="1408"/>
                  </a:cubicBezTo>
                  <a:lnTo>
                    <a:pt x="63" y="1415"/>
                  </a:lnTo>
                  <a:cubicBezTo>
                    <a:pt x="55" y="1423"/>
                    <a:pt x="55" y="1423"/>
                    <a:pt x="47" y="1423"/>
                  </a:cubicBezTo>
                  <a:lnTo>
                    <a:pt x="47" y="1423"/>
                  </a:lnTo>
                  <a:cubicBezTo>
                    <a:pt x="47" y="1423"/>
                    <a:pt x="47" y="1439"/>
                    <a:pt x="71" y="1463"/>
                  </a:cubicBezTo>
                  <a:cubicBezTo>
                    <a:pt x="103" y="1510"/>
                    <a:pt x="103" y="1534"/>
                    <a:pt x="103" y="1550"/>
                  </a:cubicBezTo>
                  <a:cubicBezTo>
                    <a:pt x="103" y="1558"/>
                    <a:pt x="103" y="1566"/>
                    <a:pt x="111" y="1581"/>
                  </a:cubicBezTo>
                  <a:cubicBezTo>
                    <a:pt x="119" y="1589"/>
                    <a:pt x="126" y="1589"/>
                    <a:pt x="126" y="1597"/>
                  </a:cubicBezTo>
                  <a:cubicBezTo>
                    <a:pt x="142" y="1613"/>
                    <a:pt x="150" y="1621"/>
                    <a:pt x="158" y="1653"/>
                  </a:cubicBezTo>
                  <a:cubicBezTo>
                    <a:pt x="166" y="1684"/>
                    <a:pt x="174" y="1684"/>
                    <a:pt x="182" y="1692"/>
                  </a:cubicBezTo>
                  <a:cubicBezTo>
                    <a:pt x="182" y="1692"/>
                    <a:pt x="190" y="1700"/>
                    <a:pt x="198" y="1700"/>
                  </a:cubicBezTo>
                  <a:cubicBezTo>
                    <a:pt x="214" y="1716"/>
                    <a:pt x="214" y="1724"/>
                    <a:pt x="214" y="1740"/>
                  </a:cubicBezTo>
                  <a:cubicBezTo>
                    <a:pt x="214" y="1740"/>
                    <a:pt x="214" y="1747"/>
                    <a:pt x="214" y="1763"/>
                  </a:cubicBezTo>
                  <a:cubicBezTo>
                    <a:pt x="221" y="1787"/>
                    <a:pt x="221" y="1787"/>
                    <a:pt x="229" y="1787"/>
                  </a:cubicBezTo>
                  <a:cubicBezTo>
                    <a:pt x="237" y="1795"/>
                    <a:pt x="237" y="1803"/>
                    <a:pt x="237" y="1819"/>
                  </a:cubicBezTo>
                  <a:cubicBezTo>
                    <a:pt x="245" y="1850"/>
                    <a:pt x="237" y="1890"/>
                    <a:pt x="221" y="1905"/>
                  </a:cubicBezTo>
                  <a:lnTo>
                    <a:pt x="214" y="1905"/>
                  </a:lnTo>
                  <a:cubicBezTo>
                    <a:pt x="205" y="1914"/>
                    <a:pt x="190" y="1929"/>
                    <a:pt x="190" y="1937"/>
                  </a:cubicBezTo>
                  <a:cubicBezTo>
                    <a:pt x="190" y="1937"/>
                    <a:pt x="190" y="1937"/>
                    <a:pt x="205" y="1937"/>
                  </a:cubicBezTo>
                  <a:cubicBezTo>
                    <a:pt x="214" y="1937"/>
                    <a:pt x="221" y="1937"/>
                    <a:pt x="229" y="1937"/>
                  </a:cubicBezTo>
                  <a:cubicBezTo>
                    <a:pt x="237" y="1937"/>
                    <a:pt x="237" y="1937"/>
                    <a:pt x="245" y="1937"/>
                  </a:cubicBezTo>
                  <a:cubicBezTo>
                    <a:pt x="261" y="1937"/>
                    <a:pt x="269" y="1945"/>
                    <a:pt x="277" y="1977"/>
                  </a:cubicBezTo>
                  <a:cubicBezTo>
                    <a:pt x="300" y="2024"/>
                    <a:pt x="316" y="2056"/>
                    <a:pt x="332" y="2056"/>
                  </a:cubicBezTo>
                  <a:cubicBezTo>
                    <a:pt x="332" y="2064"/>
                    <a:pt x="340" y="2064"/>
                    <a:pt x="348" y="2064"/>
                  </a:cubicBezTo>
                  <a:cubicBezTo>
                    <a:pt x="356" y="2064"/>
                    <a:pt x="364" y="2064"/>
                    <a:pt x="364" y="2040"/>
                  </a:cubicBezTo>
                  <a:cubicBezTo>
                    <a:pt x="364" y="2032"/>
                    <a:pt x="364" y="2024"/>
                    <a:pt x="364" y="2024"/>
                  </a:cubicBezTo>
                  <a:cubicBezTo>
                    <a:pt x="364" y="2008"/>
                    <a:pt x="364" y="2000"/>
                    <a:pt x="372" y="1985"/>
                  </a:cubicBezTo>
                  <a:cubicBezTo>
                    <a:pt x="379" y="1969"/>
                    <a:pt x="379" y="1953"/>
                    <a:pt x="379" y="1945"/>
                  </a:cubicBezTo>
                  <a:cubicBezTo>
                    <a:pt x="379" y="1937"/>
                    <a:pt x="379" y="1921"/>
                    <a:pt x="395" y="1921"/>
                  </a:cubicBezTo>
                  <a:cubicBezTo>
                    <a:pt x="395" y="1921"/>
                    <a:pt x="395" y="1921"/>
                    <a:pt x="395" y="1929"/>
                  </a:cubicBezTo>
                  <a:cubicBezTo>
                    <a:pt x="419" y="1929"/>
                    <a:pt x="427" y="1937"/>
                    <a:pt x="451" y="1961"/>
                  </a:cubicBezTo>
                  <a:cubicBezTo>
                    <a:pt x="458" y="1969"/>
                    <a:pt x="458" y="1977"/>
                    <a:pt x="458" y="1985"/>
                  </a:cubicBezTo>
                  <a:cubicBezTo>
                    <a:pt x="451" y="2000"/>
                    <a:pt x="443" y="2008"/>
                    <a:pt x="427" y="2008"/>
                  </a:cubicBezTo>
                  <a:cubicBezTo>
                    <a:pt x="419" y="2008"/>
                    <a:pt x="411" y="2016"/>
                    <a:pt x="403" y="2016"/>
                  </a:cubicBezTo>
                  <a:cubicBezTo>
                    <a:pt x="403" y="2024"/>
                    <a:pt x="395" y="2032"/>
                    <a:pt x="403" y="2048"/>
                  </a:cubicBezTo>
                  <a:cubicBezTo>
                    <a:pt x="403" y="2048"/>
                    <a:pt x="403" y="2056"/>
                    <a:pt x="411" y="2056"/>
                  </a:cubicBezTo>
                  <a:cubicBezTo>
                    <a:pt x="419" y="2064"/>
                    <a:pt x="427" y="2064"/>
                    <a:pt x="427" y="2087"/>
                  </a:cubicBezTo>
                  <a:cubicBezTo>
                    <a:pt x="435" y="2095"/>
                    <a:pt x="435" y="2111"/>
                    <a:pt x="435" y="2127"/>
                  </a:cubicBezTo>
                  <a:cubicBezTo>
                    <a:pt x="443" y="2151"/>
                    <a:pt x="451" y="2174"/>
                    <a:pt x="451" y="2198"/>
                  </a:cubicBezTo>
                  <a:cubicBezTo>
                    <a:pt x="451" y="2206"/>
                    <a:pt x="458" y="2222"/>
                    <a:pt x="458" y="2230"/>
                  </a:cubicBezTo>
                  <a:cubicBezTo>
                    <a:pt x="466" y="2245"/>
                    <a:pt x="466" y="2253"/>
                    <a:pt x="458" y="2261"/>
                  </a:cubicBezTo>
                  <a:cubicBezTo>
                    <a:pt x="458" y="2269"/>
                    <a:pt x="458" y="2269"/>
                    <a:pt x="451" y="2269"/>
                  </a:cubicBezTo>
                  <a:cubicBezTo>
                    <a:pt x="443" y="2269"/>
                    <a:pt x="435" y="2269"/>
                    <a:pt x="435" y="2269"/>
                  </a:cubicBezTo>
                  <a:cubicBezTo>
                    <a:pt x="435" y="2277"/>
                    <a:pt x="435" y="2277"/>
                    <a:pt x="427" y="2277"/>
                  </a:cubicBezTo>
                  <a:cubicBezTo>
                    <a:pt x="419" y="2277"/>
                    <a:pt x="419" y="2269"/>
                    <a:pt x="395" y="2230"/>
                  </a:cubicBezTo>
                  <a:cubicBezTo>
                    <a:pt x="387" y="2206"/>
                    <a:pt x="379" y="2198"/>
                    <a:pt x="379" y="2182"/>
                  </a:cubicBezTo>
                  <a:cubicBezTo>
                    <a:pt x="364" y="2158"/>
                    <a:pt x="364" y="2158"/>
                    <a:pt x="348" y="2151"/>
                  </a:cubicBezTo>
                  <a:cubicBezTo>
                    <a:pt x="340" y="2143"/>
                    <a:pt x="340" y="2143"/>
                    <a:pt x="332" y="2143"/>
                  </a:cubicBezTo>
                  <a:cubicBezTo>
                    <a:pt x="332" y="2143"/>
                    <a:pt x="324" y="2143"/>
                    <a:pt x="324" y="2167"/>
                  </a:cubicBezTo>
                  <a:cubicBezTo>
                    <a:pt x="324" y="2182"/>
                    <a:pt x="332" y="2190"/>
                    <a:pt x="332" y="2198"/>
                  </a:cubicBezTo>
                  <a:cubicBezTo>
                    <a:pt x="332" y="2214"/>
                    <a:pt x="340" y="2230"/>
                    <a:pt x="332" y="2253"/>
                  </a:cubicBezTo>
                  <a:cubicBezTo>
                    <a:pt x="324" y="2269"/>
                    <a:pt x="316" y="2277"/>
                    <a:pt x="316" y="2285"/>
                  </a:cubicBezTo>
                  <a:cubicBezTo>
                    <a:pt x="308" y="2301"/>
                    <a:pt x="308" y="2301"/>
                    <a:pt x="308" y="2325"/>
                  </a:cubicBezTo>
                  <a:cubicBezTo>
                    <a:pt x="308" y="2340"/>
                    <a:pt x="308" y="2348"/>
                    <a:pt x="308" y="2356"/>
                  </a:cubicBezTo>
                  <a:cubicBezTo>
                    <a:pt x="308" y="2388"/>
                    <a:pt x="300" y="2411"/>
                    <a:pt x="324" y="2435"/>
                  </a:cubicBezTo>
                  <a:cubicBezTo>
                    <a:pt x="332" y="2451"/>
                    <a:pt x="340" y="2459"/>
                    <a:pt x="348" y="2459"/>
                  </a:cubicBezTo>
                  <a:cubicBezTo>
                    <a:pt x="356" y="2467"/>
                    <a:pt x="356" y="2467"/>
                    <a:pt x="379" y="2498"/>
                  </a:cubicBezTo>
                  <a:cubicBezTo>
                    <a:pt x="395" y="2514"/>
                    <a:pt x="395" y="2522"/>
                    <a:pt x="403" y="2522"/>
                  </a:cubicBezTo>
                  <a:cubicBezTo>
                    <a:pt x="403" y="2522"/>
                    <a:pt x="403" y="2522"/>
                    <a:pt x="411" y="2522"/>
                  </a:cubicBezTo>
                  <a:cubicBezTo>
                    <a:pt x="411" y="2522"/>
                    <a:pt x="411" y="2522"/>
                    <a:pt x="419" y="2522"/>
                  </a:cubicBezTo>
                  <a:cubicBezTo>
                    <a:pt x="427" y="2522"/>
                    <a:pt x="427" y="2522"/>
                    <a:pt x="435" y="2522"/>
                  </a:cubicBezTo>
                  <a:cubicBezTo>
                    <a:pt x="443" y="2522"/>
                    <a:pt x="451" y="2522"/>
                    <a:pt x="458" y="2522"/>
                  </a:cubicBezTo>
                  <a:cubicBezTo>
                    <a:pt x="466" y="2530"/>
                    <a:pt x="474" y="2530"/>
                    <a:pt x="482" y="2538"/>
                  </a:cubicBezTo>
                  <a:cubicBezTo>
                    <a:pt x="490" y="2546"/>
                    <a:pt x="482" y="2554"/>
                    <a:pt x="482" y="2578"/>
                  </a:cubicBezTo>
                  <a:cubicBezTo>
                    <a:pt x="482" y="2585"/>
                    <a:pt x="474" y="2593"/>
                    <a:pt x="474" y="2601"/>
                  </a:cubicBezTo>
                  <a:cubicBezTo>
                    <a:pt x="466" y="2641"/>
                    <a:pt x="466" y="2672"/>
                    <a:pt x="419" y="2672"/>
                  </a:cubicBezTo>
                  <a:cubicBezTo>
                    <a:pt x="411" y="2680"/>
                    <a:pt x="411" y="2680"/>
                    <a:pt x="403" y="2680"/>
                  </a:cubicBezTo>
                  <a:cubicBezTo>
                    <a:pt x="395" y="2680"/>
                    <a:pt x="395" y="2680"/>
                    <a:pt x="395" y="2680"/>
                  </a:cubicBezTo>
                  <a:lnTo>
                    <a:pt x="395" y="2680"/>
                  </a:lnTo>
                  <a:cubicBezTo>
                    <a:pt x="395" y="2688"/>
                    <a:pt x="395" y="2696"/>
                    <a:pt x="395" y="2712"/>
                  </a:cubicBezTo>
                  <a:cubicBezTo>
                    <a:pt x="387" y="2775"/>
                    <a:pt x="387" y="2846"/>
                    <a:pt x="403" y="2862"/>
                  </a:cubicBezTo>
                  <a:cubicBezTo>
                    <a:pt x="427" y="2886"/>
                    <a:pt x="435" y="2902"/>
                    <a:pt x="451" y="2933"/>
                  </a:cubicBezTo>
                  <a:cubicBezTo>
                    <a:pt x="466" y="2972"/>
                    <a:pt x="474" y="2996"/>
                    <a:pt x="490" y="2996"/>
                  </a:cubicBezTo>
                  <a:cubicBezTo>
                    <a:pt x="506" y="3003"/>
                    <a:pt x="506" y="3019"/>
                    <a:pt x="506" y="3043"/>
                  </a:cubicBezTo>
                  <a:cubicBezTo>
                    <a:pt x="506" y="3051"/>
                    <a:pt x="506" y="3059"/>
                    <a:pt x="506" y="3067"/>
                  </a:cubicBezTo>
                  <a:cubicBezTo>
                    <a:pt x="506" y="3098"/>
                    <a:pt x="514" y="3106"/>
                    <a:pt x="530" y="3114"/>
                  </a:cubicBezTo>
                  <a:cubicBezTo>
                    <a:pt x="538" y="3122"/>
                    <a:pt x="538" y="3130"/>
                    <a:pt x="538" y="3138"/>
                  </a:cubicBezTo>
                  <a:cubicBezTo>
                    <a:pt x="538" y="3146"/>
                    <a:pt x="538" y="3154"/>
                    <a:pt x="545" y="3169"/>
                  </a:cubicBezTo>
                  <a:cubicBezTo>
                    <a:pt x="553" y="3185"/>
                    <a:pt x="553" y="3185"/>
                    <a:pt x="553" y="3185"/>
                  </a:cubicBezTo>
                  <a:cubicBezTo>
                    <a:pt x="561" y="3193"/>
                    <a:pt x="561" y="3193"/>
                    <a:pt x="569" y="3209"/>
                  </a:cubicBezTo>
                  <a:cubicBezTo>
                    <a:pt x="569" y="3225"/>
                    <a:pt x="577" y="3233"/>
                    <a:pt x="577" y="3241"/>
                  </a:cubicBezTo>
                  <a:cubicBezTo>
                    <a:pt x="585" y="3264"/>
                    <a:pt x="593" y="3280"/>
                    <a:pt x="609" y="3296"/>
                  </a:cubicBezTo>
                  <a:cubicBezTo>
                    <a:pt x="632" y="3304"/>
                    <a:pt x="648" y="3320"/>
                    <a:pt x="656" y="3336"/>
                  </a:cubicBezTo>
                  <a:cubicBezTo>
                    <a:pt x="656" y="3343"/>
                    <a:pt x="656" y="3351"/>
                    <a:pt x="648" y="3359"/>
                  </a:cubicBezTo>
                  <a:cubicBezTo>
                    <a:pt x="632" y="3391"/>
                    <a:pt x="609" y="3422"/>
                    <a:pt x="632" y="3438"/>
                  </a:cubicBezTo>
                  <a:cubicBezTo>
                    <a:pt x="640" y="3438"/>
                    <a:pt x="648" y="3446"/>
                    <a:pt x="648" y="3446"/>
                  </a:cubicBezTo>
                  <a:cubicBezTo>
                    <a:pt x="672" y="3454"/>
                    <a:pt x="696" y="3470"/>
                    <a:pt x="688" y="3509"/>
                  </a:cubicBezTo>
                  <a:cubicBezTo>
                    <a:pt x="688" y="3533"/>
                    <a:pt x="680" y="3541"/>
                    <a:pt x="672" y="3549"/>
                  </a:cubicBezTo>
                  <a:cubicBezTo>
                    <a:pt x="664" y="3557"/>
                    <a:pt x="664" y="3557"/>
                    <a:pt x="664" y="3580"/>
                  </a:cubicBezTo>
                  <a:cubicBezTo>
                    <a:pt x="672" y="3604"/>
                    <a:pt x="664" y="3612"/>
                    <a:pt x="656" y="3628"/>
                  </a:cubicBezTo>
                  <a:cubicBezTo>
                    <a:pt x="648" y="3636"/>
                    <a:pt x="648" y="3644"/>
                    <a:pt x="648" y="3660"/>
                  </a:cubicBezTo>
                  <a:cubicBezTo>
                    <a:pt x="640" y="3675"/>
                    <a:pt x="640" y="3683"/>
                    <a:pt x="632" y="3691"/>
                  </a:cubicBezTo>
                  <a:cubicBezTo>
                    <a:pt x="632" y="3707"/>
                    <a:pt x="625" y="3715"/>
                    <a:pt x="640" y="3723"/>
                  </a:cubicBezTo>
                  <a:cubicBezTo>
                    <a:pt x="648" y="3731"/>
                    <a:pt x="648" y="3739"/>
                    <a:pt x="656" y="3739"/>
                  </a:cubicBezTo>
                  <a:cubicBezTo>
                    <a:pt x="664" y="3747"/>
                    <a:pt x="672" y="3754"/>
                    <a:pt x="680" y="3778"/>
                  </a:cubicBezTo>
                  <a:cubicBezTo>
                    <a:pt x="680" y="3810"/>
                    <a:pt x="696" y="3818"/>
                    <a:pt x="735" y="3818"/>
                  </a:cubicBezTo>
                  <a:cubicBezTo>
                    <a:pt x="783" y="3818"/>
                    <a:pt x="822" y="3818"/>
                    <a:pt x="846" y="3849"/>
                  </a:cubicBezTo>
                  <a:cubicBezTo>
                    <a:pt x="854" y="3873"/>
                    <a:pt x="909" y="3913"/>
                    <a:pt x="949" y="3913"/>
                  </a:cubicBezTo>
                  <a:cubicBezTo>
                    <a:pt x="957" y="3913"/>
                    <a:pt x="964" y="3913"/>
                    <a:pt x="964" y="3905"/>
                  </a:cubicBezTo>
                  <a:cubicBezTo>
                    <a:pt x="972" y="3905"/>
                    <a:pt x="980" y="3905"/>
                    <a:pt x="988" y="3905"/>
                  </a:cubicBezTo>
                  <a:cubicBezTo>
                    <a:pt x="1020" y="3905"/>
                    <a:pt x="1035" y="3920"/>
                    <a:pt x="1044" y="3936"/>
                  </a:cubicBezTo>
                  <a:cubicBezTo>
                    <a:pt x="1044" y="3944"/>
                    <a:pt x="1051" y="3944"/>
                    <a:pt x="1051" y="3944"/>
                  </a:cubicBezTo>
                  <a:cubicBezTo>
                    <a:pt x="1067" y="3960"/>
                    <a:pt x="1107" y="4007"/>
                    <a:pt x="1131" y="4063"/>
                  </a:cubicBezTo>
                  <a:cubicBezTo>
                    <a:pt x="1146" y="4102"/>
                    <a:pt x="1170" y="4110"/>
                    <a:pt x="1186" y="4118"/>
                  </a:cubicBezTo>
                  <a:cubicBezTo>
                    <a:pt x="1194" y="4118"/>
                    <a:pt x="1202" y="4126"/>
                    <a:pt x="1209" y="4126"/>
                  </a:cubicBezTo>
                  <a:cubicBezTo>
                    <a:pt x="1209" y="4126"/>
                    <a:pt x="1217" y="4134"/>
                    <a:pt x="1225" y="4134"/>
                  </a:cubicBezTo>
                  <a:cubicBezTo>
                    <a:pt x="1241" y="4150"/>
                    <a:pt x="1273" y="4173"/>
                    <a:pt x="1312" y="4173"/>
                  </a:cubicBezTo>
                  <a:cubicBezTo>
                    <a:pt x="1320" y="4173"/>
                    <a:pt x="1328" y="4173"/>
                    <a:pt x="1344" y="4166"/>
                  </a:cubicBezTo>
                  <a:cubicBezTo>
                    <a:pt x="1368" y="4166"/>
                    <a:pt x="1384" y="4166"/>
                    <a:pt x="1391" y="4173"/>
                  </a:cubicBezTo>
                  <a:cubicBezTo>
                    <a:pt x="1399" y="4181"/>
                    <a:pt x="1391" y="4197"/>
                    <a:pt x="1391" y="4213"/>
                  </a:cubicBezTo>
                  <a:cubicBezTo>
                    <a:pt x="1391" y="4221"/>
                    <a:pt x="1391" y="4221"/>
                    <a:pt x="1391" y="4229"/>
                  </a:cubicBezTo>
                  <a:cubicBezTo>
                    <a:pt x="1391" y="4229"/>
                    <a:pt x="1391" y="4237"/>
                    <a:pt x="1391" y="4253"/>
                  </a:cubicBezTo>
                  <a:cubicBezTo>
                    <a:pt x="1391" y="4276"/>
                    <a:pt x="1384" y="4324"/>
                    <a:pt x="1407" y="4339"/>
                  </a:cubicBezTo>
                  <a:cubicBezTo>
                    <a:pt x="1407" y="4347"/>
                    <a:pt x="1415" y="4347"/>
                    <a:pt x="1431" y="4347"/>
                  </a:cubicBezTo>
                  <a:cubicBezTo>
                    <a:pt x="1439" y="4347"/>
                    <a:pt x="1447" y="4347"/>
                    <a:pt x="1462" y="4347"/>
                  </a:cubicBezTo>
                  <a:cubicBezTo>
                    <a:pt x="1470" y="4339"/>
                    <a:pt x="1478" y="4339"/>
                    <a:pt x="1486" y="4339"/>
                  </a:cubicBezTo>
                  <a:cubicBezTo>
                    <a:pt x="1502" y="4339"/>
                    <a:pt x="1518" y="4347"/>
                    <a:pt x="1526" y="4379"/>
                  </a:cubicBezTo>
                  <a:cubicBezTo>
                    <a:pt x="1542" y="4426"/>
                    <a:pt x="1613" y="4521"/>
                    <a:pt x="1676" y="4561"/>
                  </a:cubicBezTo>
                  <a:cubicBezTo>
                    <a:pt x="1731" y="4600"/>
                    <a:pt x="1747" y="4814"/>
                    <a:pt x="1739" y="4885"/>
                  </a:cubicBezTo>
                  <a:cubicBezTo>
                    <a:pt x="1739" y="4908"/>
                    <a:pt x="1731" y="4924"/>
                    <a:pt x="1723" y="4940"/>
                  </a:cubicBezTo>
                  <a:cubicBezTo>
                    <a:pt x="1723" y="4956"/>
                    <a:pt x="1715" y="4964"/>
                    <a:pt x="1723" y="4980"/>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82" name="Freeform 181"/>
            <p:cNvSpPr>
              <a:spLocks noChangeArrowheads="1"/>
            </p:cNvSpPr>
            <p:nvPr/>
          </p:nvSpPr>
          <p:spPr bwMode="auto">
            <a:xfrm>
              <a:off x="8484262" y="6372451"/>
              <a:ext cx="1331281" cy="1551616"/>
            </a:xfrm>
            <a:custGeom>
              <a:avLst/>
              <a:gdLst>
                <a:gd name="T0" fmla="*/ 752 w 2531"/>
                <a:gd name="T1" fmla="*/ 8 h 2949"/>
                <a:gd name="T2" fmla="*/ 752 w 2531"/>
                <a:gd name="T3" fmla="*/ 8 h 2949"/>
                <a:gd name="T4" fmla="*/ 752 w 2531"/>
                <a:gd name="T5" fmla="*/ 0 h 2949"/>
                <a:gd name="T6" fmla="*/ 736 w 2531"/>
                <a:gd name="T7" fmla="*/ 0 h 2949"/>
                <a:gd name="T8" fmla="*/ 736 w 2531"/>
                <a:gd name="T9" fmla="*/ 0 h 2949"/>
                <a:gd name="T10" fmla="*/ 712 w 2531"/>
                <a:gd name="T11" fmla="*/ 0 h 2949"/>
                <a:gd name="T12" fmla="*/ 712 w 2531"/>
                <a:gd name="T13" fmla="*/ 0 h 2949"/>
                <a:gd name="T14" fmla="*/ 704 w 2531"/>
                <a:gd name="T15" fmla="*/ 0 h 2949"/>
                <a:gd name="T16" fmla="*/ 704 w 2531"/>
                <a:gd name="T17" fmla="*/ 0 h 2949"/>
                <a:gd name="T18" fmla="*/ 704 w 2531"/>
                <a:gd name="T19" fmla="*/ 0 h 2949"/>
                <a:gd name="T20" fmla="*/ 601 w 2531"/>
                <a:gd name="T21" fmla="*/ 403 h 2949"/>
                <a:gd name="T22" fmla="*/ 546 w 2531"/>
                <a:gd name="T23" fmla="*/ 458 h 2949"/>
                <a:gd name="T24" fmla="*/ 506 w 2531"/>
                <a:gd name="T25" fmla="*/ 411 h 2949"/>
                <a:gd name="T26" fmla="*/ 396 w 2531"/>
                <a:gd name="T27" fmla="*/ 379 h 2949"/>
                <a:gd name="T28" fmla="*/ 372 w 2531"/>
                <a:gd name="T29" fmla="*/ 443 h 2949"/>
                <a:gd name="T30" fmla="*/ 372 w 2531"/>
                <a:gd name="T31" fmla="*/ 506 h 2949"/>
                <a:gd name="T32" fmla="*/ 364 w 2531"/>
                <a:gd name="T33" fmla="*/ 593 h 2949"/>
                <a:gd name="T34" fmla="*/ 333 w 2531"/>
                <a:gd name="T35" fmla="*/ 680 h 2949"/>
                <a:gd name="T36" fmla="*/ 356 w 2531"/>
                <a:gd name="T37" fmla="*/ 798 h 2949"/>
                <a:gd name="T38" fmla="*/ 309 w 2531"/>
                <a:gd name="T39" fmla="*/ 861 h 2949"/>
                <a:gd name="T40" fmla="*/ 293 w 2531"/>
                <a:gd name="T41" fmla="*/ 956 h 2949"/>
                <a:gd name="T42" fmla="*/ 325 w 2531"/>
                <a:gd name="T43" fmla="*/ 1028 h 2949"/>
                <a:gd name="T44" fmla="*/ 364 w 2531"/>
                <a:gd name="T45" fmla="*/ 1107 h 2949"/>
                <a:gd name="T46" fmla="*/ 412 w 2531"/>
                <a:gd name="T47" fmla="*/ 1209 h 2949"/>
                <a:gd name="T48" fmla="*/ 427 w 2531"/>
                <a:gd name="T49" fmla="*/ 1281 h 2949"/>
                <a:gd name="T50" fmla="*/ 364 w 2531"/>
                <a:gd name="T51" fmla="*/ 1312 h 2949"/>
                <a:gd name="T52" fmla="*/ 269 w 2531"/>
                <a:gd name="T53" fmla="*/ 1399 h 2949"/>
                <a:gd name="T54" fmla="*/ 253 w 2531"/>
                <a:gd name="T55" fmla="*/ 1502 h 2949"/>
                <a:gd name="T56" fmla="*/ 182 w 2531"/>
                <a:gd name="T57" fmla="*/ 1636 h 2949"/>
                <a:gd name="T58" fmla="*/ 119 w 2531"/>
                <a:gd name="T59" fmla="*/ 1676 h 2949"/>
                <a:gd name="T60" fmla="*/ 135 w 2531"/>
                <a:gd name="T61" fmla="*/ 1755 h 2949"/>
                <a:gd name="T62" fmla="*/ 119 w 2531"/>
                <a:gd name="T63" fmla="*/ 1802 h 2949"/>
                <a:gd name="T64" fmla="*/ 166 w 2531"/>
                <a:gd name="T65" fmla="*/ 1826 h 2949"/>
                <a:gd name="T66" fmla="*/ 198 w 2531"/>
                <a:gd name="T67" fmla="*/ 1881 h 2949"/>
                <a:gd name="T68" fmla="*/ 159 w 2531"/>
                <a:gd name="T69" fmla="*/ 1937 h 2949"/>
                <a:gd name="T70" fmla="*/ 103 w 2531"/>
                <a:gd name="T71" fmla="*/ 1968 h 2949"/>
                <a:gd name="T72" fmla="*/ 64 w 2531"/>
                <a:gd name="T73" fmla="*/ 1968 h 2949"/>
                <a:gd name="T74" fmla="*/ 32 w 2531"/>
                <a:gd name="T75" fmla="*/ 2016 h 2949"/>
                <a:gd name="T76" fmla="*/ 48 w 2531"/>
                <a:gd name="T77" fmla="*/ 2071 h 2949"/>
                <a:gd name="T78" fmla="*/ 1423 w 2531"/>
                <a:gd name="T79" fmla="*/ 2854 h 2949"/>
                <a:gd name="T80" fmla="*/ 1684 w 2531"/>
                <a:gd name="T81" fmla="*/ 2885 h 2949"/>
                <a:gd name="T82" fmla="*/ 2190 w 2531"/>
                <a:gd name="T83" fmla="*/ 2948 h 2949"/>
                <a:gd name="T84" fmla="*/ 2530 w 2531"/>
                <a:gd name="T85" fmla="*/ 284 h 2949"/>
                <a:gd name="T86" fmla="*/ 752 w 2531"/>
                <a:gd name="T87" fmla="*/ 8 h 2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31" h="2949">
                  <a:moveTo>
                    <a:pt x="752" y="8"/>
                  </a:moveTo>
                  <a:lnTo>
                    <a:pt x="752" y="8"/>
                  </a:lnTo>
                  <a:cubicBezTo>
                    <a:pt x="752" y="0"/>
                    <a:pt x="752" y="0"/>
                    <a:pt x="752" y="0"/>
                  </a:cubicBezTo>
                  <a:cubicBezTo>
                    <a:pt x="744" y="0"/>
                    <a:pt x="736" y="0"/>
                    <a:pt x="736" y="0"/>
                  </a:cubicBezTo>
                  <a:lnTo>
                    <a:pt x="736" y="0"/>
                  </a:lnTo>
                  <a:cubicBezTo>
                    <a:pt x="720" y="0"/>
                    <a:pt x="720" y="0"/>
                    <a:pt x="712" y="0"/>
                  </a:cubicBezTo>
                  <a:lnTo>
                    <a:pt x="712" y="0"/>
                  </a:lnTo>
                  <a:cubicBezTo>
                    <a:pt x="704" y="0"/>
                    <a:pt x="704" y="0"/>
                    <a:pt x="704" y="0"/>
                  </a:cubicBezTo>
                  <a:lnTo>
                    <a:pt x="704" y="0"/>
                  </a:lnTo>
                  <a:lnTo>
                    <a:pt x="704" y="0"/>
                  </a:lnTo>
                  <a:cubicBezTo>
                    <a:pt x="704" y="16"/>
                    <a:pt x="617" y="371"/>
                    <a:pt x="601" y="403"/>
                  </a:cubicBezTo>
                  <a:cubicBezTo>
                    <a:pt x="593" y="435"/>
                    <a:pt x="586" y="435"/>
                    <a:pt x="546" y="458"/>
                  </a:cubicBezTo>
                  <a:cubicBezTo>
                    <a:pt x="506" y="482"/>
                    <a:pt x="522" y="443"/>
                    <a:pt x="506" y="411"/>
                  </a:cubicBezTo>
                  <a:cubicBezTo>
                    <a:pt x="483" y="371"/>
                    <a:pt x="459" y="371"/>
                    <a:pt x="396" y="379"/>
                  </a:cubicBezTo>
                  <a:cubicBezTo>
                    <a:pt x="340" y="379"/>
                    <a:pt x="364" y="411"/>
                    <a:pt x="372" y="443"/>
                  </a:cubicBezTo>
                  <a:cubicBezTo>
                    <a:pt x="380" y="474"/>
                    <a:pt x="380" y="490"/>
                    <a:pt x="372" y="506"/>
                  </a:cubicBezTo>
                  <a:cubicBezTo>
                    <a:pt x="356" y="522"/>
                    <a:pt x="356" y="545"/>
                    <a:pt x="364" y="593"/>
                  </a:cubicBezTo>
                  <a:cubicBezTo>
                    <a:pt x="372" y="640"/>
                    <a:pt x="333" y="632"/>
                    <a:pt x="333" y="680"/>
                  </a:cubicBezTo>
                  <a:cubicBezTo>
                    <a:pt x="333" y="735"/>
                    <a:pt x="348" y="743"/>
                    <a:pt x="356" y="798"/>
                  </a:cubicBezTo>
                  <a:cubicBezTo>
                    <a:pt x="356" y="854"/>
                    <a:pt x="333" y="838"/>
                    <a:pt x="309" y="861"/>
                  </a:cubicBezTo>
                  <a:cubicBezTo>
                    <a:pt x="285" y="885"/>
                    <a:pt x="309" y="909"/>
                    <a:pt x="293" y="956"/>
                  </a:cubicBezTo>
                  <a:cubicBezTo>
                    <a:pt x="285" y="996"/>
                    <a:pt x="309" y="996"/>
                    <a:pt x="325" y="1028"/>
                  </a:cubicBezTo>
                  <a:cubicBezTo>
                    <a:pt x="348" y="1067"/>
                    <a:pt x="356" y="1083"/>
                    <a:pt x="364" y="1107"/>
                  </a:cubicBezTo>
                  <a:cubicBezTo>
                    <a:pt x="364" y="1130"/>
                    <a:pt x="388" y="1194"/>
                    <a:pt x="412" y="1209"/>
                  </a:cubicBezTo>
                  <a:cubicBezTo>
                    <a:pt x="435" y="1225"/>
                    <a:pt x="443" y="1257"/>
                    <a:pt x="427" y="1281"/>
                  </a:cubicBezTo>
                  <a:cubicBezTo>
                    <a:pt x="419" y="1304"/>
                    <a:pt x="404" y="1296"/>
                    <a:pt x="364" y="1312"/>
                  </a:cubicBezTo>
                  <a:cubicBezTo>
                    <a:pt x="333" y="1336"/>
                    <a:pt x="309" y="1376"/>
                    <a:pt x="269" y="1399"/>
                  </a:cubicBezTo>
                  <a:cubicBezTo>
                    <a:pt x="230" y="1423"/>
                    <a:pt x="261" y="1454"/>
                    <a:pt x="253" y="1502"/>
                  </a:cubicBezTo>
                  <a:cubicBezTo>
                    <a:pt x="246" y="1549"/>
                    <a:pt x="198" y="1613"/>
                    <a:pt x="182" y="1636"/>
                  </a:cubicBezTo>
                  <a:cubicBezTo>
                    <a:pt x="175" y="1652"/>
                    <a:pt x="135" y="1644"/>
                    <a:pt x="119" y="1676"/>
                  </a:cubicBezTo>
                  <a:cubicBezTo>
                    <a:pt x="103" y="1707"/>
                    <a:pt x="135" y="1715"/>
                    <a:pt x="135" y="1755"/>
                  </a:cubicBezTo>
                  <a:cubicBezTo>
                    <a:pt x="127" y="1794"/>
                    <a:pt x="119" y="1771"/>
                    <a:pt x="119" y="1802"/>
                  </a:cubicBezTo>
                  <a:cubicBezTo>
                    <a:pt x="111" y="1826"/>
                    <a:pt x="143" y="1810"/>
                    <a:pt x="166" y="1826"/>
                  </a:cubicBezTo>
                  <a:cubicBezTo>
                    <a:pt x="190" y="1842"/>
                    <a:pt x="190" y="1842"/>
                    <a:pt x="198" y="1881"/>
                  </a:cubicBezTo>
                  <a:cubicBezTo>
                    <a:pt x="198" y="1921"/>
                    <a:pt x="159" y="1905"/>
                    <a:pt x="159" y="1937"/>
                  </a:cubicBezTo>
                  <a:cubicBezTo>
                    <a:pt x="159" y="1960"/>
                    <a:pt x="119" y="1968"/>
                    <a:pt x="103" y="1968"/>
                  </a:cubicBezTo>
                  <a:cubicBezTo>
                    <a:pt x="87" y="1968"/>
                    <a:pt x="72" y="1968"/>
                    <a:pt x="64" y="1968"/>
                  </a:cubicBezTo>
                  <a:cubicBezTo>
                    <a:pt x="64" y="1984"/>
                    <a:pt x="48" y="2000"/>
                    <a:pt x="32" y="2016"/>
                  </a:cubicBezTo>
                  <a:cubicBezTo>
                    <a:pt x="0" y="2031"/>
                    <a:pt x="48" y="2071"/>
                    <a:pt x="48" y="2071"/>
                  </a:cubicBezTo>
                  <a:cubicBezTo>
                    <a:pt x="1423" y="2854"/>
                    <a:pt x="1423" y="2854"/>
                    <a:pt x="1423" y="2854"/>
                  </a:cubicBezTo>
                  <a:cubicBezTo>
                    <a:pt x="1423" y="2854"/>
                    <a:pt x="1629" y="2870"/>
                    <a:pt x="1684" y="2885"/>
                  </a:cubicBezTo>
                  <a:cubicBezTo>
                    <a:pt x="1716" y="2901"/>
                    <a:pt x="1969" y="2925"/>
                    <a:pt x="2190" y="2948"/>
                  </a:cubicBezTo>
                  <a:cubicBezTo>
                    <a:pt x="2530" y="284"/>
                    <a:pt x="2530" y="284"/>
                    <a:pt x="2530" y="284"/>
                  </a:cubicBezTo>
                  <a:cubicBezTo>
                    <a:pt x="1526" y="166"/>
                    <a:pt x="918" y="39"/>
                    <a:pt x="752" y="8"/>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83" name="Freeform 182"/>
            <p:cNvSpPr>
              <a:spLocks noChangeArrowheads="1"/>
            </p:cNvSpPr>
            <p:nvPr/>
          </p:nvSpPr>
          <p:spPr bwMode="auto">
            <a:xfrm>
              <a:off x="8493540" y="6367813"/>
              <a:ext cx="1326643" cy="1556255"/>
            </a:xfrm>
            <a:custGeom>
              <a:avLst/>
              <a:gdLst>
                <a:gd name="T0" fmla="*/ 2174 w 2523"/>
                <a:gd name="T1" fmla="*/ 2956 h 2957"/>
                <a:gd name="T2" fmla="*/ 1407 w 2523"/>
                <a:gd name="T3" fmla="*/ 2862 h 2957"/>
                <a:gd name="T4" fmla="*/ 0 w 2523"/>
                <a:gd name="T5" fmla="*/ 2039 h 2957"/>
                <a:gd name="T6" fmla="*/ 40 w 2523"/>
                <a:gd name="T7" fmla="*/ 1976 h 2957"/>
                <a:gd name="T8" fmla="*/ 143 w 2523"/>
                <a:gd name="T9" fmla="*/ 1945 h 2957"/>
                <a:gd name="T10" fmla="*/ 174 w 2523"/>
                <a:gd name="T11" fmla="*/ 1889 h 2957"/>
                <a:gd name="T12" fmla="*/ 95 w 2523"/>
                <a:gd name="T13" fmla="*/ 1810 h 2957"/>
                <a:gd name="T14" fmla="*/ 103 w 2523"/>
                <a:gd name="T15" fmla="*/ 1723 h 2957"/>
                <a:gd name="T16" fmla="*/ 166 w 2523"/>
                <a:gd name="T17" fmla="*/ 1636 h 2957"/>
                <a:gd name="T18" fmla="*/ 230 w 2523"/>
                <a:gd name="T19" fmla="*/ 1462 h 2957"/>
                <a:gd name="T20" fmla="*/ 348 w 2523"/>
                <a:gd name="T21" fmla="*/ 1320 h 2957"/>
                <a:gd name="T22" fmla="*/ 411 w 2523"/>
                <a:gd name="T23" fmla="*/ 1249 h 2957"/>
                <a:gd name="T24" fmla="*/ 317 w 2523"/>
                <a:gd name="T25" fmla="*/ 1059 h 2957"/>
                <a:gd name="T26" fmla="*/ 277 w 2523"/>
                <a:gd name="T27" fmla="*/ 956 h 2957"/>
                <a:gd name="T28" fmla="*/ 317 w 2523"/>
                <a:gd name="T29" fmla="*/ 854 h 2957"/>
                <a:gd name="T30" fmla="*/ 309 w 2523"/>
                <a:gd name="T31" fmla="*/ 688 h 2957"/>
                <a:gd name="T32" fmla="*/ 356 w 2523"/>
                <a:gd name="T33" fmla="*/ 514 h 2957"/>
                <a:gd name="T34" fmla="*/ 348 w 2523"/>
                <a:gd name="T35" fmla="*/ 435 h 2957"/>
                <a:gd name="T36" fmla="*/ 419 w 2523"/>
                <a:gd name="T37" fmla="*/ 379 h 2957"/>
                <a:gd name="T38" fmla="*/ 514 w 2523"/>
                <a:gd name="T39" fmla="*/ 466 h 2957"/>
                <a:gd name="T40" fmla="*/ 585 w 2523"/>
                <a:gd name="T41" fmla="*/ 411 h 2957"/>
                <a:gd name="T42" fmla="*/ 688 w 2523"/>
                <a:gd name="T43" fmla="*/ 0 h 2957"/>
                <a:gd name="T44" fmla="*/ 720 w 2523"/>
                <a:gd name="T45" fmla="*/ 8 h 2957"/>
                <a:gd name="T46" fmla="*/ 736 w 2523"/>
                <a:gd name="T47" fmla="*/ 8 h 2957"/>
                <a:gd name="T48" fmla="*/ 2522 w 2523"/>
                <a:gd name="T49" fmla="*/ 292 h 2957"/>
                <a:gd name="T50" fmla="*/ 1407 w 2523"/>
                <a:gd name="T51" fmla="*/ 2854 h 2957"/>
                <a:gd name="T52" fmla="*/ 1993 w 2523"/>
                <a:gd name="T53" fmla="*/ 2933 h 2957"/>
                <a:gd name="T54" fmla="*/ 807 w 2523"/>
                <a:gd name="T55" fmla="*/ 32 h 2957"/>
                <a:gd name="T56" fmla="*/ 712 w 2523"/>
                <a:gd name="T57" fmla="*/ 16 h 2957"/>
                <a:gd name="T58" fmla="*/ 688 w 2523"/>
                <a:gd name="T59" fmla="*/ 8 h 2957"/>
                <a:gd name="T60" fmla="*/ 530 w 2523"/>
                <a:gd name="T61" fmla="*/ 466 h 2957"/>
                <a:gd name="T62" fmla="*/ 483 w 2523"/>
                <a:gd name="T63" fmla="*/ 419 h 2957"/>
                <a:gd name="T64" fmla="*/ 348 w 2523"/>
                <a:gd name="T65" fmla="*/ 403 h 2957"/>
                <a:gd name="T66" fmla="*/ 356 w 2523"/>
                <a:gd name="T67" fmla="*/ 458 h 2957"/>
                <a:gd name="T68" fmla="*/ 332 w 2523"/>
                <a:gd name="T69" fmla="*/ 648 h 2957"/>
                <a:gd name="T70" fmla="*/ 340 w 2523"/>
                <a:gd name="T71" fmla="*/ 806 h 2957"/>
                <a:gd name="T72" fmla="*/ 285 w 2523"/>
                <a:gd name="T73" fmla="*/ 917 h 2957"/>
                <a:gd name="T74" fmla="*/ 317 w 2523"/>
                <a:gd name="T75" fmla="*/ 1036 h 2957"/>
                <a:gd name="T76" fmla="*/ 396 w 2523"/>
                <a:gd name="T77" fmla="*/ 1217 h 2957"/>
                <a:gd name="T78" fmla="*/ 388 w 2523"/>
                <a:gd name="T79" fmla="*/ 1312 h 2957"/>
                <a:gd name="T80" fmla="*/ 253 w 2523"/>
                <a:gd name="T81" fmla="*/ 1407 h 2957"/>
                <a:gd name="T82" fmla="*/ 182 w 2523"/>
                <a:gd name="T83" fmla="*/ 1628 h 2957"/>
                <a:gd name="T84" fmla="*/ 103 w 2523"/>
                <a:gd name="T85" fmla="*/ 1684 h 2957"/>
                <a:gd name="T86" fmla="*/ 111 w 2523"/>
                <a:gd name="T87" fmla="*/ 1795 h 2957"/>
                <a:gd name="T88" fmla="*/ 150 w 2523"/>
                <a:gd name="T89" fmla="*/ 1834 h 2957"/>
                <a:gd name="T90" fmla="*/ 166 w 2523"/>
                <a:gd name="T91" fmla="*/ 1921 h 2957"/>
                <a:gd name="T92" fmla="*/ 48 w 2523"/>
                <a:gd name="T93" fmla="*/ 1984 h 2957"/>
                <a:gd name="T94" fmla="*/ 32 w 2523"/>
                <a:gd name="T95" fmla="*/ 2071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3" h="2957">
                  <a:moveTo>
                    <a:pt x="2174" y="2956"/>
                  </a:moveTo>
                  <a:lnTo>
                    <a:pt x="2174" y="2956"/>
                  </a:lnTo>
                  <a:lnTo>
                    <a:pt x="2174" y="2956"/>
                  </a:lnTo>
                  <a:cubicBezTo>
                    <a:pt x="2111" y="2949"/>
                    <a:pt x="2056" y="2941"/>
                    <a:pt x="1993" y="2941"/>
                  </a:cubicBezTo>
                  <a:cubicBezTo>
                    <a:pt x="1826" y="2925"/>
                    <a:pt x="1692" y="2909"/>
                    <a:pt x="1668" y="2901"/>
                  </a:cubicBezTo>
                  <a:cubicBezTo>
                    <a:pt x="1613" y="2885"/>
                    <a:pt x="1407" y="2862"/>
                    <a:pt x="1407" y="2862"/>
                  </a:cubicBezTo>
                  <a:lnTo>
                    <a:pt x="1407" y="2862"/>
                  </a:lnTo>
                  <a:cubicBezTo>
                    <a:pt x="32" y="2079"/>
                    <a:pt x="32" y="2079"/>
                    <a:pt x="32" y="2079"/>
                  </a:cubicBezTo>
                  <a:cubicBezTo>
                    <a:pt x="24" y="2079"/>
                    <a:pt x="0" y="2055"/>
                    <a:pt x="0" y="2039"/>
                  </a:cubicBezTo>
                  <a:cubicBezTo>
                    <a:pt x="0" y="2032"/>
                    <a:pt x="8" y="2024"/>
                    <a:pt x="16" y="2016"/>
                  </a:cubicBezTo>
                  <a:cubicBezTo>
                    <a:pt x="32" y="2000"/>
                    <a:pt x="48" y="1992"/>
                    <a:pt x="40" y="1984"/>
                  </a:cubicBezTo>
                  <a:cubicBezTo>
                    <a:pt x="40" y="1976"/>
                    <a:pt x="40" y="1976"/>
                    <a:pt x="40" y="1976"/>
                  </a:cubicBezTo>
                  <a:lnTo>
                    <a:pt x="40" y="1976"/>
                  </a:lnTo>
                  <a:cubicBezTo>
                    <a:pt x="56" y="1976"/>
                    <a:pt x="71" y="1968"/>
                    <a:pt x="87" y="1968"/>
                  </a:cubicBezTo>
                  <a:cubicBezTo>
                    <a:pt x="95" y="1968"/>
                    <a:pt x="135" y="1968"/>
                    <a:pt x="143" y="1945"/>
                  </a:cubicBezTo>
                  <a:cubicBezTo>
                    <a:pt x="143" y="1929"/>
                    <a:pt x="150" y="1921"/>
                    <a:pt x="159" y="1921"/>
                  </a:cubicBezTo>
                  <a:cubicBezTo>
                    <a:pt x="166" y="1913"/>
                    <a:pt x="174" y="1913"/>
                    <a:pt x="174" y="1889"/>
                  </a:cubicBezTo>
                  <a:lnTo>
                    <a:pt x="174" y="1889"/>
                  </a:lnTo>
                  <a:cubicBezTo>
                    <a:pt x="174" y="1850"/>
                    <a:pt x="166" y="1850"/>
                    <a:pt x="150" y="1834"/>
                  </a:cubicBezTo>
                  <a:cubicBezTo>
                    <a:pt x="135" y="1834"/>
                    <a:pt x="127" y="1834"/>
                    <a:pt x="119" y="1834"/>
                  </a:cubicBezTo>
                  <a:cubicBezTo>
                    <a:pt x="111" y="1826"/>
                    <a:pt x="95" y="1826"/>
                    <a:pt x="95" y="1810"/>
                  </a:cubicBezTo>
                  <a:cubicBezTo>
                    <a:pt x="95" y="1795"/>
                    <a:pt x="103" y="1795"/>
                    <a:pt x="103" y="1786"/>
                  </a:cubicBezTo>
                  <a:cubicBezTo>
                    <a:pt x="111" y="1786"/>
                    <a:pt x="111" y="1779"/>
                    <a:pt x="111" y="1763"/>
                  </a:cubicBezTo>
                  <a:cubicBezTo>
                    <a:pt x="111" y="1747"/>
                    <a:pt x="111" y="1739"/>
                    <a:pt x="103" y="1723"/>
                  </a:cubicBezTo>
                  <a:cubicBezTo>
                    <a:pt x="95" y="1708"/>
                    <a:pt x="87" y="1700"/>
                    <a:pt x="95" y="1684"/>
                  </a:cubicBezTo>
                  <a:cubicBezTo>
                    <a:pt x="111" y="1660"/>
                    <a:pt x="127" y="1660"/>
                    <a:pt x="135" y="1652"/>
                  </a:cubicBezTo>
                  <a:cubicBezTo>
                    <a:pt x="150" y="1652"/>
                    <a:pt x="159" y="1644"/>
                    <a:pt x="166" y="1636"/>
                  </a:cubicBezTo>
                  <a:cubicBezTo>
                    <a:pt x="166" y="1636"/>
                    <a:pt x="174" y="1628"/>
                    <a:pt x="174" y="1621"/>
                  </a:cubicBezTo>
                  <a:cubicBezTo>
                    <a:pt x="198" y="1589"/>
                    <a:pt x="230" y="1542"/>
                    <a:pt x="237" y="1510"/>
                  </a:cubicBezTo>
                  <a:cubicBezTo>
                    <a:pt x="237" y="1486"/>
                    <a:pt x="237" y="1478"/>
                    <a:pt x="230" y="1462"/>
                  </a:cubicBezTo>
                  <a:cubicBezTo>
                    <a:pt x="230" y="1439"/>
                    <a:pt x="230" y="1415"/>
                    <a:pt x="253" y="1399"/>
                  </a:cubicBezTo>
                  <a:cubicBezTo>
                    <a:pt x="277" y="1391"/>
                    <a:pt x="285" y="1375"/>
                    <a:pt x="301" y="1360"/>
                  </a:cubicBezTo>
                  <a:cubicBezTo>
                    <a:pt x="317" y="1344"/>
                    <a:pt x="332" y="1328"/>
                    <a:pt x="348" y="1320"/>
                  </a:cubicBezTo>
                  <a:cubicBezTo>
                    <a:pt x="364" y="1312"/>
                    <a:pt x="380" y="1304"/>
                    <a:pt x="388" y="1304"/>
                  </a:cubicBezTo>
                  <a:cubicBezTo>
                    <a:pt x="396" y="1296"/>
                    <a:pt x="403" y="1296"/>
                    <a:pt x="411" y="1289"/>
                  </a:cubicBezTo>
                  <a:cubicBezTo>
                    <a:pt x="411" y="1281"/>
                    <a:pt x="419" y="1265"/>
                    <a:pt x="411" y="1249"/>
                  </a:cubicBezTo>
                  <a:cubicBezTo>
                    <a:pt x="411" y="1233"/>
                    <a:pt x="403" y="1225"/>
                    <a:pt x="388" y="1217"/>
                  </a:cubicBezTo>
                  <a:cubicBezTo>
                    <a:pt x="364" y="1209"/>
                    <a:pt x="348" y="1138"/>
                    <a:pt x="340" y="1115"/>
                  </a:cubicBezTo>
                  <a:cubicBezTo>
                    <a:pt x="340" y="1091"/>
                    <a:pt x="332" y="1083"/>
                    <a:pt x="317" y="1059"/>
                  </a:cubicBezTo>
                  <a:cubicBezTo>
                    <a:pt x="317" y="1059"/>
                    <a:pt x="317" y="1051"/>
                    <a:pt x="309" y="1044"/>
                  </a:cubicBezTo>
                  <a:cubicBezTo>
                    <a:pt x="301" y="1028"/>
                    <a:pt x="293" y="1020"/>
                    <a:pt x="293" y="1012"/>
                  </a:cubicBezTo>
                  <a:cubicBezTo>
                    <a:pt x="277" y="1004"/>
                    <a:pt x="269" y="988"/>
                    <a:pt x="277" y="956"/>
                  </a:cubicBezTo>
                  <a:cubicBezTo>
                    <a:pt x="277" y="941"/>
                    <a:pt x="277" y="925"/>
                    <a:pt x="277" y="917"/>
                  </a:cubicBezTo>
                  <a:cubicBezTo>
                    <a:pt x="277" y="893"/>
                    <a:pt x="277" y="885"/>
                    <a:pt x="293" y="869"/>
                  </a:cubicBezTo>
                  <a:cubicBezTo>
                    <a:pt x="301" y="862"/>
                    <a:pt x="309" y="854"/>
                    <a:pt x="317" y="854"/>
                  </a:cubicBezTo>
                  <a:cubicBezTo>
                    <a:pt x="332" y="846"/>
                    <a:pt x="340" y="838"/>
                    <a:pt x="332" y="806"/>
                  </a:cubicBezTo>
                  <a:cubicBezTo>
                    <a:pt x="332" y="783"/>
                    <a:pt x="324" y="767"/>
                    <a:pt x="324" y="751"/>
                  </a:cubicBezTo>
                  <a:cubicBezTo>
                    <a:pt x="317" y="735"/>
                    <a:pt x="309" y="719"/>
                    <a:pt x="309" y="688"/>
                  </a:cubicBezTo>
                  <a:cubicBezTo>
                    <a:pt x="309" y="664"/>
                    <a:pt x="324" y="656"/>
                    <a:pt x="332" y="648"/>
                  </a:cubicBezTo>
                  <a:cubicBezTo>
                    <a:pt x="340" y="632"/>
                    <a:pt x="348" y="625"/>
                    <a:pt x="340" y="601"/>
                  </a:cubicBezTo>
                  <a:cubicBezTo>
                    <a:pt x="332" y="553"/>
                    <a:pt x="340" y="530"/>
                    <a:pt x="356" y="514"/>
                  </a:cubicBezTo>
                  <a:cubicBezTo>
                    <a:pt x="364" y="498"/>
                    <a:pt x="356" y="490"/>
                    <a:pt x="348" y="458"/>
                  </a:cubicBezTo>
                  <a:cubicBezTo>
                    <a:pt x="348" y="451"/>
                    <a:pt x="348" y="451"/>
                    <a:pt x="348" y="451"/>
                  </a:cubicBezTo>
                  <a:cubicBezTo>
                    <a:pt x="348" y="443"/>
                    <a:pt x="348" y="443"/>
                    <a:pt x="348" y="435"/>
                  </a:cubicBezTo>
                  <a:cubicBezTo>
                    <a:pt x="340" y="419"/>
                    <a:pt x="332" y="403"/>
                    <a:pt x="340" y="395"/>
                  </a:cubicBezTo>
                  <a:cubicBezTo>
                    <a:pt x="348" y="387"/>
                    <a:pt x="364" y="379"/>
                    <a:pt x="380" y="379"/>
                  </a:cubicBezTo>
                  <a:cubicBezTo>
                    <a:pt x="396" y="379"/>
                    <a:pt x="411" y="379"/>
                    <a:pt x="419" y="379"/>
                  </a:cubicBezTo>
                  <a:cubicBezTo>
                    <a:pt x="451" y="379"/>
                    <a:pt x="475" y="387"/>
                    <a:pt x="490" y="411"/>
                  </a:cubicBezTo>
                  <a:cubicBezTo>
                    <a:pt x="498" y="427"/>
                    <a:pt x="498" y="443"/>
                    <a:pt x="506" y="451"/>
                  </a:cubicBezTo>
                  <a:cubicBezTo>
                    <a:pt x="506" y="466"/>
                    <a:pt x="506" y="466"/>
                    <a:pt x="514" y="466"/>
                  </a:cubicBezTo>
                  <a:cubicBezTo>
                    <a:pt x="514" y="466"/>
                    <a:pt x="522" y="466"/>
                    <a:pt x="530" y="458"/>
                  </a:cubicBezTo>
                  <a:cubicBezTo>
                    <a:pt x="538" y="458"/>
                    <a:pt x="538" y="458"/>
                    <a:pt x="538" y="458"/>
                  </a:cubicBezTo>
                  <a:cubicBezTo>
                    <a:pt x="570" y="435"/>
                    <a:pt x="577" y="435"/>
                    <a:pt x="585" y="411"/>
                  </a:cubicBezTo>
                  <a:cubicBezTo>
                    <a:pt x="601" y="379"/>
                    <a:pt x="680" y="24"/>
                    <a:pt x="680" y="8"/>
                  </a:cubicBezTo>
                  <a:cubicBezTo>
                    <a:pt x="680" y="0"/>
                    <a:pt x="680" y="0"/>
                    <a:pt x="688" y="0"/>
                  </a:cubicBezTo>
                  <a:lnTo>
                    <a:pt x="688" y="0"/>
                  </a:lnTo>
                  <a:lnTo>
                    <a:pt x="696" y="0"/>
                  </a:lnTo>
                  <a:lnTo>
                    <a:pt x="696" y="0"/>
                  </a:lnTo>
                  <a:cubicBezTo>
                    <a:pt x="704" y="0"/>
                    <a:pt x="704" y="0"/>
                    <a:pt x="720" y="8"/>
                  </a:cubicBezTo>
                  <a:lnTo>
                    <a:pt x="720" y="8"/>
                  </a:lnTo>
                  <a:cubicBezTo>
                    <a:pt x="728" y="8"/>
                    <a:pt x="728" y="8"/>
                    <a:pt x="736" y="8"/>
                  </a:cubicBezTo>
                  <a:lnTo>
                    <a:pt x="736" y="8"/>
                  </a:lnTo>
                  <a:cubicBezTo>
                    <a:pt x="751" y="16"/>
                    <a:pt x="775" y="16"/>
                    <a:pt x="807" y="24"/>
                  </a:cubicBezTo>
                  <a:cubicBezTo>
                    <a:pt x="1052" y="71"/>
                    <a:pt x="1621" y="182"/>
                    <a:pt x="2514" y="292"/>
                  </a:cubicBezTo>
                  <a:cubicBezTo>
                    <a:pt x="2522" y="292"/>
                    <a:pt x="2522" y="292"/>
                    <a:pt x="2522" y="292"/>
                  </a:cubicBezTo>
                  <a:lnTo>
                    <a:pt x="2522" y="292"/>
                  </a:lnTo>
                  <a:cubicBezTo>
                    <a:pt x="2174" y="2956"/>
                    <a:pt x="2174" y="2956"/>
                    <a:pt x="2174" y="2956"/>
                  </a:cubicBezTo>
                  <a:lnTo>
                    <a:pt x="1407" y="2854"/>
                  </a:lnTo>
                  <a:lnTo>
                    <a:pt x="1407" y="2854"/>
                  </a:lnTo>
                  <a:cubicBezTo>
                    <a:pt x="1423" y="2862"/>
                    <a:pt x="1621" y="2878"/>
                    <a:pt x="1668" y="2893"/>
                  </a:cubicBezTo>
                  <a:cubicBezTo>
                    <a:pt x="1692" y="2901"/>
                    <a:pt x="1834" y="2917"/>
                    <a:pt x="1993" y="2933"/>
                  </a:cubicBezTo>
                  <a:cubicBezTo>
                    <a:pt x="2056" y="2941"/>
                    <a:pt x="2111" y="2941"/>
                    <a:pt x="2166" y="2949"/>
                  </a:cubicBezTo>
                  <a:cubicBezTo>
                    <a:pt x="2514" y="300"/>
                    <a:pt x="2514" y="300"/>
                    <a:pt x="2514" y="300"/>
                  </a:cubicBezTo>
                  <a:cubicBezTo>
                    <a:pt x="1613" y="190"/>
                    <a:pt x="1044" y="79"/>
                    <a:pt x="807" y="32"/>
                  </a:cubicBezTo>
                  <a:cubicBezTo>
                    <a:pt x="775" y="24"/>
                    <a:pt x="751" y="16"/>
                    <a:pt x="736" y="16"/>
                  </a:cubicBezTo>
                  <a:lnTo>
                    <a:pt x="736" y="16"/>
                  </a:lnTo>
                  <a:cubicBezTo>
                    <a:pt x="712" y="16"/>
                    <a:pt x="712" y="16"/>
                    <a:pt x="712" y="16"/>
                  </a:cubicBezTo>
                  <a:cubicBezTo>
                    <a:pt x="704" y="8"/>
                    <a:pt x="696" y="8"/>
                    <a:pt x="696" y="8"/>
                  </a:cubicBezTo>
                  <a:lnTo>
                    <a:pt x="696" y="8"/>
                  </a:lnTo>
                  <a:lnTo>
                    <a:pt x="688" y="8"/>
                  </a:lnTo>
                  <a:cubicBezTo>
                    <a:pt x="688" y="47"/>
                    <a:pt x="601" y="387"/>
                    <a:pt x="593" y="411"/>
                  </a:cubicBezTo>
                  <a:cubicBezTo>
                    <a:pt x="577" y="443"/>
                    <a:pt x="570" y="443"/>
                    <a:pt x="538" y="466"/>
                  </a:cubicBezTo>
                  <a:cubicBezTo>
                    <a:pt x="530" y="466"/>
                    <a:pt x="530" y="466"/>
                    <a:pt x="530" y="466"/>
                  </a:cubicBezTo>
                  <a:cubicBezTo>
                    <a:pt x="522" y="474"/>
                    <a:pt x="522" y="474"/>
                    <a:pt x="514" y="474"/>
                  </a:cubicBezTo>
                  <a:cubicBezTo>
                    <a:pt x="498" y="474"/>
                    <a:pt x="498" y="466"/>
                    <a:pt x="498" y="451"/>
                  </a:cubicBezTo>
                  <a:cubicBezTo>
                    <a:pt x="490" y="443"/>
                    <a:pt x="490" y="427"/>
                    <a:pt x="483" y="419"/>
                  </a:cubicBezTo>
                  <a:cubicBezTo>
                    <a:pt x="467" y="395"/>
                    <a:pt x="451" y="387"/>
                    <a:pt x="419" y="387"/>
                  </a:cubicBezTo>
                  <a:cubicBezTo>
                    <a:pt x="411" y="387"/>
                    <a:pt x="396" y="387"/>
                    <a:pt x="380" y="387"/>
                  </a:cubicBezTo>
                  <a:cubicBezTo>
                    <a:pt x="364" y="387"/>
                    <a:pt x="356" y="395"/>
                    <a:pt x="348" y="403"/>
                  </a:cubicBezTo>
                  <a:cubicBezTo>
                    <a:pt x="340" y="411"/>
                    <a:pt x="348" y="419"/>
                    <a:pt x="348" y="435"/>
                  </a:cubicBezTo>
                  <a:cubicBezTo>
                    <a:pt x="356" y="435"/>
                    <a:pt x="356" y="443"/>
                    <a:pt x="356" y="451"/>
                  </a:cubicBezTo>
                  <a:cubicBezTo>
                    <a:pt x="356" y="458"/>
                    <a:pt x="356" y="458"/>
                    <a:pt x="356" y="458"/>
                  </a:cubicBezTo>
                  <a:cubicBezTo>
                    <a:pt x="364" y="490"/>
                    <a:pt x="372" y="506"/>
                    <a:pt x="356" y="522"/>
                  </a:cubicBezTo>
                  <a:cubicBezTo>
                    <a:pt x="348" y="530"/>
                    <a:pt x="340" y="553"/>
                    <a:pt x="348" y="601"/>
                  </a:cubicBezTo>
                  <a:cubicBezTo>
                    <a:pt x="356" y="632"/>
                    <a:pt x="340" y="640"/>
                    <a:pt x="332" y="648"/>
                  </a:cubicBezTo>
                  <a:cubicBezTo>
                    <a:pt x="324" y="664"/>
                    <a:pt x="317" y="672"/>
                    <a:pt x="317" y="688"/>
                  </a:cubicBezTo>
                  <a:cubicBezTo>
                    <a:pt x="317" y="719"/>
                    <a:pt x="324" y="735"/>
                    <a:pt x="332" y="751"/>
                  </a:cubicBezTo>
                  <a:cubicBezTo>
                    <a:pt x="332" y="767"/>
                    <a:pt x="340" y="783"/>
                    <a:pt x="340" y="806"/>
                  </a:cubicBezTo>
                  <a:cubicBezTo>
                    <a:pt x="348" y="838"/>
                    <a:pt x="332" y="846"/>
                    <a:pt x="317" y="854"/>
                  </a:cubicBezTo>
                  <a:cubicBezTo>
                    <a:pt x="317" y="862"/>
                    <a:pt x="309" y="862"/>
                    <a:pt x="301" y="869"/>
                  </a:cubicBezTo>
                  <a:cubicBezTo>
                    <a:pt x="285" y="885"/>
                    <a:pt x="285" y="901"/>
                    <a:pt x="285" y="917"/>
                  </a:cubicBezTo>
                  <a:cubicBezTo>
                    <a:pt x="285" y="925"/>
                    <a:pt x="285" y="941"/>
                    <a:pt x="285" y="964"/>
                  </a:cubicBezTo>
                  <a:cubicBezTo>
                    <a:pt x="277" y="988"/>
                    <a:pt x="285" y="996"/>
                    <a:pt x="293" y="1012"/>
                  </a:cubicBezTo>
                  <a:cubicBezTo>
                    <a:pt x="301" y="1020"/>
                    <a:pt x="309" y="1028"/>
                    <a:pt x="317" y="1036"/>
                  </a:cubicBezTo>
                  <a:cubicBezTo>
                    <a:pt x="317" y="1044"/>
                    <a:pt x="324" y="1051"/>
                    <a:pt x="324" y="1059"/>
                  </a:cubicBezTo>
                  <a:cubicBezTo>
                    <a:pt x="340" y="1075"/>
                    <a:pt x="348" y="1091"/>
                    <a:pt x="348" y="1115"/>
                  </a:cubicBezTo>
                  <a:cubicBezTo>
                    <a:pt x="348" y="1138"/>
                    <a:pt x="372" y="1202"/>
                    <a:pt x="396" y="1217"/>
                  </a:cubicBezTo>
                  <a:cubicBezTo>
                    <a:pt x="403" y="1217"/>
                    <a:pt x="419" y="1233"/>
                    <a:pt x="419" y="1249"/>
                  </a:cubicBezTo>
                  <a:cubicBezTo>
                    <a:pt x="427" y="1265"/>
                    <a:pt x="419" y="1281"/>
                    <a:pt x="419" y="1289"/>
                  </a:cubicBezTo>
                  <a:cubicBezTo>
                    <a:pt x="411" y="1304"/>
                    <a:pt x="396" y="1304"/>
                    <a:pt x="388" y="1312"/>
                  </a:cubicBezTo>
                  <a:cubicBezTo>
                    <a:pt x="380" y="1312"/>
                    <a:pt x="364" y="1320"/>
                    <a:pt x="356" y="1328"/>
                  </a:cubicBezTo>
                  <a:cubicBezTo>
                    <a:pt x="332" y="1336"/>
                    <a:pt x="324" y="1352"/>
                    <a:pt x="309" y="1368"/>
                  </a:cubicBezTo>
                  <a:cubicBezTo>
                    <a:pt x="293" y="1384"/>
                    <a:pt x="277" y="1399"/>
                    <a:pt x="253" y="1407"/>
                  </a:cubicBezTo>
                  <a:cubicBezTo>
                    <a:pt x="237" y="1423"/>
                    <a:pt x="237" y="1439"/>
                    <a:pt x="237" y="1462"/>
                  </a:cubicBezTo>
                  <a:cubicBezTo>
                    <a:pt x="245" y="1470"/>
                    <a:pt x="245" y="1486"/>
                    <a:pt x="245" y="1510"/>
                  </a:cubicBezTo>
                  <a:cubicBezTo>
                    <a:pt x="237" y="1549"/>
                    <a:pt x="198" y="1597"/>
                    <a:pt x="182" y="1628"/>
                  </a:cubicBezTo>
                  <a:cubicBezTo>
                    <a:pt x="174" y="1636"/>
                    <a:pt x="174" y="1636"/>
                    <a:pt x="174" y="1644"/>
                  </a:cubicBezTo>
                  <a:cubicBezTo>
                    <a:pt x="166" y="1652"/>
                    <a:pt x="150" y="1660"/>
                    <a:pt x="143" y="1660"/>
                  </a:cubicBezTo>
                  <a:cubicBezTo>
                    <a:pt x="127" y="1668"/>
                    <a:pt x="111" y="1668"/>
                    <a:pt x="103" y="1684"/>
                  </a:cubicBezTo>
                  <a:cubicBezTo>
                    <a:pt x="95" y="1700"/>
                    <a:pt x="103" y="1708"/>
                    <a:pt x="111" y="1723"/>
                  </a:cubicBezTo>
                  <a:cubicBezTo>
                    <a:pt x="119" y="1731"/>
                    <a:pt x="119" y="1747"/>
                    <a:pt x="119" y="1763"/>
                  </a:cubicBezTo>
                  <a:cubicBezTo>
                    <a:pt x="119" y="1786"/>
                    <a:pt x="111" y="1786"/>
                    <a:pt x="111" y="1795"/>
                  </a:cubicBezTo>
                  <a:cubicBezTo>
                    <a:pt x="103" y="1795"/>
                    <a:pt x="103" y="1795"/>
                    <a:pt x="103" y="1810"/>
                  </a:cubicBezTo>
                  <a:cubicBezTo>
                    <a:pt x="103" y="1818"/>
                    <a:pt x="111" y="1826"/>
                    <a:pt x="119" y="1826"/>
                  </a:cubicBezTo>
                  <a:cubicBezTo>
                    <a:pt x="127" y="1826"/>
                    <a:pt x="143" y="1826"/>
                    <a:pt x="150" y="1834"/>
                  </a:cubicBezTo>
                  <a:cubicBezTo>
                    <a:pt x="174" y="1842"/>
                    <a:pt x="174" y="1850"/>
                    <a:pt x="182" y="1889"/>
                  </a:cubicBezTo>
                  <a:lnTo>
                    <a:pt x="182" y="1889"/>
                  </a:lnTo>
                  <a:cubicBezTo>
                    <a:pt x="182" y="1913"/>
                    <a:pt x="174" y="1921"/>
                    <a:pt x="166" y="1921"/>
                  </a:cubicBezTo>
                  <a:cubicBezTo>
                    <a:pt x="159" y="1929"/>
                    <a:pt x="150" y="1929"/>
                    <a:pt x="150" y="1945"/>
                  </a:cubicBezTo>
                  <a:cubicBezTo>
                    <a:pt x="143" y="1976"/>
                    <a:pt x="95" y="1976"/>
                    <a:pt x="87" y="1976"/>
                  </a:cubicBezTo>
                  <a:cubicBezTo>
                    <a:pt x="71" y="1976"/>
                    <a:pt x="64" y="1976"/>
                    <a:pt x="48" y="1984"/>
                  </a:cubicBezTo>
                  <a:cubicBezTo>
                    <a:pt x="56" y="1992"/>
                    <a:pt x="40" y="2008"/>
                    <a:pt x="16" y="2024"/>
                  </a:cubicBezTo>
                  <a:cubicBezTo>
                    <a:pt x="16" y="2032"/>
                    <a:pt x="8" y="2032"/>
                    <a:pt x="8" y="2039"/>
                  </a:cubicBezTo>
                  <a:cubicBezTo>
                    <a:pt x="8" y="2055"/>
                    <a:pt x="32" y="2071"/>
                    <a:pt x="32" y="2071"/>
                  </a:cubicBezTo>
                  <a:cubicBezTo>
                    <a:pt x="1407" y="2854"/>
                    <a:pt x="1407" y="2854"/>
                    <a:pt x="1407" y="2854"/>
                  </a:cubicBezTo>
                  <a:lnTo>
                    <a:pt x="2174" y="2956"/>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84" name="Freeform 183"/>
            <p:cNvSpPr>
              <a:spLocks noChangeArrowheads="1"/>
            </p:cNvSpPr>
            <p:nvPr/>
          </p:nvSpPr>
          <p:spPr bwMode="auto">
            <a:xfrm>
              <a:off x="9815544" y="5523585"/>
              <a:ext cx="1435651" cy="1117905"/>
            </a:xfrm>
            <a:custGeom>
              <a:avLst/>
              <a:gdLst>
                <a:gd name="T0" fmla="*/ 2720 w 2729"/>
                <a:gd name="T1" fmla="*/ 269 h 2127"/>
                <a:gd name="T2" fmla="*/ 2720 w 2729"/>
                <a:gd name="T3" fmla="*/ 269 h 2127"/>
                <a:gd name="T4" fmla="*/ 2649 w 2729"/>
                <a:gd name="T5" fmla="*/ 222 h 2127"/>
                <a:gd name="T6" fmla="*/ 245 w 2729"/>
                <a:gd name="T7" fmla="*/ 0 h 2127"/>
                <a:gd name="T8" fmla="*/ 0 w 2729"/>
                <a:gd name="T9" fmla="*/ 1896 h 2127"/>
                <a:gd name="T10" fmla="*/ 1890 w 2729"/>
                <a:gd name="T11" fmla="*/ 2078 h 2127"/>
                <a:gd name="T12" fmla="*/ 1898 w 2729"/>
                <a:gd name="T13" fmla="*/ 2078 h 2127"/>
                <a:gd name="T14" fmla="*/ 2253 w 2729"/>
                <a:gd name="T15" fmla="*/ 2102 h 2127"/>
                <a:gd name="T16" fmla="*/ 2625 w 2729"/>
                <a:gd name="T17" fmla="*/ 2126 h 2127"/>
                <a:gd name="T18" fmla="*/ 2720 w 2729"/>
                <a:gd name="T19" fmla="*/ 269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9" h="2127">
                  <a:moveTo>
                    <a:pt x="2720" y="269"/>
                  </a:moveTo>
                  <a:lnTo>
                    <a:pt x="2720" y="269"/>
                  </a:lnTo>
                  <a:cubicBezTo>
                    <a:pt x="2712" y="206"/>
                    <a:pt x="2649" y="222"/>
                    <a:pt x="2649" y="222"/>
                  </a:cubicBezTo>
                  <a:cubicBezTo>
                    <a:pt x="2269" y="269"/>
                    <a:pt x="245" y="0"/>
                    <a:pt x="245" y="0"/>
                  </a:cubicBezTo>
                  <a:cubicBezTo>
                    <a:pt x="0" y="1896"/>
                    <a:pt x="0" y="1896"/>
                    <a:pt x="0" y="1896"/>
                  </a:cubicBezTo>
                  <a:cubicBezTo>
                    <a:pt x="522" y="1968"/>
                    <a:pt x="1155" y="2031"/>
                    <a:pt x="1890" y="2078"/>
                  </a:cubicBezTo>
                  <a:lnTo>
                    <a:pt x="1898" y="2078"/>
                  </a:lnTo>
                  <a:cubicBezTo>
                    <a:pt x="2016" y="2086"/>
                    <a:pt x="2135" y="2094"/>
                    <a:pt x="2253" y="2102"/>
                  </a:cubicBezTo>
                  <a:cubicBezTo>
                    <a:pt x="2380" y="2110"/>
                    <a:pt x="2498" y="2118"/>
                    <a:pt x="2625" y="2126"/>
                  </a:cubicBezTo>
                  <a:cubicBezTo>
                    <a:pt x="2664" y="1493"/>
                    <a:pt x="2728" y="324"/>
                    <a:pt x="2720" y="269"/>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85" name="Freeform 184"/>
            <p:cNvSpPr>
              <a:spLocks noChangeArrowheads="1"/>
            </p:cNvSpPr>
            <p:nvPr/>
          </p:nvSpPr>
          <p:spPr bwMode="auto">
            <a:xfrm>
              <a:off x="9815544" y="5523585"/>
              <a:ext cx="1440290" cy="1117905"/>
            </a:xfrm>
            <a:custGeom>
              <a:avLst/>
              <a:gdLst>
                <a:gd name="T0" fmla="*/ 2633 w 2737"/>
                <a:gd name="T1" fmla="*/ 2126 h 2127"/>
                <a:gd name="T2" fmla="*/ 2633 w 2737"/>
                <a:gd name="T3" fmla="*/ 2126 h 2127"/>
                <a:gd name="T4" fmla="*/ 2625 w 2737"/>
                <a:gd name="T5" fmla="*/ 2126 h 2127"/>
                <a:gd name="T6" fmla="*/ 2253 w 2737"/>
                <a:gd name="T7" fmla="*/ 2110 h 2127"/>
                <a:gd name="T8" fmla="*/ 1898 w 2737"/>
                <a:gd name="T9" fmla="*/ 2086 h 2127"/>
                <a:gd name="T10" fmla="*/ 1890 w 2737"/>
                <a:gd name="T11" fmla="*/ 2086 h 2127"/>
                <a:gd name="T12" fmla="*/ 0 w 2737"/>
                <a:gd name="T13" fmla="*/ 1904 h 2127"/>
                <a:gd name="T14" fmla="*/ 0 w 2737"/>
                <a:gd name="T15" fmla="*/ 1904 h 2127"/>
                <a:gd name="T16" fmla="*/ 0 w 2737"/>
                <a:gd name="T17" fmla="*/ 1896 h 2127"/>
                <a:gd name="T18" fmla="*/ 245 w 2737"/>
                <a:gd name="T19" fmla="*/ 0 h 2127"/>
                <a:gd name="T20" fmla="*/ 245 w 2737"/>
                <a:gd name="T21" fmla="*/ 0 h 2127"/>
                <a:gd name="T22" fmla="*/ 2514 w 2737"/>
                <a:gd name="T23" fmla="*/ 222 h 2127"/>
                <a:gd name="T24" fmla="*/ 2649 w 2737"/>
                <a:gd name="T25" fmla="*/ 222 h 2127"/>
                <a:gd name="T26" fmla="*/ 2664 w 2737"/>
                <a:gd name="T27" fmla="*/ 214 h 2127"/>
                <a:gd name="T28" fmla="*/ 2728 w 2737"/>
                <a:gd name="T29" fmla="*/ 269 h 2127"/>
                <a:gd name="T30" fmla="*/ 2633 w 2737"/>
                <a:gd name="T31" fmla="*/ 2126 h 2127"/>
                <a:gd name="T32" fmla="*/ 2633 w 2737"/>
                <a:gd name="T33" fmla="*/ 2126 h 2127"/>
                <a:gd name="T34" fmla="*/ 8 w 2737"/>
                <a:gd name="T35" fmla="*/ 1896 h 2127"/>
                <a:gd name="T36" fmla="*/ 8 w 2737"/>
                <a:gd name="T37" fmla="*/ 1896 h 2127"/>
                <a:gd name="T38" fmla="*/ 1890 w 2737"/>
                <a:gd name="T39" fmla="*/ 2078 h 2127"/>
                <a:gd name="T40" fmla="*/ 1898 w 2737"/>
                <a:gd name="T41" fmla="*/ 2078 h 2127"/>
                <a:gd name="T42" fmla="*/ 2253 w 2737"/>
                <a:gd name="T43" fmla="*/ 2102 h 2127"/>
                <a:gd name="T44" fmla="*/ 2625 w 2737"/>
                <a:gd name="T45" fmla="*/ 2118 h 2127"/>
                <a:gd name="T46" fmla="*/ 2720 w 2737"/>
                <a:gd name="T47" fmla="*/ 277 h 2127"/>
                <a:gd name="T48" fmla="*/ 2664 w 2737"/>
                <a:gd name="T49" fmla="*/ 222 h 2127"/>
                <a:gd name="T50" fmla="*/ 2649 w 2737"/>
                <a:gd name="T51" fmla="*/ 229 h 2127"/>
                <a:gd name="T52" fmla="*/ 2514 w 2737"/>
                <a:gd name="T53" fmla="*/ 229 h 2127"/>
                <a:gd name="T54" fmla="*/ 245 w 2737"/>
                <a:gd name="T55" fmla="*/ 8 h 2127"/>
                <a:gd name="T56" fmla="*/ 8 w 2737"/>
                <a:gd name="T57" fmla="*/ 1896 h 2127"/>
                <a:gd name="T58" fmla="*/ 2633 w 2737"/>
                <a:gd name="T59" fmla="*/ 2126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7" h="2127">
                  <a:moveTo>
                    <a:pt x="2633" y="2126"/>
                  </a:moveTo>
                  <a:lnTo>
                    <a:pt x="2633" y="2126"/>
                  </a:lnTo>
                  <a:cubicBezTo>
                    <a:pt x="2625" y="2126"/>
                    <a:pt x="2625" y="2126"/>
                    <a:pt x="2625" y="2126"/>
                  </a:cubicBezTo>
                  <a:cubicBezTo>
                    <a:pt x="2506" y="2118"/>
                    <a:pt x="2380" y="2118"/>
                    <a:pt x="2253" y="2110"/>
                  </a:cubicBezTo>
                  <a:cubicBezTo>
                    <a:pt x="2135" y="2102"/>
                    <a:pt x="2016" y="2094"/>
                    <a:pt x="1898" y="2086"/>
                  </a:cubicBezTo>
                  <a:cubicBezTo>
                    <a:pt x="1890" y="2086"/>
                    <a:pt x="1890" y="2086"/>
                    <a:pt x="1890" y="2086"/>
                  </a:cubicBezTo>
                  <a:cubicBezTo>
                    <a:pt x="1234" y="2039"/>
                    <a:pt x="601" y="1976"/>
                    <a:pt x="0" y="1904"/>
                  </a:cubicBezTo>
                  <a:lnTo>
                    <a:pt x="0" y="1904"/>
                  </a:lnTo>
                  <a:cubicBezTo>
                    <a:pt x="0" y="1896"/>
                    <a:pt x="0" y="1896"/>
                    <a:pt x="0" y="1896"/>
                  </a:cubicBezTo>
                  <a:cubicBezTo>
                    <a:pt x="245" y="0"/>
                    <a:pt x="245" y="0"/>
                    <a:pt x="245" y="0"/>
                  </a:cubicBezTo>
                  <a:lnTo>
                    <a:pt x="245" y="0"/>
                  </a:lnTo>
                  <a:cubicBezTo>
                    <a:pt x="261" y="0"/>
                    <a:pt x="1945" y="222"/>
                    <a:pt x="2514" y="222"/>
                  </a:cubicBezTo>
                  <a:cubicBezTo>
                    <a:pt x="2569" y="222"/>
                    <a:pt x="2617" y="222"/>
                    <a:pt x="2649" y="222"/>
                  </a:cubicBezTo>
                  <a:cubicBezTo>
                    <a:pt x="2649" y="222"/>
                    <a:pt x="2656" y="214"/>
                    <a:pt x="2664" y="214"/>
                  </a:cubicBezTo>
                  <a:cubicBezTo>
                    <a:pt x="2688" y="214"/>
                    <a:pt x="2720" y="222"/>
                    <a:pt x="2728" y="269"/>
                  </a:cubicBezTo>
                  <a:cubicBezTo>
                    <a:pt x="2736" y="324"/>
                    <a:pt x="2664" y="1454"/>
                    <a:pt x="2633" y="2126"/>
                  </a:cubicBezTo>
                  <a:lnTo>
                    <a:pt x="2633" y="2126"/>
                  </a:lnTo>
                  <a:lnTo>
                    <a:pt x="8" y="1896"/>
                  </a:lnTo>
                  <a:lnTo>
                    <a:pt x="8" y="1896"/>
                  </a:lnTo>
                  <a:cubicBezTo>
                    <a:pt x="601" y="1968"/>
                    <a:pt x="1241" y="2031"/>
                    <a:pt x="1890" y="2078"/>
                  </a:cubicBezTo>
                  <a:cubicBezTo>
                    <a:pt x="1898" y="2078"/>
                    <a:pt x="1898" y="2078"/>
                    <a:pt x="1898" y="2078"/>
                  </a:cubicBezTo>
                  <a:cubicBezTo>
                    <a:pt x="2016" y="2086"/>
                    <a:pt x="2143" y="2094"/>
                    <a:pt x="2253" y="2102"/>
                  </a:cubicBezTo>
                  <a:cubicBezTo>
                    <a:pt x="2380" y="2110"/>
                    <a:pt x="2498" y="2110"/>
                    <a:pt x="2625" y="2118"/>
                  </a:cubicBezTo>
                  <a:cubicBezTo>
                    <a:pt x="2664" y="1446"/>
                    <a:pt x="2728" y="324"/>
                    <a:pt x="2720" y="277"/>
                  </a:cubicBezTo>
                  <a:cubicBezTo>
                    <a:pt x="2712" y="229"/>
                    <a:pt x="2688" y="222"/>
                    <a:pt x="2664" y="222"/>
                  </a:cubicBezTo>
                  <a:cubicBezTo>
                    <a:pt x="2656" y="222"/>
                    <a:pt x="2649" y="229"/>
                    <a:pt x="2649" y="229"/>
                  </a:cubicBezTo>
                  <a:cubicBezTo>
                    <a:pt x="2617" y="229"/>
                    <a:pt x="2569" y="229"/>
                    <a:pt x="2514" y="229"/>
                  </a:cubicBezTo>
                  <a:cubicBezTo>
                    <a:pt x="1961" y="229"/>
                    <a:pt x="340" y="16"/>
                    <a:pt x="245" y="8"/>
                  </a:cubicBezTo>
                  <a:cubicBezTo>
                    <a:pt x="8" y="1896"/>
                    <a:pt x="8" y="1896"/>
                    <a:pt x="8" y="1896"/>
                  </a:cubicBezTo>
                  <a:lnTo>
                    <a:pt x="2633" y="2126"/>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86" name="Freeform 129"/>
            <p:cNvSpPr>
              <a:spLocks noChangeArrowheads="1"/>
            </p:cNvSpPr>
            <p:nvPr/>
          </p:nvSpPr>
          <p:spPr bwMode="auto">
            <a:xfrm>
              <a:off x="7802386" y="4915927"/>
              <a:ext cx="1268661" cy="1934301"/>
            </a:xfrm>
            <a:custGeom>
              <a:avLst/>
              <a:gdLst>
                <a:gd name="T0" fmla="*/ 356 w 2412"/>
                <a:gd name="T1" fmla="*/ 0 h 3676"/>
                <a:gd name="T2" fmla="*/ 356 w 2412"/>
                <a:gd name="T3" fmla="*/ 0 h 3676"/>
                <a:gd name="T4" fmla="*/ 0 w 2412"/>
                <a:gd name="T5" fmla="*/ 1391 h 3676"/>
                <a:gd name="T6" fmla="*/ 1597 w 2412"/>
                <a:gd name="T7" fmla="*/ 3675 h 3676"/>
                <a:gd name="T8" fmla="*/ 1605 w 2412"/>
                <a:gd name="T9" fmla="*/ 3627 h 3676"/>
                <a:gd name="T10" fmla="*/ 1652 w 2412"/>
                <a:gd name="T11" fmla="*/ 3564 h 3676"/>
                <a:gd name="T12" fmla="*/ 1629 w 2412"/>
                <a:gd name="T13" fmla="*/ 3446 h 3676"/>
                <a:gd name="T14" fmla="*/ 1660 w 2412"/>
                <a:gd name="T15" fmla="*/ 3359 h 3676"/>
                <a:gd name="T16" fmla="*/ 1668 w 2412"/>
                <a:gd name="T17" fmla="*/ 3272 h 3676"/>
                <a:gd name="T18" fmla="*/ 1668 w 2412"/>
                <a:gd name="T19" fmla="*/ 3209 h 3676"/>
                <a:gd name="T20" fmla="*/ 1692 w 2412"/>
                <a:gd name="T21" fmla="*/ 3137 h 3676"/>
                <a:gd name="T22" fmla="*/ 1802 w 2412"/>
                <a:gd name="T23" fmla="*/ 3169 h 3676"/>
                <a:gd name="T24" fmla="*/ 1842 w 2412"/>
                <a:gd name="T25" fmla="*/ 3224 h 3676"/>
                <a:gd name="T26" fmla="*/ 1897 w 2412"/>
                <a:gd name="T27" fmla="*/ 3169 h 3676"/>
                <a:gd name="T28" fmla="*/ 2000 w 2412"/>
                <a:gd name="T29" fmla="*/ 2758 h 3676"/>
                <a:gd name="T30" fmla="*/ 2000 w 2412"/>
                <a:gd name="T31" fmla="*/ 2758 h 3676"/>
                <a:gd name="T32" fmla="*/ 2000 w 2412"/>
                <a:gd name="T33" fmla="*/ 2758 h 3676"/>
                <a:gd name="T34" fmla="*/ 2008 w 2412"/>
                <a:gd name="T35" fmla="*/ 2758 h 3676"/>
                <a:gd name="T36" fmla="*/ 2411 w 2412"/>
                <a:gd name="T37" fmla="*/ 443 h 3676"/>
                <a:gd name="T38" fmla="*/ 356 w 2412"/>
                <a:gd name="T39"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2" h="3676">
                  <a:moveTo>
                    <a:pt x="356" y="0"/>
                  </a:moveTo>
                  <a:lnTo>
                    <a:pt x="356" y="0"/>
                  </a:lnTo>
                  <a:cubicBezTo>
                    <a:pt x="0" y="1391"/>
                    <a:pt x="0" y="1391"/>
                    <a:pt x="0" y="1391"/>
                  </a:cubicBezTo>
                  <a:cubicBezTo>
                    <a:pt x="1597" y="3675"/>
                    <a:pt x="1597" y="3675"/>
                    <a:pt x="1597" y="3675"/>
                  </a:cubicBezTo>
                  <a:cubicBezTo>
                    <a:pt x="1597" y="3651"/>
                    <a:pt x="1589" y="3643"/>
                    <a:pt x="1605" y="3627"/>
                  </a:cubicBezTo>
                  <a:cubicBezTo>
                    <a:pt x="1629" y="3604"/>
                    <a:pt x="1652" y="3612"/>
                    <a:pt x="1652" y="3564"/>
                  </a:cubicBezTo>
                  <a:cubicBezTo>
                    <a:pt x="1644" y="3509"/>
                    <a:pt x="1629" y="3493"/>
                    <a:pt x="1629" y="3446"/>
                  </a:cubicBezTo>
                  <a:cubicBezTo>
                    <a:pt x="1629" y="3398"/>
                    <a:pt x="1668" y="3406"/>
                    <a:pt x="1660" y="3359"/>
                  </a:cubicBezTo>
                  <a:cubicBezTo>
                    <a:pt x="1652" y="3311"/>
                    <a:pt x="1652" y="3288"/>
                    <a:pt x="1668" y="3272"/>
                  </a:cubicBezTo>
                  <a:cubicBezTo>
                    <a:pt x="1676" y="3256"/>
                    <a:pt x="1676" y="3240"/>
                    <a:pt x="1668" y="3209"/>
                  </a:cubicBezTo>
                  <a:cubicBezTo>
                    <a:pt x="1660" y="3169"/>
                    <a:pt x="1636" y="3145"/>
                    <a:pt x="1692" y="3137"/>
                  </a:cubicBezTo>
                  <a:cubicBezTo>
                    <a:pt x="1755" y="3137"/>
                    <a:pt x="1779" y="3137"/>
                    <a:pt x="1802" y="3169"/>
                  </a:cubicBezTo>
                  <a:cubicBezTo>
                    <a:pt x="1818" y="3209"/>
                    <a:pt x="1802" y="3240"/>
                    <a:pt x="1842" y="3224"/>
                  </a:cubicBezTo>
                  <a:cubicBezTo>
                    <a:pt x="1882" y="3201"/>
                    <a:pt x="1889" y="3193"/>
                    <a:pt x="1897" y="3169"/>
                  </a:cubicBezTo>
                  <a:cubicBezTo>
                    <a:pt x="1913" y="3137"/>
                    <a:pt x="2000" y="2782"/>
                    <a:pt x="2000" y="2758"/>
                  </a:cubicBezTo>
                  <a:lnTo>
                    <a:pt x="2000" y="2758"/>
                  </a:lnTo>
                  <a:lnTo>
                    <a:pt x="2000" y="2758"/>
                  </a:lnTo>
                  <a:cubicBezTo>
                    <a:pt x="2000" y="2758"/>
                    <a:pt x="2000" y="2758"/>
                    <a:pt x="2008" y="2758"/>
                  </a:cubicBezTo>
                  <a:cubicBezTo>
                    <a:pt x="2411" y="443"/>
                    <a:pt x="2411" y="443"/>
                    <a:pt x="2411" y="443"/>
                  </a:cubicBezTo>
                  <a:cubicBezTo>
                    <a:pt x="1652" y="300"/>
                    <a:pt x="941" y="142"/>
                    <a:pt x="356"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87" name="Freeform 130"/>
            <p:cNvSpPr>
              <a:spLocks noChangeArrowheads="1"/>
            </p:cNvSpPr>
            <p:nvPr/>
          </p:nvSpPr>
          <p:spPr bwMode="auto">
            <a:xfrm>
              <a:off x="7802386" y="4913609"/>
              <a:ext cx="1268661" cy="1941258"/>
            </a:xfrm>
            <a:custGeom>
              <a:avLst/>
              <a:gdLst>
                <a:gd name="T0" fmla="*/ 1597 w 2412"/>
                <a:gd name="T1" fmla="*/ 3691 h 3692"/>
                <a:gd name="T2" fmla="*/ 348 w 2412"/>
                <a:gd name="T3" fmla="*/ 0 h 3692"/>
                <a:gd name="T4" fmla="*/ 2411 w 2412"/>
                <a:gd name="T5" fmla="*/ 451 h 3692"/>
                <a:gd name="T6" fmla="*/ 2411 w 2412"/>
                <a:gd name="T7" fmla="*/ 451 h 3692"/>
                <a:gd name="T8" fmla="*/ 2008 w 2412"/>
                <a:gd name="T9" fmla="*/ 2774 h 3692"/>
                <a:gd name="T10" fmla="*/ 1905 w 2412"/>
                <a:gd name="T11" fmla="*/ 3177 h 3692"/>
                <a:gd name="T12" fmla="*/ 1842 w 2412"/>
                <a:gd name="T13" fmla="*/ 3232 h 3692"/>
                <a:gd name="T14" fmla="*/ 1810 w 2412"/>
                <a:gd name="T15" fmla="*/ 3217 h 3692"/>
                <a:gd name="T16" fmla="*/ 1731 w 2412"/>
                <a:gd name="T17" fmla="*/ 3153 h 3692"/>
                <a:gd name="T18" fmla="*/ 1660 w 2412"/>
                <a:gd name="T19" fmla="*/ 3161 h 3692"/>
                <a:gd name="T20" fmla="*/ 1668 w 2412"/>
                <a:gd name="T21" fmla="*/ 3217 h 3692"/>
                <a:gd name="T22" fmla="*/ 1668 w 2412"/>
                <a:gd name="T23" fmla="*/ 3280 h 3692"/>
                <a:gd name="T24" fmla="*/ 1644 w 2412"/>
                <a:gd name="T25" fmla="*/ 3414 h 3692"/>
                <a:gd name="T26" fmla="*/ 1644 w 2412"/>
                <a:gd name="T27" fmla="*/ 3509 h 3692"/>
                <a:gd name="T28" fmla="*/ 1629 w 2412"/>
                <a:gd name="T29" fmla="*/ 3620 h 3692"/>
                <a:gd name="T30" fmla="*/ 1597 w 2412"/>
                <a:gd name="T31" fmla="*/ 3675 h 3692"/>
                <a:gd name="T32" fmla="*/ 8 w 2412"/>
                <a:gd name="T33" fmla="*/ 1399 h 3692"/>
                <a:gd name="T34" fmla="*/ 1589 w 2412"/>
                <a:gd name="T35" fmla="*/ 3675 h 3692"/>
                <a:gd name="T36" fmla="*/ 1629 w 2412"/>
                <a:gd name="T37" fmla="*/ 3612 h 3692"/>
                <a:gd name="T38" fmla="*/ 1636 w 2412"/>
                <a:gd name="T39" fmla="*/ 3517 h 3692"/>
                <a:gd name="T40" fmla="*/ 1644 w 2412"/>
                <a:gd name="T41" fmla="*/ 3406 h 3692"/>
                <a:gd name="T42" fmla="*/ 1668 w 2412"/>
                <a:gd name="T43" fmla="*/ 3280 h 3692"/>
                <a:gd name="T44" fmla="*/ 1660 w 2412"/>
                <a:gd name="T45" fmla="*/ 3217 h 3692"/>
                <a:gd name="T46" fmla="*/ 1652 w 2412"/>
                <a:gd name="T47" fmla="*/ 3161 h 3692"/>
                <a:gd name="T48" fmla="*/ 1731 w 2412"/>
                <a:gd name="T49" fmla="*/ 3145 h 3692"/>
                <a:gd name="T50" fmla="*/ 1818 w 2412"/>
                <a:gd name="T51" fmla="*/ 3217 h 3692"/>
                <a:gd name="T52" fmla="*/ 1842 w 2412"/>
                <a:gd name="T53" fmla="*/ 3224 h 3692"/>
                <a:gd name="T54" fmla="*/ 1897 w 2412"/>
                <a:gd name="T55" fmla="*/ 3169 h 3692"/>
                <a:gd name="T56" fmla="*/ 2000 w 2412"/>
                <a:gd name="T57" fmla="*/ 2766 h 3692"/>
                <a:gd name="T58" fmla="*/ 2000 w 2412"/>
                <a:gd name="T59" fmla="*/ 2766 h 3692"/>
                <a:gd name="T60" fmla="*/ 356 w 2412"/>
                <a:gd name="T61" fmla="*/ 16 h 3692"/>
                <a:gd name="T62" fmla="*/ 1597 w 2412"/>
                <a:gd name="T63" fmla="*/ 3691 h 3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2" h="3692">
                  <a:moveTo>
                    <a:pt x="1597" y="3691"/>
                  </a:moveTo>
                  <a:lnTo>
                    <a:pt x="1597" y="3691"/>
                  </a:lnTo>
                  <a:cubicBezTo>
                    <a:pt x="0" y="1399"/>
                    <a:pt x="0" y="1399"/>
                    <a:pt x="0" y="1399"/>
                  </a:cubicBezTo>
                  <a:cubicBezTo>
                    <a:pt x="348" y="0"/>
                    <a:pt x="348" y="0"/>
                    <a:pt x="348" y="0"/>
                  </a:cubicBezTo>
                  <a:cubicBezTo>
                    <a:pt x="356" y="8"/>
                    <a:pt x="356" y="8"/>
                    <a:pt x="356" y="8"/>
                  </a:cubicBezTo>
                  <a:cubicBezTo>
                    <a:pt x="1067" y="174"/>
                    <a:pt x="1755" y="324"/>
                    <a:pt x="2411" y="451"/>
                  </a:cubicBezTo>
                  <a:lnTo>
                    <a:pt x="2411" y="451"/>
                  </a:lnTo>
                  <a:lnTo>
                    <a:pt x="2411" y="451"/>
                  </a:lnTo>
                  <a:cubicBezTo>
                    <a:pt x="2008" y="2774"/>
                    <a:pt x="2008" y="2774"/>
                    <a:pt x="2008" y="2774"/>
                  </a:cubicBezTo>
                  <a:lnTo>
                    <a:pt x="2008" y="2774"/>
                  </a:lnTo>
                  <a:lnTo>
                    <a:pt x="2000" y="2774"/>
                  </a:lnTo>
                  <a:cubicBezTo>
                    <a:pt x="2000" y="2813"/>
                    <a:pt x="1913" y="3145"/>
                    <a:pt x="1905" y="3177"/>
                  </a:cubicBezTo>
                  <a:cubicBezTo>
                    <a:pt x="1889" y="3201"/>
                    <a:pt x="1882" y="3209"/>
                    <a:pt x="1850" y="3224"/>
                  </a:cubicBezTo>
                  <a:cubicBezTo>
                    <a:pt x="1842" y="3232"/>
                    <a:pt x="1842" y="3232"/>
                    <a:pt x="1842" y="3232"/>
                  </a:cubicBezTo>
                  <a:cubicBezTo>
                    <a:pt x="1834" y="3240"/>
                    <a:pt x="1834" y="3240"/>
                    <a:pt x="1826" y="3240"/>
                  </a:cubicBezTo>
                  <a:cubicBezTo>
                    <a:pt x="1810" y="3240"/>
                    <a:pt x="1810" y="3232"/>
                    <a:pt x="1810" y="3217"/>
                  </a:cubicBezTo>
                  <a:cubicBezTo>
                    <a:pt x="1802" y="3209"/>
                    <a:pt x="1802" y="3193"/>
                    <a:pt x="1795" y="3185"/>
                  </a:cubicBezTo>
                  <a:cubicBezTo>
                    <a:pt x="1779" y="3161"/>
                    <a:pt x="1763" y="3153"/>
                    <a:pt x="1731" y="3153"/>
                  </a:cubicBezTo>
                  <a:cubicBezTo>
                    <a:pt x="1723" y="3153"/>
                    <a:pt x="1708" y="3153"/>
                    <a:pt x="1692" y="3153"/>
                  </a:cubicBezTo>
                  <a:cubicBezTo>
                    <a:pt x="1676" y="3153"/>
                    <a:pt x="1668" y="3153"/>
                    <a:pt x="1660" y="3161"/>
                  </a:cubicBezTo>
                  <a:cubicBezTo>
                    <a:pt x="1652" y="3169"/>
                    <a:pt x="1660" y="3185"/>
                    <a:pt x="1660" y="3201"/>
                  </a:cubicBezTo>
                  <a:cubicBezTo>
                    <a:pt x="1668" y="3201"/>
                    <a:pt x="1668" y="3209"/>
                    <a:pt x="1668" y="3217"/>
                  </a:cubicBezTo>
                  <a:cubicBezTo>
                    <a:pt x="1668" y="3224"/>
                    <a:pt x="1668" y="3224"/>
                    <a:pt x="1668" y="3224"/>
                  </a:cubicBezTo>
                  <a:cubicBezTo>
                    <a:pt x="1676" y="3248"/>
                    <a:pt x="1684" y="3264"/>
                    <a:pt x="1668" y="3280"/>
                  </a:cubicBezTo>
                  <a:cubicBezTo>
                    <a:pt x="1660" y="3296"/>
                    <a:pt x="1652" y="3319"/>
                    <a:pt x="1660" y="3367"/>
                  </a:cubicBezTo>
                  <a:cubicBezTo>
                    <a:pt x="1668" y="3391"/>
                    <a:pt x="1652" y="3406"/>
                    <a:pt x="1644" y="3414"/>
                  </a:cubicBezTo>
                  <a:cubicBezTo>
                    <a:pt x="1636" y="3422"/>
                    <a:pt x="1629" y="3430"/>
                    <a:pt x="1629" y="3454"/>
                  </a:cubicBezTo>
                  <a:cubicBezTo>
                    <a:pt x="1629" y="3477"/>
                    <a:pt x="1636" y="3493"/>
                    <a:pt x="1644" y="3509"/>
                  </a:cubicBezTo>
                  <a:cubicBezTo>
                    <a:pt x="1644" y="3525"/>
                    <a:pt x="1652" y="3541"/>
                    <a:pt x="1652" y="3572"/>
                  </a:cubicBezTo>
                  <a:cubicBezTo>
                    <a:pt x="1660" y="3604"/>
                    <a:pt x="1644" y="3612"/>
                    <a:pt x="1629" y="3620"/>
                  </a:cubicBezTo>
                  <a:cubicBezTo>
                    <a:pt x="1629" y="3628"/>
                    <a:pt x="1621" y="3628"/>
                    <a:pt x="1613" y="3635"/>
                  </a:cubicBezTo>
                  <a:cubicBezTo>
                    <a:pt x="1597" y="3651"/>
                    <a:pt x="1597" y="3659"/>
                    <a:pt x="1597" y="3675"/>
                  </a:cubicBezTo>
                  <a:cubicBezTo>
                    <a:pt x="1597" y="3691"/>
                    <a:pt x="1597" y="3691"/>
                    <a:pt x="1597" y="3691"/>
                  </a:cubicBezTo>
                  <a:lnTo>
                    <a:pt x="8" y="1399"/>
                  </a:lnTo>
                  <a:lnTo>
                    <a:pt x="8" y="1399"/>
                  </a:lnTo>
                  <a:cubicBezTo>
                    <a:pt x="1589" y="3675"/>
                    <a:pt x="1589" y="3675"/>
                    <a:pt x="1589" y="3675"/>
                  </a:cubicBezTo>
                  <a:cubicBezTo>
                    <a:pt x="1589" y="3659"/>
                    <a:pt x="1589" y="3644"/>
                    <a:pt x="1605" y="3628"/>
                  </a:cubicBezTo>
                  <a:cubicBezTo>
                    <a:pt x="1613" y="3620"/>
                    <a:pt x="1621" y="3620"/>
                    <a:pt x="1629" y="3612"/>
                  </a:cubicBezTo>
                  <a:cubicBezTo>
                    <a:pt x="1644" y="3604"/>
                    <a:pt x="1652" y="3604"/>
                    <a:pt x="1644" y="3572"/>
                  </a:cubicBezTo>
                  <a:cubicBezTo>
                    <a:pt x="1644" y="3549"/>
                    <a:pt x="1636" y="3533"/>
                    <a:pt x="1636" y="3517"/>
                  </a:cubicBezTo>
                  <a:cubicBezTo>
                    <a:pt x="1629" y="3501"/>
                    <a:pt x="1621" y="3485"/>
                    <a:pt x="1621" y="3454"/>
                  </a:cubicBezTo>
                  <a:cubicBezTo>
                    <a:pt x="1621" y="3430"/>
                    <a:pt x="1636" y="3422"/>
                    <a:pt x="1644" y="3406"/>
                  </a:cubicBezTo>
                  <a:cubicBezTo>
                    <a:pt x="1652" y="3398"/>
                    <a:pt x="1660" y="3391"/>
                    <a:pt x="1652" y="3367"/>
                  </a:cubicBezTo>
                  <a:cubicBezTo>
                    <a:pt x="1644" y="3319"/>
                    <a:pt x="1652" y="3296"/>
                    <a:pt x="1668" y="3280"/>
                  </a:cubicBezTo>
                  <a:cubicBezTo>
                    <a:pt x="1676" y="3264"/>
                    <a:pt x="1668" y="3248"/>
                    <a:pt x="1660" y="3224"/>
                  </a:cubicBezTo>
                  <a:cubicBezTo>
                    <a:pt x="1660" y="3217"/>
                    <a:pt x="1660" y="3217"/>
                    <a:pt x="1660" y="3217"/>
                  </a:cubicBezTo>
                  <a:cubicBezTo>
                    <a:pt x="1660" y="3209"/>
                    <a:pt x="1660" y="3201"/>
                    <a:pt x="1660" y="3201"/>
                  </a:cubicBezTo>
                  <a:cubicBezTo>
                    <a:pt x="1652" y="3185"/>
                    <a:pt x="1644" y="3169"/>
                    <a:pt x="1652" y="3161"/>
                  </a:cubicBezTo>
                  <a:cubicBezTo>
                    <a:pt x="1660" y="3153"/>
                    <a:pt x="1676" y="3145"/>
                    <a:pt x="1692" y="3145"/>
                  </a:cubicBezTo>
                  <a:cubicBezTo>
                    <a:pt x="1708" y="3145"/>
                    <a:pt x="1723" y="3145"/>
                    <a:pt x="1731" y="3145"/>
                  </a:cubicBezTo>
                  <a:cubicBezTo>
                    <a:pt x="1763" y="3145"/>
                    <a:pt x="1787" y="3145"/>
                    <a:pt x="1802" y="3177"/>
                  </a:cubicBezTo>
                  <a:cubicBezTo>
                    <a:pt x="1810" y="3193"/>
                    <a:pt x="1810" y="3201"/>
                    <a:pt x="1818" y="3217"/>
                  </a:cubicBezTo>
                  <a:cubicBezTo>
                    <a:pt x="1818" y="3224"/>
                    <a:pt x="1818" y="3232"/>
                    <a:pt x="1826" y="3232"/>
                  </a:cubicBezTo>
                  <a:cubicBezTo>
                    <a:pt x="1826" y="3232"/>
                    <a:pt x="1834" y="3232"/>
                    <a:pt x="1842" y="3224"/>
                  </a:cubicBezTo>
                  <a:cubicBezTo>
                    <a:pt x="1850" y="3224"/>
                    <a:pt x="1850" y="3224"/>
                    <a:pt x="1850" y="3224"/>
                  </a:cubicBezTo>
                  <a:cubicBezTo>
                    <a:pt x="1882" y="3201"/>
                    <a:pt x="1889" y="3201"/>
                    <a:pt x="1897" y="3169"/>
                  </a:cubicBezTo>
                  <a:cubicBezTo>
                    <a:pt x="1913" y="3145"/>
                    <a:pt x="1992" y="2790"/>
                    <a:pt x="1992" y="2766"/>
                  </a:cubicBezTo>
                  <a:cubicBezTo>
                    <a:pt x="1992" y="2766"/>
                    <a:pt x="1992" y="2766"/>
                    <a:pt x="2000" y="2766"/>
                  </a:cubicBezTo>
                  <a:lnTo>
                    <a:pt x="2000" y="2766"/>
                  </a:lnTo>
                  <a:lnTo>
                    <a:pt x="2000" y="2766"/>
                  </a:lnTo>
                  <a:cubicBezTo>
                    <a:pt x="2403" y="451"/>
                    <a:pt x="2403" y="451"/>
                    <a:pt x="2403" y="451"/>
                  </a:cubicBezTo>
                  <a:cubicBezTo>
                    <a:pt x="1755" y="332"/>
                    <a:pt x="1067" y="182"/>
                    <a:pt x="356" y="16"/>
                  </a:cubicBezTo>
                  <a:cubicBezTo>
                    <a:pt x="8" y="1399"/>
                    <a:pt x="8" y="1399"/>
                    <a:pt x="8" y="1399"/>
                  </a:cubicBezTo>
                  <a:lnTo>
                    <a:pt x="1597" y="3691"/>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88" name="Freeform 132"/>
            <p:cNvSpPr>
              <a:spLocks noChangeArrowheads="1"/>
            </p:cNvSpPr>
            <p:nvPr/>
          </p:nvSpPr>
          <p:spPr bwMode="auto">
            <a:xfrm>
              <a:off x="8855351" y="5150178"/>
              <a:ext cx="1090074" cy="1375348"/>
            </a:xfrm>
            <a:custGeom>
              <a:avLst/>
              <a:gdLst>
                <a:gd name="T0" fmla="*/ 1826 w 2072"/>
                <a:gd name="T1" fmla="*/ 2615 h 2616"/>
                <a:gd name="T2" fmla="*/ 1826 w 2072"/>
                <a:gd name="T3" fmla="*/ 2615 h 2616"/>
                <a:gd name="T4" fmla="*/ 1826 w 2072"/>
                <a:gd name="T5" fmla="*/ 2615 h 2616"/>
                <a:gd name="T6" fmla="*/ 119 w 2072"/>
                <a:gd name="T7" fmla="*/ 2339 h 2616"/>
                <a:gd name="T8" fmla="*/ 48 w 2072"/>
                <a:gd name="T9" fmla="*/ 2331 h 2616"/>
                <a:gd name="T10" fmla="*/ 48 w 2072"/>
                <a:gd name="T11" fmla="*/ 2331 h 2616"/>
                <a:gd name="T12" fmla="*/ 32 w 2072"/>
                <a:gd name="T13" fmla="*/ 2323 h 2616"/>
                <a:gd name="T14" fmla="*/ 24 w 2072"/>
                <a:gd name="T15" fmla="*/ 2323 h 2616"/>
                <a:gd name="T16" fmla="*/ 8 w 2072"/>
                <a:gd name="T17" fmla="*/ 2323 h 2616"/>
                <a:gd name="T18" fmla="*/ 0 w 2072"/>
                <a:gd name="T19" fmla="*/ 2323 h 2616"/>
                <a:gd name="T20" fmla="*/ 403 w 2072"/>
                <a:gd name="T21" fmla="*/ 0 h 2616"/>
                <a:gd name="T22" fmla="*/ 411 w 2072"/>
                <a:gd name="T23" fmla="*/ 0 h 2616"/>
                <a:gd name="T24" fmla="*/ 1423 w 2072"/>
                <a:gd name="T25" fmla="*/ 166 h 2616"/>
                <a:gd name="T26" fmla="*/ 1423 w 2072"/>
                <a:gd name="T27" fmla="*/ 166 h 2616"/>
                <a:gd name="T28" fmla="*/ 1360 w 2072"/>
                <a:gd name="T29" fmla="*/ 624 h 2616"/>
                <a:gd name="T30" fmla="*/ 2048 w 2072"/>
                <a:gd name="T31" fmla="*/ 703 h 2616"/>
                <a:gd name="T32" fmla="*/ 2071 w 2072"/>
                <a:gd name="T33" fmla="*/ 735 h 2616"/>
                <a:gd name="T34" fmla="*/ 1826 w 2072"/>
                <a:gd name="T35" fmla="*/ 2615 h 2616"/>
                <a:gd name="T36" fmla="*/ 8 w 2072"/>
                <a:gd name="T37" fmla="*/ 2315 h 2616"/>
                <a:gd name="T38" fmla="*/ 8 w 2072"/>
                <a:gd name="T39" fmla="*/ 2315 h 2616"/>
                <a:gd name="T40" fmla="*/ 32 w 2072"/>
                <a:gd name="T41" fmla="*/ 2315 h 2616"/>
                <a:gd name="T42" fmla="*/ 32 w 2072"/>
                <a:gd name="T43" fmla="*/ 2315 h 2616"/>
                <a:gd name="T44" fmla="*/ 48 w 2072"/>
                <a:gd name="T45" fmla="*/ 2323 h 2616"/>
                <a:gd name="T46" fmla="*/ 48 w 2072"/>
                <a:gd name="T47" fmla="*/ 2323 h 2616"/>
                <a:gd name="T48" fmla="*/ 119 w 2072"/>
                <a:gd name="T49" fmla="*/ 2339 h 2616"/>
                <a:gd name="T50" fmla="*/ 1826 w 2072"/>
                <a:gd name="T51" fmla="*/ 2607 h 2616"/>
                <a:gd name="T52" fmla="*/ 2064 w 2072"/>
                <a:gd name="T53" fmla="*/ 735 h 2616"/>
                <a:gd name="T54" fmla="*/ 2048 w 2072"/>
                <a:gd name="T55" fmla="*/ 711 h 2616"/>
                <a:gd name="T56" fmla="*/ 1352 w 2072"/>
                <a:gd name="T57" fmla="*/ 632 h 2616"/>
                <a:gd name="T58" fmla="*/ 1415 w 2072"/>
                <a:gd name="T59" fmla="*/ 174 h 2616"/>
                <a:gd name="T60" fmla="*/ 411 w 2072"/>
                <a:gd name="T61" fmla="*/ 8 h 2616"/>
                <a:gd name="T62" fmla="*/ 8 w 2072"/>
                <a:gd name="T63" fmla="*/ 2315 h 2616"/>
                <a:gd name="T64" fmla="*/ 1826 w 2072"/>
                <a:gd name="T65" fmla="*/ 2615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2" h="2616">
                  <a:moveTo>
                    <a:pt x="1826" y="2615"/>
                  </a:moveTo>
                  <a:lnTo>
                    <a:pt x="1826" y="2615"/>
                  </a:lnTo>
                  <a:lnTo>
                    <a:pt x="1826" y="2615"/>
                  </a:lnTo>
                  <a:cubicBezTo>
                    <a:pt x="925" y="2497"/>
                    <a:pt x="356" y="2386"/>
                    <a:pt x="119" y="2339"/>
                  </a:cubicBezTo>
                  <a:cubicBezTo>
                    <a:pt x="87" y="2339"/>
                    <a:pt x="63" y="2331"/>
                    <a:pt x="48" y="2331"/>
                  </a:cubicBezTo>
                  <a:lnTo>
                    <a:pt x="48" y="2331"/>
                  </a:lnTo>
                  <a:cubicBezTo>
                    <a:pt x="40" y="2331"/>
                    <a:pt x="40" y="2323"/>
                    <a:pt x="32" y="2323"/>
                  </a:cubicBezTo>
                  <a:cubicBezTo>
                    <a:pt x="24" y="2323"/>
                    <a:pt x="24" y="2323"/>
                    <a:pt x="24" y="2323"/>
                  </a:cubicBezTo>
                  <a:cubicBezTo>
                    <a:pt x="16" y="2323"/>
                    <a:pt x="8" y="2323"/>
                    <a:pt x="8" y="2323"/>
                  </a:cubicBezTo>
                  <a:cubicBezTo>
                    <a:pt x="0" y="2323"/>
                    <a:pt x="0" y="2323"/>
                    <a:pt x="0" y="2323"/>
                  </a:cubicBezTo>
                  <a:cubicBezTo>
                    <a:pt x="403" y="0"/>
                    <a:pt x="403" y="0"/>
                    <a:pt x="403" y="0"/>
                  </a:cubicBezTo>
                  <a:cubicBezTo>
                    <a:pt x="411" y="0"/>
                    <a:pt x="411" y="0"/>
                    <a:pt x="411" y="0"/>
                  </a:cubicBezTo>
                  <a:cubicBezTo>
                    <a:pt x="759" y="63"/>
                    <a:pt x="1099" y="118"/>
                    <a:pt x="1423" y="166"/>
                  </a:cubicBezTo>
                  <a:lnTo>
                    <a:pt x="1423" y="166"/>
                  </a:lnTo>
                  <a:cubicBezTo>
                    <a:pt x="1360" y="624"/>
                    <a:pt x="1360" y="624"/>
                    <a:pt x="1360" y="624"/>
                  </a:cubicBezTo>
                  <a:cubicBezTo>
                    <a:pt x="2048" y="703"/>
                    <a:pt x="2048" y="703"/>
                    <a:pt x="2048" y="703"/>
                  </a:cubicBezTo>
                  <a:cubicBezTo>
                    <a:pt x="2071" y="735"/>
                    <a:pt x="2071" y="735"/>
                    <a:pt x="2071" y="735"/>
                  </a:cubicBezTo>
                  <a:cubicBezTo>
                    <a:pt x="1826" y="2615"/>
                    <a:pt x="1826" y="2615"/>
                    <a:pt x="1826" y="2615"/>
                  </a:cubicBezTo>
                  <a:lnTo>
                    <a:pt x="8" y="2315"/>
                  </a:lnTo>
                  <a:lnTo>
                    <a:pt x="8" y="2315"/>
                  </a:lnTo>
                  <a:cubicBezTo>
                    <a:pt x="16" y="2315"/>
                    <a:pt x="24" y="2315"/>
                    <a:pt x="32" y="2315"/>
                  </a:cubicBezTo>
                  <a:lnTo>
                    <a:pt x="32" y="2315"/>
                  </a:lnTo>
                  <a:cubicBezTo>
                    <a:pt x="40" y="2323"/>
                    <a:pt x="40" y="2323"/>
                    <a:pt x="48" y="2323"/>
                  </a:cubicBezTo>
                  <a:lnTo>
                    <a:pt x="48" y="2323"/>
                  </a:lnTo>
                  <a:cubicBezTo>
                    <a:pt x="63" y="2323"/>
                    <a:pt x="87" y="2331"/>
                    <a:pt x="119" y="2339"/>
                  </a:cubicBezTo>
                  <a:cubicBezTo>
                    <a:pt x="356" y="2386"/>
                    <a:pt x="925" y="2497"/>
                    <a:pt x="1826" y="2607"/>
                  </a:cubicBezTo>
                  <a:cubicBezTo>
                    <a:pt x="2064" y="735"/>
                    <a:pt x="2064" y="735"/>
                    <a:pt x="2064" y="735"/>
                  </a:cubicBezTo>
                  <a:cubicBezTo>
                    <a:pt x="2048" y="711"/>
                    <a:pt x="2048" y="711"/>
                    <a:pt x="2048" y="711"/>
                  </a:cubicBezTo>
                  <a:cubicBezTo>
                    <a:pt x="1352" y="632"/>
                    <a:pt x="1352" y="632"/>
                    <a:pt x="1352" y="632"/>
                  </a:cubicBezTo>
                  <a:cubicBezTo>
                    <a:pt x="1415" y="174"/>
                    <a:pt x="1415" y="174"/>
                    <a:pt x="1415" y="174"/>
                  </a:cubicBezTo>
                  <a:cubicBezTo>
                    <a:pt x="1099" y="126"/>
                    <a:pt x="759" y="71"/>
                    <a:pt x="411" y="8"/>
                  </a:cubicBezTo>
                  <a:cubicBezTo>
                    <a:pt x="8" y="2315"/>
                    <a:pt x="8" y="2315"/>
                    <a:pt x="8" y="2315"/>
                  </a:cubicBezTo>
                  <a:lnTo>
                    <a:pt x="1826" y="2615"/>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89" name="Freeform 138"/>
            <p:cNvSpPr>
              <a:spLocks noChangeArrowheads="1"/>
            </p:cNvSpPr>
            <p:nvPr/>
          </p:nvSpPr>
          <p:spPr bwMode="auto">
            <a:xfrm>
              <a:off x="8878544" y="6374771"/>
              <a:ext cx="934681" cy="146116"/>
            </a:xfrm>
            <a:custGeom>
              <a:avLst/>
              <a:gdLst>
                <a:gd name="T0" fmla="*/ 0 w 1779"/>
                <a:gd name="T1" fmla="*/ 0 h 277"/>
                <a:gd name="T2" fmla="*/ 0 w 1779"/>
                <a:gd name="T3" fmla="*/ 0 h 277"/>
                <a:gd name="T4" fmla="*/ 1778 w 1779"/>
                <a:gd name="T5" fmla="*/ 276 h 277"/>
                <a:gd name="T6" fmla="*/ 1778 w 1779"/>
                <a:gd name="T7" fmla="*/ 276 h 277"/>
                <a:gd name="T8" fmla="*/ 0 w 1779"/>
                <a:gd name="T9" fmla="*/ 0 h 277"/>
              </a:gdLst>
              <a:ahLst/>
              <a:cxnLst>
                <a:cxn ang="0">
                  <a:pos x="T0" y="T1"/>
                </a:cxn>
                <a:cxn ang="0">
                  <a:pos x="T2" y="T3"/>
                </a:cxn>
                <a:cxn ang="0">
                  <a:pos x="T4" y="T5"/>
                </a:cxn>
                <a:cxn ang="0">
                  <a:pos x="T6" y="T7"/>
                </a:cxn>
                <a:cxn ang="0">
                  <a:pos x="T8" y="T9"/>
                </a:cxn>
              </a:cxnLst>
              <a:rect l="0" t="0" r="r" b="b"/>
              <a:pathLst>
                <a:path w="1779" h="277">
                  <a:moveTo>
                    <a:pt x="0" y="0"/>
                  </a:moveTo>
                  <a:lnTo>
                    <a:pt x="0" y="0"/>
                  </a:lnTo>
                  <a:cubicBezTo>
                    <a:pt x="166" y="31"/>
                    <a:pt x="774" y="158"/>
                    <a:pt x="1778" y="276"/>
                  </a:cubicBezTo>
                  <a:lnTo>
                    <a:pt x="1778" y="276"/>
                  </a:lnTo>
                  <a:cubicBezTo>
                    <a:pt x="774" y="158"/>
                    <a:pt x="166" y="31"/>
                    <a:pt x="0"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90" name="Freeform 219"/>
            <p:cNvSpPr>
              <a:spLocks noChangeArrowheads="1"/>
            </p:cNvSpPr>
            <p:nvPr/>
          </p:nvSpPr>
          <p:spPr bwMode="auto">
            <a:xfrm>
              <a:off x="7245753" y="3719166"/>
              <a:ext cx="1572489" cy="1322004"/>
            </a:xfrm>
            <a:custGeom>
              <a:avLst/>
              <a:gdLst>
                <a:gd name="T0" fmla="*/ 2450 w 2989"/>
                <a:gd name="T1" fmla="*/ 601 h 2515"/>
                <a:gd name="T2" fmla="*/ 2450 w 2989"/>
                <a:gd name="T3" fmla="*/ 601 h 2515"/>
                <a:gd name="T4" fmla="*/ 2213 w 2989"/>
                <a:gd name="T5" fmla="*/ 538 h 2515"/>
                <a:gd name="T6" fmla="*/ 2102 w 2989"/>
                <a:gd name="T7" fmla="*/ 546 h 2515"/>
                <a:gd name="T8" fmla="*/ 2015 w 2989"/>
                <a:gd name="T9" fmla="*/ 538 h 2515"/>
                <a:gd name="T10" fmla="*/ 1968 w 2989"/>
                <a:gd name="T11" fmla="*/ 554 h 2515"/>
                <a:gd name="T12" fmla="*/ 1818 w 2989"/>
                <a:gd name="T13" fmla="*/ 554 h 2515"/>
                <a:gd name="T14" fmla="*/ 1707 w 2989"/>
                <a:gd name="T15" fmla="*/ 554 h 2515"/>
                <a:gd name="T16" fmla="*/ 1620 w 2989"/>
                <a:gd name="T17" fmla="*/ 522 h 2515"/>
                <a:gd name="T18" fmla="*/ 1533 w 2989"/>
                <a:gd name="T19" fmla="*/ 538 h 2515"/>
                <a:gd name="T20" fmla="*/ 1454 w 2989"/>
                <a:gd name="T21" fmla="*/ 522 h 2515"/>
                <a:gd name="T22" fmla="*/ 1415 w 2989"/>
                <a:gd name="T23" fmla="*/ 490 h 2515"/>
                <a:gd name="T24" fmla="*/ 1360 w 2989"/>
                <a:gd name="T25" fmla="*/ 459 h 2515"/>
                <a:gd name="T26" fmla="*/ 1272 w 2989"/>
                <a:gd name="T27" fmla="*/ 451 h 2515"/>
                <a:gd name="T28" fmla="*/ 1185 w 2989"/>
                <a:gd name="T29" fmla="*/ 467 h 2515"/>
                <a:gd name="T30" fmla="*/ 1059 w 2989"/>
                <a:gd name="T31" fmla="*/ 451 h 2515"/>
                <a:gd name="T32" fmla="*/ 956 w 2989"/>
                <a:gd name="T33" fmla="*/ 419 h 2515"/>
                <a:gd name="T34" fmla="*/ 948 w 2989"/>
                <a:gd name="T35" fmla="*/ 348 h 2515"/>
                <a:gd name="T36" fmla="*/ 964 w 2989"/>
                <a:gd name="T37" fmla="*/ 190 h 2515"/>
                <a:gd name="T38" fmla="*/ 877 w 2989"/>
                <a:gd name="T39" fmla="*/ 103 h 2515"/>
                <a:gd name="T40" fmla="*/ 822 w 2989"/>
                <a:gd name="T41" fmla="*/ 87 h 2515"/>
                <a:gd name="T42" fmla="*/ 790 w 2989"/>
                <a:gd name="T43" fmla="*/ 40 h 2515"/>
                <a:gd name="T44" fmla="*/ 687 w 2989"/>
                <a:gd name="T45" fmla="*/ 0 h 2515"/>
                <a:gd name="T46" fmla="*/ 687 w 2989"/>
                <a:gd name="T47" fmla="*/ 16 h 2515"/>
                <a:gd name="T48" fmla="*/ 672 w 2989"/>
                <a:gd name="T49" fmla="*/ 79 h 2515"/>
                <a:gd name="T50" fmla="*/ 664 w 2989"/>
                <a:gd name="T51" fmla="*/ 95 h 2515"/>
                <a:gd name="T52" fmla="*/ 608 w 2989"/>
                <a:gd name="T53" fmla="*/ 277 h 2515"/>
                <a:gd name="T54" fmla="*/ 545 w 2989"/>
                <a:gd name="T55" fmla="*/ 459 h 2515"/>
                <a:gd name="T56" fmla="*/ 474 w 2989"/>
                <a:gd name="T57" fmla="*/ 593 h 2515"/>
                <a:gd name="T58" fmla="*/ 442 w 2989"/>
                <a:gd name="T59" fmla="*/ 672 h 2515"/>
                <a:gd name="T60" fmla="*/ 434 w 2989"/>
                <a:gd name="T61" fmla="*/ 743 h 2515"/>
                <a:gd name="T62" fmla="*/ 419 w 2989"/>
                <a:gd name="T63" fmla="*/ 799 h 2515"/>
                <a:gd name="T64" fmla="*/ 387 w 2989"/>
                <a:gd name="T65" fmla="*/ 862 h 2515"/>
                <a:gd name="T66" fmla="*/ 300 w 2989"/>
                <a:gd name="T67" fmla="*/ 1067 h 2515"/>
                <a:gd name="T68" fmla="*/ 253 w 2989"/>
                <a:gd name="T69" fmla="*/ 1178 h 2515"/>
                <a:gd name="T70" fmla="*/ 197 w 2989"/>
                <a:gd name="T71" fmla="*/ 1249 h 2515"/>
                <a:gd name="T72" fmla="*/ 166 w 2989"/>
                <a:gd name="T73" fmla="*/ 1289 h 2515"/>
                <a:gd name="T74" fmla="*/ 102 w 2989"/>
                <a:gd name="T75" fmla="*/ 1392 h 2515"/>
                <a:gd name="T76" fmla="*/ 55 w 2989"/>
                <a:gd name="T77" fmla="*/ 1494 h 2515"/>
                <a:gd name="T78" fmla="*/ 63 w 2989"/>
                <a:gd name="T79" fmla="*/ 1605 h 2515"/>
                <a:gd name="T80" fmla="*/ 15 w 2989"/>
                <a:gd name="T81" fmla="*/ 1692 h 2515"/>
                <a:gd name="T82" fmla="*/ 39 w 2989"/>
                <a:gd name="T83" fmla="*/ 1890 h 2515"/>
                <a:gd name="T84" fmla="*/ 55 w 2989"/>
                <a:gd name="T85" fmla="*/ 1913 h 2515"/>
                <a:gd name="T86" fmla="*/ 2442 w 2989"/>
                <a:gd name="T87" fmla="*/ 2514 h 2515"/>
                <a:gd name="T88" fmla="*/ 2616 w 2989"/>
                <a:gd name="T89" fmla="*/ 1724 h 2515"/>
                <a:gd name="T90" fmla="*/ 2672 w 2989"/>
                <a:gd name="T91" fmla="*/ 1629 h 2515"/>
                <a:gd name="T92" fmla="*/ 2680 w 2989"/>
                <a:gd name="T93" fmla="*/ 1566 h 2515"/>
                <a:gd name="T94" fmla="*/ 2672 w 2989"/>
                <a:gd name="T95" fmla="*/ 1479 h 2515"/>
                <a:gd name="T96" fmla="*/ 2616 w 2989"/>
                <a:gd name="T97" fmla="*/ 1376 h 2515"/>
                <a:gd name="T98" fmla="*/ 2798 w 2989"/>
                <a:gd name="T99" fmla="*/ 1178 h 2515"/>
                <a:gd name="T100" fmla="*/ 2814 w 2989"/>
                <a:gd name="T101" fmla="*/ 1115 h 2515"/>
                <a:gd name="T102" fmla="*/ 2885 w 2989"/>
                <a:gd name="T103" fmla="*/ 1036 h 2515"/>
                <a:gd name="T104" fmla="*/ 2972 w 2989"/>
                <a:gd name="T105" fmla="*/ 917 h 2515"/>
                <a:gd name="T106" fmla="*/ 2925 w 2989"/>
                <a:gd name="T107" fmla="*/ 783 h 2515"/>
                <a:gd name="T108" fmla="*/ 2877 w 2989"/>
                <a:gd name="T109" fmla="*/ 680 h 2515"/>
                <a:gd name="T110" fmla="*/ 2869 w 2989"/>
                <a:gd name="T111" fmla="*/ 672 h 2515"/>
                <a:gd name="T112" fmla="*/ 2450 w 2989"/>
                <a:gd name="T113" fmla="*/ 601 h 2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9" h="2515">
                  <a:moveTo>
                    <a:pt x="2450" y="601"/>
                  </a:moveTo>
                  <a:lnTo>
                    <a:pt x="2450" y="601"/>
                  </a:lnTo>
                  <a:cubicBezTo>
                    <a:pt x="2395" y="570"/>
                    <a:pt x="2237" y="530"/>
                    <a:pt x="2213" y="538"/>
                  </a:cubicBezTo>
                  <a:cubicBezTo>
                    <a:pt x="2190" y="554"/>
                    <a:pt x="2126" y="554"/>
                    <a:pt x="2102" y="546"/>
                  </a:cubicBezTo>
                  <a:cubicBezTo>
                    <a:pt x="2071" y="538"/>
                    <a:pt x="2031" y="522"/>
                    <a:pt x="2015" y="538"/>
                  </a:cubicBezTo>
                  <a:cubicBezTo>
                    <a:pt x="2000" y="546"/>
                    <a:pt x="2047" y="554"/>
                    <a:pt x="1968" y="554"/>
                  </a:cubicBezTo>
                  <a:cubicBezTo>
                    <a:pt x="1897" y="546"/>
                    <a:pt x="1834" y="546"/>
                    <a:pt x="1818" y="554"/>
                  </a:cubicBezTo>
                  <a:cubicBezTo>
                    <a:pt x="1802" y="570"/>
                    <a:pt x="1731" y="585"/>
                    <a:pt x="1707" y="554"/>
                  </a:cubicBezTo>
                  <a:cubicBezTo>
                    <a:pt x="1684" y="522"/>
                    <a:pt x="1636" y="506"/>
                    <a:pt x="1620" y="522"/>
                  </a:cubicBezTo>
                  <a:cubicBezTo>
                    <a:pt x="1604" y="530"/>
                    <a:pt x="1549" y="554"/>
                    <a:pt x="1533" y="538"/>
                  </a:cubicBezTo>
                  <a:cubicBezTo>
                    <a:pt x="1518" y="514"/>
                    <a:pt x="1470" y="522"/>
                    <a:pt x="1454" y="522"/>
                  </a:cubicBezTo>
                  <a:cubicBezTo>
                    <a:pt x="1438" y="522"/>
                    <a:pt x="1438" y="514"/>
                    <a:pt x="1415" y="490"/>
                  </a:cubicBezTo>
                  <a:cubicBezTo>
                    <a:pt x="1399" y="467"/>
                    <a:pt x="1391" y="459"/>
                    <a:pt x="1360" y="459"/>
                  </a:cubicBezTo>
                  <a:cubicBezTo>
                    <a:pt x="1320" y="459"/>
                    <a:pt x="1312" y="467"/>
                    <a:pt x="1272" y="451"/>
                  </a:cubicBezTo>
                  <a:cubicBezTo>
                    <a:pt x="1233" y="427"/>
                    <a:pt x="1225" y="451"/>
                    <a:pt x="1185" y="467"/>
                  </a:cubicBezTo>
                  <a:cubicBezTo>
                    <a:pt x="1146" y="475"/>
                    <a:pt x="1083" y="475"/>
                    <a:pt x="1059" y="451"/>
                  </a:cubicBezTo>
                  <a:cubicBezTo>
                    <a:pt x="1027" y="427"/>
                    <a:pt x="972" y="427"/>
                    <a:pt x="956" y="419"/>
                  </a:cubicBezTo>
                  <a:cubicBezTo>
                    <a:pt x="940" y="403"/>
                    <a:pt x="940" y="380"/>
                    <a:pt x="948" y="348"/>
                  </a:cubicBezTo>
                  <a:cubicBezTo>
                    <a:pt x="948" y="309"/>
                    <a:pt x="996" y="230"/>
                    <a:pt x="964" y="190"/>
                  </a:cubicBezTo>
                  <a:cubicBezTo>
                    <a:pt x="940" y="143"/>
                    <a:pt x="917" y="103"/>
                    <a:pt x="877" y="103"/>
                  </a:cubicBezTo>
                  <a:cubicBezTo>
                    <a:pt x="845" y="103"/>
                    <a:pt x="830" y="127"/>
                    <a:pt x="822" y="87"/>
                  </a:cubicBezTo>
                  <a:cubicBezTo>
                    <a:pt x="814" y="48"/>
                    <a:pt x="822" y="48"/>
                    <a:pt x="790" y="40"/>
                  </a:cubicBezTo>
                  <a:cubicBezTo>
                    <a:pt x="774" y="32"/>
                    <a:pt x="727" y="16"/>
                    <a:pt x="687" y="0"/>
                  </a:cubicBezTo>
                  <a:cubicBezTo>
                    <a:pt x="687" y="0"/>
                    <a:pt x="687" y="8"/>
                    <a:pt x="687" y="16"/>
                  </a:cubicBezTo>
                  <a:cubicBezTo>
                    <a:pt x="680" y="40"/>
                    <a:pt x="680" y="56"/>
                    <a:pt x="672" y="79"/>
                  </a:cubicBezTo>
                  <a:cubicBezTo>
                    <a:pt x="664" y="95"/>
                    <a:pt x="672" y="64"/>
                    <a:pt x="664" y="95"/>
                  </a:cubicBezTo>
                  <a:cubicBezTo>
                    <a:pt x="656" y="135"/>
                    <a:pt x="616" y="222"/>
                    <a:pt x="608" y="277"/>
                  </a:cubicBezTo>
                  <a:cubicBezTo>
                    <a:pt x="592" y="325"/>
                    <a:pt x="569" y="403"/>
                    <a:pt x="545" y="459"/>
                  </a:cubicBezTo>
                  <a:cubicBezTo>
                    <a:pt x="521" y="514"/>
                    <a:pt x="490" y="538"/>
                    <a:pt x="474" y="593"/>
                  </a:cubicBezTo>
                  <a:cubicBezTo>
                    <a:pt x="458" y="649"/>
                    <a:pt x="442" y="633"/>
                    <a:pt x="442" y="672"/>
                  </a:cubicBezTo>
                  <a:cubicBezTo>
                    <a:pt x="442" y="712"/>
                    <a:pt x="450" y="720"/>
                    <a:pt x="434" y="743"/>
                  </a:cubicBezTo>
                  <a:cubicBezTo>
                    <a:pt x="419" y="759"/>
                    <a:pt x="427" y="767"/>
                    <a:pt x="419" y="799"/>
                  </a:cubicBezTo>
                  <a:cubicBezTo>
                    <a:pt x="411" y="838"/>
                    <a:pt x="403" y="799"/>
                    <a:pt x="387" y="862"/>
                  </a:cubicBezTo>
                  <a:cubicBezTo>
                    <a:pt x="363" y="925"/>
                    <a:pt x="308" y="1028"/>
                    <a:pt x="300" y="1067"/>
                  </a:cubicBezTo>
                  <a:cubicBezTo>
                    <a:pt x="284" y="1099"/>
                    <a:pt x="276" y="1162"/>
                    <a:pt x="253" y="1178"/>
                  </a:cubicBezTo>
                  <a:cubicBezTo>
                    <a:pt x="229" y="1202"/>
                    <a:pt x="205" y="1218"/>
                    <a:pt x="197" y="1249"/>
                  </a:cubicBezTo>
                  <a:cubicBezTo>
                    <a:pt x="189" y="1289"/>
                    <a:pt x="158" y="1242"/>
                    <a:pt x="166" y="1289"/>
                  </a:cubicBezTo>
                  <a:cubicBezTo>
                    <a:pt x="174" y="1329"/>
                    <a:pt x="110" y="1376"/>
                    <a:pt x="102" y="1392"/>
                  </a:cubicBezTo>
                  <a:cubicBezTo>
                    <a:pt x="87" y="1407"/>
                    <a:pt x="63" y="1439"/>
                    <a:pt x="55" y="1494"/>
                  </a:cubicBezTo>
                  <a:cubicBezTo>
                    <a:pt x="47" y="1550"/>
                    <a:pt x="87" y="1581"/>
                    <a:pt x="63" y="1605"/>
                  </a:cubicBezTo>
                  <a:cubicBezTo>
                    <a:pt x="39" y="1629"/>
                    <a:pt x="15" y="1660"/>
                    <a:pt x="15" y="1692"/>
                  </a:cubicBezTo>
                  <a:cubicBezTo>
                    <a:pt x="15" y="1716"/>
                    <a:pt x="0" y="1826"/>
                    <a:pt x="39" y="1890"/>
                  </a:cubicBezTo>
                  <a:cubicBezTo>
                    <a:pt x="47" y="1898"/>
                    <a:pt x="47" y="1906"/>
                    <a:pt x="55" y="1913"/>
                  </a:cubicBezTo>
                  <a:cubicBezTo>
                    <a:pt x="371" y="2008"/>
                    <a:pt x="1296" y="2261"/>
                    <a:pt x="2442" y="2514"/>
                  </a:cubicBezTo>
                  <a:cubicBezTo>
                    <a:pt x="2474" y="2364"/>
                    <a:pt x="2616" y="1747"/>
                    <a:pt x="2616" y="1724"/>
                  </a:cubicBezTo>
                  <a:cubicBezTo>
                    <a:pt x="2616" y="1700"/>
                    <a:pt x="2656" y="1653"/>
                    <a:pt x="2672" y="1629"/>
                  </a:cubicBezTo>
                  <a:cubicBezTo>
                    <a:pt x="2680" y="1605"/>
                    <a:pt x="2664" y="1589"/>
                    <a:pt x="2680" y="1566"/>
                  </a:cubicBezTo>
                  <a:cubicBezTo>
                    <a:pt x="2688" y="1550"/>
                    <a:pt x="2727" y="1502"/>
                    <a:pt x="2672" y="1479"/>
                  </a:cubicBezTo>
                  <a:cubicBezTo>
                    <a:pt x="2616" y="1447"/>
                    <a:pt x="2624" y="1415"/>
                    <a:pt x="2616" y="1376"/>
                  </a:cubicBezTo>
                  <a:cubicBezTo>
                    <a:pt x="2616" y="1329"/>
                    <a:pt x="2798" y="1194"/>
                    <a:pt x="2798" y="1178"/>
                  </a:cubicBezTo>
                  <a:cubicBezTo>
                    <a:pt x="2798" y="1162"/>
                    <a:pt x="2790" y="1139"/>
                    <a:pt x="2814" y="1115"/>
                  </a:cubicBezTo>
                  <a:cubicBezTo>
                    <a:pt x="2838" y="1091"/>
                    <a:pt x="2885" y="1060"/>
                    <a:pt x="2885" y="1036"/>
                  </a:cubicBezTo>
                  <a:cubicBezTo>
                    <a:pt x="2885" y="1020"/>
                    <a:pt x="2948" y="933"/>
                    <a:pt x="2972" y="917"/>
                  </a:cubicBezTo>
                  <a:cubicBezTo>
                    <a:pt x="2988" y="902"/>
                    <a:pt x="2972" y="815"/>
                    <a:pt x="2925" y="783"/>
                  </a:cubicBezTo>
                  <a:cubicBezTo>
                    <a:pt x="2901" y="759"/>
                    <a:pt x="2885" y="712"/>
                    <a:pt x="2877" y="680"/>
                  </a:cubicBezTo>
                  <a:cubicBezTo>
                    <a:pt x="2869" y="672"/>
                    <a:pt x="2869" y="672"/>
                    <a:pt x="2869" y="672"/>
                  </a:cubicBezTo>
                  <a:cubicBezTo>
                    <a:pt x="2869" y="672"/>
                    <a:pt x="2506" y="625"/>
                    <a:pt x="2450" y="601"/>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91" name="Freeform 220"/>
            <p:cNvSpPr>
              <a:spLocks noChangeArrowheads="1"/>
            </p:cNvSpPr>
            <p:nvPr/>
          </p:nvSpPr>
          <p:spPr bwMode="auto">
            <a:xfrm>
              <a:off x="7245753" y="3714527"/>
              <a:ext cx="1567851" cy="1326643"/>
            </a:xfrm>
            <a:custGeom>
              <a:avLst/>
              <a:gdLst>
                <a:gd name="T0" fmla="*/ 47 w 2981"/>
                <a:gd name="T1" fmla="*/ 1929 h 2523"/>
                <a:gd name="T2" fmla="*/ 15 w 2981"/>
                <a:gd name="T3" fmla="*/ 1724 h 2523"/>
                <a:gd name="T4" fmla="*/ 47 w 2981"/>
                <a:gd name="T5" fmla="*/ 1502 h 2523"/>
                <a:gd name="T6" fmla="*/ 166 w 2981"/>
                <a:gd name="T7" fmla="*/ 1273 h 2523"/>
                <a:gd name="T8" fmla="*/ 253 w 2981"/>
                <a:gd name="T9" fmla="*/ 1186 h 2523"/>
                <a:gd name="T10" fmla="*/ 379 w 2981"/>
                <a:gd name="T11" fmla="*/ 870 h 2523"/>
                <a:gd name="T12" fmla="*/ 434 w 2981"/>
                <a:gd name="T13" fmla="*/ 744 h 2523"/>
                <a:gd name="T14" fmla="*/ 474 w 2981"/>
                <a:gd name="T15" fmla="*/ 601 h 2523"/>
                <a:gd name="T16" fmla="*/ 632 w 2981"/>
                <a:gd name="T17" fmla="*/ 182 h 2523"/>
                <a:gd name="T18" fmla="*/ 672 w 2981"/>
                <a:gd name="T19" fmla="*/ 87 h 2523"/>
                <a:gd name="T20" fmla="*/ 687 w 2981"/>
                <a:gd name="T21" fmla="*/ 0 h 2523"/>
                <a:gd name="T22" fmla="*/ 830 w 2981"/>
                <a:gd name="T23" fmla="*/ 95 h 2523"/>
                <a:gd name="T24" fmla="*/ 956 w 2981"/>
                <a:gd name="T25" fmla="*/ 182 h 2523"/>
                <a:gd name="T26" fmla="*/ 956 w 2981"/>
                <a:gd name="T27" fmla="*/ 420 h 2523"/>
                <a:gd name="T28" fmla="*/ 1185 w 2981"/>
                <a:gd name="T29" fmla="*/ 467 h 2523"/>
                <a:gd name="T30" fmla="*/ 1312 w 2981"/>
                <a:gd name="T31" fmla="*/ 467 h 2523"/>
                <a:gd name="T32" fmla="*/ 1423 w 2981"/>
                <a:gd name="T33" fmla="*/ 498 h 2523"/>
                <a:gd name="T34" fmla="*/ 1533 w 2981"/>
                <a:gd name="T35" fmla="*/ 538 h 2523"/>
                <a:gd name="T36" fmla="*/ 1715 w 2981"/>
                <a:gd name="T37" fmla="*/ 562 h 2523"/>
                <a:gd name="T38" fmla="*/ 1968 w 2981"/>
                <a:gd name="T39" fmla="*/ 554 h 2523"/>
                <a:gd name="T40" fmla="*/ 2039 w 2981"/>
                <a:gd name="T41" fmla="*/ 530 h 2523"/>
                <a:gd name="T42" fmla="*/ 2221 w 2981"/>
                <a:gd name="T43" fmla="*/ 546 h 2523"/>
                <a:gd name="T44" fmla="*/ 2885 w 2981"/>
                <a:gd name="T45" fmla="*/ 688 h 2523"/>
                <a:gd name="T46" fmla="*/ 2893 w 2981"/>
                <a:gd name="T47" fmla="*/ 1044 h 2523"/>
                <a:gd name="T48" fmla="*/ 2798 w 2981"/>
                <a:gd name="T49" fmla="*/ 1186 h 2523"/>
                <a:gd name="T50" fmla="*/ 2672 w 2981"/>
                <a:gd name="T51" fmla="*/ 1479 h 2523"/>
                <a:gd name="T52" fmla="*/ 2680 w 2981"/>
                <a:gd name="T53" fmla="*/ 1605 h 2523"/>
                <a:gd name="T54" fmla="*/ 2442 w 2981"/>
                <a:gd name="T55" fmla="*/ 2522 h 2523"/>
                <a:gd name="T56" fmla="*/ 2616 w 2981"/>
                <a:gd name="T57" fmla="*/ 1732 h 2523"/>
                <a:gd name="T58" fmla="*/ 2672 w 2981"/>
                <a:gd name="T59" fmla="*/ 1574 h 2523"/>
                <a:gd name="T60" fmla="*/ 2616 w 2981"/>
                <a:gd name="T61" fmla="*/ 1408 h 2523"/>
                <a:gd name="T62" fmla="*/ 2798 w 2981"/>
                <a:gd name="T63" fmla="*/ 1186 h 2523"/>
                <a:gd name="T64" fmla="*/ 2964 w 2981"/>
                <a:gd name="T65" fmla="*/ 925 h 2523"/>
                <a:gd name="T66" fmla="*/ 2869 w 2981"/>
                <a:gd name="T67" fmla="*/ 688 h 2523"/>
                <a:gd name="T68" fmla="*/ 2150 w 2981"/>
                <a:gd name="T69" fmla="*/ 562 h 2523"/>
                <a:gd name="T70" fmla="*/ 2015 w 2981"/>
                <a:gd name="T71" fmla="*/ 554 h 2523"/>
                <a:gd name="T72" fmla="*/ 1881 w 2981"/>
                <a:gd name="T73" fmla="*/ 562 h 2523"/>
                <a:gd name="T74" fmla="*/ 1636 w 2981"/>
                <a:gd name="T75" fmla="*/ 530 h 2523"/>
                <a:gd name="T76" fmla="*/ 1486 w 2981"/>
                <a:gd name="T77" fmla="*/ 530 h 2523"/>
                <a:gd name="T78" fmla="*/ 1407 w 2981"/>
                <a:gd name="T79" fmla="*/ 498 h 2523"/>
                <a:gd name="T80" fmla="*/ 1272 w 2981"/>
                <a:gd name="T81" fmla="*/ 459 h 2523"/>
                <a:gd name="T82" fmla="*/ 1130 w 2981"/>
                <a:gd name="T83" fmla="*/ 483 h 2523"/>
                <a:gd name="T84" fmla="*/ 940 w 2981"/>
                <a:gd name="T85" fmla="*/ 356 h 2523"/>
                <a:gd name="T86" fmla="*/ 877 w 2981"/>
                <a:gd name="T87" fmla="*/ 111 h 2523"/>
                <a:gd name="T88" fmla="*/ 814 w 2981"/>
                <a:gd name="T89" fmla="*/ 87 h 2523"/>
                <a:gd name="T90" fmla="*/ 680 w 2981"/>
                <a:gd name="T91" fmla="*/ 56 h 2523"/>
                <a:gd name="T92" fmla="*/ 640 w 2981"/>
                <a:gd name="T93" fmla="*/ 190 h 2523"/>
                <a:gd name="T94" fmla="*/ 482 w 2981"/>
                <a:gd name="T95" fmla="*/ 601 h 2523"/>
                <a:gd name="T96" fmla="*/ 434 w 2981"/>
                <a:gd name="T97" fmla="*/ 751 h 2523"/>
                <a:gd name="T98" fmla="*/ 387 w 2981"/>
                <a:gd name="T99" fmla="*/ 870 h 2523"/>
                <a:gd name="T100" fmla="*/ 253 w 2981"/>
                <a:gd name="T101" fmla="*/ 1186 h 2523"/>
                <a:gd name="T102" fmla="*/ 174 w 2981"/>
                <a:gd name="T103" fmla="*/ 1281 h 2523"/>
                <a:gd name="T104" fmla="*/ 102 w 2981"/>
                <a:gd name="T105" fmla="*/ 1400 h 2523"/>
                <a:gd name="T106" fmla="*/ 23 w 2981"/>
                <a:gd name="T107" fmla="*/ 1700 h 2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81" h="2523">
                  <a:moveTo>
                    <a:pt x="2442" y="2522"/>
                  </a:moveTo>
                  <a:lnTo>
                    <a:pt x="2442" y="2522"/>
                  </a:lnTo>
                  <a:lnTo>
                    <a:pt x="2442" y="2522"/>
                  </a:lnTo>
                  <a:cubicBezTo>
                    <a:pt x="1304" y="2277"/>
                    <a:pt x="387" y="2024"/>
                    <a:pt x="47" y="1929"/>
                  </a:cubicBezTo>
                  <a:lnTo>
                    <a:pt x="47" y="1929"/>
                  </a:lnTo>
                  <a:lnTo>
                    <a:pt x="47" y="1929"/>
                  </a:lnTo>
                  <a:cubicBezTo>
                    <a:pt x="47" y="1921"/>
                    <a:pt x="39" y="1906"/>
                    <a:pt x="31" y="1898"/>
                  </a:cubicBezTo>
                  <a:cubicBezTo>
                    <a:pt x="0" y="1850"/>
                    <a:pt x="8" y="1763"/>
                    <a:pt x="15" y="1724"/>
                  </a:cubicBezTo>
                  <a:cubicBezTo>
                    <a:pt x="15" y="1708"/>
                    <a:pt x="15" y="1700"/>
                    <a:pt x="15" y="1700"/>
                  </a:cubicBezTo>
                  <a:cubicBezTo>
                    <a:pt x="15" y="1668"/>
                    <a:pt x="31" y="1637"/>
                    <a:pt x="63" y="1613"/>
                  </a:cubicBezTo>
                  <a:cubicBezTo>
                    <a:pt x="71" y="1605"/>
                    <a:pt x="71" y="1589"/>
                    <a:pt x="63" y="1566"/>
                  </a:cubicBezTo>
                  <a:cubicBezTo>
                    <a:pt x="55" y="1550"/>
                    <a:pt x="47" y="1526"/>
                    <a:pt x="47" y="1502"/>
                  </a:cubicBezTo>
                  <a:cubicBezTo>
                    <a:pt x="55" y="1463"/>
                    <a:pt x="71" y="1423"/>
                    <a:pt x="95" y="1400"/>
                  </a:cubicBezTo>
                  <a:cubicBezTo>
                    <a:pt x="102" y="1400"/>
                    <a:pt x="102" y="1400"/>
                    <a:pt x="102" y="1392"/>
                  </a:cubicBezTo>
                  <a:cubicBezTo>
                    <a:pt x="118" y="1376"/>
                    <a:pt x="166" y="1328"/>
                    <a:pt x="158" y="1297"/>
                  </a:cubicBezTo>
                  <a:cubicBezTo>
                    <a:pt x="158" y="1281"/>
                    <a:pt x="158" y="1273"/>
                    <a:pt x="166" y="1273"/>
                  </a:cubicBezTo>
                  <a:cubicBezTo>
                    <a:pt x="166" y="1273"/>
                    <a:pt x="174" y="1273"/>
                    <a:pt x="181" y="1273"/>
                  </a:cubicBezTo>
                  <a:lnTo>
                    <a:pt x="181" y="1273"/>
                  </a:lnTo>
                  <a:cubicBezTo>
                    <a:pt x="189" y="1273"/>
                    <a:pt x="189" y="1273"/>
                    <a:pt x="197" y="1257"/>
                  </a:cubicBezTo>
                  <a:cubicBezTo>
                    <a:pt x="205" y="1226"/>
                    <a:pt x="221" y="1202"/>
                    <a:pt x="253" y="1186"/>
                  </a:cubicBezTo>
                  <a:cubicBezTo>
                    <a:pt x="268" y="1170"/>
                    <a:pt x="276" y="1131"/>
                    <a:pt x="284" y="1099"/>
                  </a:cubicBezTo>
                  <a:cubicBezTo>
                    <a:pt x="292" y="1091"/>
                    <a:pt x="292" y="1084"/>
                    <a:pt x="292" y="1075"/>
                  </a:cubicBezTo>
                  <a:cubicBezTo>
                    <a:pt x="300" y="1060"/>
                    <a:pt x="316" y="1028"/>
                    <a:pt x="324" y="997"/>
                  </a:cubicBezTo>
                  <a:cubicBezTo>
                    <a:pt x="348" y="957"/>
                    <a:pt x="371" y="902"/>
                    <a:pt x="379" y="870"/>
                  </a:cubicBezTo>
                  <a:cubicBezTo>
                    <a:pt x="387" y="838"/>
                    <a:pt x="395" y="831"/>
                    <a:pt x="403" y="823"/>
                  </a:cubicBezTo>
                  <a:cubicBezTo>
                    <a:pt x="411" y="823"/>
                    <a:pt x="411" y="823"/>
                    <a:pt x="411" y="807"/>
                  </a:cubicBezTo>
                  <a:cubicBezTo>
                    <a:pt x="419" y="799"/>
                    <a:pt x="419" y="791"/>
                    <a:pt x="419" y="783"/>
                  </a:cubicBezTo>
                  <a:cubicBezTo>
                    <a:pt x="419" y="767"/>
                    <a:pt x="419" y="759"/>
                    <a:pt x="434" y="744"/>
                  </a:cubicBezTo>
                  <a:cubicBezTo>
                    <a:pt x="442" y="736"/>
                    <a:pt x="442" y="728"/>
                    <a:pt x="442" y="704"/>
                  </a:cubicBezTo>
                  <a:cubicBezTo>
                    <a:pt x="442" y="696"/>
                    <a:pt x="442" y="688"/>
                    <a:pt x="442" y="680"/>
                  </a:cubicBezTo>
                  <a:cubicBezTo>
                    <a:pt x="442" y="657"/>
                    <a:pt x="442" y="649"/>
                    <a:pt x="450" y="641"/>
                  </a:cubicBezTo>
                  <a:cubicBezTo>
                    <a:pt x="458" y="633"/>
                    <a:pt x="466" y="625"/>
                    <a:pt x="474" y="601"/>
                  </a:cubicBezTo>
                  <a:cubicBezTo>
                    <a:pt x="482" y="570"/>
                    <a:pt x="490" y="546"/>
                    <a:pt x="506" y="522"/>
                  </a:cubicBezTo>
                  <a:cubicBezTo>
                    <a:pt x="521" y="506"/>
                    <a:pt x="529" y="491"/>
                    <a:pt x="537" y="467"/>
                  </a:cubicBezTo>
                  <a:cubicBezTo>
                    <a:pt x="561" y="411"/>
                    <a:pt x="585" y="340"/>
                    <a:pt x="600" y="285"/>
                  </a:cubicBezTo>
                  <a:cubicBezTo>
                    <a:pt x="608" y="253"/>
                    <a:pt x="624" y="222"/>
                    <a:pt x="632" y="182"/>
                  </a:cubicBezTo>
                  <a:cubicBezTo>
                    <a:pt x="640" y="151"/>
                    <a:pt x="656" y="127"/>
                    <a:pt x="656" y="103"/>
                  </a:cubicBezTo>
                  <a:cubicBezTo>
                    <a:pt x="664" y="87"/>
                    <a:pt x="664" y="87"/>
                    <a:pt x="664" y="87"/>
                  </a:cubicBezTo>
                  <a:lnTo>
                    <a:pt x="664" y="87"/>
                  </a:lnTo>
                  <a:cubicBezTo>
                    <a:pt x="672" y="87"/>
                    <a:pt x="672" y="87"/>
                    <a:pt x="672" y="87"/>
                  </a:cubicBezTo>
                  <a:cubicBezTo>
                    <a:pt x="672" y="72"/>
                    <a:pt x="672" y="64"/>
                    <a:pt x="672" y="56"/>
                  </a:cubicBezTo>
                  <a:cubicBezTo>
                    <a:pt x="680" y="48"/>
                    <a:pt x="680" y="32"/>
                    <a:pt x="680" y="24"/>
                  </a:cubicBezTo>
                  <a:cubicBezTo>
                    <a:pt x="680" y="16"/>
                    <a:pt x="687" y="8"/>
                    <a:pt x="687" y="8"/>
                  </a:cubicBezTo>
                  <a:cubicBezTo>
                    <a:pt x="687" y="0"/>
                    <a:pt x="687" y="0"/>
                    <a:pt x="687" y="0"/>
                  </a:cubicBezTo>
                  <a:lnTo>
                    <a:pt x="687" y="0"/>
                  </a:lnTo>
                  <a:cubicBezTo>
                    <a:pt x="743" y="24"/>
                    <a:pt x="782" y="40"/>
                    <a:pt x="790" y="40"/>
                  </a:cubicBezTo>
                  <a:cubicBezTo>
                    <a:pt x="822" y="48"/>
                    <a:pt x="822" y="56"/>
                    <a:pt x="822" y="87"/>
                  </a:cubicBezTo>
                  <a:cubicBezTo>
                    <a:pt x="822" y="87"/>
                    <a:pt x="830" y="87"/>
                    <a:pt x="830" y="95"/>
                  </a:cubicBezTo>
                  <a:cubicBezTo>
                    <a:pt x="830" y="119"/>
                    <a:pt x="838" y="119"/>
                    <a:pt x="838" y="119"/>
                  </a:cubicBezTo>
                  <a:lnTo>
                    <a:pt x="845" y="111"/>
                  </a:lnTo>
                  <a:cubicBezTo>
                    <a:pt x="854" y="111"/>
                    <a:pt x="869" y="103"/>
                    <a:pt x="877" y="103"/>
                  </a:cubicBezTo>
                  <a:cubicBezTo>
                    <a:pt x="917" y="103"/>
                    <a:pt x="932" y="143"/>
                    <a:pt x="956" y="182"/>
                  </a:cubicBezTo>
                  <a:cubicBezTo>
                    <a:pt x="964" y="182"/>
                    <a:pt x="964" y="190"/>
                    <a:pt x="972" y="190"/>
                  </a:cubicBezTo>
                  <a:cubicBezTo>
                    <a:pt x="988" y="230"/>
                    <a:pt x="972" y="277"/>
                    <a:pt x="956" y="317"/>
                  </a:cubicBezTo>
                  <a:cubicBezTo>
                    <a:pt x="956" y="333"/>
                    <a:pt x="948" y="340"/>
                    <a:pt x="948" y="356"/>
                  </a:cubicBezTo>
                  <a:cubicBezTo>
                    <a:pt x="940" y="388"/>
                    <a:pt x="948" y="411"/>
                    <a:pt x="956" y="420"/>
                  </a:cubicBezTo>
                  <a:cubicBezTo>
                    <a:pt x="964" y="427"/>
                    <a:pt x="980" y="427"/>
                    <a:pt x="988" y="427"/>
                  </a:cubicBezTo>
                  <a:cubicBezTo>
                    <a:pt x="1012" y="435"/>
                    <a:pt x="1043" y="435"/>
                    <a:pt x="1059" y="451"/>
                  </a:cubicBezTo>
                  <a:cubicBezTo>
                    <a:pt x="1075" y="467"/>
                    <a:pt x="1098" y="475"/>
                    <a:pt x="1130" y="475"/>
                  </a:cubicBezTo>
                  <a:cubicBezTo>
                    <a:pt x="1154" y="475"/>
                    <a:pt x="1170" y="475"/>
                    <a:pt x="1185" y="467"/>
                  </a:cubicBezTo>
                  <a:cubicBezTo>
                    <a:pt x="1193" y="467"/>
                    <a:pt x="1209" y="459"/>
                    <a:pt x="1209" y="459"/>
                  </a:cubicBezTo>
                  <a:cubicBezTo>
                    <a:pt x="1225" y="451"/>
                    <a:pt x="1233" y="443"/>
                    <a:pt x="1241" y="443"/>
                  </a:cubicBezTo>
                  <a:cubicBezTo>
                    <a:pt x="1249" y="443"/>
                    <a:pt x="1265" y="451"/>
                    <a:pt x="1272" y="451"/>
                  </a:cubicBezTo>
                  <a:cubicBezTo>
                    <a:pt x="1288" y="459"/>
                    <a:pt x="1304" y="467"/>
                    <a:pt x="1312" y="467"/>
                  </a:cubicBezTo>
                  <a:cubicBezTo>
                    <a:pt x="1320" y="467"/>
                    <a:pt x="1320" y="467"/>
                    <a:pt x="1328" y="459"/>
                  </a:cubicBezTo>
                  <a:cubicBezTo>
                    <a:pt x="1336" y="459"/>
                    <a:pt x="1344" y="459"/>
                    <a:pt x="1360" y="459"/>
                  </a:cubicBezTo>
                  <a:cubicBezTo>
                    <a:pt x="1391" y="459"/>
                    <a:pt x="1399" y="467"/>
                    <a:pt x="1415" y="491"/>
                  </a:cubicBezTo>
                  <a:cubicBezTo>
                    <a:pt x="1423" y="498"/>
                    <a:pt x="1423" y="498"/>
                    <a:pt x="1423" y="498"/>
                  </a:cubicBezTo>
                  <a:cubicBezTo>
                    <a:pt x="1423" y="498"/>
                    <a:pt x="1423" y="506"/>
                    <a:pt x="1431" y="506"/>
                  </a:cubicBezTo>
                  <a:cubicBezTo>
                    <a:pt x="1438" y="530"/>
                    <a:pt x="1446" y="530"/>
                    <a:pt x="1454" y="530"/>
                  </a:cubicBezTo>
                  <a:cubicBezTo>
                    <a:pt x="1462" y="530"/>
                    <a:pt x="1470" y="522"/>
                    <a:pt x="1486" y="522"/>
                  </a:cubicBezTo>
                  <a:cubicBezTo>
                    <a:pt x="1502" y="522"/>
                    <a:pt x="1525" y="530"/>
                    <a:pt x="1533" y="538"/>
                  </a:cubicBezTo>
                  <a:cubicBezTo>
                    <a:pt x="1541" y="546"/>
                    <a:pt x="1549" y="546"/>
                    <a:pt x="1557" y="546"/>
                  </a:cubicBezTo>
                  <a:cubicBezTo>
                    <a:pt x="1573" y="546"/>
                    <a:pt x="1604" y="530"/>
                    <a:pt x="1620" y="522"/>
                  </a:cubicBezTo>
                  <a:cubicBezTo>
                    <a:pt x="1620" y="522"/>
                    <a:pt x="1628" y="522"/>
                    <a:pt x="1636" y="522"/>
                  </a:cubicBezTo>
                  <a:cubicBezTo>
                    <a:pt x="1660" y="522"/>
                    <a:pt x="1691" y="530"/>
                    <a:pt x="1715" y="562"/>
                  </a:cubicBezTo>
                  <a:cubicBezTo>
                    <a:pt x="1723" y="570"/>
                    <a:pt x="1739" y="578"/>
                    <a:pt x="1755" y="578"/>
                  </a:cubicBezTo>
                  <a:cubicBezTo>
                    <a:pt x="1778" y="578"/>
                    <a:pt x="1810" y="570"/>
                    <a:pt x="1818" y="562"/>
                  </a:cubicBezTo>
                  <a:cubicBezTo>
                    <a:pt x="1826" y="554"/>
                    <a:pt x="1850" y="554"/>
                    <a:pt x="1881" y="554"/>
                  </a:cubicBezTo>
                  <a:cubicBezTo>
                    <a:pt x="1905" y="554"/>
                    <a:pt x="1937" y="554"/>
                    <a:pt x="1968" y="554"/>
                  </a:cubicBezTo>
                  <a:cubicBezTo>
                    <a:pt x="2000" y="554"/>
                    <a:pt x="2008" y="554"/>
                    <a:pt x="2008" y="554"/>
                  </a:cubicBezTo>
                  <a:lnTo>
                    <a:pt x="2008" y="554"/>
                  </a:lnTo>
                  <a:cubicBezTo>
                    <a:pt x="2008" y="554"/>
                    <a:pt x="2008" y="546"/>
                    <a:pt x="2015" y="538"/>
                  </a:cubicBezTo>
                  <a:cubicBezTo>
                    <a:pt x="2015" y="538"/>
                    <a:pt x="2023" y="530"/>
                    <a:pt x="2039" y="530"/>
                  </a:cubicBezTo>
                  <a:cubicBezTo>
                    <a:pt x="2055" y="530"/>
                    <a:pt x="2079" y="538"/>
                    <a:pt x="2102" y="546"/>
                  </a:cubicBezTo>
                  <a:cubicBezTo>
                    <a:pt x="2110" y="554"/>
                    <a:pt x="2134" y="554"/>
                    <a:pt x="2150" y="554"/>
                  </a:cubicBezTo>
                  <a:cubicBezTo>
                    <a:pt x="2174" y="554"/>
                    <a:pt x="2197" y="546"/>
                    <a:pt x="2213" y="546"/>
                  </a:cubicBezTo>
                  <a:cubicBezTo>
                    <a:pt x="2213" y="546"/>
                    <a:pt x="2213" y="546"/>
                    <a:pt x="2221" y="546"/>
                  </a:cubicBezTo>
                  <a:cubicBezTo>
                    <a:pt x="2268" y="546"/>
                    <a:pt x="2403" y="578"/>
                    <a:pt x="2450" y="601"/>
                  </a:cubicBezTo>
                  <a:cubicBezTo>
                    <a:pt x="2506" y="633"/>
                    <a:pt x="2861" y="680"/>
                    <a:pt x="2869" y="680"/>
                  </a:cubicBezTo>
                  <a:cubicBezTo>
                    <a:pt x="2885" y="680"/>
                    <a:pt x="2885" y="680"/>
                    <a:pt x="2885" y="680"/>
                  </a:cubicBezTo>
                  <a:cubicBezTo>
                    <a:pt x="2885" y="688"/>
                    <a:pt x="2885" y="688"/>
                    <a:pt x="2885" y="688"/>
                  </a:cubicBezTo>
                  <a:cubicBezTo>
                    <a:pt x="2885" y="712"/>
                    <a:pt x="2901" y="759"/>
                    <a:pt x="2925" y="783"/>
                  </a:cubicBezTo>
                  <a:cubicBezTo>
                    <a:pt x="2964" y="815"/>
                    <a:pt x="2980" y="862"/>
                    <a:pt x="2980" y="902"/>
                  </a:cubicBezTo>
                  <a:cubicBezTo>
                    <a:pt x="2980" y="910"/>
                    <a:pt x="2980" y="925"/>
                    <a:pt x="2972" y="925"/>
                  </a:cubicBezTo>
                  <a:cubicBezTo>
                    <a:pt x="2948" y="949"/>
                    <a:pt x="2893" y="1028"/>
                    <a:pt x="2893" y="1044"/>
                  </a:cubicBezTo>
                  <a:cubicBezTo>
                    <a:pt x="2893" y="1060"/>
                    <a:pt x="2869" y="1084"/>
                    <a:pt x="2846" y="1099"/>
                  </a:cubicBezTo>
                  <a:cubicBezTo>
                    <a:pt x="2838" y="1107"/>
                    <a:pt x="2830" y="1115"/>
                    <a:pt x="2814" y="1123"/>
                  </a:cubicBezTo>
                  <a:cubicBezTo>
                    <a:pt x="2790" y="1147"/>
                    <a:pt x="2798" y="1170"/>
                    <a:pt x="2798" y="1186"/>
                  </a:cubicBezTo>
                  <a:lnTo>
                    <a:pt x="2798" y="1186"/>
                  </a:lnTo>
                  <a:cubicBezTo>
                    <a:pt x="2806" y="1194"/>
                    <a:pt x="2790" y="1202"/>
                    <a:pt x="2743" y="1241"/>
                  </a:cubicBezTo>
                  <a:cubicBezTo>
                    <a:pt x="2695" y="1289"/>
                    <a:pt x="2616" y="1352"/>
                    <a:pt x="2624" y="1384"/>
                  </a:cubicBezTo>
                  <a:cubicBezTo>
                    <a:pt x="2624" y="1392"/>
                    <a:pt x="2624" y="1400"/>
                    <a:pt x="2624" y="1408"/>
                  </a:cubicBezTo>
                  <a:cubicBezTo>
                    <a:pt x="2624" y="1439"/>
                    <a:pt x="2624" y="1455"/>
                    <a:pt x="2672" y="1479"/>
                  </a:cubicBezTo>
                  <a:cubicBezTo>
                    <a:pt x="2688" y="1487"/>
                    <a:pt x="2703" y="1502"/>
                    <a:pt x="2703" y="1510"/>
                  </a:cubicBezTo>
                  <a:cubicBezTo>
                    <a:pt x="2711" y="1534"/>
                    <a:pt x="2695" y="1558"/>
                    <a:pt x="2680" y="1574"/>
                  </a:cubicBezTo>
                  <a:cubicBezTo>
                    <a:pt x="2680" y="1581"/>
                    <a:pt x="2680" y="1581"/>
                    <a:pt x="2680" y="1581"/>
                  </a:cubicBezTo>
                  <a:cubicBezTo>
                    <a:pt x="2672" y="1589"/>
                    <a:pt x="2672" y="1597"/>
                    <a:pt x="2680" y="1605"/>
                  </a:cubicBezTo>
                  <a:cubicBezTo>
                    <a:pt x="2680" y="1613"/>
                    <a:pt x="2680" y="1629"/>
                    <a:pt x="2672" y="1637"/>
                  </a:cubicBezTo>
                  <a:cubicBezTo>
                    <a:pt x="2664" y="1645"/>
                    <a:pt x="2664" y="1645"/>
                    <a:pt x="2664" y="1645"/>
                  </a:cubicBezTo>
                  <a:cubicBezTo>
                    <a:pt x="2648" y="1668"/>
                    <a:pt x="2624" y="1716"/>
                    <a:pt x="2624" y="1732"/>
                  </a:cubicBezTo>
                  <a:cubicBezTo>
                    <a:pt x="2624" y="1755"/>
                    <a:pt x="2490" y="2340"/>
                    <a:pt x="2442" y="2522"/>
                  </a:cubicBezTo>
                  <a:close/>
                  <a:moveTo>
                    <a:pt x="55" y="1921"/>
                  </a:moveTo>
                  <a:lnTo>
                    <a:pt x="55" y="1921"/>
                  </a:lnTo>
                  <a:cubicBezTo>
                    <a:pt x="395" y="2016"/>
                    <a:pt x="1304" y="2269"/>
                    <a:pt x="2442" y="2514"/>
                  </a:cubicBezTo>
                  <a:cubicBezTo>
                    <a:pt x="2521" y="2143"/>
                    <a:pt x="2616" y="1748"/>
                    <a:pt x="2616" y="1732"/>
                  </a:cubicBezTo>
                  <a:cubicBezTo>
                    <a:pt x="2616" y="1716"/>
                    <a:pt x="2640" y="1668"/>
                    <a:pt x="2656" y="1645"/>
                  </a:cubicBezTo>
                  <a:cubicBezTo>
                    <a:pt x="2664" y="1637"/>
                    <a:pt x="2664" y="1637"/>
                    <a:pt x="2664" y="1637"/>
                  </a:cubicBezTo>
                  <a:cubicBezTo>
                    <a:pt x="2672" y="1629"/>
                    <a:pt x="2672" y="1613"/>
                    <a:pt x="2672" y="1605"/>
                  </a:cubicBezTo>
                  <a:cubicBezTo>
                    <a:pt x="2664" y="1597"/>
                    <a:pt x="2664" y="1581"/>
                    <a:pt x="2672" y="1574"/>
                  </a:cubicBezTo>
                  <a:lnTo>
                    <a:pt x="2672" y="1574"/>
                  </a:lnTo>
                  <a:cubicBezTo>
                    <a:pt x="2688" y="1558"/>
                    <a:pt x="2703" y="1534"/>
                    <a:pt x="2695" y="1518"/>
                  </a:cubicBezTo>
                  <a:cubicBezTo>
                    <a:pt x="2695" y="1502"/>
                    <a:pt x="2688" y="1495"/>
                    <a:pt x="2672" y="1487"/>
                  </a:cubicBezTo>
                  <a:cubicBezTo>
                    <a:pt x="2624" y="1463"/>
                    <a:pt x="2616" y="1439"/>
                    <a:pt x="2616" y="1408"/>
                  </a:cubicBezTo>
                  <a:cubicBezTo>
                    <a:pt x="2616" y="1400"/>
                    <a:pt x="2616" y="1392"/>
                    <a:pt x="2616" y="1384"/>
                  </a:cubicBezTo>
                  <a:cubicBezTo>
                    <a:pt x="2608" y="1352"/>
                    <a:pt x="2672" y="1297"/>
                    <a:pt x="2743" y="1234"/>
                  </a:cubicBezTo>
                  <a:cubicBezTo>
                    <a:pt x="2767" y="1218"/>
                    <a:pt x="2790" y="1194"/>
                    <a:pt x="2798" y="1186"/>
                  </a:cubicBezTo>
                  <a:lnTo>
                    <a:pt x="2798" y="1186"/>
                  </a:lnTo>
                  <a:cubicBezTo>
                    <a:pt x="2790" y="1170"/>
                    <a:pt x="2782" y="1147"/>
                    <a:pt x="2814" y="1115"/>
                  </a:cubicBezTo>
                  <a:cubicBezTo>
                    <a:pt x="2822" y="1107"/>
                    <a:pt x="2830" y="1099"/>
                    <a:pt x="2838" y="1091"/>
                  </a:cubicBezTo>
                  <a:cubicBezTo>
                    <a:pt x="2861" y="1075"/>
                    <a:pt x="2885" y="1060"/>
                    <a:pt x="2885" y="1044"/>
                  </a:cubicBezTo>
                  <a:cubicBezTo>
                    <a:pt x="2885" y="1028"/>
                    <a:pt x="2948" y="941"/>
                    <a:pt x="2964" y="925"/>
                  </a:cubicBezTo>
                  <a:cubicBezTo>
                    <a:pt x="2972" y="917"/>
                    <a:pt x="2972" y="910"/>
                    <a:pt x="2972" y="902"/>
                  </a:cubicBezTo>
                  <a:cubicBezTo>
                    <a:pt x="2972" y="862"/>
                    <a:pt x="2956" y="815"/>
                    <a:pt x="2925" y="791"/>
                  </a:cubicBezTo>
                  <a:cubicBezTo>
                    <a:pt x="2893" y="767"/>
                    <a:pt x="2885" y="728"/>
                    <a:pt x="2877" y="688"/>
                  </a:cubicBezTo>
                  <a:cubicBezTo>
                    <a:pt x="2869" y="688"/>
                    <a:pt x="2869" y="688"/>
                    <a:pt x="2869" y="688"/>
                  </a:cubicBezTo>
                  <a:cubicBezTo>
                    <a:pt x="2854" y="688"/>
                    <a:pt x="2506" y="641"/>
                    <a:pt x="2450" y="609"/>
                  </a:cubicBezTo>
                  <a:cubicBezTo>
                    <a:pt x="2403" y="585"/>
                    <a:pt x="2268" y="546"/>
                    <a:pt x="2221" y="546"/>
                  </a:cubicBezTo>
                  <a:cubicBezTo>
                    <a:pt x="2213" y="546"/>
                    <a:pt x="2213" y="554"/>
                    <a:pt x="2213" y="554"/>
                  </a:cubicBezTo>
                  <a:cubicBezTo>
                    <a:pt x="2197" y="554"/>
                    <a:pt x="2182" y="562"/>
                    <a:pt x="2150" y="562"/>
                  </a:cubicBezTo>
                  <a:cubicBezTo>
                    <a:pt x="2134" y="562"/>
                    <a:pt x="2110" y="562"/>
                    <a:pt x="2102" y="554"/>
                  </a:cubicBezTo>
                  <a:cubicBezTo>
                    <a:pt x="2087" y="546"/>
                    <a:pt x="2055" y="538"/>
                    <a:pt x="2039" y="538"/>
                  </a:cubicBezTo>
                  <a:cubicBezTo>
                    <a:pt x="2023" y="538"/>
                    <a:pt x="2023" y="538"/>
                    <a:pt x="2015" y="546"/>
                  </a:cubicBezTo>
                  <a:cubicBezTo>
                    <a:pt x="2015" y="546"/>
                    <a:pt x="2015" y="546"/>
                    <a:pt x="2015" y="554"/>
                  </a:cubicBezTo>
                  <a:cubicBezTo>
                    <a:pt x="2015" y="554"/>
                    <a:pt x="2023" y="562"/>
                    <a:pt x="2015" y="562"/>
                  </a:cubicBezTo>
                  <a:cubicBezTo>
                    <a:pt x="2015" y="562"/>
                    <a:pt x="2015" y="562"/>
                    <a:pt x="2008" y="562"/>
                  </a:cubicBezTo>
                  <a:cubicBezTo>
                    <a:pt x="2000" y="562"/>
                    <a:pt x="1984" y="562"/>
                    <a:pt x="1968" y="562"/>
                  </a:cubicBezTo>
                  <a:cubicBezTo>
                    <a:pt x="1937" y="562"/>
                    <a:pt x="1905" y="562"/>
                    <a:pt x="1881" y="562"/>
                  </a:cubicBezTo>
                  <a:cubicBezTo>
                    <a:pt x="1842" y="562"/>
                    <a:pt x="1826" y="562"/>
                    <a:pt x="1818" y="570"/>
                  </a:cubicBezTo>
                  <a:cubicBezTo>
                    <a:pt x="1810" y="578"/>
                    <a:pt x="1778" y="585"/>
                    <a:pt x="1755" y="585"/>
                  </a:cubicBezTo>
                  <a:cubicBezTo>
                    <a:pt x="1731" y="585"/>
                    <a:pt x="1715" y="578"/>
                    <a:pt x="1707" y="562"/>
                  </a:cubicBezTo>
                  <a:cubicBezTo>
                    <a:pt x="1684" y="538"/>
                    <a:pt x="1652" y="530"/>
                    <a:pt x="1636" y="530"/>
                  </a:cubicBezTo>
                  <a:cubicBezTo>
                    <a:pt x="1628" y="530"/>
                    <a:pt x="1628" y="530"/>
                    <a:pt x="1620" y="530"/>
                  </a:cubicBezTo>
                  <a:cubicBezTo>
                    <a:pt x="1612" y="538"/>
                    <a:pt x="1581" y="554"/>
                    <a:pt x="1557" y="554"/>
                  </a:cubicBezTo>
                  <a:cubicBezTo>
                    <a:pt x="1541" y="554"/>
                    <a:pt x="1533" y="546"/>
                    <a:pt x="1533" y="546"/>
                  </a:cubicBezTo>
                  <a:cubicBezTo>
                    <a:pt x="1525" y="538"/>
                    <a:pt x="1510" y="530"/>
                    <a:pt x="1486" y="530"/>
                  </a:cubicBezTo>
                  <a:cubicBezTo>
                    <a:pt x="1478" y="530"/>
                    <a:pt x="1462" y="530"/>
                    <a:pt x="1454" y="538"/>
                  </a:cubicBezTo>
                  <a:cubicBezTo>
                    <a:pt x="1438" y="538"/>
                    <a:pt x="1438" y="530"/>
                    <a:pt x="1423" y="514"/>
                  </a:cubicBezTo>
                  <a:cubicBezTo>
                    <a:pt x="1423" y="506"/>
                    <a:pt x="1415" y="506"/>
                    <a:pt x="1415" y="498"/>
                  </a:cubicBezTo>
                  <a:cubicBezTo>
                    <a:pt x="1407" y="498"/>
                    <a:pt x="1407" y="498"/>
                    <a:pt x="1407" y="498"/>
                  </a:cubicBezTo>
                  <a:cubicBezTo>
                    <a:pt x="1391" y="475"/>
                    <a:pt x="1383" y="467"/>
                    <a:pt x="1360" y="467"/>
                  </a:cubicBezTo>
                  <a:cubicBezTo>
                    <a:pt x="1344" y="467"/>
                    <a:pt x="1336" y="467"/>
                    <a:pt x="1328" y="467"/>
                  </a:cubicBezTo>
                  <a:cubicBezTo>
                    <a:pt x="1328" y="467"/>
                    <a:pt x="1320" y="475"/>
                    <a:pt x="1312" y="475"/>
                  </a:cubicBezTo>
                  <a:cubicBezTo>
                    <a:pt x="1296" y="475"/>
                    <a:pt x="1288" y="467"/>
                    <a:pt x="1272" y="459"/>
                  </a:cubicBezTo>
                  <a:cubicBezTo>
                    <a:pt x="1257" y="459"/>
                    <a:pt x="1249" y="451"/>
                    <a:pt x="1241" y="451"/>
                  </a:cubicBezTo>
                  <a:cubicBezTo>
                    <a:pt x="1233" y="451"/>
                    <a:pt x="1225" y="459"/>
                    <a:pt x="1217" y="459"/>
                  </a:cubicBezTo>
                  <a:cubicBezTo>
                    <a:pt x="1209" y="467"/>
                    <a:pt x="1201" y="467"/>
                    <a:pt x="1185" y="475"/>
                  </a:cubicBezTo>
                  <a:cubicBezTo>
                    <a:pt x="1170" y="483"/>
                    <a:pt x="1154" y="483"/>
                    <a:pt x="1130" y="483"/>
                  </a:cubicBezTo>
                  <a:cubicBezTo>
                    <a:pt x="1098" y="483"/>
                    <a:pt x="1067" y="475"/>
                    <a:pt x="1051" y="459"/>
                  </a:cubicBezTo>
                  <a:cubicBezTo>
                    <a:pt x="1035" y="443"/>
                    <a:pt x="1012" y="443"/>
                    <a:pt x="988" y="435"/>
                  </a:cubicBezTo>
                  <a:cubicBezTo>
                    <a:pt x="972" y="435"/>
                    <a:pt x="964" y="435"/>
                    <a:pt x="956" y="427"/>
                  </a:cubicBezTo>
                  <a:cubicBezTo>
                    <a:pt x="940" y="411"/>
                    <a:pt x="932" y="388"/>
                    <a:pt x="940" y="356"/>
                  </a:cubicBezTo>
                  <a:cubicBezTo>
                    <a:pt x="940" y="340"/>
                    <a:pt x="948" y="325"/>
                    <a:pt x="956" y="317"/>
                  </a:cubicBezTo>
                  <a:cubicBezTo>
                    <a:pt x="964" y="277"/>
                    <a:pt x="980" y="230"/>
                    <a:pt x="964" y="198"/>
                  </a:cubicBezTo>
                  <a:cubicBezTo>
                    <a:pt x="956" y="190"/>
                    <a:pt x="956" y="190"/>
                    <a:pt x="956" y="182"/>
                  </a:cubicBezTo>
                  <a:cubicBezTo>
                    <a:pt x="932" y="143"/>
                    <a:pt x="909" y="111"/>
                    <a:pt x="877" y="111"/>
                  </a:cubicBezTo>
                  <a:cubicBezTo>
                    <a:pt x="869" y="111"/>
                    <a:pt x="861" y="119"/>
                    <a:pt x="854" y="119"/>
                  </a:cubicBezTo>
                  <a:cubicBezTo>
                    <a:pt x="845" y="119"/>
                    <a:pt x="845" y="119"/>
                    <a:pt x="838" y="119"/>
                  </a:cubicBezTo>
                  <a:cubicBezTo>
                    <a:pt x="830" y="119"/>
                    <a:pt x="822" y="111"/>
                    <a:pt x="822" y="95"/>
                  </a:cubicBezTo>
                  <a:cubicBezTo>
                    <a:pt x="822" y="95"/>
                    <a:pt x="822" y="87"/>
                    <a:pt x="814" y="87"/>
                  </a:cubicBezTo>
                  <a:cubicBezTo>
                    <a:pt x="814" y="56"/>
                    <a:pt x="814" y="56"/>
                    <a:pt x="790" y="48"/>
                  </a:cubicBezTo>
                  <a:cubicBezTo>
                    <a:pt x="774" y="40"/>
                    <a:pt x="727" y="24"/>
                    <a:pt x="687" y="8"/>
                  </a:cubicBezTo>
                  <a:cubicBezTo>
                    <a:pt x="687" y="16"/>
                    <a:pt x="687" y="16"/>
                    <a:pt x="687" y="24"/>
                  </a:cubicBezTo>
                  <a:cubicBezTo>
                    <a:pt x="687" y="40"/>
                    <a:pt x="680" y="48"/>
                    <a:pt x="680" y="56"/>
                  </a:cubicBezTo>
                  <a:cubicBezTo>
                    <a:pt x="680" y="64"/>
                    <a:pt x="680" y="72"/>
                    <a:pt x="672" y="87"/>
                  </a:cubicBezTo>
                  <a:cubicBezTo>
                    <a:pt x="672" y="95"/>
                    <a:pt x="672" y="95"/>
                    <a:pt x="672" y="95"/>
                  </a:cubicBezTo>
                  <a:cubicBezTo>
                    <a:pt x="664" y="95"/>
                    <a:pt x="664" y="103"/>
                    <a:pt x="664" y="111"/>
                  </a:cubicBezTo>
                  <a:cubicBezTo>
                    <a:pt x="664" y="127"/>
                    <a:pt x="648" y="158"/>
                    <a:pt x="640" y="190"/>
                  </a:cubicBezTo>
                  <a:cubicBezTo>
                    <a:pt x="624" y="222"/>
                    <a:pt x="616" y="253"/>
                    <a:pt x="608" y="285"/>
                  </a:cubicBezTo>
                  <a:cubicBezTo>
                    <a:pt x="592" y="340"/>
                    <a:pt x="569" y="420"/>
                    <a:pt x="545" y="467"/>
                  </a:cubicBezTo>
                  <a:cubicBezTo>
                    <a:pt x="537" y="491"/>
                    <a:pt x="521" y="506"/>
                    <a:pt x="514" y="522"/>
                  </a:cubicBezTo>
                  <a:cubicBezTo>
                    <a:pt x="498" y="546"/>
                    <a:pt x="490" y="570"/>
                    <a:pt x="482" y="601"/>
                  </a:cubicBezTo>
                  <a:cubicBezTo>
                    <a:pt x="474" y="633"/>
                    <a:pt x="466" y="641"/>
                    <a:pt x="458" y="649"/>
                  </a:cubicBezTo>
                  <a:cubicBezTo>
                    <a:pt x="450" y="657"/>
                    <a:pt x="450" y="657"/>
                    <a:pt x="450" y="680"/>
                  </a:cubicBezTo>
                  <a:cubicBezTo>
                    <a:pt x="450" y="688"/>
                    <a:pt x="450" y="696"/>
                    <a:pt x="450" y="704"/>
                  </a:cubicBezTo>
                  <a:cubicBezTo>
                    <a:pt x="450" y="728"/>
                    <a:pt x="450" y="736"/>
                    <a:pt x="434" y="751"/>
                  </a:cubicBezTo>
                  <a:cubicBezTo>
                    <a:pt x="427" y="759"/>
                    <a:pt x="427" y="767"/>
                    <a:pt x="427" y="783"/>
                  </a:cubicBezTo>
                  <a:cubicBezTo>
                    <a:pt x="427" y="791"/>
                    <a:pt x="427" y="799"/>
                    <a:pt x="419" y="815"/>
                  </a:cubicBezTo>
                  <a:cubicBezTo>
                    <a:pt x="419" y="823"/>
                    <a:pt x="411" y="831"/>
                    <a:pt x="411" y="831"/>
                  </a:cubicBezTo>
                  <a:cubicBezTo>
                    <a:pt x="403" y="831"/>
                    <a:pt x="395" y="838"/>
                    <a:pt x="387" y="870"/>
                  </a:cubicBezTo>
                  <a:cubicBezTo>
                    <a:pt x="379" y="910"/>
                    <a:pt x="355" y="957"/>
                    <a:pt x="332" y="1004"/>
                  </a:cubicBezTo>
                  <a:cubicBezTo>
                    <a:pt x="316" y="1036"/>
                    <a:pt x="308" y="1060"/>
                    <a:pt x="300" y="1075"/>
                  </a:cubicBezTo>
                  <a:cubicBezTo>
                    <a:pt x="300" y="1084"/>
                    <a:pt x="300" y="1091"/>
                    <a:pt x="292" y="1099"/>
                  </a:cubicBezTo>
                  <a:cubicBezTo>
                    <a:pt x="284" y="1139"/>
                    <a:pt x="276" y="1170"/>
                    <a:pt x="253" y="1186"/>
                  </a:cubicBezTo>
                  <a:cubicBezTo>
                    <a:pt x="229" y="1210"/>
                    <a:pt x="213" y="1226"/>
                    <a:pt x="205" y="1257"/>
                  </a:cubicBezTo>
                  <a:cubicBezTo>
                    <a:pt x="197" y="1273"/>
                    <a:pt x="197" y="1281"/>
                    <a:pt x="181" y="1281"/>
                  </a:cubicBezTo>
                  <a:cubicBezTo>
                    <a:pt x="181" y="1281"/>
                    <a:pt x="181" y="1281"/>
                    <a:pt x="174" y="1281"/>
                  </a:cubicBezTo>
                  <a:lnTo>
                    <a:pt x="174" y="1281"/>
                  </a:lnTo>
                  <a:cubicBezTo>
                    <a:pt x="174" y="1281"/>
                    <a:pt x="174" y="1281"/>
                    <a:pt x="166" y="1281"/>
                  </a:cubicBezTo>
                  <a:cubicBezTo>
                    <a:pt x="166" y="1281"/>
                    <a:pt x="166" y="1281"/>
                    <a:pt x="166" y="1297"/>
                  </a:cubicBezTo>
                  <a:cubicBezTo>
                    <a:pt x="174" y="1337"/>
                    <a:pt x="126" y="1376"/>
                    <a:pt x="110" y="1400"/>
                  </a:cubicBezTo>
                  <a:cubicBezTo>
                    <a:pt x="102" y="1400"/>
                    <a:pt x="102" y="1400"/>
                    <a:pt x="102" y="1400"/>
                  </a:cubicBezTo>
                  <a:cubicBezTo>
                    <a:pt x="79" y="1431"/>
                    <a:pt x="63" y="1463"/>
                    <a:pt x="55" y="1502"/>
                  </a:cubicBezTo>
                  <a:cubicBezTo>
                    <a:pt x="55" y="1526"/>
                    <a:pt x="63" y="1550"/>
                    <a:pt x="71" y="1566"/>
                  </a:cubicBezTo>
                  <a:cubicBezTo>
                    <a:pt x="79" y="1589"/>
                    <a:pt x="79" y="1605"/>
                    <a:pt x="63" y="1621"/>
                  </a:cubicBezTo>
                  <a:cubicBezTo>
                    <a:pt x="39" y="1645"/>
                    <a:pt x="23" y="1676"/>
                    <a:pt x="23" y="1700"/>
                  </a:cubicBezTo>
                  <a:cubicBezTo>
                    <a:pt x="23" y="1700"/>
                    <a:pt x="23" y="1708"/>
                    <a:pt x="23" y="1724"/>
                  </a:cubicBezTo>
                  <a:cubicBezTo>
                    <a:pt x="15" y="1763"/>
                    <a:pt x="8" y="1842"/>
                    <a:pt x="39" y="1890"/>
                  </a:cubicBezTo>
                  <a:cubicBezTo>
                    <a:pt x="47" y="1906"/>
                    <a:pt x="55" y="1914"/>
                    <a:pt x="55" y="1921"/>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92" name="Freeform 221"/>
            <p:cNvSpPr>
              <a:spLocks noChangeArrowheads="1"/>
            </p:cNvSpPr>
            <p:nvPr/>
          </p:nvSpPr>
          <p:spPr bwMode="auto">
            <a:xfrm>
              <a:off x="7593649" y="3120785"/>
              <a:ext cx="1289534" cy="955554"/>
            </a:xfrm>
            <a:custGeom>
              <a:avLst/>
              <a:gdLst>
                <a:gd name="T0" fmla="*/ 2332 w 2451"/>
                <a:gd name="T1" fmla="*/ 1020 h 1819"/>
                <a:gd name="T2" fmla="*/ 656 w 2451"/>
                <a:gd name="T3" fmla="*/ 0 h 1819"/>
                <a:gd name="T4" fmla="*/ 719 w 2451"/>
                <a:gd name="T5" fmla="*/ 95 h 1819"/>
                <a:gd name="T6" fmla="*/ 767 w 2451"/>
                <a:gd name="T7" fmla="*/ 174 h 1819"/>
                <a:gd name="T8" fmla="*/ 743 w 2451"/>
                <a:gd name="T9" fmla="*/ 261 h 1819"/>
                <a:gd name="T10" fmla="*/ 703 w 2451"/>
                <a:gd name="T11" fmla="*/ 293 h 1819"/>
                <a:gd name="T12" fmla="*/ 759 w 2451"/>
                <a:gd name="T13" fmla="*/ 364 h 1819"/>
                <a:gd name="T14" fmla="*/ 759 w 2451"/>
                <a:gd name="T15" fmla="*/ 458 h 1819"/>
                <a:gd name="T16" fmla="*/ 727 w 2451"/>
                <a:gd name="T17" fmla="*/ 553 h 1819"/>
                <a:gd name="T18" fmla="*/ 672 w 2451"/>
                <a:gd name="T19" fmla="*/ 648 h 1819"/>
                <a:gd name="T20" fmla="*/ 664 w 2451"/>
                <a:gd name="T21" fmla="*/ 743 h 1819"/>
                <a:gd name="T22" fmla="*/ 577 w 2451"/>
                <a:gd name="T23" fmla="*/ 830 h 1819"/>
                <a:gd name="T24" fmla="*/ 443 w 2451"/>
                <a:gd name="T25" fmla="*/ 814 h 1819"/>
                <a:gd name="T26" fmla="*/ 506 w 2451"/>
                <a:gd name="T27" fmla="*/ 751 h 1819"/>
                <a:gd name="T28" fmla="*/ 529 w 2451"/>
                <a:gd name="T29" fmla="*/ 767 h 1819"/>
                <a:gd name="T30" fmla="*/ 569 w 2451"/>
                <a:gd name="T31" fmla="*/ 791 h 1819"/>
                <a:gd name="T32" fmla="*/ 616 w 2451"/>
                <a:gd name="T33" fmla="*/ 664 h 1819"/>
                <a:gd name="T34" fmla="*/ 624 w 2451"/>
                <a:gd name="T35" fmla="*/ 593 h 1819"/>
                <a:gd name="T36" fmla="*/ 640 w 2451"/>
                <a:gd name="T37" fmla="*/ 522 h 1819"/>
                <a:gd name="T38" fmla="*/ 616 w 2451"/>
                <a:gd name="T39" fmla="*/ 427 h 1819"/>
                <a:gd name="T40" fmla="*/ 545 w 2451"/>
                <a:gd name="T41" fmla="*/ 387 h 1819"/>
                <a:gd name="T42" fmla="*/ 419 w 2451"/>
                <a:gd name="T43" fmla="*/ 324 h 1819"/>
                <a:gd name="T44" fmla="*/ 71 w 2451"/>
                <a:gd name="T45" fmla="*/ 127 h 1819"/>
                <a:gd name="T46" fmla="*/ 23 w 2451"/>
                <a:gd name="T47" fmla="*/ 277 h 1819"/>
                <a:gd name="T48" fmla="*/ 63 w 2451"/>
                <a:gd name="T49" fmla="*/ 451 h 1819"/>
                <a:gd name="T50" fmla="*/ 79 w 2451"/>
                <a:gd name="T51" fmla="*/ 648 h 1819"/>
                <a:gd name="T52" fmla="*/ 47 w 2451"/>
                <a:gd name="T53" fmla="*/ 775 h 1819"/>
                <a:gd name="T54" fmla="*/ 110 w 2451"/>
                <a:gd name="T55" fmla="*/ 798 h 1819"/>
                <a:gd name="T56" fmla="*/ 94 w 2451"/>
                <a:gd name="T57" fmla="*/ 846 h 1819"/>
                <a:gd name="T58" fmla="*/ 55 w 2451"/>
                <a:gd name="T59" fmla="*/ 885 h 1819"/>
                <a:gd name="T60" fmla="*/ 110 w 2451"/>
                <a:gd name="T61" fmla="*/ 941 h 1819"/>
                <a:gd name="T62" fmla="*/ 71 w 2451"/>
                <a:gd name="T63" fmla="*/ 964 h 1819"/>
                <a:gd name="T64" fmla="*/ 47 w 2451"/>
                <a:gd name="T65" fmla="*/ 1035 h 1819"/>
                <a:gd name="T66" fmla="*/ 23 w 2451"/>
                <a:gd name="T67" fmla="*/ 1012 h 1819"/>
                <a:gd name="T68" fmla="*/ 8 w 2451"/>
                <a:gd name="T69" fmla="*/ 1028 h 1819"/>
                <a:gd name="T70" fmla="*/ 23 w 2451"/>
                <a:gd name="T71" fmla="*/ 1138 h 1819"/>
                <a:gd name="T72" fmla="*/ 158 w 2451"/>
                <a:gd name="T73" fmla="*/ 1225 h 1819"/>
                <a:gd name="T74" fmla="*/ 300 w 2451"/>
                <a:gd name="T75" fmla="*/ 1328 h 1819"/>
                <a:gd name="T76" fmla="*/ 292 w 2451"/>
                <a:gd name="T77" fmla="*/ 1557 h 1819"/>
                <a:gd name="T78" fmla="*/ 521 w 2451"/>
                <a:gd name="T79" fmla="*/ 1605 h 1819"/>
                <a:gd name="T80" fmla="*/ 696 w 2451"/>
                <a:gd name="T81" fmla="*/ 1597 h 1819"/>
                <a:gd name="T82" fmla="*/ 790 w 2451"/>
                <a:gd name="T83" fmla="*/ 1660 h 1819"/>
                <a:gd name="T84" fmla="*/ 956 w 2451"/>
                <a:gd name="T85" fmla="*/ 1660 h 1819"/>
                <a:gd name="T86" fmla="*/ 1154 w 2451"/>
                <a:gd name="T87" fmla="*/ 1692 h 1819"/>
                <a:gd name="T88" fmla="*/ 1351 w 2451"/>
                <a:gd name="T89" fmla="*/ 1676 h 1819"/>
                <a:gd name="T90" fmla="*/ 1549 w 2451"/>
                <a:gd name="T91" fmla="*/ 1676 h 1819"/>
                <a:gd name="T92" fmla="*/ 2205 w 2451"/>
                <a:gd name="T93" fmla="*/ 1810 h 1819"/>
                <a:gd name="T94" fmla="*/ 2213 w 2451"/>
                <a:gd name="T95" fmla="*/ 1763 h 1819"/>
                <a:gd name="T96" fmla="*/ 2229 w 2451"/>
                <a:gd name="T97" fmla="*/ 148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1" h="1819">
                  <a:moveTo>
                    <a:pt x="2332" y="1020"/>
                  </a:moveTo>
                  <a:lnTo>
                    <a:pt x="2332" y="1020"/>
                  </a:lnTo>
                  <a:cubicBezTo>
                    <a:pt x="2340" y="996"/>
                    <a:pt x="2427" y="538"/>
                    <a:pt x="2450" y="427"/>
                  </a:cubicBezTo>
                  <a:cubicBezTo>
                    <a:pt x="1351" y="198"/>
                    <a:pt x="656" y="0"/>
                    <a:pt x="656" y="0"/>
                  </a:cubicBezTo>
                  <a:cubicBezTo>
                    <a:pt x="672" y="8"/>
                    <a:pt x="687" y="0"/>
                    <a:pt x="696" y="24"/>
                  </a:cubicBezTo>
                  <a:cubicBezTo>
                    <a:pt x="703" y="40"/>
                    <a:pt x="696" y="71"/>
                    <a:pt x="719" y="95"/>
                  </a:cubicBezTo>
                  <a:cubicBezTo>
                    <a:pt x="735" y="111"/>
                    <a:pt x="751" y="111"/>
                    <a:pt x="759" y="127"/>
                  </a:cubicBezTo>
                  <a:cubicBezTo>
                    <a:pt x="767" y="142"/>
                    <a:pt x="774" y="150"/>
                    <a:pt x="767" y="174"/>
                  </a:cubicBezTo>
                  <a:cubicBezTo>
                    <a:pt x="767" y="206"/>
                    <a:pt x="759" y="221"/>
                    <a:pt x="751" y="229"/>
                  </a:cubicBezTo>
                  <a:cubicBezTo>
                    <a:pt x="743" y="237"/>
                    <a:pt x="735" y="245"/>
                    <a:pt x="743" y="261"/>
                  </a:cubicBezTo>
                  <a:cubicBezTo>
                    <a:pt x="743" y="277"/>
                    <a:pt x="743" y="277"/>
                    <a:pt x="727" y="277"/>
                  </a:cubicBezTo>
                  <a:cubicBezTo>
                    <a:pt x="703" y="277"/>
                    <a:pt x="687" y="269"/>
                    <a:pt x="703" y="293"/>
                  </a:cubicBezTo>
                  <a:cubicBezTo>
                    <a:pt x="727" y="308"/>
                    <a:pt x="727" y="316"/>
                    <a:pt x="735" y="332"/>
                  </a:cubicBezTo>
                  <a:cubicBezTo>
                    <a:pt x="743" y="340"/>
                    <a:pt x="767" y="340"/>
                    <a:pt x="759" y="364"/>
                  </a:cubicBezTo>
                  <a:cubicBezTo>
                    <a:pt x="751" y="387"/>
                    <a:pt x="735" y="380"/>
                    <a:pt x="743" y="403"/>
                  </a:cubicBezTo>
                  <a:cubicBezTo>
                    <a:pt x="743" y="427"/>
                    <a:pt x="751" y="443"/>
                    <a:pt x="759" y="458"/>
                  </a:cubicBezTo>
                  <a:cubicBezTo>
                    <a:pt x="767" y="466"/>
                    <a:pt x="767" y="498"/>
                    <a:pt x="759" y="514"/>
                  </a:cubicBezTo>
                  <a:cubicBezTo>
                    <a:pt x="751" y="538"/>
                    <a:pt x="743" y="545"/>
                    <a:pt x="727" y="553"/>
                  </a:cubicBezTo>
                  <a:cubicBezTo>
                    <a:pt x="711" y="569"/>
                    <a:pt x="703" y="585"/>
                    <a:pt x="687" y="601"/>
                  </a:cubicBezTo>
                  <a:cubicBezTo>
                    <a:pt x="672" y="617"/>
                    <a:pt x="664" y="624"/>
                    <a:pt x="672" y="648"/>
                  </a:cubicBezTo>
                  <a:cubicBezTo>
                    <a:pt x="680" y="672"/>
                    <a:pt x="680" y="680"/>
                    <a:pt x="672" y="696"/>
                  </a:cubicBezTo>
                  <a:cubicBezTo>
                    <a:pt x="664" y="711"/>
                    <a:pt x="664" y="719"/>
                    <a:pt x="664" y="743"/>
                  </a:cubicBezTo>
                  <a:cubicBezTo>
                    <a:pt x="656" y="767"/>
                    <a:pt x="656" y="767"/>
                    <a:pt x="640" y="791"/>
                  </a:cubicBezTo>
                  <a:cubicBezTo>
                    <a:pt x="616" y="814"/>
                    <a:pt x="624" y="814"/>
                    <a:pt x="577" y="830"/>
                  </a:cubicBezTo>
                  <a:cubicBezTo>
                    <a:pt x="537" y="846"/>
                    <a:pt x="553" y="870"/>
                    <a:pt x="506" y="854"/>
                  </a:cubicBezTo>
                  <a:cubicBezTo>
                    <a:pt x="458" y="838"/>
                    <a:pt x="427" y="838"/>
                    <a:pt x="443" y="814"/>
                  </a:cubicBezTo>
                  <a:cubicBezTo>
                    <a:pt x="450" y="791"/>
                    <a:pt x="474" y="783"/>
                    <a:pt x="482" y="759"/>
                  </a:cubicBezTo>
                  <a:cubicBezTo>
                    <a:pt x="498" y="735"/>
                    <a:pt x="506" y="727"/>
                    <a:pt x="506" y="751"/>
                  </a:cubicBezTo>
                  <a:cubicBezTo>
                    <a:pt x="506" y="775"/>
                    <a:pt x="482" y="798"/>
                    <a:pt x="506" y="798"/>
                  </a:cubicBezTo>
                  <a:cubicBezTo>
                    <a:pt x="529" y="798"/>
                    <a:pt x="514" y="783"/>
                    <a:pt x="529" y="767"/>
                  </a:cubicBezTo>
                  <a:cubicBezTo>
                    <a:pt x="545" y="759"/>
                    <a:pt x="537" y="735"/>
                    <a:pt x="553" y="759"/>
                  </a:cubicBezTo>
                  <a:cubicBezTo>
                    <a:pt x="561" y="775"/>
                    <a:pt x="545" y="783"/>
                    <a:pt x="569" y="791"/>
                  </a:cubicBezTo>
                  <a:cubicBezTo>
                    <a:pt x="593" y="791"/>
                    <a:pt x="608" y="759"/>
                    <a:pt x="616" y="735"/>
                  </a:cubicBezTo>
                  <a:cubicBezTo>
                    <a:pt x="616" y="704"/>
                    <a:pt x="632" y="672"/>
                    <a:pt x="616" y="664"/>
                  </a:cubicBezTo>
                  <a:cubicBezTo>
                    <a:pt x="593" y="664"/>
                    <a:pt x="577" y="656"/>
                    <a:pt x="593" y="640"/>
                  </a:cubicBezTo>
                  <a:cubicBezTo>
                    <a:pt x="616" y="624"/>
                    <a:pt x="608" y="609"/>
                    <a:pt x="624" y="593"/>
                  </a:cubicBezTo>
                  <a:cubicBezTo>
                    <a:pt x="632" y="577"/>
                    <a:pt x="664" y="585"/>
                    <a:pt x="664" y="569"/>
                  </a:cubicBezTo>
                  <a:cubicBezTo>
                    <a:pt x="664" y="545"/>
                    <a:pt x="656" y="522"/>
                    <a:pt x="640" y="522"/>
                  </a:cubicBezTo>
                  <a:cubicBezTo>
                    <a:pt x="624" y="522"/>
                    <a:pt x="624" y="530"/>
                    <a:pt x="624" y="498"/>
                  </a:cubicBezTo>
                  <a:cubicBezTo>
                    <a:pt x="616" y="466"/>
                    <a:pt x="624" y="451"/>
                    <a:pt x="616" y="427"/>
                  </a:cubicBezTo>
                  <a:cubicBezTo>
                    <a:pt x="608" y="395"/>
                    <a:pt x="593" y="380"/>
                    <a:pt x="585" y="395"/>
                  </a:cubicBezTo>
                  <a:cubicBezTo>
                    <a:pt x="569" y="411"/>
                    <a:pt x="561" y="411"/>
                    <a:pt x="545" y="387"/>
                  </a:cubicBezTo>
                  <a:cubicBezTo>
                    <a:pt x="537" y="364"/>
                    <a:pt x="521" y="348"/>
                    <a:pt x="498" y="348"/>
                  </a:cubicBezTo>
                  <a:cubicBezTo>
                    <a:pt x="474" y="348"/>
                    <a:pt x="474" y="348"/>
                    <a:pt x="419" y="324"/>
                  </a:cubicBezTo>
                  <a:cubicBezTo>
                    <a:pt x="363" y="300"/>
                    <a:pt x="174" y="269"/>
                    <a:pt x="87" y="134"/>
                  </a:cubicBezTo>
                  <a:cubicBezTo>
                    <a:pt x="87" y="134"/>
                    <a:pt x="71" y="111"/>
                    <a:pt x="71" y="127"/>
                  </a:cubicBezTo>
                  <a:cubicBezTo>
                    <a:pt x="71" y="150"/>
                    <a:pt x="79" y="142"/>
                    <a:pt x="71" y="158"/>
                  </a:cubicBezTo>
                  <a:cubicBezTo>
                    <a:pt x="63" y="174"/>
                    <a:pt x="16" y="229"/>
                    <a:pt x="23" y="277"/>
                  </a:cubicBezTo>
                  <a:cubicBezTo>
                    <a:pt x="31" y="316"/>
                    <a:pt x="55" y="332"/>
                    <a:pt x="63" y="371"/>
                  </a:cubicBezTo>
                  <a:cubicBezTo>
                    <a:pt x="71" y="411"/>
                    <a:pt x="71" y="411"/>
                    <a:pt x="63" y="451"/>
                  </a:cubicBezTo>
                  <a:cubicBezTo>
                    <a:pt x="55" y="498"/>
                    <a:pt x="63" y="561"/>
                    <a:pt x="71" y="601"/>
                  </a:cubicBezTo>
                  <a:cubicBezTo>
                    <a:pt x="79" y="640"/>
                    <a:pt x="87" y="609"/>
                    <a:pt x="79" y="648"/>
                  </a:cubicBezTo>
                  <a:cubicBezTo>
                    <a:pt x="71" y="680"/>
                    <a:pt x="71" y="704"/>
                    <a:pt x="63" y="727"/>
                  </a:cubicBezTo>
                  <a:cubicBezTo>
                    <a:pt x="55" y="751"/>
                    <a:pt x="39" y="759"/>
                    <a:pt x="47" y="775"/>
                  </a:cubicBezTo>
                  <a:cubicBezTo>
                    <a:pt x="63" y="798"/>
                    <a:pt x="63" y="775"/>
                    <a:pt x="79" y="775"/>
                  </a:cubicBezTo>
                  <a:cubicBezTo>
                    <a:pt x="87" y="783"/>
                    <a:pt x="103" y="791"/>
                    <a:pt x="110" y="798"/>
                  </a:cubicBezTo>
                  <a:cubicBezTo>
                    <a:pt x="126" y="814"/>
                    <a:pt x="142" y="814"/>
                    <a:pt x="134" y="822"/>
                  </a:cubicBezTo>
                  <a:cubicBezTo>
                    <a:pt x="118" y="830"/>
                    <a:pt x="126" y="846"/>
                    <a:pt x="94" y="846"/>
                  </a:cubicBezTo>
                  <a:cubicBezTo>
                    <a:pt x="71" y="846"/>
                    <a:pt x="55" y="814"/>
                    <a:pt x="55" y="822"/>
                  </a:cubicBezTo>
                  <a:cubicBezTo>
                    <a:pt x="55" y="838"/>
                    <a:pt x="47" y="854"/>
                    <a:pt x="55" y="885"/>
                  </a:cubicBezTo>
                  <a:cubicBezTo>
                    <a:pt x="55" y="917"/>
                    <a:pt x="23" y="933"/>
                    <a:pt x="63" y="941"/>
                  </a:cubicBezTo>
                  <a:cubicBezTo>
                    <a:pt x="103" y="941"/>
                    <a:pt x="103" y="925"/>
                    <a:pt x="110" y="941"/>
                  </a:cubicBezTo>
                  <a:cubicBezTo>
                    <a:pt x="126" y="949"/>
                    <a:pt x="126" y="957"/>
                    <a:pt x="110" y="957"/>
                  </a:cubicBezTo>
                  <a:cubicBezTo>
                    <a:pt x="94" y="957"/>
                    <a:pt x="71" y="949"/>
                    <a:pt x="71" y="964"/>
                  </a:cubicBezTo>
                  <a:cubicBezTo>
                    <a:pt x="63" y="980"/>
                    <a:pt x="63" y="988"/>
                    <a:pt x="63" y="1004"/>
                  </a:cubicBezTo>
                  <a:cubicBezTo>
                    <a:pt x="71" y="1020"/>
                    <a:pt x="55" y="1020"/>
                    <a:pt x="47" y="1035"/>
                  </a:cubicBezTo>
                  <a:cubicBezTo>
                    <a:pt x="39" y="1059"/>
                    <a:pt x="47" y="1091"/>
                    <a:pt x="31" y="1067"/>
                  </a:cubicBezTo>
                  <a:cubicBezTo>
                    <a:pt x="23" y="1044"/>
                    <a:pt x="16" y="1044"/>
                    <a:pt x="23" y="1012"/>
                  </a:cubicBezTo>
                  <a:cubicBezTo>
                    <a:pt x="31" y="972"/>
                    <a:pt x="39" y="957"/>
                    <a:pt x="23" y="972"/>
                  </a:cubicBezTo>
                  <a:cubicBezTo>
                    <a:pt x="8" y="988"/>
                    <a:pt x="0" y="1004"/>
                    <a:pt x="8" y="1028"/>
                  </a:cubicBezTo>
                  <a:cubicBezTo>
                    <a:pt x="16" y="1051"/>
                    <a:pt x="8" y="1083"/>
                    <a:pt x="16" y="1107"/>
                  </a:cubicBezTo>
                  <a:cubicBezTo>
                    <a:pt x="23" y="1123"/>
                    <a:pt x="23" y="1130"/>
                    <a:pt x="23" y="1138"/>
                  </a:cubicBezTo>
                  <a:cubicBezTo>
                    <a:pt x="63" y="1154"/>
                    <a:pt x="110" y="1170"/>
                    <a:pt x="126" y="1178"/>
                  </a:cubicBezTo>
                  <a:cubicBezTo>
                    <a:pt x="158" y="1186"/>
                    <a:pt x="150" y="1186"/>
                    <a:pt x="158" y="1225"/>
                  </a:cubicBezTo>
                  <a:cubicBezTo>
                    <a:pt x="166" y="1265"/>
                    <a:pt x="181" y="1241"/>
                    <a:pt x="213" y="1241"/>
                  </a:cubicBezTo>
                  <a:cubicBezTo>
                    <a:pt x="253" y="1241"/>
                    <a:pt x="276" y="1281"/>
                    <a:pt x="300" y="1328"/>
                  </a:cubicBezTo>
                  <a:cubicBezTo>
                    <a:pt x="332" y="1368"/>
                    <a:pt x="284" y="1447"/>
                    <a:pt x="284" y="1486"/>
                  </a:cubicBezTo>
                  <a:cubicBezTo>
                    <a:pt x="276" y="1518"/>
                    <a:pt x="276" y="1541"/>
                    <a:pt x="292" y="1557"/>
                  </a:cubicBezTo>
                  <a:cubicBezTo>
                    <a:pt x="308" y="1565"/>
                    <a:pt x="363" y="1565"/>
                    <a:pt x="395" y="1589"/>
                  </a:cubicBezTo>
                  <a:cubicBezTo>
                    <a:pt x="419" y="1613"/>
                    <a:pt x="482" y="1613"/>
                    <a:pt x="521" y="1605"/>
                  </a:cubicBezTo>
                  <a:cubicBezTo>
                    <a:pt x="561" y="1589"/>
                    <a:pt x="569" y="1565"/>
                    <a:pt x="608" y="1589"/>
                  </a:cubicBezTo>
                  <a:cubicBezTo>
                    <a:pt x="648" y="1605"/>
                    <a:pt x="656" y="1597"/>
                    <a:pt x="696" y="1597"/>
                  </a:cubicBezTo>
                  <a:cubicBezTo>
                    <a:pt x="727" y="1597"/>
                    <a:pt x="735" y="1605"/>
                    <a:pt x="751" y="1628"/>
                  </a:cubicBezTo>
                  <a:cubicBezTo>
                    <a:pt x="774" y="1652"/>
                    <a:pt x="774" y="1660"/>
                    <a:pt x="790" y="1660"/>
                  </a:cubicBezTo>
                  <a:cubicBezTo>
                    <a:pt x="806" y="1660"/>
                    <a:pt x="854" y="1652"/>
                    <a:pt x="869" y="1676"/>
                  </a:cubicBezTo>
                  <a:cubicBezTo>
                    <a:pt x="885" y="1692"/>
                    <a:pt x="940" y="1668"/>
                    <a:pt x="956" y="1660"/>
                  </a:cubicBezTo>
                  <a:cubicBezTo>
                    <a:pt x="972" y="1644"/>
                    <a:pt x="1020" y="1660"/>
                    <a:pt x="1043" y="1692"/>
                  </a:cubicBezTo>
                  <a:cubicBezTo>
                    <a:pt x="1067" y="1723"/>
                    <a:pt x="1138" y="1708"/>
                    <a:pt x="1154" y="1692"/>
                  </a:cubicBezTo>
                  <a:cubicBezTo>
                    <a:pt x="1170" y="1684"/>
                    <a:pt x="1233" y="1684"/>
                    <a:pt x="1304" y="1692"/>
                  </a:cubicBezTo>
                  <a:cubicBezTo>
                    <a:pt x="1383" y="1692"/>
                    <a:pt x="1336" y="1684"/>
                    <a:pt x="1351" y="1676"/>
                  </a:cubicBezTo>
                  <a:cubicBezTo>
                    <a:pt x="1367" y="1660"/>
                    <a:pt x="1407" y="1676"/>
                    <a:pt x="1438" y="1684"/>
                  </a:cubicBezTo>
                  <a:cubicBezTo>
                    <a:pt x="1462" y="1692"/>
                    <a:pt x="1526" y="1692"/>
                    <a:pt x="1549" y="1676"/>
                  </a:cubicBezTo>
                  <a:cubicBezTo>
                    <a:pt x="1573" y="1668"/>
                    <a:pt x="1731" y="1708"/>
                    <a:pt x="1786" y="1739"/>
                  </a:cubicBezTo>
                  <a:cubicBezTo>
                    <a:pt x="1842" y="1763"/>
                    <a:pt x="2205" y="1810"/>
                    <a:pt x="2205" y="1810"/>
                  </a:cubicBezTo>
                  <a:cubicBezTo>
                    <a:pt x="2213" y="1818"/>
                    <a:pt x="2213" y="1818"/>
                    <a:pt x="2213" y="1818"/>
                  </a:cubicBezTo>
                  <a:cubicBezTo>
                    <a:pt x="2213" y="1794"/>
                    <a:pt x="2213" y="1771"/>
                    <a:pt x="2213" y="1763"/>
                  </a:cubicBezTo>
                  <a:cubicBezTo>
                    <a:pt x="2213" y="1739"/>
                    <a:pt x="2237" y="1700"/>
                    <a:pt x="2221" y="1676"/>
                  </a:cubicBezTo>
                  <a:cubicBezTo>
                    <a:pt x="2213" y="1660"/>
                    <a:pt x="2205" y="1518"/>
                    <a:pt x="2229" y="1486"/>
                  </a:cubicBezTo>
                  <a:cubicBezTo>
                    <a:pt x="2245" y="1455"/>
                    <a:pt x="2324" y="1051"/>
                    <a:pt x="2332" y="102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93" name="Freeform 222"/>
            <p:cNvSpPr>
              <a:spLocks noChangeArrowheads="1"/>
            </p:cNvSpPr>
            <p:nvPr/>
          </p:nvSpPr>
          <p:spPr bwMode="auto">
            <a:xfrm>
              <a:off x="7593649" y="3116146"/>
              <a:ext cx="1294173" cy="960193"/>
            </a:xfrm>
            <a:custGeom>
              <a:avLst/>
              <a:gdLst>
                <a:gd name="T0" fmla="*/ 1486 w 2459"/>
                <a:gd name="T1" fmla="*/ 1700 h 1827"/>
                <a:gd name="T2" fmla="*/ 1304 w 2459"/>
                <a:gd name="T3" fmla="*/ 1700 h 1827"/>
                <a:gd name="T4" fmla="*/ 893 w 2459"/>
                <a:gd name="T5" fmla="*/ 1692 h 1827"/>
                <a:gd name="T6" fmla="*/ 696 w 2459"/>
                <a:gd name="T7" fmla="*/ 1605 h 1827"/>
                <a:gd name="T8" fmla="*/ 466 w 2459"/>
                <a:gd name="T9" fmla="*/ 1621 h 1827"/>
                <a:gd name="T10" fmla="*/ 292 w 2459"/>
                <a:gd name="T11" fmla="*/ 1320 h 1827"/>
                <a:gd name="T12" fmla="*/ 23 w 2459"/>
                <a:gd name="T13" fmla="*/ 1146 h 1827"/>
                <a:gd name="T14" fmla="*/ 23 w 2459"/>
                <a:gd name="T15" fmla="*/ 972 h 1827"/>
                <a:gd name="T16" fmla="*/ 39 w 2459"/>
                <a:gd name="T17" fmla="*/ 1075 h 1827"/>
                <a:gd name="T18" fmla="*/ 87 w 2459"/>
                <a:gd name="T19" fmla="*/ 957 h 1827"/>
                <a:gd name="T20" fmla="*/ 39 w 2459"/>
                <a:gd name="T21" fmla="*/ 941 h 1827"/>
                <a:gd name="T22" fmla="*/ 94 w 2459"/>
                <a:gd name="T23" fmla="*/ 846 h 1827"/>
                <a:gd name="T24" fmla="*/ 79 w 2459"/>
                <a:gd name="T25" fmla="*/ 791 h 1827"/>
                <a:gd name="T26" fmla="*/ 71 w 2459"/>
                <a:gd name="T27" fmla="*/ 656 h 1827"/>
                <a:gd name="T28" fmla="*/ 63 w 2459"/>
                <a:gd name="T29" fmla="*/ 379 h 1827"/>
                <a:gd name="T30" fmla="*/ 71 w 2459"/>
                <a:gd name="T31" fmla="*/ 126 h 1827"/>
                <a:gd name="T32" fmla="*/ 553 w 2459"/>
                <a:gd name="T33" fmla="*/ 395 h 1827"/>
                <a:gd name="T34" fmla="*/ 632 w 2459"/>
                <a:gd name="T35" fmla="*/ 522 h 1827"/>
                <a:gd name="T36" fmla="*/ 616 w 2459"/>
                <a:gd name="T37" fmla="*/ 625 h 1827"/>
                <a:gd name="T38" fmla="*/ 545 w 2459"/>
                <a:gd name="T39" fmla="*/ 783 h 1827"/>
                <a:gd name="T40" fmla="*/ 498 w 2459"/>
                <a:gd name="T41" fmla="*/ 806 h 1827"/>
                <a:gd name="T42" fmla="*/ 443 w 2459"/>
                <a:gd name="T43" fmla="*/ 830 h 1827"/>
                <a:gd name="T44" fmla="*/ 632 w 2459"/>
                <a:gd name="T45" fmla="*/ 791 h 1827"/>
                <a:gd name="T46" fmla="*/ 687 w 2459"/>
                <a:gd name="T47" fmla="*/ 609 h 1827"/>
                <a:gd name="T48" fmla="*/ 743 w 2459"/>
                <a:gd name="T49" fmla="*/ 388 h 1827"/>
                <a:gd name="T50" fmla="*/ 719 w 2459"/>
                <a:gd name="T51" fmla="*/ 277 h 1827"/>
                <a:gd name="T52" fmla="*/ 767 w 2459"/>
                <a:gd name="T53" fmla="*/ 182 h 1827"/>
                <a:gd name="T54" fmla="*/ 672 w 2459"/>
                <a:gd name="T55" fmla="*/ 16 h 1827"/>
                <a:gd name="T56" fmla="*/ 2340 w 2459"/>
                <a:gd name="T57" fmla="*/ 1028 h 1827"/>
                <a:gd name="T58" fmla="*/ 1557 w 2459"/>
                <a:gd name="T59" fmla="*/ 1684 h 1827"/>
                <a:gd name="T60" fmla="*/ 2221 w 2459"/>
                <a:gd name="T61" fmla="*/ 1684 h 1827"/>
                <a:gd name="T62" fmla="*/ 703 w 2459"/>
                <a:gd name="T63" fmla="*/ 55 h 1827"/>
                <a:gd name="T64" fmla="*/ 743 w 2459"/>
                <a:gd name="T65" fmla="*/ 269 h 1827"/>
                <a:gd name="T66" fmla="*/ 703 w 2459"/>
                <a:gd name="T67" fmla="*/ 293 h 1827"/>
                <a:gd name="T68" fmla="*/ 767 w 2459"/>
                <a:gd name="T69" fmla="*/ 459 h 1827"/>
                <a:gd name="T70" fmla="*/ 680 w 2459"/>
                <a:gd name="T71" fmla="*/ 656 h 1827"/>
                <a:gd name="T72" fmla="*/ 577 w 2459"/>
                <a:gd name="T73" fmla="*/ 846 h 1827"/>
                <a:gd name="T74" fmla="*/ 482 w 2459"/>
                <a:gd name="T75" fmla="*/ 767 h 1827"/>
                <a:gd name="T76" fmla="*/ 529 w 2459"/>
                <a:gd name="T77" fmla="*/ 775 h 1827"/>
                <a:gd name="T78" fmla="*/ 616 w 2459"/>
                <a:gd name="T79" fmla="*/ 712 h 1827"/>
                <a:gd name="T80" fmla="*/ 656 w 2459"/>
                <a:gd name="T81" fmla="*/ 577 h 1827"/>
                <a:gd name="T82" fmla="*/ 616 w 2459"/>
                <a:gd name="T83" fmla="*/ 435 h 1827"/>
                <a:gd name="T84" fmla="*/ 419 w 2459"/>
                <a:gd name="T85" fmla="*/ 340 h 1827"/>
                <a:gd name="T86" fmla="*/ 63 w 2459"/>
                <a:gd name="T87" fmla="*/ 182 h 1827"/>
                <a:gd name="T88" fmla="*/ 79 w 2459"/>
                <a:gd name="T89" fmla="*/ 609 h 1827"/>
                <a:gd name="T90" fmla="*/ 55 w 2459"/>
                <a:gd name="T91" fmla="*/ 783 h 1827"/>
                <a:gd name="T92" fmla="*/ 126 w 2459"/>
                <a:gd name="T93" fmla="*/ 814 h 1827"/>
                <a:gd name="T94" fmla="*/ 55 w 2459"/>
                <a:gd name="T95" fmla="*/ 838 h 1827"/>
                <a:gd name="T96" fmla="*/ 118 w 2459"/>
                <a:gd name="T97" fmla="*/ 941 h 1827"/>
                <a:gd name="T98" fmla="*/ 63 w 2459"/>
                <a:gd name="T99" fmla="*/ 1036 h 1827"/>
                <a:gd name="T100" fmla="*/ 23 w 2459"/>
                <a:gd name="T101" fmla="*/ 996 h 1827"/>
                <a:gd name="T102" fmla="*/ 31 w 2459"/>
                <a:gd name="T103" fmla="*/ 1138 h 1827"/>
                <a:gd name="T104" fmla="*/ 292 w 2459"/>
                <a:gd name="T105" fmla="*/ 1320 h 1827"/>
                <a:gd name="T106" fmla="*/ 466 w 2459"/>
                <a:gd name="T107" fmla="*/ 1613 h 1827"/>
                <a:gd name="T108" fmla="*/ 696 w 2459"/>
                <a:gd name="T109" fmla="*/ 1597 h 1827"/>
                <a:gd name="T110" fmla="*/ 893 w 2459"/>
                <a:gd name="T111" fmla="*/ 1684 h 1827"/>
                <a:gd name="T112" fmla="*/ 1304 w 2459"/>
                <a:gd name="T113" fmla="*/ 1692 h 1827"/>
                <a:gd name="T114" fmla="*/ 1549 w 2459"/>
                <a:gd name="T115" fmla="*/ 1684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9" h="1827">
                  <a:moveTo>
                    <a:pt x="2221" y="1826"/>
                  </a:moveTo>
                  <a:lnTo>
                    <a:pt x="2221" y="1826"/>
                  </a:lnTo>
                  <a:cubicBezTo>
                    <a:pt x="2205" y="1826"/>
                    <a:pt x="2205" y="1826"/>
                    <a:pt x="2205" y="1826"/>
                  </a:cubicBezTo>
                  <a:cubicBezTo>
                    <a:pt x="2190" y="1826"/>
                    <a:pt x="1842" y="1779"/>
                    <a:pt x="1786" y="1747"/>
                  </a:cubicBezTo>
                  <a:cubicBezTo>
                    <a:pt x="1739" y="1723"/>
                    <a:pt x="1604" y="1684"/>
                    <a:pt x="1557" y="1684"/>
                  </a:cubicBezTo>
                  <a:cubicBezTo>
                    <a:pt x="1549" y="1684"/>
                    <a:pt x="1549" y="1692"/>
                    <a:pt x="1549" y="1692"/>
                  </a:cubicBezTo>
                  <a:cubicBezTo>
                    <a:pt x="1533" y="1692"/>
                    <a:pt x="1518" y="1700"/>
                    <a:pt x="1486" y="1700"/>
                  </a:cubicBezTo>
                  <a:cubicBezTo>
                    <a:pt x="1470" y="1700"/>
                    <a:pt x="1446" y="1700"/>
                    <a:pt x="1438" y="1692"/>
                  </a:cubicBezTo>
                  <a:cubicBezTo>
                    <a:pt x="1423" y="1684"/>
                    <a:pt x="1391" y="1676"/>
                    <a:pt x="1375" y="1676"/>
                  </a:cubicBezTo>
                  <a:cubicBezTo>
                    <a:pt x="1359" y="1676"/>
                    <a:pt x="1359" y="1676"/>
                    <a:pt x="1351" y="1684"/>
                  </a:cubicBezTo>
                  <a:cubicBezTo>
                    <a:pt x="1351" y="1684"/>
                    <a:pt x="1351" y="1684"/>
                    <a:pt x="1351" y="1692"/>
                  </a:cubicBezTo>
                  <a:cubicBezTo>
                    <a:pt x="1351" y="1692"/>
                    <a:pt x="1359" y="1700"/>
                    <a:pt x="1351" y="1700"/>
                  </a:cubicBezTo>
                  <a:cubicBezTo>
                    <a:pt x="1351" y="1700"/>
                    <a:pt x="1351" y="1700"/>
                    <a:pt x="1344" y="1700"/>
                  </a:cubicBezTo>
                  <a:cubicBezTo>
                    <a:pt x="1336" y="1700"/>
                    <a:pt x="1320" y="1700"/>
                    <a:pt x="1304" y="1700"/>
                  </a:cubicBezTo>
                  <a:cubicBezTo>
                    <a:pt x="1273" y="1700"/>
                    <a:pt x="1241" y="1700"/>
                    <a:pt x="1217" y="1700"/>
                  </a:cubicBezTo>
                  <a:cubicBezTo>
                    <a:pt x="1178" y="1700"/>
                    <a:pt x="1162" y="1700"/>
                    <a:pt x="1154" y="1708"/>
                  </a:cubicBezTo>
                  <a:cubicBezTo>
                    <a:pt x="1146" y="1716"/>
                    <a:pt x="1114" y="1723"/>
                    <a:pt x="1091" y="1723"/>
                  </a:cubicBezTo>
                  <a:cubicBezTo>
                    <a:pt x="1067" y="1723"/>
                    <a:pt x="1051" y="1716"/>
                    <a:pt x="1043" y="1700"/>
                  </a:cubicBezTo>
                  <a:cubicBezTo>
                    <a:pt x="1020" y="1676"/>
                    <a:pt x="988" y="1668"/>
                    <a:pt x="972" y="1668"/>
                  </a:cubicBezTo>
                  <a:cubicBezTo>
                    <a:pt x="964" y="1668"/>
                    <a:pt x="964" y="1668"/>
                    <a:pt x="956" y="1668"/>
                  </a:cubicBezTo>
                  <a:cubicBezTo>
                    <a:pt x="948" y="1676"/>
                    <a:pt x="917" y="1692"/>
                    <a:pt x="893" y="1692"/>
                  </a:cubicBezTo>
                  <a:cubicBezTo>
                    <a:pt x="877" y="1692"/>
                    <a:pt x="869" y="1684"/>
                    <a:pt x="869" y="1684"/>
                  </a:cubicBezTo>
                  <a:cubicBezTo>
                    <a:pt x="861" y="1676"/>
                    <a:pt x="846" y="1668"/>
                    <a:pt x="822" y="1668"/>
                  </a:cubicBezTo>
                  <a:cubicBezTo>
                    <a:pt x="814" y="1668"/>
                    <a:pt x="798" y="1668"/>
                    <a:pt x="790" y="1676"/>
                  </a:cubicBezTo>
                  <a:cubicBezTo>
                    <a:pt x="774" y="1676"/>
                    <a:pt x="774" y="1668"/>
                    <a:pt x="759" y="1652"/>
                  </a:cubicBezTo>
                  <a:cubicBezTo>
                    <a:pt x="759" y="1644"/>
                    <a:pt x="751" y="1644"/>
                    <a:pt x="751" y="1636"/>
                  </a:cubicBezTo>
                  <a:cubicBezTo>
                    <a:pt x="743" y="1636"/>
                    <a:pt x="743" y="1636"/>
                    <a:pt x="743" y="1636"/>
                  </a:cubicBezTo>
                  <a:cubicBezTo>
                    <a:pt x="727" y="1613"/>
                    <a:pt x="719" y="1605"/>
                    <a:pt x="696" y="1605"/>
                  </a:cubicBezTo>
                  <a:cubicBezTo>
                    <a:pt x="680" y="1605"/>
                    <a:pt x="672" y="1605"/>
                    <a:pt x="664" y="1605"/>
                  </a:cubicBezTo>
                  <a:cubicBezTo>
                    <a:pt x="664" y="1605"/>
                    <a:pt x="656" y="1613"/>
                    <a:pt x="648" y="1613"/>
                  </a:cubicBezTo>
                  <a:cubicBezTo>
                    <a:pt x="632" y="1613"/>
                    <a:pt x="624" y="1605"/>
                    <a:pt x="608" y="1597"/>
                  </a:cubicBezTo>
                  <a:cubicBezTo>
                    <a:pt x="593" y="1597"/>
                    <a:pt x="585" y="1589"/>
                    <a:pt x="577" y="1589"/>
                  </a:cubicBezTo>
                  <a:cubicBezTo>
                    <a:pt x="569" y="1589"/>
                    <a:pt x="561" y="1597"/>
                    <a:pt x="553" y="1597"/>
                  </a:cubicBezTo>
                  <a:cubicBezTo>
                    <a:pt x="545" y="1605"/>
                    <a:pt x="537" y="1605"/>
                    <a:pt x="521" y="1613"/>
                  </a:cubicBezTo>
                  <a:cubicBezTo>
                    <a:pt x="506" y="1621"/>
                    <a:pt x="490" y="1621"/>
                    <a:pt x="466" y="1621"/>
                  </a:cubicBezTo>
                  <a:cubicBezTo>
                    <a:pt x="434" y="1621"/>
                    <a:pt x="403" y="1613"/>
                    <a:pt x="387" y="1597"/>
                  </a:cubicBezTo>
                  <a:cubicBezTo>
                    <a:pt x="371" y="1581"/>
                    <a:pt x="348" y="1581"/>
                    <a:pt x="324" y="1573"/>
                  </a:cubicBezTo>
                  <a:cubicBezTo>
                    <a:pt x="308" y="1573"/>
                    <a:pt x="300" y="1573"/>
                    <a:pt x="292" y="1565"/>
                  </a:cubicBezTo>
                  <a:cubicBezTo>
                    <a:pt x="276" y="1549"/>
                    <a:pt x="268" y="1526"/>
                    <a:pt x="276" y="1494"/>
                  </a:cubicBezTo>
                  <a:cubicBezTo>
                    <a:pt x="276" y="1478"/>
                    <a:pt x="284" y="1463"/>
                    <a:pt x="292" y="1455"/>
                  </a:cubicBezTo>
                  <a:cubicBezTo>
                    <a:pt x="300" y="1415"/>
                    <a:pt x="316" y="1368"/>
                    <a:pt x="300" y="1336"/>
                  </a:cubicBezTo>
                  <a:cubicBezTo>
                    <a:pt x="292" y="1328"/>
                    <a:pt x="292" y="1328"/>
                    <a:pt x="292" y="1320"/>
                  </a:cubicBezTo>
                  <a:cubicBezTo>
                    <a:pt x="268" y="1281"/>
                    <a:pt x="245" y="1249"/>
                    <a:pt x="213" y="1249"/>
                  </a:cubicBezTo>
                  <a:cubicBezTo>
                    <a:pt x="205" y="1249"/>
                    <a:pt x="197" y="1257"/>
                    <a:pt x="190" y="1257"/>
                  </a:cubicBezTo>
                  <a:cubicBezTo>
                    <a:pt x="181" y="1257"/>
                    <a:pt x="181" y="1257"/>
                    <a:pt x="174" y="1257"/>
                  </a:cubicBezTo>
                  <a:cubicBezTo>
                    <a:pt x="166" y="1257"/>
                    <a:pt x="158" y="1249"/>
                    <a:pt x="158" y="1233"/>
                  </a:cubicBezTo>
                  <a:cubicBezTo>
                    <a:pt x="158" y="1233"/>
                    <a:pt x="158" y="1225"/>
                    <a:pt x="150" y="1225"/>
                  </a:cubicBezTo>
                  <a:cubicBezTo>
                    <a:pt x="150" y="1194"/>
                    <a:pt x="150" y="1194"/>
                    <a:pt x="126" y="1186"/>
                  </a:cubicBezTo>
                  <a:cubicBezTo>
                    <a:pt x="110" y="1178"/>
                    <a:pt x="63" y="1162"/>
                    <a:pt x="23" y="1146"/>
                  </a:cubicBezTo>
                  <a:lnTo>
                    <a:pt x="23" y="1146"/>
                  </a:lnTo>
                  <a:lnTo>
                    <a:pt x="23" y="1146"/>
                  </a:lnTo>
                  <a:cubicBezTo>
                    <a:pt x="23" y="1138"/>
                    <a:pt x="23" y="1138"/>
                    <a:pt x="16" y="1131"/>
                  </a:cubicBezTo>
                  <a:cubicBezTo>
                    <a:pt x="16" y="1131"/>
                    <a:pt x="16" y="1123"/>
                    <a:pt x="16" y="1115"/>
                  </a:cubicBezTo>
                  <a:cubicBezTo>
                    <a:pt x="8" y="1099"/>
                    <a:pt x="8" y="1083"/>
                    <a:pt x="8" y="1067"/>
                  </a:cubicBezTo>
                  <a:cubicBezTo>
                    <a:pt x="8" y="1059"/>
                    <a:pt x="8" y="1043"/>
                    <a:pt x="8" y="1036"/>
                  </a:cubicBezTo>
                  <a:cubicBezTo>
                    <a:pt x="0" y="1012"/>
                    <a:pt x="8" y="988"/>
                    <a:pt x="23" y="972"/>
                  </a:cubicBezTo>
                  <a:cubicBezTo>
                    <a:pt x="23" y="972"/>
                    <a:pt x="23" y="965"/>
                    <a:pt x="31" y="965"/>
                  </a:cubicBezTo>
                  <a:lnTo>
                    <a:pt x="31" y="972"/>
                  </a:lnTo>
                  <a:cubicBezTo>
                    <a:pt x="39" y="972"/>
                    <a:pt x="31" y="980"/>
                    <a:pt x="31" y="996"/>
                  </a:cubicBezTo>
                  <a:cubicBezTo>
                    <a:pt x="31" y="1004"/>
                    <a:pt x="31" y="1012"/>
                    <a:pt x="23" y="1020"/>
                  </a:cubicBezTo>
                  <a:cubicBezTo>
                    <a:pt x="23" y="1052"/>
                    <a:pt x="23" y="1052"/>
                    <a:pt x="31" y="1067"/>
                  </a:cubicBezTo>
                  <a:cubicBezTo>
                    <a:pt x="39" y="1075"/>
                    <a:pt x="39" y="1075"/>
                    <a:pt x="39" y="1075"/>
                  </a:cubicBezTo>
                  <a:lnTo>
                    <a:pt x="39" y="1075"/>
                  </a:lnTo>
                  <a:cubicBezTo>
                    <a:pt x="39" y="1075"/>
                    <a:pt x="39" y="1075"/>
                    <a:pt x="39" y="1067"/>
                  </a:cubicBezTo>
                  <a:cubicBezTo>
                    <a:pt x="39" y="1059"/>
                    <a:pt x="39" y="1052"/>
                    <a:pt x="39" y="1043"/>
                  </a:cubicBezTo>
                  <a:cubicBezTo>
                    <a:pt x="47" y="1036"/>
                    <a:pt x="47" y="1036"/>
                    <a:pt x="55" y="1028"/>
                  </a:cubicBezTo>
                  <a:cubicBezTo>
                    <a:pt x="63" y="1028"/>
                    <a:pt x="63" y="1020"/>
                    <a:pt x="63" y="1012"/>
                  </a:cubicBezTo>
                  <a:cubicBezTo>
                    <a:pt x="63" y="996"/>
                    <a:pt x="63" y="988"/>
                    <a:pt x="63" y="972"/>
                  </a:cubicBezTo>
                  <a:cubicBezTo>
                    <a:pt x="63" y="965"/>
                    <a:pt x="71" y="957"/>
                    <a:pt x="79" y="957"/>
                  </a:cubicBezTo>
                  <a:lnTo>
                    <a:pt x="87" y="957"/>
                  </a:lnTo>
                  <a:cubicBezTo>
                    <a:pt x="94" y="965"/>
                    <a:pt x="103" y="965"/>
                    <a:pt x="103" y="965"/>
                  </a:cubicBezTo>
                  <a:cubicBezTo>
                    <a:pt x="118" y="957"/>
                    <a:pt x="118" y="957"/>
                    <a:pt x="118" y="957"/>
                  </a:cubicBezTo>
                  <a:cubicBezTo>
                    <a:pt x="118" y="957"/>
                    <a:pt x="118" y="957"/>
                    <a:pt x="110" y="949"/>
                  </a:cubicBezTo>
                  <a:cubicBezTo>
                    <a:pt x="110" y="941"/>
                    <a:pt x="110" y="941"/>
                    <a:pt x="103" y="941"/>
                  </a:cubicBezTo>
                  <a:lnTo>
                    <a:pt x="103" y="949"/>
                  </a:lnTo>
                  <a:cubicBezTo>
                    <a:pt x="94" y="949"/>
                    <a:pt x="79" y="949"/>
                    <a:pt x="63" y="949"/>
                  </a:cubicBezTo>
                  <a:cubicBezTo>
                    <a:pt x="55" y="949"/>
                    <a:pt x="47" y="949"/>
                    <a:pt x="39" y="941"/>
                  </a:cubicBezTo>
                  <a:cubicBezTo>
                    <a:pt x="39" y="933"/>
                    <a:pt x="39" y="933"/>
                    <a:pt x="47" y="925"/>
                  </a:cubicBezTo>
                  <a:cubicBezTo>
                    <a:pt x="47" y="917"/>
                    <a:pt x="47" y="901"/>
                    <a:pt x="47" y="893"/>
                  </a:cubicBezTo>
                  <a:cubicBezTo>
                    <a:pt x="47" y="862"/>
                    <a:pt x="47" y="854"/>
                    <a:pt x="47" y="838"/>
                  </a:cubicBezTo>
                  <a:cubicBezTo>
                    <a:pt x="47" y="830"/>
                    <a:pt x="47" y="830"/>
                    <a:pt x="47" y="830"/>
                  </a:cubicBezTo>
                  <a:cubicBezTo>
                    <a:pt x="55" y="830"/>
                    <a:pt x="55" y="830"/>
                    <a:pt x="55" y="830"/>
                  </a:cubicBezTo>
                  <a:cubicBezTo>
                    <a:pt x="63" y="830"/>
                    <a:pt x="63" y="830"/>
                    <a:pt x="63" y="830"/>
                  </a:cubicBezTo>
                  <a:cubicBezTo>
                    <a:pt x="71" y="838"/>
                    <a:pt x="79" y="846"/>
                    <a:pt x="94" y="846"/>
                  </a:cubicBezTo>
                  <a:cubicBezTo>
                    <a:pt x="110" y="846"/>
                    <a:pt x="110" y="846"/>
                    <a:pt x="118" y="838"/>
                  </a:cubicBezTo>
                  <a:lnTo>
                    <a:pt x="126" y="830"/>
                  </a:lnTo>
                  <a:cubicBezTo>
                    <a:pt x="134" y="830"/>
                    <a:pt x="134" y="830"/>
                    <a:pt x="134" y="830"/>
                  </a:cubicBezTo>
                  <a:cubicBezTo>
                    <a:pt x="134" y="822"/>
                    <a:pt x="126" y="822"/>
                    <a:pt x="126" y="822"/>
                  </a:cubicBezTo>
                  <a:cubicBezTo>
                    <a:pt x="118" y="822"/>
                    <a:pt x="110" y="814"/>
                    <a:pt x="110" y="814"/>
                  </a:cubicBezTo>
                  <a:cubicBezTo>
                    <a:pt x="103" y="806"/>
                    <a:pt x="94" y="799"/>
                    <a:pt x="87" y="791"/>
                  </a:cubicBezTo>
                  <a:cubicBezTo>
                    <a:pt x="79" y="791"/>
                    <a:pt x="79" y="791"/>
                    <a:pt x="79" y="791"/>
                  </a:cubicBezTo>
                  <a:cubicBezTo>
                    <a:pt x="71" y="791"/>
                    <a:pt x="71" y="791"/>
                    <a:pt x="63" y="791"/>
                  </a:cubicBezTo>
                  <a:cubicBezTo>
                    <a:pt x="63" y="791"/>
                    <a:pt x="63" y="799"/>
                    <a:pt x="55" y="799"/>
                  </a:cubicBezTo>
                  <a:lnTo>
                    <a:pt x="47" y="791"/>
                  </a:lnTo>
                  <a:cubicBezTo>
                    <a:pt x="39" y="775"/>
                    <a:pt x="39" y="767"/>
                    <a:pt x="47" y="751"/>
                  </a:cubicBezTo>
                  <a:cubicBezTo>
                    <a:pt x="55" y="751"/>
                    <a:pt x="55" y="743"/>
                    <a:pt x="55" y="735"/>
                  </a:cubicBezTo>
                  <a:cubicBezTo>
                    <a:pt x="63" y="719"/>
                    <a:pt x="63" y="704"/>
                    <a:pt x="63" y="696"/>
                  </a:cubicBezTo>
                  <a:cubicBezTo>
                    <a:pt x="71" y="680"/>
                    <a:pt x="71" y="672"/>
                    <a:pt x="71" y="656"/>
                  </a:cubicBezTo>
                  <a:cubicBezTo>
                    <a:pt x="71" y="648"/>
                    <a:pt x="71" y="648"/>
                    <a:pt x="71" y="648"/>
                  </a:cubicBezTo>
                  <a:cubicBezTo>
                    <a:pt x="79" y="632"/>
                    <a:pt x="79" y="632"/>
                    <a:pt x="79" y="632"/>
                  </a:cubicBezTo>
                  <a:cubicBezTo>
                    <a:pt x="71" y="632"/>
                    <a:pt x="71" y="625"/>
                    <a:pt x="71" y="609"/>
                  </a:cubicBezTo>
                  <a:cubicBezTo>
                    <a:pt x="71" y="601"/>
                    <a:pt x="71" y="601"/>
                    <a:pt x="71" y="601"/>
                  </a:cubicBezTo>
                  <a:cubicBezTo>
                    <a:pt x="63" y="561"/>
                    <a:pt x="55" y="506"/>
                    <a:pt x="63" y="459"/>
                  </a:cubicBezTo>
                  <a:cubicBezTo>
                    <a:pt x="63" y="451"/>
                    <a:pt x="63" y="443"/>
                    <a:pt x="63" y="443"/>
                  </a:cubicBezTo>
                  <a:cubicBezTo>
                    <a:pt x="63" y="411"/>
                    <a:pt x="63" y="411"/>
                    <a:pt x="63" y="379"/>
                  </a:cubicBezTo>
                  <a:cubicBezTo>
                    <a:pt x="55" y="364"/>
                    <a:pt x="47" y="348"/>
                    <a:pt x="39" y="340"/>
                  </a:cubicBezTo>
                  <a:cubicBezTo>
                    <a:pt x="31" y="324"/>
                    <a:pt x="23" y="308"/>
                    <a:pt x="23" y="285"/>
                  </a:cubicBezTo>
                  <a:cubicBezTo>
                    <a:pt x="16" y="245"/>
                    <a:pt x="47" y="198"/>
                    <a:pt x="55" y="174"/>
                  </a:cubicBezTo>
                  <a:cubicBezTo>
                    <a:pt x="63" y="174"/>
                    <a:pt x="63" y="166"/>
                    <a:pt x="63" y="166"/>
                  </a:cubicBezTo>
                  <a:cubicBezTo>
                    <a:pt x="71" y="158"/>
                    <a:pt x="71" y="158"/>
                    <a:pt x="71" y="150"/>
                  </a:cubicBezTo>
                  <a:cubicBezTo>
                    <a:pt x="71" y="150"/>
                    <a:pt x="71" y="150"/>
                    <a:pt x="63" y="135"/>
                  </a:cubicBezTo>
                  <a:lnTo>
                    <a:pt x="71" y="126"/>
                  </a:lnTo>
                  <a:lnTo>
                    <a:pt x="71" y="126"/>
                  </a:lnTo>
                  <a:cubicBezTo>
                    <a:pt x="79" y="126"/>
                    <a:pt x="87" y="135"/>
                    <a:pt x="87" y="135"/>
                  </a:cubicBezTo>
                  <a:cubicBezTo>
                    <a:pt x="158" y="245"/>
                    <a:pt x="300" y="293"/>
                    <a:pt x="379" y="316"/>
                  </a:cubicBezTo>
                  <a:cubicBezTo>
                    <a:pt x="395" y="324"/>
                    <a:pt x="411" y="324"/>
                    <a:pt x="419" y="332"/>
                  </a:cubicBezTo>
                  <a:cubicBezTo>
                    <a:pt x="434" y="332"/>
                    <a:pt x="443" y="340"/>
                    <a:pt x="450" y="340"/>
                  </a:cubicBezTo>
                  <a:cubicBezTo>
                    <a:pt x="474" y="356"/>
                    <a:pt x="474" y="356"/>
                    <a:pt x="498" y="356"/>
                  </a:cubicBezTo>
                  <a:cubicBezTo>
                    <a:pt x="529" y="356"/>
                    <a:pt x="537" y="372"/>
                    <a:pt x="553" y="395"/>
                  </a:cubicBezTo>
                  <a:cubicBezTo>
                    <a:pt x="553" y="403"/>
                    <a:pt x="561" y="411"/>
                    <a:pt x="569" y="411"/>
                  </a:cubicBezTo>
                  <a:lnTo>
                    <a:pt x="577" y="403"/>
                  </a:lnTo>
                  <a:cubicBezTo>
                    <a:pt x="577" y="395"/>
                    <a:pt x="585" y="395"/>
                    <a:pt x="593" y="395"/>
                  </a:cubicBezTo>
                  <a:cubicBezTo>
                    <a:pt x="601" y="395"/>
                    <a:pt x="616" y="411"/>
                    <a:pt x="616" y="435"/>
                  </a:cubicBezTo>
                  <a:cubicBezTo>
                    <a:pt x="624" y="443"/>
                    <a:pt x="624" y="451"/>
                    <a:pt x="624" y="466"/>
                  </a:cubicBezTo>
                  <a:cubicBezTo>
                    <a:pt x="624" y="474"/>
                    <a:pt x="624" y="490"/>
                    <a:pt x="624" y="506"/>
                  </a:cubicBezTo>
                  <a:cubicBezTo>
                    <a:pt x="624" y="514"/>
                    <a:pt x="624" y="522"/>
                    <a:pt x="632" y="522"/>
                  </a:cubicBezTo>
                  <a:lnTo>
                    <a:pt x="632" y="522"/>
                  </a:lnTo>
                  <a:cubicBezTo>
                    <a:pt x="632" y="522"/>
                    <a:pt x="632" y="522"/>
                    <a:pt x="640" y="522"/>
                  </a:cubicBezTo>
                  <a:cubicBezTo>
                    <a:pt x="648" y="522"/>
                    <a:pt x="648" y="522"/>
                    <a:pt x="656" y="530"/>
                  </a:cubicBezTo>
                  <a:cubicBezTo>
                    <a:pt x="664" y="538"/>
                    <a:pt x="664" y="561"/>
                    <a:pt x="664" y="577"/>
                  </a:cubicBezTo>
                  <a:cubicBezTo>
                    <a:pt x="664" y="585"/>
                    <a:pt x="656" y="593"/>
                    <a:pt x="640" y="593"/>
                  </a:cubicBezTo>
                  <a:cubicBezTo>
                    <a:pt x="640" y="593"/>
                    <a:pt x="632" y="601"/>
                    <a:pt x="624" y="601"/>
                  </a:cubicBezTo>
                  <a:cubicBezTo>
                    <a:pt x="616" y="609"/>
                    <a:pt x="616" y="617"/>
                    <a:pt x="616" y="625"/>
                  </a:cubicBezTo>
                  <a:cubicBezTo>
                    <a:pt x="608" y="632"/>
                    <a:pt x="608" y="641"/>
                    <a:pt x="593" y="648"/>
                  </a:cubicBezTo>
                  <a:cubicBezTo>
                    <a:pt x="593" y="656"/>
                    <a:pt x="593" y="656"/>
                    <a:pt x="593" y="656"/>
                  </a:cubicBezTo>
                  <a:cubicBezTo>
                    <a:pt x="593" y="664"/>
                    <a:pt x="608" y="672"/>
                    <a:pt x="616" y="672"/>
                  </a:cubicBezTo>
                  <a:cubicBezTo>
                    <a:pt x="632" y="680"/>
                    <a:pt x="624" y="696"/>
                    <a:pt x="624" y="712"/>
                  </a:cubicBezTo>
                  <a:cubicBezTo>
                    <a:pt x="616" y="719"/>
                    <a:pt x="616" y="735"/>
                    <a:pt x="616" y="743"/>
                  </a:cubicBezTo>
                  <a:cubicBezTo>
                    <a:pt x="616" y="767"/>
                    <a:pt x="593" y="806"/>
                    <a:pt x="569" y="799"/>
                  </a:cubicBezTo>
                  <a:cubicBezTo>
                    <a:pt x="553" y="799"/>
                    <a:pt x="545" y="791"/>
                    <a:pt x="545" y="783"/>
                  </a:cubicBezTo>
                  <a:cubicBezTo>
                    <a:pt x="545" y="775"/>
                    <a:pt x="553" y="775"/>
                    <a:pt x="545" y="767"/>
                  </a:cubicBezTo>
                  <a:lnTo>
                    <a:pt x="545" y="759"/>
                  </a:lnTo>
                  <a:cubicBezTo>
                    <a:pt x="545" y="767"/>
                    <a:pt x="545" y="767"/>
                    <a:pt x="545" y="767"/>
                  </a:cubicBezTo>
                  <a:cubicBezTo>
                    <a:pt x="537" y="767"/>
                    <a:pt x="537" y="775"/>
                    <a:pt x="529" y="783"/>
                  </a:cubicBezTo>
                  <a:lnTo>
                    <a:pt x="521" y="791"/>
                  </a:lnTo>
                  <a:cubicBezTo>
                    <a:pt x="521" y="799"/>
                    <a:pt x="521" y="814"/>
                    <a:pt x="506" y="814"/>
                  </a:cubicBezTo>
                  <a:cubicBezTo>
                    <a:pt x="498" y="814"/>
                    <a:pt x="498" y="806"/>
                    <a:pt x="498" y="806"/>
                  </a:cubicBezTo>
                  <a:cubicBezTo>
                    <a:pt x="490" y="799"/>
                    <a:pt x="498" y="791"/>
                    <a:pt x="498" y="783"/>
                  </a:cubicBezTo>
                  <a:cubicBezTo>
                    <a:pt x="498" y="775"/>
                    <a:pt x="506" y="767"/>
                    <a:pt x="506" y="759"/>
                  </a:cubicBezTo>
                  <a:cubicBezTo>
                    <a:pt x="506" y="751"/>
                    <a:pt x="506" y="751"/>
                    <a:pt x="506" y="751"/>
                  </a:cubicBezTo>
                  <a:cubicBezTo>
                    <a:pt x="498" y="751"/>
                    <a:pt x="498" y="751"/>
                    <a:pt x="490" y="767"/>
                  </a:cubicBezTo>
                  <a:cubicBezTo>
                    <a:pt x="482" y="783"/>
                    <a:pt x="474" y="791"/>
                    <a:pt x="466" y="799"/>
                  </a:cubicBezTo>
                  <a:cubicBezTo>
                    <a:pt x="458" y="806"/>
                    <a:pt x="450" y="814"/>
                    <a:pt x="443" y="822"/>
                  </a:cubicBezTo>
                  <a:lnTo>
                    <a:pt x="443" y="830"/>
                  </a:lnTo>
                  <a:cubicBezTo>
                    <a:pt x="443" y="838"/>
                    <a:pt x="458" y="846"/>
                    <a:pt x="482" y="854"/>
                  </a:cubicBezTo>
                  <a:cubicBezTo>
                    <a:pt x="490" y="854"/>
                    <a:pt x="498" y="854"/>
                    <a:pt x="506" y="862"/>
                  </a:cubicBezTo>
                  <a:cubicBezTo>
                    <a:pt x="521" y="862"/>
                    <a:pt x="529" y="862"/>
                    <a:pt x="537" y="862"/>
                  </a:cubicBezTo>
                  <a:cubicBezTo>
                    <a:pt x="537" y="862"/>
                    <a:pt x="545" y="862"/>
                    <a:pt x="545" y="854"/>
                  </a:cubicBezTo>
                  <a:cubicBezTo>
                    <a:pt x="553" y="854"/>
                    <a:pt x="561" y="846"/>
                    <a:pt x="577" y="838"/>
                  </a:cubicBezTo>
                  <a:cubicBezTo>
                    <a:pt x="608" y="830"/>
                    <a:pt x="616" y="822"/>
                    <a:pt x="624" y="806"/>
                  </a:cubicBezTo>
                  <a:cubicBezTo>
                    <a:pt x="624" y="806"/>
                    <a:pt x="632" y="799"/>
                    <a:pt x="632" y="791"/>
                  </a:cubicBezTo>
                  <a:cubicBezTo>
                    <a:pt x="656" y="775"/>
                    <a:pt x="656" y="775"/>
                    <a:pt x="656" y="759"/>
                  </a:cubicBezTo>
                  <a:lnTo>
                    <a:pt x="656" y="751"/>
                  </a:lnTo>
                  <a:lnTo>
                    <a:pt x="656" y="743"/>
                  </a:lnTo>
                  <a:cubicBezTo>
                    <a:pt x="664" y="727"/>
                    <a:pt x="664" y="719"/>
                    <a:pt x="672" y="704"/>
                  </a:cubicBezTo>
                  <a:cubicBezTo>
                    <a:pt x="680" y="688"/>
                    <a:pt x="680" y="688"/>
                    <a:pt x="672" y="656"/>
                  </a:cubicBezTo>
                  <a:cubicBezTo>
                    <a:pt x="664" y="632"/>
                    <a:pt x="672" y="625"/>
                    <a:pt x="680" y="617"/>
                  </a:cubicBezTo>
                  <a:cubicBezTo>
                    <a:pt x="680" y="609"/>
                    <a:pt x="680" y="609"/>
                    <a:pt x="687" y="609"/>
                  </a:cubicBezTo>
                  <a:cubicBezTo>
                    <a:pt x="687" y="601"/>
                    <a:pt x="687" y="601"/>
                    <a:pt x="696" y="593"/>
                  </a:cubicBezTo>
                  <a:cubicBezTo>
                    <a:pt x="703" y="585"/>
                    <a:pt x="711" y="569"/>
                    <a:pt x="727" y="561"/>
                  </a:cubicBezTo>
                  <a:cubicBezTo>
                    <a:pt x="743" y="553"/>
                    <a:pt x="743" y="546"/>
                    <a:pt x="751" y="530"/>
                  </a:cubicBezTo>
                  <a:cubicBezTo>
                    <a:pt x="751" y="522"/>
                    <a:pt x="751" y="522"/>
                    <a:pt x="751" y="522"/>
                  </a:cubicBezTo>
                  <a:cubicBezTo>
                    <a:pt x="767" y="498"/>
                    <a:pt x="767" y="474"/>
                    <a:pt x="759" y="466"/>
                  </a:cubicBezTo>
                  <a:cubicBezTo>
                    <a:pt x="751" y="459"/>
                    <a:pt x="743" y="435"/>
                    <a:pt x="735" y="411"/>
                  </a:cubicBezTo>
                  <a:cubicBezTo>
                    <a:pt x="735" y="395"/>
                    <a:pt x="743" y="395"/>
                    <a:pt x="743" y="388"/>
                  </a:cubicBezTo>
                  <a:cubicBezTo>
                    <a:pt x="751" y="388"/>
                    <a:pt x="751" y="379"/>
                    <a:pt x="759" y="372"/>
                  </a:cubicBezTo>
                  <a:cubicBezTo>
                    <a:pt x="759" y="364"/>
                    <a:pt x="751" y="356"/>
                    <a:pt x="743" y="348"/>
                  </a:cubicBezTo>
                  <a:cubicBezTo>
                    <a:pt x="735" y="348"/>
                    <a:pt x="735" y="348"/>
                    <a:pt x="727" y="340"/>
                  </a:cubicBezTo>
                  <a:lnTo>
                    <a:pt x="727" y="332"/>
                  </a:lnTo>
                  <a:cubicBezTo>
                    <a:pt x="719" y="324"/>
                    <a:pt x="719" y="316"/>
                    <a:pt x="703" y="301"/>
                  </a:cubicBezTo>
                  <a:cubicBezTo>
                    <a:pt x="696" y="301"/>
                    <a:pt x="687" y="293"/>
                    <a:pt x="696" y="285"/>
                  </a:cubicBezTo>
                  <a:cubicBezTo>
                    <a:pt x="696" y="277"/>
                    <a:pt x="703" y="277"/>
                    <a:pt x="719" y="277"/>
                  </a:cubicBezTo>
                  <a:cubicBezTo>
                    <a:pt x="727" y="277"/>
                    <a:pt x="727" y="277"/>
                    <a:pt x="727" y="277"/>
                  </a:cubicBezTo>
                  <a:cubicBezTo>
                    <a:pt x="727" y="277"/>
                    <a:pt x="727" y="277"/>
                    <a:pt x="735" y="277"/>
                  </a:cubicBezTo>
                  <a:lnTo>
                    <a:pt x="735" y="277"/>
                  </a:lnTo>
                  <a:lnTo>
                    <a:pt x="735" y="277"/>
                  </a:lnTo>
                  <a:cubicBezTo>
                    <a:pt x="735" y="277"/>
                    <a:pt x="735" y="277"/>
                    <a:pt x="735" y="269"/>
                  </a:cubicBezTo>
                  <a:cubicBezTo>
                    <a:pt x="735" y="253"/>
                    <a:pt x="743" y="245"/>
                    <a:pt x="743" y="237"/>
                  </a:cubicBezTo>
                  <a:cubicBezTo>
                    <a:pt x="759" y="221"/>
                    <a:pt x="759" y="206"/>
                    <a:pt x="767" y="182"/>
                  </a:cubicBezTo>
                  <a:cubicBezTo>
                    <a:pt x="767" y="166"/>
                    <a:pt x="767" y="158"/>
                    <a:pt x="759" y="150"/>
                  </a:cubicBezTo>
                  <a:cubicBezTo>
                    <a:pt x="759" y="142"/>
                    <a:pt x="759" y="142"/>
                    <a:pt x="759" y="135"/>
                  </a:cubicBezTo>
                  <a:cubicBezTo>
                    <a:pt x="751" y="126"/>
                    <a:pt x="743" y="126"/>
                    <a:pt x="735" y="119"/>
                  </a:cubicBezTo>
                  <a:cubicBezTo>
                    <a:pt x="727" y="119"/>
                    <a:pt x="719" y="111"/>
                    <a:pt x="711" y="103"/>
                  </a:cubicBezTo>
                  <a:cubicBezTo>
                    <a:pt x="696" y="87"/>
                    <a:pt x="696" y="71"/>
                    <a:pt x="696" y="55"/>
                  </a:cubicBezTo>
                  <a:cubicBezTo>
                    <a:pt x="696" y="48"/>
                    <a:pt x="696" y="39"/>
                    <a:pt x="696" y="32"/>
                  </a:cubicBezTo>
                  <a:cubicBezTo>
                    <a:pt x="687" y="16"/>
                    <a:pt x="680" y="16"/>
                    <a:pt x="672" y="16"/>
                  </a:cubicBezTo>
                  <a:cubicBezTo>
                    <a:pt x="672" y="16"/>
                    <a:pt x="664" y="16"/>
                    <a:pt x="656" y="8"/>
                  </a:cubicBezTo>
                  <a:cubicBezTo>
                    <a:pt x="640" y="0"/>
                    <a:pt x="640" y="0"/>
                    <a:pt x="640" y="0"/>
                  </a:cubicBezTo>
                  <a:cubicBezTo>
                    <a:pt x="656" y="0"/>
                    <a:pt x="656" y="0"/>
                    <a:pt x="656" y="0"/>
                  </a:cubicBezTo>
                  <a:cubicBezTo>
                    <a:pt x="664" y="8"/>
                    <a:pt x="1367" y="206"/>
                    <a:pt x="2450" y="427"/>
                  </a:cubicBezTo>
                  <a:cubicBezTo>
                    <a:pt x="2458" y="435"/>
                    <a:pt x="2458" y="435"/>
                    <a:pt x="2458" y="435"/>
                  </a:cubicBezTo>
                  <a:cubicBezTo>
                    <a:pt x="2450" y="435"/>
                    <a:pt x="2450" y="435"/>
                    <a:pt x="2450" y="435"/>
                  </a:cubicBezTo>
                  <a:cubicBezTo>
                    <a:pt x="2427" y="569"/>
                    <a:pt x="2348" y="1004"/>
                    <a:pt x="2340" y="1028"/>
                  </a:cubicBezTo>
                  <a:cubicBezTo>
                    <a:pt x="2340" y="1036"/>
                    <a:pt x="2324" y="1083"/>
                    <a:pt x="2316" y="1138"/>
                  </a:cubicBezTo>
                  <a:cubicBezTo>
                    <a:pt x="2284" y="1273"/>
                    <a:pt x="2245" y="1471"/>
                    <a:pt x="2229" y="1494"/>
                  </a:cubicBezTo>
                  <a:cubicBezTo>
                    <a:pt x="2213" y="1526"/>
                    <a:pt x="2213" y="1660"/>
                    <a:pt x="2229" y="1684"/>
                  </a:cubicBezTo>
                  <a:cubicBezTo>
                    <a:pt x="2237" y="1700"/>
                    <a:pt x="2229" y="1723"/>
                    <a:pt x="2221" y="1747"/>
                  </a:cubicBezTo>
                  <a:cubicBezTo>
                    <a:pt x="2221" y="1755"/>
                    <a:pt x="2221" y="1763"/>
                    <a:pt x="2221" y="1771"/>
                  </a:cubicBezTo>
                  <a:cubicBezTo>
                    <a:pt x="2213" y="1779"/>
                    <a:pt x="2213" y="1795"/>
                    <a:pt x="2221" y="1826"/>
                  </a:cubicBezTo>
                  <a:close/>
                  <a:moveTo>
                    <a:pt x="1557" y="1684"/>
                  </a:moveTo>
                  <a:lnTo>
                    <a:pt x="1557" y="1684"/>
                  </a:lnTo>
                  <a:cubicBezTo>
                    <a:pt x="1604" y="1684"/>
                    <a:pt x="1739" y="1716"/>
                    <a:pt x="1786" y="1739"/>
                  </a:cubicBezTo>
                  <a:cubicBezTo>
                    <a:pt x="1842" y="1771"/>
                    <a:pt x="2197" y="1818"/>
                    <a:pt x="2205" y="1818"/>
                  </a:cubicBezTo>
                  <a:cubicBezTo>
                    <a:pt x="2213" y="1818"/>
                    <a:pt x="2213" y="1818"/>
                    <a:pt x="2213" y="1818"/>
                  </a:cubicBezTo>
                  <a:cubicBezTo>
                    <a:pt x="2213" y="1795"/>
                    <a:pt x="2205" y="1779"/>
                    <a:pt x="2213" y="1771"/>
                  </a:cubicBezTo>
                  <a:cubicBezTo>
                    <a:pt x="2213" y="1763"/>
                    <a:pt x="2213" y="1755"/>
                    <a:pt x="2213" y="1747"/>
                  </a:cubicBezTo>
                  <a:cubicBezTo>
                    <a:pt x="2221" y="1723"/>
                    <a:pt x="2229" y="1700"/>
                    <a:pt x="2221" y="1684"/>
                  </a:cubicBezTo>
                  <a:cubicBezTo>
                    <a:pt x="2205" y="1668"/>
                    <a:pt x="2205" y="1518"/>
                    <a:pt x="2221" y="1486"/>
                  </a:cubicBezTo>
                  <a:cubicBezTo>
                    <a:pt x="2237" y="1471"/>
                    <a:pt x="2284" y="1257"/>
                    <a:pt x="2308" y="1138"/>
                  </a:cubicBezTo>
                  <a:cubicBezTo>
                    <a:pt x="2324" y="1075"/>
                    <a:pt x="2332" y="1036"/>
                    <a:pt x="2332" y="1028"/>
                  </a:cubicBezTo>
                  <a:cubicBezTo>
                    <a:pt x="2340" y="1004"/>
                    <a:pt x="2419" y="577"/>
                    <a:pt x="2443" y="435"/>
                  </a:cubicBezTo>
                  <a:cubicBezTo>
                    <a:pt x="1518" y="245"/>
                    <a:pt x="861" y="63"/>
                    <a:pt x="696" y="24"/>
                  </a:cubicBezTo>
                  <a:lnTo>
                    <a:pt x="696" y="24"/>
                  </a:lnTo>
                  <a:cubicBezTo>
                    <a:pt x="703" y="39"/>
                    <a:pt x="703" y="48"/>
                    <a:pt x="703" y="55"/>
                  </a:cubicBezTo>
                  <a:cubicBezTo>
                    <a:pt x="703" y="71"/>
                    <a:pt x="703" y="87"/>
                    <a:pt x="719" y="95"/>
                  </a:cubicBezTo>
                  <a:cubicBezTo>
                    <a:pt x="727" y="103"/>
                    <a:pt x="735" y="111"/>
                    <a:pt x="743" y="111"/>
                  </a:cubicBezTo>
                  <a:cubicBezTo>
                    <a:pt x="751" y="119"/>
                    <a:pt x="759" y="126"/>
                    <a:pt x="759" y="135"/>
                  </a:cubicBezTo>
                  <a:cubicBezTo>
                    <a:pt x="767" y="142"/>
                    <a:pt x="767" y="142"/>
                    <a:pt x="767" y="142"/>
                  </a:cubicBezTo>
                  <a:cubicBezTo>
                    <a:pt x="767" y="150"/>
                    <a:pt x="774" y="158"/>
                    <a:pt x="774" y="182"/>
                  </a:cubicBezTo>
                  <a:cubicBezTo>
                    <a:pt x="767" y="206"/>
                    <a:pt x="767" y="221"/>
                    <a:pt x="751" y="237"/>
                  </a:cubicBezTo>
                  <a:cubicBezTo>
                    <a:pt x="751" y="245"/>
                    <a:pt x="743" y="253"/>
                    <a:pt x="743" y="269"/>
                  </a:cubicBezTo>
                  <a:cubicBezTo>
                    <a:pt x="743" y="277"/>
                    <a:pt x="743" y="277"/>
                    <a:pt x="743" y="285"/>
                  </a:cubicBezTo>
                  <a:lnTo>
                    <a:pt x="735" y="285"/>
                  </a:lnTo>
                  <a:cubicBezTo>
                    <a:pt x="735" y="285"/>
                    <a:pt x="735" y="285"/>
                    <a:pt x="727" y="285"/>
                  </a:cubicBezTo>
                  <a:lnTo>
                    <a:pt x="727" y="285"/>
                  </a:lnTo>
                  <a:cubicBezTo>
                    <a:pt x="719" y="285"/>
                    <a:pt x="719" y="285"/>
                    <a:pt x="719" y="285"/>
                  </a:cubicBezTo>
                  <a:cubicBezTo>
                    <a:pt x="703" y="285"/>
                    <a:pt x="703" y="285"/>
                    <a:pt x="703" y="285"/>
                  </a:cubicBezTo>
                  <a:lnTo>
                    <a:pt x="703" y="293"/>
                  </a:lnTo>
                  <a:cubicBezTo>
                    <a:pt x="719" y="308"/>
                    <a:pt x="727" y="316"/>
                    <a:pt x="727" y="324"/>
                  </a:cubicBezTo>
                  <a:cubicBezTo>
                    <a:pt x="735" y="332"/>
                    <a:pt x="735" y="332"/>
                    <a:pt x="735" y="340"/>
                  </a:cubicBezTo>
                  <a:cubicBezTo>
                    <a:pt x="735" y="340"/>
                    <a:pt x="743" y="340"/>
                    <a:pt x="751" y="348"/>
                  </a:cubicBezTo>
                  <a:cubicBezTo>
                    <a:pt x="759" y="348"/>
                    <a:pt x="767" y="356"/>
                    <a:pt x="759" y="372"/>
                  </a:cubicBezTo>
                  <a:cubicBezTo>
                    <a:pt x="759" y="379"/>
                    <a:pt x="751" y="388"/>
                    <a:pt x="751" y="395"/>
                  </a:cubicBezTo>
                  <a:cubicBezTo>
                    <a:pt x="743" y="395"/>
                    <a:pt x="743" y="403"/>
                    <a:pt x="743" y="411"/>
                  </a:cubicBezTo>
                  <a:cubicBezTo>
                    <a:pt x="751" y="435"/>
                    <a:pt x="759" y="451"/>
                    <a:pt x="767" y="459"/>
                  </a:cubicBezTo>
                  <a:cubicBezTo>
                    <a:pt x="774" y="474"/>
                    <a:pt x="767" y="506"/>
                    <a:pt x="759" y="522"/>
                  </a:cubicBezTo>
                  <a:cubicBezTo>
                    <a:pt x="759" y="530"/>
                    <a:pt x="759" y="530"/>
                    <a:pt x="759" y="530"/>
                  </a:cubicBezTo>
                  <a:cubicBezTo>
                    <a:pt x="751" y="546"/>
                    <a:pt x="743" y="553"/>
                    <a:pt x="727" y="569"/>
                  </a:cubicBezTo>
                  <a:cubicBezTo>
                    <a:pt x="719" y="577"/>
                    <a:pt x="711" y="585"/>
                    <a:pt x="703" y="601"/>
                  </a:cubicBezTo>
                  <a:cubicBezTo>
                    <a:pt x="696" y="601"/>
                    <a:pt x="696" y="609"/>
                    <a:pt x="687" y="609"/>
                  </a:cubicBezTo>
                  <a:cubicBezTo>
                    <a:pt x="687" y="617"/>
                    <a:pt x="687" y="617"/>
                    <a:pt x="687" y="617"/>
                  </a:cubicBezTo>
                  <a:cubicBezTo>
                    <a:pt x="672" y="632"/>
                    <a:pt x="672" y="632"/>
                    <a:pt x="680" y="656"/>
                  </a:cubicBezTo>
                  <a:cubicBezTo>
                    <a:pt x="687" y="680"/>
                    <a:pt x="687" y="688"/>
                    <a:pt x="680" y="712"/>
                  </a:cubicBezTo>
                  <a:cubicBezTo>
                    <a:pt x="672" y="719"/>
                    <a:pt x="672" y="727"/>
                    <a:pt x="664" y="743"/>
                  </a:cubicBezTo>
                  <a:lnTo>
                    <a:pt x="664" y="751"/>
                  </a:lnTo>
                  <a:cubicBezTo>
                    <a:pt x="664" y="759"/>
                    <a:pt x="664" y="759"/>
                    <a:pt x="664" y="759"/>
                  </a:cubicBezTo>
                  <a:cubicBezTo>
                    <a:pt x="664" y="775"/>
                    <a:pt x="656" y="775"/>
                    <a:pt x="640" y="799"/>
                  </a:cubicBezTo>
                  <a:cubicBezTo>
                    <a:pt x="632" y="806"/>
                    <a:pt x="632" y="806"/>
                    <a:pt x="632" y="814"/>
                  </a:cubicBezTo>
                  <a:cubicBezTo>
                    <a:pt x="616" y="822"/>
                    <a:pt x="616" y="830"/>
                    <a:pt x="577" y="846"/>
                  </a:cubicBezTo>
                  <a:cubicBezTo>
                    <a:pt x="561" y="854"/>
                    <a:pt x="553" y="854"/>
                    <a:pt x="553" y="862"/>
                  </a:cubicBezTo>
                  <a:cubicBezTo>
                    <a:pt x="545" y="870"/>
                    <a:pt x="537" y="878"/>
                    <a:pt x="506" y="862"/>
                  </a:cubicBezTo>
                  <a:cubicBezTo>
                    <a:pt x="498" y="862"/>
                    <a:pt x="490" y="862"/>
                    <a:pt x="482" y="862"/>
                  </a:cubicBezTo>
                  <a:cubicBezTo>
                    <a:pt x="458" y="854"/>
                    <a:pt x="443" y="846"/>
                    <a:pt x="434" y="838"/>
                  </a:cubicBezTo>
                  <a:cubicBezTo>
                    <a:pt x="434" y="830"/>
                    <a:pt x="434" y="822"/>
                    <a:pt x="434" y="822"/>
                  </a:cubicBezTo>
                  <a:cubicBezTo>
                    <a:pt x="443" y="806"/>
                    <a:pt x="450" y="799"/>
                    <a:pt x="458" y="791"/>
                  </a:cubicBezTo>
                  <a:cubicBezTo>
                    <a:pt x="466" y="783"/>
                    <a:pt x="474" y="783"/>
                    <a:pt x="482" y="767"/>
                  </a:cubicBezTo>
                  <a:cubicBezTo>
                    <a:pt x="482" y="759"/>
                    <a:pt x="490" y="743"/>
                    <a:pt x="506" y="743"/>
                  </a:cubicBezTo>
                  <a:cubicBezTo>
                    <a:pt x="506" y="743"/>
                    <a:pt x="514" y="743"/>
                    <a:pt x="514" y="759"/>
                  </a:cubicBezTo>
                  <a:cubicBezTo>
                    <a:pt x="514" y="767"/>
                    <a:pt x="506" y="775"/>
                    <a:pt x="506" y="783"/>
                  </a:cubicBezTo>
                  <a:cubicBezTo>
                    <a:pt x="506" y="791"/>
                    <a:pt x="498" y="799"/>
                    <a:pt x="498" y="799"/>
                  </a:cubicBezTo>
                  <a:cubicBezTo>
                    <a:pt x="506" y="806"/>
                    <a:pt x="506" y="806"/>
                    <a:pt x="506" y="806"/>
                  </a:cubicBezTo>
                  <a:cubicBezTo>
                    <a:pt x="514" y="806"/>
                    <a:pt x="514" y="799"/>
                    <a:pt x="514" y="791"/>
                  </a:cubicBezTo>
                  <a:cubicBezTo>
                    <a:pt x="514" y="791"/>
                    <a:pt x="521" y="783"/>
                    <a:pt x="529" y="775"/>
                  </a:cubicBezTo>
                  <a:cubicBezTo>
                    <a:pt x="529" y="767"/>
                    <a:pt x="537" y="767"/>
                    <a:pt x="537" y="759"/>
                  </a:cubicBezTo>
                  <a:cubicBezTo>
                    <a:pt x="537" y="759"/>
                    <a:pt x="537" y="751"/>
                    <a:pt x="545" y="751"/>
                  </a:cubicBezTo>
                  <a:cubicBezTo>
                    <a:pt x="545" y="751"/>
                    <a:pt x="553" y="759"/>
                    <a:pt x="553" y="767"/>
                  </a:cubicBezTo>
                  <a:cubicBezTo>
                    <a:pt x="553" y="775"/>
                    <a:pt x="553" y="775"/>
                    <a:pt x="553" y="783"/>
                  </a:cubicBezTo>
                  <a:cubicBezTo>
                    <a:pt x="553" y="791"/>
                    <a:pt x="553" y="791"/>
                    <a:pt x="569" y="791"/>
                  </a:cubicBezTo>
                  <a:cubicBezTo>
                    <a:pt x="593" y="799"/>
                    <a:pt x="608" y="767"/>
                    <a:pt x="608" y="743"/>
                  </a:cubicBezTo>
                  <a:cubicBezTo>
                    <a:pt x="608" y="727"/>
                    <a:pt x="616" y="719"/>
                    <a:pt x="616" y="712"/>
                  </a:cubicBezTo>
                  <a:cubicBezTo>
                    <a:pt x="624" y="688"/>
                    <a:pt x="624" y="680"/>
                    <a:pt x="616" y="680"/>
                  </a:cubicBezTo>
                  <a:cubicBezTo>
                    <a:pt x="601" y="672"/>
                    <a:pt x="585" y="672"/>
                    <a:pt x="585" y="664"/>
                  </a:cubicBezTo>
                  <a:cubicBezTo>
                    <a:pt x="585" y="656"/>
                    <a:pt x="585" y="648"/>
                    <a:pt x="593" y="648"/>
                  </a:cubicBezTo>
                  <a:cubicBezTo>
                    <a:pt x="601" y="632"/>
                    <a:pt x="608" y="625"/>
                    <a:pt x="608" y="617"/>
                  </a:cubicBezTo>
                  <a:cubicBezTo>
                    <a:pt x="608" y="609"/>
                    <a:pt x="616" y="609"/>
                    <a:pt x="616" y="601"/>
                  </a:cubicBezTo>
                  <a:cubicBezTo>
                    <a:pt x="624" y="593"/>
                    <a:pt x="632" y="593"/>
                    <a:pt x="640" y="585"/>
                  </a:cubicBezTo>
                  <a:cubicBezTo>
                    <a:pt x="656" y="585"/>
                    <a:pt x="656" y="585"/>
                    <a:pt x="656" y="577"/>
                  </a:cubicBezTo>
                  <a:cubicBezTo>
                    <a:pt x="656" y="561"/>
                    <a:pt x="656" y="538"/>
                    <a:pt x="648" y="530"/>
                  </a:cubicBezTo>
                  <a:lnTo>
                    <a:pt x="640" y="530"/>
                  </a:lnTo>
                  <a:lnTo>
                    <a:pt x="632" y="530"/>
                  </a:lnTo>
                  <a:cubicBezTo>
                    <a:pt x="632" y="530"/>
                    <a:pt x="632" y="530"/>
                    <a:pt x="624" y="530"/>
                  </a:cubicBezTo>
                  <a:cubicBezTo>
                    <a:pt x="624" y="530"/>
                    <a:pt x="616" y="522"/>
                    <a:pt x="616" y="506"/>
                  </a:cubicBezTo>
                  <a:cubicBezTo>
                    <a:pt x="616" y="490"/>
                    <a:pt x="616" y="474"/>
                    <a:pt x="616" y="466"/>
                  </a:cubicBezTo>
                  <a:cubicBezTo>
                    <a:pt x="616" y="459"/>
                    <a:pt x="616" y="443"/>
                    <a:pt x="616" y="435"/>
                  </a:cubicBezTo>
                  <a:cubicBezTo>
                    <a:pt x="608" y="411"/>
                    <a:pt x="601" y="403"/>
                    <a:pt x="593" y="403"/>
                  </a:cubicBezTo>
                  <a:cubicBezTo>
                    <a:pt x="585" y="403"/>
                    <a:pt x="585" y="403"/>
                    <a:pt x="585" y="403"/>
                  </a:cubicBezTo>
                  <a:cubicBezTo>
                    <a:pt x="577" y="419"/>
                    <a:pt x="569" y="419"/>
                    <a:pt x="569" y="419"/>
                  </a:cubicBezTo>
                  <a:cubicBezTo>
                    <a:pt x="561" y="419"/>
                    <a:pt x="553" y="411"/>
                    <a:pt x="545" y="395"/>
                  </a:cubicBezTo>
                  <a:cubicBezTo>
                    <a:pt x="529" y="372"/>
                    <a:pt x="521" y="364"/>
                    <a:pt x="498" y="364"/>
                  </a:cubicBezTo>
                  <a:cubicBezTo>
                    <a:pt x="474" y="364"/>
                    <a:pt x="474" y="364"/>
                    <a:pt x="443" y="348"/>
                  </a:cubicBezTo>
                  <a:cubicBezTo>
                    <a:pt x="434" y="348"/>
                    <a:pt x="427" y="340"/>
                    <a:pt x="419" y="340"/>
                  </a:cubicBezTo>
                  <a:cubicBezTo>
                    <a:pt x="411" y="332"/>
                    <a:pt x="395" y="332"/>
                    <a:pt x="379" y="324"/>
                  </a:cubicBezTo>
                  <a:cubicBezTo>
                    <a:pt x="300" y="301"/>
                    <a:pt x="158" y="253"/>
                    <a:pt x="87" y="142"/>
                  </a:cubicBezTo>
                  <a:cubicBezTo>
                    <a:pt x="79" y="135"/>
                    <a:pt x="79" y="135"/>
                    <a:pt x="71" y="135"/>
                  </a:cubicBezTo>
                  <a:lnTo>
                    <a:pt x="71" y="135"/>
                  </a:lnTo>
                  <a:cubicBezTo>
                    <a:pt x="71" y="142"/>
                    <a:pt x="79" y="150"/>
                    <a:pt x="79" y="150"/>
                  </a:cubicBezTo>
                  <a:cubicBezTo>
                    <a:pt x="79" y="158"/>
                    <a:pt x="79" y="158"/>
                    <a:pt x="71" y="166"/>
                  </a:cubicBezTo>
                  <a:cubicBezTo>
                    <a:pt x="71" y="174"/>
                    <a:pt x="71" y="174"/>
                    <a:pt x="63" y="182"/>
                  </a:cubicBezTo>
                  <a:cubicBezTo>
                    <a:pt x="47" y="206"/>
                    <a:pt x="23" y="245"/>
                    <a:pt x="31" y="285"/>
                  </a:cubicBezTo>
                  <a:cubicBezTo>
                    <a:pt x="31" y="301"/>
                    <a:pt x="39" y="316"/>
                    <a:pt x="47" y="332"/>
                  </a:cubicBezTo>
                  <a:cubicBezTo>
                    <a:pt x="55" y="348"/>
                    <a:pt x="63" y="356"/>
                    <a:pt x="71" y="379"/>
                  </a:cubicBezTo>
                  <a:cubicBezTo>
                    <a:pt x="71" y="411"/>
                    <a:pt x="71" y="411"/>
                    <a:pt x="71" y="443"/>
                  </a:cubicBezTo>
                  <a:cubicBezTo>
                    <a:pt x="71" y="451"/>
                    <a:pt x="71" y="451"/>
                    <a:pt x="63" y="466"/>
                  </a:cubicBezTo>
                  <a:cubicBezTo>
                    <a:pt x="63" y="506"/>
                    <a:pt x="71" y="561"/>
                    <a:pt x="71" y="601"/>
                  </a:cubicBezTo>
                  <a:cubicBezTo>
                    <a:pt x="79" y="609"/>
                    <a:pt x="79" y="609"/>
                    <a:pt x="79" y="609"/>
                  </a:cubicBezTo>
                  <a:cubicBezTo>
                    <a:pt x="79" y="625"/>
                    <a:pt x="79" y="632"/>
                    <a:pt x="79" y="632"/>
                  </a:cubicBezTo>
                  <a:cubicBezTo>
                    <a:pt x="87" y="632"/>
                    <a:pt x="87" y="632"/>
                    <a:pt x="79" y="656"/>
                  </a:cubicBezTo>
                  <a:lnTo>
                    <a:pt x="79" y="656"/>
                  </a:lnTo>
                  <a:cubicBezTo>
                    <a:pt x="79" y="672"/>
                    <a:pt x="79" y="680"/>
                    <a:pt x="71" y="696"/>
                  </a:cubicBezTo>
                  <a:cubicBezTo>
                    <a:pt x="71" y="712"/>
                    <a:pt x="71" y="719"/>
                    <a:pt x="63" y="735"/>
                  </a:cubicBezTo>
                  <a:cubicBezTo>
                    <a:pt x="63" y="743"/>
                    <a:pt x="55" y="751"/>
                    <a:pt x="55" y="759"/>
                  </a:cubicBezTo>
                  <a:cubicBezTo>
                    <a:pt x="47" y="767"/>
                    <a:pt x="47" y="775"/>
                    <a:pt x="55" y="783"/>
                  </a:cubicBezTo>
                  <a:cubicBezTo>
                    <a:pt x="55" y="791"/>
                    <a:pt x="55" y="791"/>
                    <a:pt x="55" y="791"/>
                  </a:cubicBezTo>
                  <a:cubicBezTo>
                    <a:pt x="55" y="791"/>
                    <a:pt x="63" y="791"/>
                    <a:pt x="63" y="783"/>
                  </a:cubicBezTo>
                  <a:lnTo>
                    <a:pt x="71" y="783"/>
                  </a:lnTo>
                  <a:lnTo>
                    <a:pt x="79" y="783"/>
                  </a:lnTo>
                  <a:cubicBezTo>
                    <a:pt x="79" y="783"/>
                    <a:pt x="87" y="783"/>
                    <a:pt x="87" y="791"/>
                  </a:cubicBezTo>
                  <a:cubicBezTo>
                    <a:pt x="94" y="791"/>
                    <a:pt x="110" y="799"/>
                    <a:pt x="118" y="806"/>
                  </a:cubicBezTo>
                  <a:lnTo>
                    <a:pt x="126" y="814"/>
                  </a:lnTo>
                  <a:cubicBezTo>
                    <a:pt x="134" y="822"/>
                    <a:pt x="142" y="822"/>
                    <a:pt x="142" y="830"/>
                  </a:cubicBezTo>
                  <a:cubicBezTo>
                    <a:pt x="142" y="830"/>
                    <a:pt x="134" y="830"/>
                    <a:pt x="134" y="838"/>
                  </a:cubicBezTo>
                  <a:cubicBezTo>
                    <a:pt x="126" y="838"/>
                    <a:pt x="126" y="838"/>
                    <a:pt x="126" y="846"/>
                  </a:cubicBezTo>
                  <a:cubicBezTo>
                    <a:pt x="118" y="846"/>
                    <a:pt x="118" y="854"/>
                    <a:pt x="94" y="854"/>
                  </a:cubicBezTo>
                  <a:cubicBezTo>
                    <a:pt x="79" y="854"/>
                    <a:pt x="71" y="846"/>
                    <a:pt x="63" y="838"/>
                  </a:cubicBezTo>
                  <a:cubicBezTo>
                    <a:pt x="63" y="838"/>
                    <a:pt x="63" y="838"/>
                    <a:pt x="55" y="838"/>
                  </a:cubicBezTo>
                  <a:lnTo>
                    <a:pt x="55" y="838"/>
                  </a:lnTo>
                  <a:lnTo>
                    <a:pt x="55" y="838"/>
                  </a:lnTo>
                  <a:cubicBezTo>
                    <a:pt x="55" y="854"/>
                    <a:pt x="55" y="862"/>
                    <a:pt x="55" y="893"/>
                  </a:cubicBezTo>
                  <a:cubicBezTo>
                    <a:pt x="55" y="909"/>
                    <a:pt x="55" y="917"/>
                    <a:pt x="47" y="925"/>
                  </a:cubicBezTo>
                  <a:cubicBezTo>
                    <a:pt x="47" y="933"/>
                    <a:pt x="47" y="933"/>
                    <a:pt x="47" y="941"/>
                  </a:cubicBezTo>
                  <a:cubicBezTo>
                    <a:pt x="47" y="941"/>
                    <a:pt x="55" y="941"/>
                    <a:pt x="63" y="941"/>
                  </a:cubicBezTo>
                  <a:cubicBezTo>
                    <a:pt x="79" y="941"/>
                    <a:pt x="87" y="941"/>
                    <a:pt x="94" y="941"/>
                  </a:cubicBezTo>
                  <a:cubicBezTo>
                    <a:pt x="110" y="933"/>
                    <a:pt x="110" y="933"/>
                    <a:pt x="118" y="941"/>
                  </a:cubicBezTo>
                  <a:cubicBezTo>
                    <a:pt x="126" y="949"/>
                    <a:pt x="126" y="957"/>
                    <a:pt x="126" y="965"/>
                  </a:cubicBezTo>
                  <a:cubicBezTo>
                    <a:pt x="118" y="965"/>
                    <a:pt x="110" y="965"/>
                    <a:pt x="110" y="972"/>
                  </a:cubicBezTo>
                  <a:cubicBezTo>
                    <a:pt x="103" y="972"/>
                    <a:pt x="94" y="972"/>
                    <a:pt x="87" y="965"/>
                  </a:cubicBezTo>
                  <a:lnTo>
                    <a:pt x="79" y="965"/>
                  </a:lnTo>
                  <a:cubicBezTo>
                    <a:pt x="71" y="965"/>
                    <a:pt x="71" y="965"/>
                    <a:pt x="71" y="972"/>
                  </a:cubicBezTo>
                  <a:cubicBezTo>
                    <a:pt x="71" y="988"/>
                    <a:pt x="71" y="996"/>
                    <a:pt x="71" y="1012"/>
                  </a:cubicBezTo>
                  <a:cubicBezTo>
                    <a:pt x="71" y="1028"/>
                    <a:pt x="63" y="1028"/>
                    <a:pt x="63" y="1036"/>
                  </a:cubicBezTo>
                  <a:cubicBezTo>
                    <a:pt x="55" y="1036"/>
                    <a:pt x="47" y="1043"/>
                    <a:pt x="47" y="1052"/>
                  </a:cubicBezTo>
                  <a:cubicBezTo>
                    <a:pt x="47" y="1052"/>
                    <a:pt x="47" y="1067"/>
                    <a:pt x="47" y="1075"/>
                  </a:cubicBezTo>
                  <a:cubicBezTo>
                    <a:pt x="47" y="1083"/>
                    <a:pt x="47" y="1083"/>
                    <a:pt x="39" y="1083"/>
                  </a:cubicBezTo>
                  <a:cubicBezTo>
                    <a:pt x="39" y="1083"/>
                    <a:pt x="31" y="1083"/>
                    <a:pt x="31" y="1075"/>
                  </a:cubicBezTo>
                  <a:cubicBezTo>
                    <a:pt x="23" y="1075"/>
                    <a:pt x="23" y="1075"/>
                    <a:pt x="23" y="1075"/>
                  </a:cubicBezTo>
                  <a:cubicBezTo>
                    <a:pt x="16" y="1052"/>
                    <a:pt x="16" y="1052"/>
                    <a:pt x="23" y="1020"/>
                  </a:cubicBezTo>
                  <a:cubicBezTo>
                    <a:pt x="23" y="1012"/>
                    <a:pt x="23" y="1004"/>
                    <a:pt x="23" y="996"/>
                  </a:cubicBezTo>
                  <a:cubicBezTo>
                    <a:pt x="23" y="988"/>
                    <a:pt x="23" y="980"/>
                    <a:pt x="23" y="980"/>
                  </a:cubicBezTo>
                  <a:lnTo>
                    <a:pt x="23" y="980"/>
                  </a:lnTo>
                  <a:cubicBezTo>
                    <a:pt x="16" y="996"/>
                    <a:pt x="8" y="1012"/>
                    <a:pt x="8" y="1036"/>
                  </a:cubicBezTo>
                  <a:cubicBezTo>
                    <a:pt x="16" y="1043"/>
                    <a:pt x="16" y="1059"/>
                    <a:pt x="16" y="1067"/>
                  </a:cubicBezTo>
                  <a:cubicBezTo>
                    <a:pt x="16" y="1083"/>
                    <a:pt x="16" y="1099"/>
                    <a:pt x="23" y="1115"/>
                  </a:cubicBezTo>
                  <a:cubicBezTo>
                    <a:pt x="23" y="1123"/>
                    <a:pt x="23" y="1131"/>
                    <a:pt x="23" y="1131"/>
                  </a:cubicBezTo>
                  <a:cubicBezTo>
                    <a:pt x="23" y="1138"/>
                    <a:pt x="31" y="1138"/>
                    <a:pt x="31" y="1138"/>
                  </a:cubicBezTo>
                  <a:cubicBezTo>
                    <a:pt x="79" y="1162"/>
                    <a:pt x="118" y="1178"/>
                    <a:pt x="126" y="1178"/>
                  </a:cubicBezTo>
                  <a:cubicBezTo>
                    <a:pt x="158" y="1186"/>
                    <a:pt x="158" y="1194"/>
                    <a:pt x="158" y="1225"/>
                  </a:cubicBezTo>
                  <a:cubicBezTo>
                    <a:pt x="158" y="1225"/>
                    <a:pt x="166" y="1225"/>
                    <a:pt x="166" y="1233"/>
                  </a:cubicBezTo>
                  <a:cubicBezTo>
                    <a:pt x="166" y="1257"/>
                    <a:pt x="174" y="1257"/>
                    <a:pt x="174" y="1257"/>
                  </a:cubicBezTo>
                  <a:lnTo>
                    <a:pt x="181" y="1249"/>
                  </a:lnTo>
                  <a:cubicBezTo>
                    <a:pt x="190" y="1249"/>
                    <a:pt x="205" y="1241"/>
                    <a:pt x="213" y="1241"/>
                  </a:cubicBezTo>
                  <a:cubicBezTo>
                    <a:pt x="253" y="1241"/>
                    <a:pt x="268" y="1281"/>
                    <a:pt x="292" y="1320"/>
                  </a:cubicBezTo>
                  <a:cubicBezTo>
                    <a:pt x="300" y="1320"/>
                    <a:pt x="300" y="1328"/>
                    <a:pt x="308" y="1328"/>
                  </a:cubicBezTo>
                  <a:cubicBezTo>
                    <a:pt x="324" y="1368"/>
                    <a:pt x="308" y="1415"/>
                    <a:pt x="292" y="1455"/>
                  </a:cubicBezTo>
                  <a:cubicBezTo>
                    <a:pt x="292" y="1471"/>
                    <a:pt x="284" y="1478"/>
                    <a:pt x="284" y="1494"/>
                  </a:cubicBezTo>
                  <a:cubicBezTo>
                    <a:pt x="276" y="1526"/>
                    <a:pt x="284" y="1549"/>
                    <a:pt x="292" y="1558"/>
                  </a:cubicBezTo>
                  <a:cubicBezTo>
                    <a:pt x="300" y="1565"/>
                    <a:pt x="316" y="1565"/>
                    <a:pt x="324" y="1565"/>
                  </a:cubicBezTo>
                  <a:cubicBezTo>
                    <a:pt x="348" y="1573"/>
                    <a:pt x="379" y="1573"/>
                    <a:pt x="395" y="1589"/>
                  </a:cubicBezTo>
                  <a:cubicBezTo>
                    <a:pt x="411" y="1605"/>
                    <a:pt x="434" y="1613"/>
                    <a:pt x="466" y="1613"/>
                  </a:cubicBezTo>
                  <a:cubicBezTo>
                    <a:pt x="490" y="1613"/>
                    <a:pt x="506" y="1613"/>
                    <a:pt x="521" y="1605"/>
                  </a:cubicBezTo>
                  <a:cubicBezTo>
                    <a:pt x="529" y="1605"/>
                    <a:pt x="545" y="1597"/>
                    <a:pt x="545" y="1597"/>
                  </a:cubicBezTo>
                  <a:cubicBezTo>
                    <a:pt x="561" y="1589"/>
                    <a:pt x="569" y="1581"/>
                    <a:pt x="577" y="1581"/>
                  </a:cubicBezTo>
                  <a:cubicBezTo>
                    <a:pt x="585" y="1581"/>
                    <a:pt x="601" y="1589"/>
                    <a:pt x="608" y="1589"/>
                  </a:cubicBezTo>
                  <a:cubicBezTo>
                    <a:pt x="624" y="1597"/>
                    <a:pt x="640" y="1605"/>
                    <a:pt x="648" y="1605"/>
                  </a:cubicBezTo>
                  <a:cubicBezTo>
                    <a:pt x="656" y="1605"/>
                    <a:pt x="656" y="1605"/>
                    <a:pt x="664" y="1597"/>
                  </a:cubicBezTo>
                  <a:cubicBezTo>
                    <a:pt x="672" y="1597"/>
                    <a:pt x="680" y="1597"/>
                    <a:pt x="696" y="1597"/>
                  </a:cubicBezTo>
                  <a:cubicBezTo>
                    <a:pt x="727" y="1597"/>
                    <a:pt x="735" y="1605"/>
                    <a:pt x="751" y="1629"/>
                  </a:cubicBezTo>
                  <a:cubicBezTo>
                    <a:pt x="759" y="1636"/>
                    <a:pt x="759" y="1636"/>
                    <a:pt x="759" y="1636"/>
                  </a:cubicBezTo>
                  <a:cubicBezTo>
                    <a:pt x="759" y="1636"/>
                    <a:pt x="759" y="1644"/>
                    <a:pt x="767" y="1644"/>
                  </a:cubicBezTo>
                  <a:cubicBezTo>
                    <a:pt x="774" y="1668"/>
                    <a:pt x="782" y="1668"/>
                    <a:pt x="790" y="1668"/>
                  </a:cubicBezTo>
                  <a:cubicBezTo>
                    <a:pt x="798" y="1668"/>
                    <a:pt x="806" y="1660"/>
                    <a:pt x="822" y="1660"/>
                  </a:cubicBezTo>
                  <a:cubicBezTo>
                    <a:pt x="838" y="1660"/>
                    <a:pt x="861" y="1668"/>
                    <a:pt x="869" y="1676"/>
                  </a:cubicBezTo>
                  <a:cubicBezTo>
                    <a:pt x="877" y="1684"/>
                    <a:pt x="885" y="1684"/>
                    <a:pt x="893" y="1684"/>
                  </a:cubicBezTo>
                  <a:cubicBezTo>
                    <a:pt x="909" y="1684"/>
                    <a:pt x="940" y="1668"/>
                    <a:pt x="956" y="1660"/>
                  </a:cubicBezTo>
                  <a:cubicBezTo>
                    <a:pt x="956" y="1660"/>
                    <a:pt x="964" y="1660"/>
                    <a:pt x="972" y="1660"/>
                  </a:cubicBezTo>
                  <a:cubicBezTo>
                    <a:pt x="996" y="1660"/>
                    <a:pt x="1027" y="1668"/>
                    <a:pt x="1051" y="1700"/>
                  </a:cubicBezTo>
                  <a:cubicBezTo>
                    <a:pt x="1059" y="1708"/>
                    <a:pt x="1075" y="1716"/>
                    <a:pt x="1091" y="1716"/>
                  </a:cubicBezTo>
                  <a:cubicBezTo>
                    <a:pt x="1114" y="1716"/>
                    <a:pt x="1146" y="1708"/>
                    <a:pt x="1154" y="1700"/>
                  </a:cubicBezTo>
                  <a:cubicBezTo>
                    <a:pt x="1162" y="1692"/>
                    <a:pt x="1186" y="1692"/>
                    <a:pt x="1217" y="1692"/>
                  </a:cubicBezTo>
                  <a:cubicBezTo>
                    <a:pt x="1241" y="1692"/>
                    <a:pt x="1273" y="1692"/>
                    <a:pt x="1304" y="1692"/>
                  </a:cubicBezTo>
                  <a:cubicBezTo>
                    <a:pt x="1336" y="1692"/>
                    <a:pt x="1344" y="1692"/>
                    <a:pt x="1344" y="1692"/>
                  </a:cubicBezTo>
                  <a:lnTo>
                    <a:pt x="1344" y="1692"/>
                  </a:lnTo>
                  <a:cubicBezTo>
                    <a:pt x="1344" y="1692"/>
                    <a:pt x="1344" y="1684"/>
                    <a:pt x="1351" y="1676"/>
                  </a:cubicBezTo>
                  <a:cubicBezTo>
                    <a:pt x="1351" y="1676"/>
                    <a:pt x="1359" y="1668"/>
                    <a:pt x="1375" y="1668"/>
                  </a:cubicBezTo>
                  <a:cubicBezTo>
                    <a:pt x="1391" y="1668"/>
                    <a:pt x="1415" y="1676"/>
                    <a:pt x="1438" y="1684"/>
                  </a:cubicBezTo>
                  <a:cubicBezTo>
                    <a:pt x="1446" y="1692"/>
                    <a:pt x="1470" y="1692"/>
                    <a:pt x="1486" y="1692"/>
                  </a:cubicBezTo>
                  <a:cubicBezTo>
                    <a:pt x="1510" y="1692"/>
                    <a:pt x="1533" y="1684"/>
                    <a:pt x="1549" y="1684"/>
                  </a:cubicBezTo>
                  <a:cubicBezTo>
                    <a:pt x="1549" y="1684"/>
                    <a:pt x="1549" y="1684"/>
                    <a:pt x="1557" y="1684"/>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94" name="Freeform 261"/>
            <p:cNvSpPr>
              <a:spLocks noChangeArrowheads="1"/>
            </p:cNvSpPr>
            <p:nvPr/>
          </p:nvSpPr>
          <p:spPr bwMode="auto">
            <a:xfrm>
              <a:off x="8516733" y="3345758"/>
              <a:ext cx="1185166" cy="1897192"/>
            </a:xfrm>
            <a:custGeom>
              <a:avLst/>
              <a:gdLst>
                <a:gd name="T0" fmla="*/ 2213 w 2254"/>
                <a:gd name="T1" fmla="*/ 2364 h 3606"/>
                <a:gd name="T2" fmla="*/ 2213 w 2254"/>
                <a:gd name="T3" fmla="*/ 2364 h 3606"/>
                <a:gd name="T4" fmla="*/ 2142 w 2254"/>
                <a:gd name="T5" fmla="*/ 2292 h 3606"/>
                <a:gd name="T6" fmla="*/ 2079 w 2254"/>
                <a:gd name="T7" fmla="*/ 2395 h 3606"/>
                <a:gd name="T8" fmla="*/ 2039 w 2254"/>
                <a:gd name="T9" fmla="*/ 2371 h 3606"/>
                <a:gd name="T10" fmla="*/ 1992 w 2254"/>
                <a:gd name="T11" fmla="*/ 2371 h 3606"/>
                <a:gd name="T12" fmla="*/ 1897 w 2254"/>
                <a:gd name="T13" fmla="*/ 2348 h 3606"/>
                <a:gd name="T14" fmla="*/ 1834 w 2254"/>
                <a:gd name="T15" fmla="*/ 2340 h 3606"/>
                <a:gd name="T16" fmla="*/ 1778 w 2254"/>
                <a:gd name="T17" fmla="*/ 2371 h 3606"/>
                <a:gd name="T18" fmla="*/ 1707 w 2254"/>
                <a:gd name="T19" fmla="*/ 2348 h 3606"/>
                <a:gd name="T20" fmla="*/ 1652 w 2254"/>
                <a:gd name="T21" fmla="*/ 2387 h 3606"/>
                <a:gd name="T22" fmla="*/ 1620 w 2254"/>
                <a:gd name="T23" fmla="*/ 2355 h 3606"/>
                <a:gd name="T24" fmla="*/ 1589 w 2254"/>
                <a:gd name="T25" fmla="*/ 2229 h 3606"/>
                <a:gd name="T26" fmla="*/ 1518 w 2254"/>
                <a:gd name="T27" fmla="*/ 2158 h 3606"/>
                <a:gd name="T28" fmla="*/ 1494 w 2254"/>
                <a:gd name="T29" fmla="*/ 2079 h 3606"/>
                <a:gd name="T30" fmla="*/ 1478 w 2254"/>
                <a:gd name="T31" fmla="*/ 1960 h 3606"/>
                <a:gd name="T32" fmla="*/ 1423 w 2254"/>
                <a:gd name="T33" fmla="*/ 1850 h 3606"/>
                <a:gd name="T34" fmla="*/ 1439 w 2254"/>
                <a:gd name="T35" fmla="*/ 1739 h 3606"/>
                <a:gd name="T36" fmla="*/ 1352 w 2254"/>
                <a:gd name="T37" fmla="*/ 1747 h 3606"/>
                <a:gd name="T38" fmla="*/ 1257 w 2254"/>
                <a:gd name="T39" fmla="*/ 1794 h 3606"/>
                <a:gd name="T40" fmla="*/ 1225 w 2254"/>
                <a:gd name="T41" fmla="*/ 1771 h 3606"/>
                <a:gd name="T42" fmla="*/ 1186 w 2254"/>
                <a:gd name="T43" fmla="*/ 1739 h 3606"/>
                <a:gd name="T44" fmla="*/ 1194 w 2254"/>
                <a:gd name="T45" fmla="*/ 1668 h 3606"/>
                <a:gd name="T46" fmla="*/ 1241 w 2254"/>
                <a:gd name="T47" fmla="*/ 1644 h 3606"/>
                <a:gd name="T48" fmla="*/ 1257 w 2254"/>
                <a:gd name="T49" fmla="*/ 1565 h 3606"/>
                <a:gd name="T50" fmla="*/ 1257 w 2254"/>
                <a:gd name="T51" fmla="*/ 1454 h 3606"/>
                <a:gd name="T52" fmla="*/ 1304 w 2254"/>
                <a:gd name="T53" fmla="*/ 1367 h 3606"/>
                <a:gd name="T54" fmla="*/ 1336 w 2254"/>
                <a:gd name="T55" fmla="*/ 1249 h 3606"/>
                <a:gd name="T56" fmla="*/ 1272 w 2254"/>
                <a:gd name="T57" fmla="*/ 1249 h 3606"/>
                <a:gd name="T58" fmla="*/ 1194 w 2254"/>
                <a:gd name="T59" fmla="*/ 1162 h 3606"/>
                <a:gd name="T60" fmla="*/ 1170 w 2254"/>
                <a:gd name="T61" fmla="*/ 1083 h 3606"/>
                <a:gd name="T62" fmla="*/ 1114 w 2254"/>
                <a:gd name="T63" fmla="*/ 1012 h 3606"/>
                <a:gd name="T64" fmla="*/ 1091 w 2254"/>
                <a:gd name="T65" fmla="*/ 917 h 3606"/>
                <a:gd name="T66" fmla="*/ 1035 w 2254"/>
                <a:gd name="T67" fmla="*/ 870 h 3606"/>
                <a:gd name="T68" fmla="*/ 980 w 2254"/>
                <a:gd name="T69" fmla="*/ 798 h 3606"/>
                <a:gd name="T70" fmla="*/ 1004 w 2254"/>
                <a:gd name="T71" fmla="*/ 696 h 3606"/>
                <a:gd name="T72" fmla="*/ 925 w 2254"/>
                <a:gd name="T73" fmla="*/ 545 h 3606"/>
                <a:gd name="T74" fmla="*/ 941 w 2254"/>
                <a:gd name="T75" fmla="*/ 450 h 3606"/>
                <a:gd name="T76" fmla="*/ 972 w 2254"/>
                <a:gd name="T77" fmla="*/ 292 h 3606"/>
                <a:gd name="T78" fmla="*/ 996 w 2254"/>
                <a:gd name="T79" fmla="*/ 126 h 3606"/>
                <a:gd name="T80" fmla="*/ 1004 w 2254"/>
                <a:gd name="T81" fmla="*/ 63 h 3606"/>
                <a:gd name="T82" fmla="*/ 672 w 2254"/>
                <a:gd name="T83" fmla="*/ 0 h 3606"/>
                <a:gd name="T84" fmla="*/ 553 w 2254"/>
                <a:gd name="T85" fmla="*/ 593 h 3606"/>
                <a:gd name="T86" fmla="*/ 450 w 2254"/>
                <a:gd name="T87" fmla="*/ 1051 h 3606"/>
                <a:gd name="T88" fmla="*/ 442 w 2254"/>
                <a:gd name="T89" fmla="*/ 1249 h 3606"/>
                <a:gd name="T90" fmla="*/ 435 w 2254"/>
                <a:gd name="T91" fmla="*/ 1328 h 3606"/>
                <a:gd name="T92" fmla="*/ 482 w 2254"/>
                <a:gd name="T93" fmla="*/ 1486 h 3606"/>
                <a:gd name="T94" fmla="*/ 522 w 2254"/>
                <a:gd name="T95" fmla="*/ 1628 h 3606"/>
                <a:gd name="T96" fmla="*/ 442 w 2254"/>
                <a:gd name="T97" fmla="*/ 1747 h 3606"/>
                <a:gd name="T98" fmla="*/ 371 w 2254"/>
                <a:gd name="T99" fmla="*/ 1818 h 3606"/>
                <a:gd name="T100" fmla="*/ 355 w 2254"/>
                <a:gd name="T101" fmla="*/ 1889 h 3606"/>
                <a:gd name="T102" fmla="*/ 174 w 2254"/>
                <a:gd name="T103" fmla="*/ 2079 h 3606"/>
                <a:gd name="T104" fmla="*/ 229 w 2254"/>
                <a:gd name="T105" fmla="*/ 2182 h 3606"/>
                <a:gd name="T106" fmla="*/ 229 w 2254"/>
                <a:gd name="T107" fmla="*/ 2277 h 3606"/>
                <a:gd name="T108" fmla="*/ 221 w 2254"/>
                <a:gd name="T109" fmla="*/ 2340 h 3606"/>
                <a:gd name="T110" fmla="*/ 174 w 2254"/>
                <a:gd name="T111" fmla="*/ 2435 h 3606"/>
                <a:gd name="T112" fmla="*/ 0 w 2254"/>
                <a:gd name="T113" fmla="*/ 3217 h 3606"/>
                <a:gd name="T114" fmla="*/ 2063 w 2254"/>
                <a:gd name="T115" fmla="*/ 3605 h 3606"/>
                <a:gd name="T116" fmla="*/ 2253 w 2254"/>
                <a:gd name="T117" fmla="*/ 2427 h 3606"/>
                <a:gd name="T118" fmla="*/ 2213 w 2254"/>
                <a:gd name="T119" fmla="*/ 2364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4" h="3606">
                  <a:moveTo>
                    <a:pt x="2213" y="2364"/>
                  </a:moveTo>
                  <a:lnTo>
                    <a:pt x="2213" y="2364"/>
                  </a:lnTo>
                  <a:cubicBezTo>
                    <a:pt x="2205" y="2316"/>
                    <a:pt x="2174" y="2316"/>
                    <a:pt x="2142" y="2292"/>
                  </a:cubicBezTo>
                  <a:cubicBezTo>
                    <a:pt x="2111" y="2277"/>
                    <a:pt x="2126" y="2348"/>
                    <a:pt x="2079" y="2395"/>
                  </a:cubicBezTo>
                  <a:cubicBezTo>
                    <a:pt x="2031" y="2435"/>
                    <a:pt x="2079" y="2395"/>
                    <a:pt x="2039" y="2371"/>
                  </a:cubicBezTo>
                  <a:cubicBezTo>
                    <a:pt x="2000" y="2348"/>
                    <a:pt x="2024" y="2364"/>
                    <a:pt x="1992" y="2371"/>
                  </a:cubicBezTo>
                  <a:cubicBezTo>
                    <a:pt x="1952" y="2379"/>
                    <a:pt x="1929" y="2371"/>
                    <a:pt x="1897" y="2348"/>
                  </a:cubicBezTo>
                  <a:cubicBezTo>
                    <a:pt x="1865" y="2324"/>
                    <a:pt x="1850" y="2332"/>
                    <a:pt x="1834" y="2340"/>
                  </a:cubicBezTo>
                  <a:cubicBezTo>
                    <a:pt x="1818" y="2348"/>
                    <a:pt x="1802" y="2371"/>
                    <a:pt x="1778" y="2371"/>
                  </a:cubicBezTo>
                  <a:cubicBezTo>
                    <a:pt x="1747" y="2364"/>
                    <a:pt x="1739" y="2355"/>
                    <a:pt x="1707" y="2348"/>
                  </a:cubicBezTo>
                  <a:cubicBezTo>
                    <a:pt x="1676" y="2332"/>
                    <a:pt x="1676" y="2355"/>
                    <a:pt x="1652" y="2387"/>
                  </a:cubicBezTo>
                  <a:cubicBezTo>
                    <a:pt x="1628" y="2411"/>
                    <a:pt x="1628" y="2371"/>
                    <a:pt x="1620" y="2355"/>
                  </a:cubicBezTo>
                  <a:cubicBezTo>
                    <a:pt x="1605" y="2332"/>
                    <a:pt x="1589" y="2269"/>
                    <a:pt x="1589" y="2229"/>
                  </a:cubicBezTo>
                  <a:cubicBezTo>
                    <a:pt x="1589" y="2190"/>
                    <a:pt x="1573" y="2166"/>
                    <a:pt x="1518" y="2158"/>
                  </a:cubicBezTo>
                  <a:cubicBezTo>
                    <a:pt x="1454" y="2142"/>
                    <a:pt x="1478" y="2126"/>
                    <a:pt x="1494" y="2079"/>
                  </a:cubicBezTo>
                  <a:cubicBezTo>
                    <a:pt x="1510" y="2031"/>
                    <a:pt x="1502" y="2000"/>
                    <a:pt x="1478" y="1960"/>
                  </a:cubicBezTo>
                  <a:cubicBezTo>
                    <a:pt x="1446" y="1921"/>
                    <a:pt x="1439" y="1889"/>
                    <a:pt x="1423" y="1850"/>
                  </a:cubicBezTo>
                  <a:cubicBezTo>
                    <a:pt x="1407" y="1818"/>
                    <a:pt x="1439" y="1787"/>
                    <a:pt x="1439" y="1739"/>
                  </a:cubicBezTo>
                  <a:cubicBezTo>
                    <a:pt x="1431" y="1700"/>
                    <a:pt x="1383" y="1723"/>
                    <a:pt x="1352" y="1747"/>
                  </a:cubicBezTo>
                  <a:cubicBezTo>
                    <a:pt x="1328" y="1778"/>
                    <a:pt x="1312" y="1778"/>
                    <a:pt x="1257" y="1794"/>
                  </a:cubicBezTo>
                  <a:cubicBezTo>
                    <a:pt x="1194" y="1802"/>
                    <a:pt x="1257" y="1794"/>
                    <a:pt x="1225" y="1771"/>
                  </a:cubicBezTo>
                  <a:cubicBezTo>
                    <a:pt x="1194" y="1747"/>
                    <a:pt x="1178" y="1747"/>
                    <a:pt x="1186" y="1739"/>
                  </a:cubicBezTo>
                  <a:cubicBezTo>
                    <a:pt x="1194" y="1723"/>
                    <a:pt x="1201" y="1700"/>
                    <a:pt x="1194" y="1668"/>
                  </a:cubicBezTo>
                  <a:cubicBezTo>
                    <a:pt x="1194" y="1636"/>
                    <a:pt x="1217" y="1644"/>
                    <a:pt x="1241" y="1644"/>
                  </a:cubicBezTo>
                  <a:cubicBezTo>
                    <a:pt x="1257" y="1644"/>
                    <a:pt x="1265" y="1581"/>
                    <a:pt x="1257" y="1565"/>
                  </a:cubicBezTo>
                  <a:cubicBezTo>
                    <a:pt x="1257" y="1541"/>
                    <a:pt x="1241" y="1502"/>
                    <a:pt x="1257" y="1454"/>
                  </a:cubicBezTo>
                  <a:cubicBezTo>
                    <a:pt x="1265" y="1415"/>
                    <a:pt x="1296" y="1383"/>
                    <a:pt x="1304" y="1367"/>
                  </a:cubicBezTo>
                  <a:cubicBezTo>
                    <a:pt x="1320" y="1344"/>
                    <a:pt x="1344" y="1296"/>
                    <a:pt x="1336" y="1249"/>
                  </a:cubicBezTo>
                  <a:cubicBezTo>
                    <a:pt x="1328" y="1201"/>
                    <a:pt x="1304" y="1257"/>
                    <a:pt x="1272" y="1249"/>
                  </a:cubicBezTo>
                  <a:cubicBezTo>
                    <a:pt x="1233" y="1241"/>
                    <a:pt x="1233" y="1194"/>
                    <a:pt x="1194" y="1162"/>
                  </a:cubicBezTo>
                  <a:cubicBezTo>
                    <a:pt x="1146" y="1130"/>
                    <a:pt x="1178" y="1130"/>
                    <a:pt x="1170" y="1083"/>
                  </a:cubicBezTo>
                  <a:cubicBezTo>
                    <a:pt x="1162" y="1036"/>
                    <a:pt x="1154" y="1036"/>
                    <a:pt x="1114" y="1012"/>
                  </a:cubicBezTo>
                  <a:cubicBezTo>
                    <a:pt x="1075" y="988"/>
                    <a:pt x="1099" y="956"/>
                    <a:pt x="1091" y="917"/>
                  </a:cubicBezTo>
                  <a:cubicBezTo>
                    <a:pt x="1083" y="877"/>
                    <a:pt x="1051" y="893"/>
                    <a:pt x="1035" y="870"/>
                  </a:cubicBezTo>
                  <a:cubicBezTo>
                    <a:pt x="1012" y="838"/>
                    <a:pt x="980" y="838"/>
                    <a:pt x="980" y="798"/>
                  </a:cubicBezTo>
                  <a:cubicBezTo>
                    <a:pt x="980" y="767"/>
                    <a:pt x="1004" y="735"/>
                    <a:pt x="1004" y="696"/>
                  </a:cubicBezTo>
                  <a:cubicBezTo>
                    <a:pt x="996" y="656"/>
                    <a:pt x="941" y="577"/>
                    <a:pt x="925" y="545"/>
                  </a:cubicBezTo>
                  <a:cubicBezTo>
                    <a:pt x="917" y="514"/>
                    <a:pt x="933" y="482"/>
                    <a:pt x="941" y="450"/>
                  </a:cubicBezTo>
                  <a:cubicBezTo>
                    <a:pt x="941" y="419"/>
                    <a:pt x="964" y="332"/>
                    <a:pt x="972" y="292"/>
                  </a:cubicBezTo>
                  <a:cubicBezTo>
                    <a:pt x="988" y="253"/>
                    <a:pt x="996" y="158"/>
                    <a:pt x="996" y="126"/>
                  </a:cubicBezTo>
                  <a:cubicBezTo>
                    <a:pt x="996" y="111"/>
                    <a:pt x="996" y="79"/>
                    <a:pt x="1004" y="63"/>
                  </a:cubicBezTo>
                  <a:cubicBezTo>
                    <a:pt x="885" y="39"/>
                    <a:pt x="775" y="16"/>
                    <a:pt x="672" y="0"/>
                  </a:cubicBezTo>
                  <a:cubicBezTo>
                    <a:pt x="648" y="111"/>
                    <a:pt x="561" y="561"/>
                    <a:pt x="553" y="593"/>
                  </a:cubicBezTo>
                  <a:cubicBezTo>
                    <a:pt x="545" y="617"/>
                    <a:pt x="466" y="1020"/>
                    <a:pt x="450" y="1051"/>
                  </a:cubicBezTo>
                  <a:cubicBezTo>
                    <a:pt x="427" y="1083"/>
                    <a:pt x="427" y="1225"/>
                    <a:pt x="442" y="1249"/>
                  </a:cubicBezTo>
                  <a:cubicBezTo>
                    <a:pt x="450" y="1265"/>
                    <a:pt x="435" y="1312"/>
                    <a:pt x="435" y="1328"/>
                  </a:cubicBezTo>
                  <a:cubicBezTo>
                    <a:pt x="427" y="1352"/>
                    <a:pt x="435" y="1454"/>
                    <a:pt x="482" y="1486"/>
                  </a:cubicBezTo>
                  <a:cubicBezTo>
                    <a:pt x="529" y="1526"/>
                    <a:pt x="545" y="1613"/>
                    <a:pt x="522" y="1628"/>
                  </a:cubicBezTo>
                  <a:cubicBezTo>
                    <a:pt x="506" y="1644"/>
                    <a:pt x="442" y="1731"/>
                    <a:pt x="442" y="1747"/>
                  </a:cubicBezTo>
                  <a:cubicBezTo>
                    <a:pt x="442" y="1771"/>
                    <a:pt x="395" y="1794"/>
                    <a:pt x="371" y="1818"/>
                  </a:cubicBezTo>
                  <a:cubicBezTo>
                    <a:pt x="348" y="1850"/>
                    <a:pt x="348" y="1873"/>
                    <a:pt x="355" y="1889"/>
                  </a:cubicBezTo>
                  <a:cubicBezTo>
                    <a:pt x="355" y="1897"/>
                    <a:pt x="166" y="2040"/>
                    <a:pt x="174" y="2079"/>
                  </a:cubicBezTo>
                  <a:cubicBezTo>
                    <a:pt x="182" y="2126"/>
                    <a:pt x="166" y="2158"/>
                    <a:pt x="229" y="2182"/>
                  </a:cubicBezTo>
                  <a:cubicBezTo>
                    <a:pt x="284" y="2213"/>
                    <a:pt x="245" y="2253"/>
                    <a:pt x="229" y="2277"/>
                  </a:cubicBezTo>
                  <a:cubicBezTo>
                    <a:pt x="221" y="2292"/>
                    <a:pt x="237" y="2316"/>
                    <a:pt x="221" y="2340"/>
                  </a:cubicBezTo>
                  <a:cubicBezTo>
                    <a:pt x="205" y="2364"/>
                    <a:pt x="174" y="2411"/>
                    <a:pt x="174" y="2435"/>
                  </a:cubicBezTo>
                  <a:cubicBezTo>
                    <a:pt x="174" y="2458"/>
                    <a:pt x="31" y="3075"/>
                    <a:pt x="0" y="3217"/>
                  </a:cubicBezTo>
                  <a:cubicBezTo>
                    <a:pt x="640" y="3360"/>
                    <a:pt x="1352" y="3494"/>
                    <a:pt x="2063" y="3605"/>
                  </a:cubicBezTo>
                  <a:cubicBezTo>
                    <a:pt x="2253" y="2427"/>
                    <a:pt x="2253" y="2427"/>
                    <a:pt x="2253" y="2427"/>
                  </a:cubicBezTo>
                  <a:cubicBezTo>
                    <a:pt x="2229" y="2411"/>
                    <a:pt x="2221" y="2395"/>
                    <a:pt x="2213" y="2364"/>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95" name="Freeform 262"/>
            <p:cNvSpPr>
              <a:spLocks noChangeArrowheads="1"/>
            </p:cNvSpPr>
            <p:nvPr/>
          </p:nvSpPr>
          <p:spPr bwMode="auto">
            <a:xfrm>
              <a:off x="8514414" y="3341119"/>
              <a:ext cx="1194442" cy="1901831"/>
            </a:xfrm>
            <a:custGeom>
              <a:avLst/>
              <a:gdLst>
                <a:gd name="T0" fmla="*/ 8 w 2270"/>
                <a:gd name="T1" fmla="*/ 3233 h 3614"/>
                <a:gd name="T2" fmla="*/ 221 w 2270"/>
                <a:gd name="T3" fmla="*/ 2356 h 3614"/>
                <a:gd name="T4" fmla="*/ 237 w 2270"/>
                <a:gd name="T5" fmla="*/ 2277 h 3614"/>
                <a:gd name="T6" fmla="*/ 182 w 2270"/>
                <a:gd name="T7" fmla="*/ 2087 h 3614"/>
                <a:gd name="T8" fmla="*/ 379 w 2270"/>
                <a:gd name="T9" fmla="*/ 1826 h 3614"/>
                <a:gd name="T10" fmla="*/ 537 w 2270"/>
                <a:gd name="T11" fmla="*/ 1605 h 3614"/>
                <a:gd name="T12" fmla="*/ 450 w 2270"/>
                <a:gd name="T13" fmla="*/ 1257 h 3614"/>
                <a:gd name="T14" fmla="*/ 672 w 2270"/>
                <a:gd name="T15" fmla="*/ 0 h 3614"/>
                <a:gd name="T16" fmla="*/ 1012 w 2270"/>
                <a:gd name="T17" fmla="*/ 71 h 3614"/>
                <a:gd name="T18" fmla="*/ 949 w 2270"/>
                <a:gd name="T19" fmla="*/ 458 h 3614"/>
                <a:gd name="T20" fmla="*/ 1012 w 2270"/>
                <a:gd name="T21" fmla="*/ 704 h 3614"/>
                <a:gd name="T22" fmla="*/ 1043 w 2270"/>
                <a:gd name="T23" fmla="*/ 869 h 3614"/>
                <a:gd name="T24" fmla="*/ 1122 w 2270"/>
                <a:gd name="T25" fmla="*/ 1012 h 3614"/>
                <a:gd name="T26" fmla="*/ 1202 w 2270"/>
                <a:gd name="T27" fmla="*/ 1170 h 3614"/>
                <a:gd name="T28" fmla="*/ 1312 w 2270"/>
                <a:gd name="T29" fmla="*/ 1241 h 3614"/>
                <a:gd name="T30" fmla="*/ 1312 w 2270"/>
                <a:gd name="T31" fmla="*/ 1375 h 3614"/>
                <a:gd name="T32" fmla="*/ 1249 w 2270"/>
                <a:gd name="T33" fmla="*/ 1652 h 3614"/>
                <a:gd name="T34" fmla="*/ 1209 w 2270"/>
                <a:gd name="T35" fmla="*/ 1676 h 3614"/>
                <a:gd name="T36" fmla="*/ 1233 w 2270"/>
                <a:gd name="T37" fmla="*/ 1771 h 3614"/>
                <a:gd name="T38" fmla="*/ 1360 w 2270"/>
                <a:gd name="T39" fmla="*/ 1755 h 3614"/>
                <a:gd name="T40" fmla="*/ 1439 w 2270"/>
                <a:gd name="T41" fmla="*/ 1858 h 3614"/>
                <a:gd name="T42" fmla="*/ 1494 w 2270"/>
                <a:gd name="T43" fmla="*/ 2111 h 3614"/>
                <a:gd name="T44" fmla="*/ 1628 w 2270"/>
                <a:gd name="T45" fmla="*/ 2356 h 3614"/>
                <a:gd name="T46" fmla="*/ 1668 w 2270"/>
                <a:gd name="T47" fmla="*/ 2372 h 3614"/>
                <a:gd name="T48" fmla="*/ 1826 w 2270"/>
                <a:gd name="T49" fmla="*/ 2356 h 3614"/>
                <a:gd name="T50" fmla="*/ 1913 w 2270"/>
                <a:gd name="T51" fmla="*/ 2356 h 3614"/>
                <a:gd name="T52" fmla="*/ 2024 w 2270"/>
                <a:gd name="T53" fmla="*/ 2363 h 3614"/>
                <a:gd name="T54" fmla="*/ 2119 w 2270"/>
                <a:gd name="T55" fmla="*/ 2332 h 3614"/>
                <a:gd name="T56" fmla="*/ 2221 w 2270"/>
                <a:gd name="T57" fmla="*/ 2372 h 3614"/>
                <a:gd name="T58" fmla="*/ 8 w 2270"/>
                <a:gd name="T59" fmla="*/ 3225 h 3614"/>
                <a:gd name="T60" fmla="*/ 2213 w 2270"/>
                <a:gd name="T61" fmla="*/ 2372 h 3614"/>
                <a:gd name="T62" fmla="*/ 2126 w 2270"/>
                <a:gd name="T63" fmla="*/ 2332 h 3614"/>
                <a:gd name="T64" fmla="*/ 2055 w 2270"/>
                <a:gd name="T65" fmla="*/ 2419 h 3614"/>
                <a:gd name="T66" fmla="*/ 2024 w 2270"/>
                <a:gd name="T67" fmla="*/ 2372 h 3614"/>
                <a:gd name="T68" fmla="*/ 1873 w 2270"/>
                <a:gd name="T69" fmla="*/ 2348 h 3614"/>
                <a:gd name="T70" fmla="*/ 1786 w 2270"/>
                <a:gd name="T71" fmla="*/ 2379 h 3614"/>
                <a:gd name="T72" fmla="*/ 1676 w 2270"/>
                <a:gd name="T73" fmla="*/ 2372 h 3614"/>
                <a:gd name="T74" fmla="*/ 1620 w 2270"/>
                <a:gd name="T75" fmla="*/ 2363 h 3614"/>
                <a:gd name="T76" fmla="*/ 1486 w 2270"/>
                <a:gd name="T77" fmla="*/ 2111 h 3614"/>
                <a:gd name="T78" fmla="*/ 1431 w 2270"/>
                <a:gd name="T79" fmla="*/ 1866 h 3614"/>
                <a:gd name="T80" fmla="*/ 1367 w 2270"/>
                <a:gd name="T81" fmla="*/ 1763 h 3614"/>
                <a:gd name="T82" fmla="*/ 1233 w 2270"/>
                <a:gd name="T83" fmla="*/ 1795 h 3614"/>
                <a:gd name="T84" fmla="*/ 1194 w 2270"/>
                <a:gd name="T85" fmla="*/ 1747 h 3614"/>
                <a:gd name="T86" fmla="*/ 1233 w 2270"/>
                <a:gd name="T87" fmla="*/ 1644 h 3614"/>
                <a:gd name="T88" fmla="*/ 1257 w 2270"/>
                <a:gd name="T89" fmla="*/ 1462 h 3614"/>
                <a:gd name="T90" fmla="*/ 1336 w 2270"/>
                <a:gd name="T91" fmla="*/ 1241 h 3614"/>
                <a:gd name="T92" fmla="*/ 1241 w 2270"/>
                <a:gd name="T93" fmla="*/ 1225 h 3614"/>
                <a:gd name="T94" fmla="*/ 1138 w 2270"/>
                <a:gd name="T95" fmla="*/ 1036 h 3614"/>
                <a:gd name="T96" fmla="*/ 1067 w 2270"/>
                <a:gd name="T97" fmla="*/ 893 h 3614"/>
                <a:gd name="T98" fmla="*/ 996 w 2270"/>
                <a:gd name="T99" fmla="*/ 767 h 3614"/>
                <a:gd name="T100" fmla="*/ 933 w 2270"/>
                <a:gd name="T101" fmla="*/ 490 h 3614"/>
                <a:gd name="T102" fmla="*/ 1004 w 2270"/>
                <a:gd name="T103" fmla="*/ 71 h 3614"/>
                <a:gd name="T104" fmla="*/ 458 w 2270"/>
                <a:gd name="T105" fmla="*/ 1059 h 3614"/>
                <a:gd name="T106" fmla="*/ 490 w 2270"/>
                <a:gd name="T107" fmla="*/ 1494 h 3614"/>
                <a:gd name="T108" fmla="*/ 411 w 2270"/>
                <a:gd name="T109" fmla="*/ 1810 h 3614"/>
                <a:gd name="T110" fmla="*/ 308 w 2270"/>
                <a:gd name="T111" fmla="*/ 1952 h 3614"/>
                <a:gd name="T112" fmla="*/ 269 w 2270"/>
                <a:gd name="T113" fmla="*/ 2221 h 3614"/>
                <a:gd name="T114" fmla="*/ 237 w 2270"/>
                <a:gd name="T115" fmla="*/ 2348 h 3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3614">
                  <a:moveTo>
                    <a:pt x="2071" y="3613"/>
                  </a:moveTo>
                  <a:lnTo>
                    <a:pt x="2071" y="3613"/>
                  </a:lnTo>
                  <a:lnTo>
                    <a:pt x="2071" y="3613"/>
                  </a:lnTo>
                  <a:cubicBezTo>
                    <a:pt x="1431" y="3518"/>
                    <a:pt x="735" y="3391"/>
                    <a:pt x="8" y="3233"/>
                  </a:cubicBezTo>
                  <a:cubicBezTo>
                    <a:pt x="0" y="3233"/>
                    <a:pt x="0" y="3233"/>
                    <a:pt x="0" y="3233"/>
                  </a:cubicBezTo>
                  <a:cubicBezTo>
                    <a:pt x="0" y="3225"/>
                    <a:pt x="0" y="3225"/>
                    <a:pt x="0" y="3225"/>
                  </a:cubicBezTo>
                  <a:cubicBezTo>
                    <a:pt x="87" y="2854"/>
                    <a:pt x="182" y="2459"/>
                    <a:pt x="182" y="2443"/>
                  </a:cubicBezTo>
                  <a:cubicBezTo>
                    <a:pt x="182" y="2419"/>
                    <a:pt x="205" y="2379"/>
                    <a:pt x="221" y="2356"/>
                  </a:cubicBezTo>
                  <a:cubicBezTo>
                    <a:pt x="229" y="2348"/>
                    <a:pt x="229" y="2348"/>
                    <a:pt x="229" y="2348"/>
                  </a:cubicBezTo>
                  <a:cubicBezTo>
                    <a:pt x="237" y="2332"/>
                    <a:pt x="237" y="2324"/>
                    <a:pt x="229" y="2316"/>
                  </a:cubicBezTo>
                  <a:cubicBezTo>
                    <a:pt x="229" y="2300"/>
                    <a:pt x="229" y="2292"/>
                    <a:pt x="237" y="2285"/>
                  </a:cubicBezTo>
                  <a:cubicBezTo>
                    <a:pt x="237" y="2277"/>
                    <a:pt x="237" y="2277"/>
                    <a:pt x="237" y="2277"/>
                  </a:cubicBezTo>
                  <a:cubicBezTo>
                    <a:pt x="245" y="2269"/>
                    <a:pt x="269" y="2245"/>
                    <a:pt x="261" y="2221"/>
                  </a:cubicBezTo>
                  <a:cubicBezTo>
                    <a:pt x="261" y="2213"/>
                    <a:pt x="245" y="2206"/>
                    <a:pt x="229" y="2198"/>
                  </a:cubicBezTo>
                  <a:cubicBezTo>
                    <a:pt x="182" y="2174"/>
                    <a:pt x="182" y="2142"/>
                    <a:pt x="182" y="2111"/>
                  </a:cubicBezTo>
                  <a:cubicBezTo>
                    <a:pt x="182" y="2103"/>
                    <a:pt x="182" y="2095"/>
                    <a:pt x="182" y="2087"/>
                  </a:cubicBezTo>
                  <a:cubicBezTo>
                    <a:pt x="174" y="2063"/>
                    <a:pt x="237" y="2008"/>
                    <a:pt x="308" y="1945"/>
                  </a:cubicBezTo>
                  <a:cubicBezTo>
                    <a:pt x="332" y="1921"/>
                    <a:pt x="356" y="1897"/>
                    <a:pt x="356" y="1897"/>
                  </a:cubicBezTo>
                  <a:lnTo>
                    <a:pt x="356" y="1897"/>
                  </a:lnTo>
                  <a:cubicBezTo>
                    <a:pt x="356" y="1881"/>
                    <a:pt x="348" y="1850"/>
                    <a:pt x="379" y="1826"/>
                  </a:cubicBezTo>
                  <a:cubicBezTo>
                    <a:pt x="387" y="1818"/>
                    <a:pt x="395" y="1810"/>
                    <a:pt x="403" y="1802"/>
                  </a:cubicBezTo>
                  <a:cubicBezTo>
                    <a:pt x="427" y="1786"/>
                    <a:pt x="443" y="1771"/>
                    <a:pt x="443" y="1755"/>
                  </a:cubicBezTo>
                  <a:cubicBezTo>
                    <a:pt x="443" y="1731"/>
                    <a:pt x="506" y="1652"/>
                    <a:pt x="530" y="1628"/>
                  </a:cubicBezTo>
                  <a:cubicBezTo>
                    <a:pt x="537" y="1628"/>
                    <a:pt x="537" y="1621"/>
                    <a:pt x="537" y="1605"/>
                  </a:cubicBezTo>
                  <a:cubicBezTo>
                    <a:pt x="537" y="1573"/>
                    <a:pt x="514" y="1526"/>
                    <a:pt x="490" y="1502"/>
                  </a:cubicBezTo>
                  <a:cubicBezTo>
                    <a:pt x="443" y="1462"/>
                    <a:pt x="435" y="1360"/>
                    <a:pt x="435" y="1336"/>
                  </a:cubicBezTo>
                  <a:cubicBezTo>
                    <a:pt x="435" y="1328"/>
                    <a:pt x="443" y="1328"/>
                    <a:pt x="443" y="1320"/>
                  </a:cubicBezTo>
                  <a:cubicBezTo>
                    <a:pt x="450" y="1296"/>
                    <a:pt x="450" y="1273"/>
                    <a:pt x="450" y="1257"/>
                  </a:cubicBezTo>
                  <a:cubicBezTo>
                    <a:pt x="435" y="1233"/>
                    <a:pt x="435" y="1091"/>
                    <a:pt x="450" y="1059"/>
                  </a:cubicBezTo>
                  <a:cubicBezTo>
                    <a:pt x="466" y="1036"/>
                    <a:pt x="506" y="830"/>
                    <a:pt x="537" y="704"/>
                  </a:cubicBezTo>
                  <a:cubicBezTo>
                    <a:pt x="545" y="648"/>
                    <a:pt x="561" y="609"/>
                    <a:pt x="561" y="593"/>
                  </a:cubicBezTo>
                  <a:cubicBezTo>
                    <a:pt x="569" y="577"/>
                    <a:pt x="624" y="277"/>
                    <a:pt x="672" y="0"/>
                  </a:cubicBezTo>
                  <a:lnTo>
                    <a:pt x="672" y="0"/>
                  </a:lnTo>
                  <a:cubicBezTo>
                    <a:pt x="680" y="0"/>
                    <a:pt x="680" y="0"/>
                    <a:pt x="680" y="0"/>
                  </a:cubicBezTo>
                  <a:cubicBezTo>
                    <a:pt x="783" y="24"/>
                    <a:pt x="893" y="47"/>
                    <a:pt x="1012" y="71"/>
                  </a:cubicBezTo>
                  <a:lnTo>
                    <a:pt x="1012" y="71"/>
                  </a:lnTo>
                  <a:lnTo>
                    <a:pt x="1012" y="71"/>
                  </a:lnTo>
                  <a:cubicBezTo>
                    <a:pt x="1012" y="95"/>
                    <a:pt x="1004" y="119"/>
                    <a:pt x="1004" y="134"/>
                  </a:cubicBezTo>
                  <a:cubicBezTo>
                    <a:pt x="1004" y="166"/>
                    <a:pt x="1004" y="261"/>
                    <a:pt x="988" y="300"/>
                  </a:cubicBezTo>
                  <a:cubicBezTo>
                    <a:pt x="972" y="340"/>
                    <a:pt x="956" y="427"/>
                    <a:pt x="949" y="458"/>
                  </a:cubicBezTo>
                  <a:cubicBezTo>
                    <a:pt x="949" y="466"/>
                    <a:pt x="949" y="482"/>
                    <a:pt x="941" y="490"/>
                  </a:cubicBezTo>
                  <a:cubicBezTo>
                    <a:pt x="933" y="514"/>
                    <a:pt x="933" y="530"/>
                    <a:pt x="941" y="553"/>
                  </a:cubicBezTo>
                  <a:cubicBezTo>
                    <a:pt x="941" y="569"/>
                    <a:pt x="956" y="585"/>
                    <a:pt x="964" y="601"/>
                  </a:cubicBezTo>
                  <a:cubicBezTo>
                    <a:pt x="988" y="640"/>
                    <a:pt x="1012" y="680"/>
                    <a:pt x="1012" y="704"/>
                  </a:cubicBezTo>
                  <a:cubicBezTo>
                    <a:pt x="1012" y="727"/>
                    <a:pt x="1012" y="743"/>
                    <a:pt x="1004" y="767"/>
                  </a:cubicBezTo>
                  <a:cubicBezTo>
                    <a:pt x="996" y="783"/>
                    <a:pt x="996" y="798"/>
                    <a:pt x="996" y="806"/>
                  </a:cubicBezTo>
                  <a:cubicBezTo>
                    <a:pt x="996" y="830"/>
                    <a:pt x="1004" y="838"/>
                    <a:pt x="1020" y="854"/>
                  </a:cubicBezTo>
                  <a:cubicBezTo>
                    <a:pt x="1027" y="854"/>
                    <a:pt x="1036" y="862"/>
                    <a:pt x="1043" y="869"/>
                  </a:cubicBezTo>
                  <a:cubicBezTo>
                    <a:pt x="1051" y="885"/>
                    <a:pt x="1059" y="885"/>
                    <a:pt x="1067" y="885"/>
                  </a:cubicBezTo>
                  <a:cubicBezTo>
                    <a:pt x="1083" y="893"/>
                    <a:pt x="1099" y="893"/>
                    <a:pt x="1107" y="925"/>
                  </a:cubicBezTo>
                  <a:cubicBezTo>
                    <a:pt x="1107" y="933"/>
                    <a:pt x="1107" y="949"/>
                    <a:pt x="1107" y="964"/>
                  </a:cubicBezTo>
                  <a:cubicBezTo>
                    <a:pt x="1099" y="980"/>
                    <a:pt x="1099" y="1004"/>
                    <a:pt x="1122" y="1012"/>
                  </a:cubicBezTo>
                  <a:cubicBezTo>
                    <a:pt x="1130" y="1020"/>
                    <a:pt x="1138" y="1020"/>
                    <a:pt x="1146" y="1028"/>
                  </a:cubicBezTo>
                  <a:cubicBezTo>
                    <a:pt x="1170" y="1044"/>
                    <a:pt x="1178" y="1051"/>
                    <a:pt x="1186" y="1091"/>
                  </a:cubicBezTo>
                  <a:cubicBezTo>
                    <a:pt x="1186" y="1107"/>
                    <a:pt x="1186" y="1122"/>
                    <a:pt x="1178" y="1131"/>
                  </a:cubicBezTo>
                  <a:cubicBezTo>
                    <a:pt x="1178" y="1146"/>
                    <a:pt x="1178" y="1146"/>
                    <a:pt x="1202" y="1170"/>
                  </a:cubicBezTo>
                  <a:cubicBezTo>
                    <a:pt x="1225" y="1186"/>
                    <a:pt x="1233" y="1202"/>
                    <a:pt x="1249" y="1217"/>
                  </a:cubicBezTo>
                  <a:cubicBezTo>
                    <a:pt x="1257" y="1233"/>
                    <a:pt x="1265" y="1249"/>
                    <a:pt x="1280" y="1249"/>
                  </a:cubicBezTo>
                  <a:cubicBezTo>
                    <a:pt x="1280" y="1257"/>
                    <a:pt x="1280" y="1257"/>
                    <a:pt x="1289" y="1257"/>
                  </a:cubicBezTo>
                  <a:cubicBezTo>
                    <a:pt x="1296" y="1257"/>
                    <a:pt x="1304" y="1249"/>
                    <a:pt x="1312" y="1241"/>
                  </a:cubicBezTo>
                  <a:cubicBezTo>
                    <a:pt x="1320" y="1241"/>
                    <a:pt x="1328" y="1233"/>
                    <a:pt x="1336" y="1233"/>
                  </a:cubicBezTo>
                  <a:cubicBezTo>
                    <a:pt x="1344" y="1233"/>
                    <a:pt x="1344" y="1249"/>
                    <a:pt x="1344" y="1257"/>
                  </a:cubicBezTo>
                  <a:cubicBezTo>
                    <a:pt x="1352" y="1296"/>
                    <a:pt x="1336" y="1352"/>
                    <a:pt x="1320" y="1375"/>
                  </a:cubicBezTo>
                  <a:cubicBezTo>
                    <a:pt x="1312" y="1375"/>
                    <a:pt x="1312" y="1375"/>
                    <a:pt x="1312" y="1375"/>
                  </a:cubicBezTo>
                  <a:cubicBezTo>
                    <a:pt x="1296" y="1399"/>
                    <a:pt x="1273" y="1431"/>
                    <a:pt x="1265" y="1462"/>
                  </a:cubicBezTo>
                  <a:cubicBezTo>
                    <a:pt x="1257" y="1502"/>
                    <a:pt x="1265" y="1542"/>
                    <a:pt x="1273" y="1565"/>
                  </a:cubicBezTo>
                  <a:cubicBezTo>
                    <a:pt x="1273" y="1589"/>
                    <a:pt x="1273" y="1628"/>
                    <a:pt x="1257" y="1644"/>
                  </a:cubicBezTo>
                  <a:cubicBezTo>
                    <a:pt x="1257" y="1652"/>
                    <a:pt x="1249" y="1652"/>
                    <a:pt x="1249" y="1652"/>
                  </a:cubicBezTo>
                  <a:cubicBezTo>
                    <a:pt x="1241" y="1652"/>
                    <a:pt x="1241" y="1652"/>
                    <a:pt x="1241" y="1652"/>
                  </a:cubicBezTo>
                  <a:cubicBezTo>
                    <a:pt x="1233" y="1652"/>
                    <a:pt x="1233" y="1652"/>
                    <a:pt x="1233" y="1652"/>
                  </a:cubicBezTo>
                  <a:cubicBezTo>
                    <a:pt x="1225" y="1652"/>
                    <a:pt x="1217" y="1652"/>
                    <a:pt x="1209" y="1660"/>
                  </a:cubicBezTo>
                  <a:cubicBezTo>
                    <a:pt x="1209" y="1660"/>
                    <a:pt x="1209" y="1668"/>
                    <a:pt x="1209" y="1676"/>
                  </a:cubicBezTo>
                  <a:cubicBezTo>
                    <a:pt x="1209" y="1708"/>
                    <a:pt x="1202" y="1731"/>
                    <a:pt x="1194" y="1747"/>
                  </a:cubicBezTo>
                  <a:lnTo>
                    <a:pt x="1194" y="1747"/>
                  </a:lnTo>
                  <a:cubicBezTo>
                    <a:pt x="1194" y="1755"/>
                    <a:pt x="1194" y="1755"/>
                    <a:pt x="1202" y="1755"/>
                  </a:cubicBezTo>
                  <a:cubicBezTo>
                    <a:pt x="1209" y="1763"/>
                    <a:pt x="1217" y="1763"/>
                    <a:pt x="1233" y="1771"/>
                  </a:cubicBezTo>
                  <a:cubicBezTo>
                    <a:pt x="1241" y="1779"/>
                    <a:pt x="1241" y="1786"/>
                    <a:pt x="1241" y="1786"/>
                  </a:cubicBezTo>
                  <a:cubicBezTo>
                    <a:pt x="1241" y="1795"/>
                    <a:pt x="1241" y="1795"/>
                    <a:pt x="1241" y="1802"/>
                  </a:cubicBezTo>
                  <a:cubicBezTo>
                    <a:pt x="1241" y="1795"/>
                    <a:pt x="1249" y="1795"/>
                    <a:pt x="1257" y="1795"/>
                  </a:cubicBezTo>
                  <a:cubicBezTo>
                    <a:pt x="1320" y="1786"/>
                    <a:pt x="1336" y="1779"/>
                    <a:pt x="1360" y="1755"/>
                  </a:cubicBezTo>
                  <a:cubicBezTo>
                    <a:pt x="1375" y="1739"/>
                    <a:pt x="1407" y="1723"/>
                    <a:pt x="1423" y="1723"/>
                  </a:cubicBezTo>
                  <a:cubicBezTo>
                    <a:pt x="1431" y="1723"/>
                    <a:pt x="1447" y="1731"/>
                    <a:pt x="1447" y="1747"/>
                  </a:cubicBezTo>
                  <a:cubicBezTo>
                    <a:pt x="1447" y="1771"/>
                    <a:pt x="1447" y="1786"/>
                    <a:pt x="1439" y="1802"/>
                  </a:cubicBezTo>
                  <a:cubicBezTo>
                    <a:pt x="1431" y="1818"/>
                    <a:pt x="1431" y="1842"/>
                    <a:pt x="1439" y="1858"/>
                  </a:cubicBezTo>
                  <a:cubicBezTo>
                    <a:pt x="1439" y="1866"/>
                    <a:pt x="1439" y="1866"/>
                    <a:pt x="1439" y="1873"/>
                  </a:cubicBezTo>
                  <a:cubicBezTo>
                    <a:pt x="1454" y="1905"/>
                    <a:pt x="1462" y="1929"/>
                    <a:pt x="1486" y="1961"/>
                  </a:cubicBezTo>
                  <a:cubicBezTo>
                    <a:pt x="1518" y="2000"/>
                    <a:pt x="1518" y="2039"/>
                    <a:pt x="1510" y="2087"/>
                  </a:cubicBezTo>
                  <a:cubicBezTo>
                    <a:pt x="1502" y="2095"/>
                    <a:pt x="1502" y="2103"/>
                    <a:pt x="1494" y="2111"/>
                  </a:cubicBezTo>
                  <a:cubicBezTo>
                    <a:pt x="1494" y="2126"/>
                    <a:pt x="1486" y="2134"/>
                    <a:pt x="1486" y="2142"/>
                  </a:cubicBezTo>
                  <a:cubicBezTo>
                    <a:pt x="1494" y="2150"/>
                    <a:pt x="1502" y="2158"/>
                    <a:pt x="1526" y="2158"/>
                  </a:cubicBezTo>
                  <a:cubicBezTo>
                    <a:pt x="1581" y="2174"/>
                    <a:pt x="1597" y="2190"/>
                    <a:pt x="1597" y="2237"/>
                  </a:cubicBezTo>
                  <a:cubicBezTo>
                    <a:pt x="1597" y="2277"/>
                    <a:pt x="1620" y="2340"/>
                    <a:pt x="1628" y="2356"/>
                  </a:cubicBezTo>
                  <a:cubicBezTo>
                    <a:pt x="1636" y="2363"/>
                    <a:pt x="1636" y="2372"/>
                    <a:pt x="1636" y="2379"/>
                  </a:cubicBezTo>
                  <a:cubicBezTo>
                    <a:pt x="1644" y="2387"/>
                    <a:pt x="1644" y="2395"/>
                    <a:pt x="1652" y="2395"/>
                  </a:cubicBezTo>
                  <a:cubicBezTo>
                    <a:pt x="1652" y="2395"/>
                    <a:pt x="1652" y="2395"/>
                    <a:pt x="1660" y="2387"/>
                  </a:cubicBezTo>
                  <a:cubicBezTo>
                    <a:pt x="1668" y="2379"/>
                    <a:pt x="1668" y="2372"/>
                    <a:pt x="1668" y="2372"/>
                  </a:cubicBezTo>
                  <a:cubicBezTo>
                    <a:pt x="1684" y="2348"/>
                    <a:pt x="1692" y="2340"/>
                    <a:pt x="1715" y="2348"/>
                  </a:cubicBezTo>
                  <a:cubicBezTo>
                    <a:pt x="1731" y="2356"/>
                    <a:pt x="1739" y="2356"/>
                    <a:pt x="1747" y="2363"/>
                  </a:cubicBezTo>
                  <a:cubicBezTo>
                    <a:pt x="1763" y="2372"/>
                    <a:pt x="1771" y="2372"/>
                    <a:pt x="1786" y="2372"/>
                  </a:cubicBezTo>
                  <a:cubicBezTo>
                    <a:pt x="1802" y="2379"/>
                    <a:pt x="1810" y="2363"/>
                    <a:pt x="1826" y="2356"/>
                  </a:cubicBezTo>
                  <a:cubicBezTo>
                    <a:pt x="1826" y="2356"/>
                    <a:pt x="1834" y="2348"/>
                    <a:pt x="1842" y="2348"/>
                  </a:cubicBezTo>
                  <a:lnTo>
                    <a:pt x="1842" y="2348"/>
                  </a:lnTo>
                  <a:cubicBezTo>
                    <a:pt x="1850" y="2340"/>
                    <a:pt x="1858" y="2340"/>
                    <a:pt x="1873" y="2340"/>
                  </a:cubicBezTo>
                  <a:cubicBezTo>
                    <a:pt x="1881" y="2340"/>
                    <a:pt x="1897" y="2340"/>
                    <a:pt x="1913" y="2356"/>
                  </a:cubicBezTo>
                  <a:cubicBezTo>
                    <a:pt x="1937" y="2372"/>
                    <a:pt x="1953" y="2379"/>
                    <a:pt x="1976" y="2379"/>
                  </a:cubicBezTo>
                  <a:cubicBezTo>
                    <a:pt x="1984" y="2379"/>
                    <a:pt x="1984" y="2379"/>
                    <a:pt x="1992" y="2379"/>
                  </a:cubicBezTo>
                  <a:cubicBezTo>
                    <a:pt x="2008" y="2372"/>
                    <a:pt x="2016" y="2372"/>
                    <a:pt x="2016" y="2372"/>
                  </a:cubicBezTo>
                  <a:cubicBezTo>
                    <a:pt x="2016" y="2363"/>
                    <a:pt x="2024" y="2363"/>
                    <a:pt x="2024" y="2363"/>
                  </a:cubicBezTo>
                  <a:cubicBezTo>
                    <a:pt x="2032" y="2363"/>
                    <a:pt x="2039" y="2363"/>
                    <a:pt x="2047" y="2372"/>
                  </a:cubicBezTo>
                  <a:cubicBezTo>
                    <a:pt x="2071" y="2387"/>
                    <a:pt x="2063" y="2403"/>
                    <a:pt x="2063" y="2411"/>
                  </a:cubicBezTo>
                  <a:cubicBezTo>
                    <a:pt x="2071" y="2411"/>
                    <a:pt x="2071" y="2403"/>
                    <a:pt x="2079" y="2395"/>
                  </a:cubicBezTo>
                  <a:cubicBezTo>
                    <a:pt x="2103" y="2379"/>
                    <a:pt x="2111" y="2348"/>
                    <a:pt x="2119" y="2332"/>
                  </a:cubicBezTo>
                  <a:cubicBezTo>
                    <a:pt x="2126" y="2308"/>
                    <a:pt x="2134" y="2300"/>
                    <a:pt x="2142" y="2300"/>
                  </a:cubicBezTo>
                  <a:cubicBezTo>
                    <a:pt x="2150" y="2300"/>
                    <a:pt x="2150" y="2300"/>
                    <a:pt x="2150" y="2300"/>
                  </a:cubicBezTo>
                  <a:cubicBezTo>
                    <a:pt x="2158" y="2300"/>
                    <a:pt x="2166" y="2308"/>
                    <a:pt x="2166" y="2308"/>
                  </a:cubicBezTo>
                  <a:cubicBezTo>
                    <a:pt x="2197" y="2324"/>
                    <a:pt x="2213" y="2332"/>
                    <a:pt x="2221" y="2372"/>
                  </a:cubicBezTo>
                  <a:cubicBezTo>
                    <a:pt x="2229" y="2403"/>
                    <a:pt x="2237" y="2419"/>
                    <a:pt x="2261" y="2427"/>
                  </a:cubicBezTo>
                  <a:cubicBezTo>
                    <a:pt x="2269" y="2427"/>
                    <a:pt x="2269" y="2427"/>
                    <a:pt x="2269" y="2427"/>
                  </a:cubicBezTo>
                  <a:lnTo>
                    <a:pt x="2071" y="3613"/>
                  </a:lnTo>
                  <a:close/>
                  <a:moveTo>
                    <a:pt x="8" y="3225"/>
                  </a:moveTo>
                  <a:lnTo>
                    <a:pt x="8" y="3225"/>
                  </a:lnTo>
                  <a:cubicBezTo>
                    <a:pt x="743" y="3383"/>
                    <a:pt x="1431" y="3510"/>
                    <a:pt x="2063" y="3605"/>
                  </a:cubicBezTo>
                  <a:cubicBezTo>
                    <a:pt x="2261" y="2435"/>
                    <a:pt x="2261" y="2435"/>
                    <a:pt x="2261" y="2435"/>
                  </a:cubicBezTo>
                  <a:cubicBezTo>
                    <a:pt x="2237" y="2419"/>
                    <a:pt x="2221" y="2403"/>
                    <a:pt x="2213" y="2372"/>
                  </a:cubicBezTo>
                  <a:cubicBezTo>
                    <a:pt x="2213" y="2340"/>
                    <a:pt x="2190" y="2324"/>
                    <a:pt x="2166" y="2316"/>
                  </a:cubicBezTo>
                  <a:cubicBezTo>
                    <a:pt x="2158" y="2316"/>
                    <a:pt x="2158" y="2308"/>
                    <a:pt x="2150" y="2308"/>
                  </a:cubicBezTo>
                  <a:lnTo>
                    <a:pt x="2142" y="2308"/>
                  </a:lnTo>
                  <a:cubicBezTo>
                    <a:pt x="2134" y="2308"/>
                    <a:pt x="2134" y="2316"/>
                    <a:pt x="2126" y="2332"/>
                  </a:cubicBezTo>
                  <a:cubicBezTo>
                    <a:pt x="2119" y="2356"/>
                    <a:pt x="2111" y="2379"/>
                    <a:pt x="2087" y="2403"/>
                  </a:cubicBezTo>
                  <a:cubicBezTo>
                    <a:pt x="2071" y="2419"/>
                    <a:pt x="2063" y="2427"/>
                    <a:pt x="2063" y="2427"/>
                  </a:cubicBezTo>
                  <a:lnTo>
                    <a:pt x="2063" y="2427"/>
                  </a:lnTo>
                  <a:cubicBezTo>
                    <a:pt x="2055" y="2419"/>
                    <a:pt x="2055" y="2419"/>
                    <a:pt x="2055" y="2419"/>
                  </a:cubicBezTo>
                  <a:cubicBezTo>
                    <a:pt x="2055" y="2419"/>
                    <a:pt x="2055" y="2419"/>
                    <a:pt x="2055" y="2411"/>
                  </a:cubicBezTo>
                  <a:cubicBezTo>
                    <a:pt x="2063" y="2403"/>
                    <a:pt x="2063" y="2387"/>
                    <a:pt x="2047" y="2379"/>
                  </a:cubicBezTo>
                  <a:cubicBezTo>
                    <a:pt x="2032" y="2372"/>
                    <a:pt x="2024" y="2372"/>
                    <a:pt x="2024" y="2372"/>
                  </a:cubicBezTo>
                  <a:lnTo>
                    <a:pt x="2024" y="2372"/>
                  </a:lnTo>
                  <a:cubicBezTo>
                    <a:pt x="2016" y="2379"/>
                    <a:pt x="2008" y="2379"/>
                    <a:pt x="2000" y="2387"/>
                  </a:cubicBezTo>
                  <a:cubicBezTo>
                    <a:pt x="1992" y="2387"/>
                    <a:pt x="1984" y="2387"/>
                    <a:pt x="1976" y="2387"/>
                  </a:cubicBezTo>
                  <a:cubicBezTo>
                    <a:pt x="1953" y="2387"/>
                    <a:pt x="1929" y="2379"/>
                    <a:pt x="1905" y="2356"/>
                  </a:cubicBezTo>
                  <a:cubicBezTo>
                    <a:pt x="1897" y="2348"/>
                    <a:pt x="1881" y="2348"/>
                    <a:pt x="1873" y="2348"/>
                  </a:cubicBezTo>
                  <a:cubicBezTo>
                    <a:pt x="1866" y="2348"/>
                    <a:pt x="1850" y="2348"/>
                    <a:pt x="1850" y="2348"/>
                  </a:cubicBezTo>
                  <a:cubicBezTo>
                    <a:pt x="1842" y="2348"/>
                    <a:pt x="1842" y="2356"/>
                    <a:pt x="1842" y="2356"/>
                  </a:cubicBezTo>
                  <a:cubicBezTo>
                    <a:pt x="1834" y="2356"/>
                    <a:pt x="1834" y="2356"/>
                    <a:pt x="1826" y="2363"/>
                  </a:cubicBezTo>
                  <a:cubicBezTo>
                    <a:pt x="1818" y="2372"/>
                    <a:pt x="1802" y="2379"/>
                    <a:pt x="1786" y="2379"/>
                  </a:cubicBezTo>
                  <a:cubicBezTo>
                    <a:pt x="1763" y="2379"/>
                    <a:pt x="1755" y="2372"/>
                    <a:pt x="1747" y="2372"/>
                  </a:cubicBezTo>
                  <a:cubicBezTo>
                    <a:pt x="1739" y="2363"/>
                    <a:pt x="1731" y="2363"/>
                    <a:pt x="1715" y="2356"/>
                  </a:cubicBezTo>
                  <a:cubicBezTo>
                    <a:pt x="1707" y="2356"/>
                    <a:pt x="1700" y="2356"/>
                    <a:pt x="1700" y="2356"/>
                  </a:cubicBezTo>
                  <a:cubicBezTo>
                    <a:pt x="1692" y="2356"/>
                    <a:pt x="1684" y="2356"/>
                    <a:pt x="1676" y="2372"/>
                  </a:cubicBezTo>
                  <a:cubicBezTo>
                    <a:pt x="1676" y="2379"/>
                    <a:pt x="1668" y="2387"/>
                    <a:pt x="1668" y="2395"/>
                  </a:cubicBezTo>
                  <a:cubicBezTo>
                    <a:pt x="1660" y="2403"/>
                    <a:pt x="1652" y="2403"/>
                    <a:pt x="1652" y="2403"/>
                  </a:cubicBezTo>
                  <a:cubicBezTo>
                    <a:pt x="1636" y="2403"/>
                    <a:pt x="1636" y="2395"/>
                    <a:pt x="1628" y="2379"/>
                  </a:cubicBezTo>
                  <a:cubicBezTo>
                    <a:pt x="1628" y="2372"/>
                    <a:pt x="1628" y="2363"/>
                    <a:pt x="1620" y="2363"/>
                  </a:cubicBezTo>
                  <a:cubicBezTo>
                    <a:pt x="1613" y="2348"/>
                    <a:pt x="1589" y="2277"/>
                    <a:pt x="1589" y="2237"/>
                  </a:cubicBezTo>
                  <a:cubicBezTo>
                    <a:pt x="1589" y="2198"/>
                    <a:pt x="1581" y="2174"/>
                    <a:pt x="1518" y="2166"/>
                  </a:cubicBezTo>
                  <a:cubicBezTo>
                    <a:pt x="1502" y="2166"/>
                    <a:pt x="1486" y="2158"/>
                    <a:pt x="1486" y="2150"/>
                  </a:cubicBezTo>
                  <a:cubicBezTo>
                    <a:pt x="1478" y="2134"/>
                    <a:pt x="1486" y="2126"/>
                    <a:pt x="1486" y="2111"/>
                  </a:cubicBezTo>
                  <a:cubicBezTo>
                    <a:pt x="1494" y="2103"/>
                    <a:pt x="1494" y="2095"/>
                    <a:pt x="1502" y="2087"/>
                  </a:cubicBezTo>
                  <a:cubicBezTo>
                    <a:pt x="1510" y="2039"/>
                    <a:pt x="1510" y="2008"/>
                    <a:pt x="1478" y="1968"/>
                  </a:cubicBezTo>
                  <a:cubicBezTo>
                    <a:pt x="1454" y="1929"/>
                    <a:pt x="1447" y="1905"/>
                    <a:pt x="1431" y="1873"/>
                  </a:cubicBezTo>
                  <a:lnTo>
                    <a:pt x="1431" y="1866"/>
                  </a:lnTo>
                  <a:cubicBezTo>
                    <a:pt x="1423" y="1842"/>
                    <a:pt x="1423" y="1818"/>
                    <a:pt x="1431" y="1802"/>
                  </a:cubicBezTo>
                  <a:cubicBezTo>
                    <a:pt x="1439" y="1786"/>
                    <a:pt x="1439" y="1771"/>
                    <a:pt x="1439" y="1747"/>
                  </a:cubicBezTo>
                  <a:cubicBezTo>
                    <a:pt x="1439" y="1739"/>
                    <a:pt x="1431" y="1731"/>
                    <a:pt x="1423" y="1731"/>
                  </a:cubicBezTo>
                  <a:cubicBezTo>
                    <a:pt x="1407" y="1731"/>
                    <a:pt x="1383" y="1747"/>
                    <a:pt x="1367" y="1763"/>
                  </a:cubicBezTo>
                  <a:cubicBezTo>
                    <a:pt x="1336" y="1786"/>
                    <a:pt x="1320" y="1795"/>
                    <a:pt x="1265" y="1802"/>
                  </a:cubicBezTo>
                  <a:cubicBezTo>
                    <a:pt x="1249" y="1802"/>
                    <a:pt x="1241" y="1810"/>
                    <a:pt x="1233" y="1810"/>
                  </a:cubicBezTo>
                  <a:lnTo>
                    <a:pt x="1233" y="1802"/>
                  </a:lnTo>
                  <a:cubicBezTo>
                    <a:pt x="1225" y="1802"/>
                    <a:pt x="1233" y="1802"/>
                    <a:pt x="1233" y="1795"/>
                  </a:cubicBezTo>
                  <a:cubicBezTo>
                    <a:pt x="1233" y="1795"/>
                    <a:pt x="1233" y="1795"/>
                    <a:pt x="1233" y="1786"/>
                  </a:cubicBezTo>
                  <a:cubicBezTo>
                    <a:pt x="1233" y="1786"/>
                    <a:pt x="1233" y="1779"/>
                    <a:pt x="1225" y="1779"/>
                  </a:cubicBezTo>
                  <a:cubicBezTo>
                    <a:pt x="1217" y="1771"/>
                    <a:pt x="1209" y="1763"/>
                    <a:pt x="1202" y="1763"/>
                  </a:cubicBezTo>
                  <a:cubicBezTo>
                    <a:pt x="1194" y="1755"/>
                    <a:pt x="1186" y="1755"/>
                    <a:pt x="1194" y="1747"/>
                  </a:cubicBezTo>
                  <a:cubicBezTo>
                    <a:pt x="1194" y="1739"/>
                    <a:pt x="1194" y="1739"/>
                    <a:pt x="1194" y="1739"/>
                  </a:cubicBezTo>
                  <a:cubicBezTo>
                    <a:pt x="1194" y="1731"/>
                    <a:pt x="1202" y="1708"/>
                    <a:pt x="1202" y="1676"/>
                  </a:cubicBezTo>
                  <a:cubicBezTo>
                    <a:pt x="1202" y="1668"/>
                    <a:pt x="1202" y="1660"/>
                    <a:pt x="1209" y="1652"/>
                  </a:cubicBezTo>
                  <a:cubicBezTo>
                    <a:pt x="1209" y="1644"/>
                    <a:pt x="1225" y="1644"/>
                    <a:pt x="1233" y="1644"/>
                  </a:cubicBezTo>
                  <a:cubicBezTo>
                    <a:pt x="1233" y="1644"/>
                    <a:pt x="1233" y="1644"/>
                    <a:pt x="1241" y="1644"/>
                  </a:cubicBezTo>
                  <a:cubicBezTo>
                    <a:pt x="1241" y="1644"/>
                    <a:pt x="1249" y="1644"/>
                    <a:pt x="1257" y="1644"/>
                  </a:cubicBezTo>
                  <a:cubicBezTo>
                    <a:pt x="1265" y="1628"/>
                    <a:pt x="1265" y="1589"/>
                    <a:pt x="1265" y="1573"/>
                  </a:cubicBezTo>
                  <a:cubicBezTo>
                    <a:pt x="1257" y="1542"/>
                    <a:pt x="1249" y="1502"/>
                    <a:pt x="1257" y="1462"/>
                  </a:cubicBezTo>
                  <a:cubicBezTo>
                    <a:pt x="1265" y="1423"/>
                    <a:pt x="1296" y="1391"/>
                    <a:pt x="1312" y="1375"/>
                  </a:cubicBezTo>
                  <a:cubicBezTo>
                    <a:pt x="1312" y="1368"/>
                    <a:pt x="1312" y="1368"/>
                    <a:pt x="1312" y="1368"/>
                  </a:cubicBezTo>
                  <a:cubicBezTo>
                    <a:pt x="1328" y="1352"/>
                    <a:pt x="1344" y="1304"/>
                    <a:pt x="1344" y="1257"/>
                  </a:cubicBezTo>
                  <a:cubicBezTo>
                    <a:pt x="1336" y="1249"/>
                    <a:pt x="1336" y="1241"/>
                    <a:pt x="1336" y="1241"/>
                  </a:cubicBezTo>
                  <a:cubicBezTo>
                    <a:pt x="1328" y="1241"/>
                    <a:pt x="1328" y="1241"/>
                    <a:pt x="1320" y="1249"/>
                  </a:cubicBezTo>
                  <a:cubicBezTo>
                    <a:pt x="1312" y="1257"/>
                    <a:pt x="1296" y="1257"/>
                    <a:pt x="1289" y="1257"/>
                  </a:cubicBezTo>
                  <a:cubicBezTo>
                    <a:pt x="1280" y="1257"/>
                    <a:pt x="1280" y="1257"/>
                    <a:pt x="1280" y="1257"/>
                  </a:cubicBezTo>
                  <a:cubicBezTo>
                    <a:pt x="1257" y="1257"/>
                    <a:pt x="1249" y="1241"/>
                    <a:pt x="1241" y="1225"/>
                  </a:cubicBezTo>
                  <a:cubicBezTo>
                    <a:pt x="1233" y="1209"/>
                    <a:pt x="1217" y="1186"/>
                    <a:pt x="1194" y="1178"/>
                  </a:cubicBezTo>
                  <a:cubicBezTo>
                    <a:pt x="1170" y="1154"/>
                    <a:pt x="1170" y="1146"/>
                    <a:pt x="1170" y="1131"/>
                  </a:cubicBezTo>
                  <a:cubicBezTo>
                    <a:pt x="1178" y="1115"/>
                    <a:pt x="1178" y="1107"/>
                    <a:pt x="1178" y="1091"/>
                  </a:cubicBezTo>
                  <a:cubicBezTo>
                    <a:pt x="1170" y="1051"/>
                    <a:pt x="1162" y="1051"/>
                    <a:pt x="1138" y="1036"/>
                  </a:cubicBezTo>
                  <a:cubicBezTo>
                    <a:pt x="1130" y="1028"/>
                    <a:pt x="1130" y="1028"/>
                    <a:pt x="1122" y="1020"/>
                  </a:cubicBezTo>
                  <a:cubicBezTo>
                    <a:pt x="1091" y="1004"/>
                    <a:pt x="1091" y="980"/>
                    <a:pt x="1099" y="964"/>
                  </a:cubicBezTo>
                  <a:cubicBezTo>
                    <a:pt x="1099" y="949"/>
                    <a:pt x="1099" y="933"/>
                    <a:pt x="1099" y="925"/>
                  </a:cubicBezTo>
                  <a:cubicBezTo>
                    <a:pt x="1091" y="901"/>
                    <a:pt x="1083" y="901"/>
                    <a:pt x="1067" y="893"/>
                  </a:cubicBezTo>
                  <a:cubicBezTo>
                    <a:pt x="1059" y="893"/>
                    <a:pt x="1043" y="885"/>
                    <a:pt x="1036" y="878"/>
                  </a:cubicBezTo>
                  <a:cubicBezTo>
                    <a:pt x="1027" y="869"/>
                    <a:pt x="1020" y="862"/>
                    <a:pt x="1020" y="854"/>
                  </a:cubicBezTo>
                  <a:cubicBezTo>
                    <a:pt x="1004" y="846"/>
                    <a:pt x="988" y="830"/>
                    <a:pt x="988" y="806"/>
                  </a:cubicBezTo>
                  <a:cubicBezTo>
                    <a:pt x="988" y="791"/>
                    <a:pt x="996" y="783"/>
                    <a:pt x="996" y="767"/>
                  </a:cubicBezTo>
                  <a:cubicBezTo>
                    <a:pt x="1004" y="743"/>
                    <a:pt x="1004" y="727"/>
                    <a:pt x="1004" y="704"/>
                  </a:cubicBezTo>
                  <a:cubicBezTo>
                    <a:pt x="1004" y="680"/>
                    <a:pt x="980" y="640"/>
                    <a:pt x="956" y="609"/>
                  </a:cubicBezTo>
                  <a:cubicBezTo>
                    <a:pt x="949" y="585"/>
                    <a:pt x="933" y="569"/>
                    <a:pt x="933" y="553"/>
                  </a:cubicBezTo>
                  <a:cubicBezTo>
                    <a:pt x="925" y="538"/>
                    <a:pt x="933" y="514"/>
                    <a:pt x="933" y="490"/>
                  </a:cubicBezTo>
                  <a:cubicBezTo>
                    <a:pt x="941" y="482"/>
                    <a:pt x="941" y="466"/>
                    <a:pt x="941" y="458"/>
                  </a:cubicBezTo>
                  <a:cubicBezTo>
                    <a:pt x="949" y="427"/>
                    <a:pt x="964" y="340"/>
                    <a:pt x="980" y="300"/>
                  </a:cubicBezTo>
                  <a:cubicBezTo>
                    <a:pt x="996" y="261"/>
                    <a:pt x="996" y="158"/>
                    <a:pt x="996" y="134"/>
                  </a:cubicBezTo>
                  <a:cubicBezTo>
                    <a:pt x="996" y="119"/>
                    <a:pt x="1004" y="95"/>
                    <a:pt x="1004" y="71"/>
                  </a:cubicBezTo>
                  <a:cubicBezTo>
                    <a:pt x="893" y="55"/>
                    <a:pt x="783" y="32"/>
                    <a:pt x="680" y="8"/>
                  </a:cubicBezTo>
                  <a:cubicBezTo>
                    <a:pt x="656" y="142"/>
                    <a:pt x="577" y="577"/>
                    <a:pt x="569" y="601"/>
                  </a:cubicBezTo>
                  <a:cubicBezTo>
                    <a:pt x="561" y="609"/>
                    <a:pt x="553" y="648"/>
                    <a:pt x="545" y="711"/>
                  </a:cubicBezTo>
                  <a:cubicBezTo>
                    <a:pt x="514" y="838"/>
                    <a:pt x="474" y="1044"/>
                    <a:pt x="458" y="1059"/>
                  </a:cubicBezTo>
                  <a:cubicBezTo>
                    <a:pt x="443" y="1091"/>
                    <a:pt x="443" y="1233"/>
                    <a:pt x="450" y="1257"/>
                  </a:cubicBezTo>
                  <a:cubicBezTo>
                    <a:pt x="458" y="1273"/>
                    <a:pt x="458" y="1296"/>
                    <a:pt x="450" y="1320"/>
                  </a:cubicBezTo>
                  <a:cubicBezTo>
                    <a:pt x="450" y="1328"/>
                    <a:pt x="443" y="1336"/>
                    <a:pt x="443" y="1336"/>
                  </a:cubicBezTo>
                  <a:cubicBezTo>
                    <a:pt x="443" y="1360"/>
                    <a:pt x="450" y="1462"/>
                    <a:pt x="490" y="1494"/>
                  </a:cubicBezTo>
                  <a:cubicBezTo>
                    <a:pt x="522" y="1518"/>
                    <a:pt x="545" y="1573"/>
                    <a:pt x="545" y="1605"/>
                  </a:cubicBezTo>
                  <a:cubicBezTo>
                    <a:pt x="545" y="1621"/>
                    <a:pt x="537" y="1628"/>
                    <a:pt x="537" y="1636"/>
                  </a:cubicBezTo>
                  <a:cubicBezTo>
                    <a:pt x="514" y="1652"/>
                    <a:pt x="450" y="1739"/>
                    <a:pt x="450" y="1755"/>
                  </a:cubicBezTo>
                  <a:cubicBezTo>
                    <a:pt x="450" y="1771"/>
                    <a:pt x="435" y="1786"/>
                    <a:pt x="411" y="1810"/>
                  </a:cubicBezTo>
                  <a:cubicBezTo>
                    <a:pt x="403" y="1818"/>
                    <a:pt x="387" y="1826"/>
                    <a:pt x="379" y="1834"/>
                  </a:cubicBezTo>
                  <a:cubicBezTo>
                    <a:pt x="356" y="1858"/>
                    <a:pt x="363" y="1881"/>
                    <a:pt x="363" y="1889"/>
                  </a:cubicBezTo>
                  <a:cubicBezTo>
                    <a:pt x="363" y="1897"/>
                    <a:pt x="363" y="1897"/>
                    <a:pt x="363" y="1897"/>
                  </a:cubicBezTo>
                  <a:cubicBezTo>
                    <a:pt x="363" y="1897"/>
                    <a:pt x="356" y="1913"/>
                    <a:pt x="308" y="1952"/>
                  </a:cubicBezTo>
                  <a:cubicBezTo>
                    <a:pt x="261" y="1992"/>
                    <a:pt x="182" y="2063"/>
                    <a:pt x="190" y="2087"/>
                  </a:cubicBezTo>
                  <a:cubicBezTo>
                    <a:pt x="190" y="2095"/>
                    <a:pt x="190" y="2103"/>
                    <a:pt x="190" y="2111"/>
                  </a:cubicBezTo>
                  <a:cubicBezTo>
                    <a:pt x="190" y="2142"/>
                    <a:pt x="190" y="2166"/>
                    <a:pt x="237" y="2190"/>
                  </a:cubicBezTo>
                  <a:cubicBezTo>
                    <a:pt x="253" y="2198"/>
                    <a:pt x="261" y="2206"/>
                    <a:pt x="269" y="2221"/>
                  </a:cubicBezTo>
                  <a:cubicBezTo>
                    <a:pt x="277" y="2245"/>
                    <a:pt x="253" y="2269"/>
                    <a:pt x="245" y="2285"/>
                  </a:cubicBezTo>
                  <a:lnTo>
                    <a:pt x="245" y="2285"/>
                  </a:lnTo>
                  <a:cubicBezTo>
                    <a:pt x="237" y="2292"/>
                    <a:pt x="237" y="2300"/>
                    <a:pt x="237" y="2316"/>
                  </a:cubicBezTo>
                  <a:cubicBezTo>
                    <a:pt x="237" y="2324"/>
                    <a:pt x="245" y="2332"/>
                    <a:pt x="237" y="2348"/>
                  </a:cubicBezTo>
                  <a:cubicBezTo>
                    <a:pt x="229" y="2356"/>
                    <a:pt x="229" y="2356"/>
                    <a:pt x="229" y="2356"/>
                  </a:cubicBezTo>
                  <a:cubicBezTo>
                    <a:pt x="213" y="2379"/>
                    <a:pt x="190" y="2427"/>
                    <a:pt x="190" y="2443"/>
                  </a:cubicBezTo>
                  <a:cubicBezTo>
                    <a:pt x="190" y="2459"/>
                    <a:pt x="55" y="3043"/>
                    <a:pt x="8" y="3225"/>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96" name="Freeform 263"/>
            <p:cNvSpPr>
              <a:spLocks noChangeArrowheads="1"/>
            </p:cNvSpPr>
            <p:nvPr/>
          </p:nvSpPr>
          <p:spPr bwMode="auto">
            <a:xfrm>
              <a:off x="8999148" y="3378228"/>
              <a:ext cx="2020116" cy="1268660"/>
            </a:xfrm>
            <a:custGeom>
              <a:avLst/>
              <a:gdLst>
                <a:gd name="T0" fmla="*/ 87 w 3843"/>
                <a:gd name="T1" fmla="*/ 0 h 2412"/>
                <a:gd name="T2" fmla="*/ 87 w 3843"/>
                <a:gd name="T3" fmla="*/ 0 h 2412"/>
                <a:gd name="T4" fmla="*/ 79 w 3843"/>
                <a:gd name="T5" fmla="*/ 63 h 2412"/>
                <a:gd name="T6" fmla="*/ 55 w 3843"/>
                <a:gd name="T7" fmla="*/ 229 h 2412"/>
                <a:gd name="T8" fmla="*/ 24 w 3843"/>
                <a:gd name="T9" fmla="*/ 387 h 2412"/>
                <a:gd name="T10" fmla="*/ 8 w 3843"/>
                <a:gd name="T11" fmla="*/ 482 h 2412"/>
                <a:gd name="T12" fmla="*/ 87 w 3843"/>
                <a:gd name="T13" fmla="*/ 633 h 2412"/>
                <a:gd name="T14" fmla="*/ 63 w 3843"/>
                <a:gd name="T15" fmla="*/ 735 h 2412"/>
                <a:gd name="T16" fmla="*/ 118 w 3843"/>
                <a:gd name="T17" fmla="*/ 807 h 2412"/>
                <a:gd name="T18" fmla="*/ 174 w 3843"/>
                <a:gd name="T19" fmla="*/ 854 h 2412"/>
                <a:gd name="T20" fmla="*/ 197 w 3843"/>
                <a:gd name="T21" fmla="*/ 949 h 2412"/>
                <a:gd name="T22" fmla="*/ 253 w 3843"/>
                <a:gd name="T23" fmla="*/ 1020 h 2412"/>
                <a:gd name="T24" fmla="*/ 277 w 3843"/>
                <a:gd name="T25" fmla="*/ 1099 h 2412"/>
                <a:gd name="T26" fmla="*/ 355 w 3843"/>
                <a:gd name="T27" fmla="*/ 1186 h 2412"/>
                <a:gd name="T28" fmla="*/ 419 w 3843"/>
                <a:gd name="T29" fmla="*/ 1186 h 2412"/>
                <a:gd name="T30" fmla="*/ 387 w 3843"/>
                <a:gd name="T31" fmla="*/ 1304 h 2412"/>
                <a:gd name="T32" fmla="*/ 340 w 3843"/>
                <a:gd name="T33" fmla="*/ 1391 h 2412"/>
                <a:gd name="T34" fmla="*/ 340 w 3843"/>
                <a:gd name="T35" fmla="*/ 1502 h 2412"/>
                <a:gd name="T36" fmla="*/ 324 w 3843"/>
                <a:gd name="T37" fmla="*/ 1581 h 2412"/>
                <a:gd name="T38" fmla="*/ 277 w 3843"/>
                <a:gd name="T39" fmla="*/ 1605 h 2412"/>
                <a:gd name="T40" fmla="*/ 269 w 3843"/>
                <a:gd name="T41" fmla="*/ 1676 h 2412"/>
                <a:gd name="T42" fmla="*/ 308 w 3843"/>
                <a:gd name="T43" fmla="*/ 1708 h 2412"/>
                <a:gd name="T44" fmla="*/ 340 w 3843"/>
                <a:gd name="T45" fmla="*/ 1731 h 2412"/>
                <a:gd name="T46" fmla="*/ 435 w 3843"/>
                <a:gd name="T47" fmla="*/ 1684 h 2412"/>
                <a:gd name="T48" fmla="*/ 522 w 3843"/>
                <a:gd name="T49" fmla="*/ 1676 h 2412"/>
                <a:gd name="T50" fmla="*/ 506 w 3843"/>
                <a:gd name="T51" fmla="*/ 1787 h 2412"/>
                <a:gd name="T52" fmla="*/ 561 w 3843"/>
                <a:gd name="T53" fmla="*/ 1897 h 2412"/>
                <a:gd name="T54" fmla="*/ 577 w 3843"/>
                <a:gd name="T55" fmla="*/ 2016 h 2412"/>
                <a:gd name="T56" fmla="*/ 601 w 3843"/>
                <a:gd name="T57" fmla="*/ 2095 h 2412"/>
                <a:gd name="T58" fmla="*/ 672 w 3843"/>
                <a:gd name="T59" fmla="*/ 2166 h 2412"/>
                <a:gd name="T60" fmla="*/ 703 w 3843"/>
                <a:gd name="T61" fmla="*/ 2292 h 2412"/>
                <a:gd name="T62" fmla="*/ 735 w 3843"/>
                <a:gd name="T63" fmla="*/ 2324 h 2412"/>
                <a:gd name="T64" fmla="*/ 790 w 3843"/>
                <a:gd name="T65" fmla="*/ 2285 h 2412"/>
                <a:gd name="T66" fmla="*/ 861 w 3843"/>
                <a:gd name="T67" fmla="*/ 2308 h 2412"/>
                <a:gd name="T68" fmla="*/ 917 w 3843"/>
                <a:gd name="T69" fmla="*/ 2277 h 2412"/>
                <a:gd name="T70" fmla="*/ 980 w 3843"/>
                <a:gd name="T71" fmla="*/ 2285 h 2412"/>
                <a:gd name="T72" fmla="*/ 1075 w 3843"/>
                <a:gd name="T73" fmla="*/ 2308 h 2412"/>
                <a:gd name="T74" fmla="*/ 1122 w 3843"/>
                <a:gd name="T75" fmla="*/ 2308 h 2412"/>
                <a:gd name="T76" fmla="*/ 1162 w 3843"/>
                <a:gd name="T77" fmla="*/ 2332 h 2412"/>
                <a:gd name="T78" fmla="*/ 1225 w 3843"/>
                <a:gd name="T79" fmla="*/ 2229 h 2412"/>
                <a:gd name="T80" fmla="*/ 1296 w 3843"/>
                <a:gd name="T81" fmla="*/ 2301 h 2412"/>
                <a:gd name="T82" fmla="*/ 1336 w 3843"/>
                <a:gd name="T83" fmla="*/ 2364 h 2412"/>
                <a:gd name="T84" fmla="*/ 1367 w 3843"/>
                <a:gd name="T85" fmla="*/ 2182 h 2412"/>
                <a:gd name="T86" fmla="*/ 1391 w 3843"/>
                <a:gd name="T87" fmla="*/ 2135 h 2412"/>
                <a:gd name="T88" fmla="*/ 3700 w 3843"/>
                <a:gd name="T89" fmla="*/ 2380 h 2412"/>
                <a:gd name="T90" fmla="*/ 3842 w 3843"/>
                <a:gd name="T91" fmla="*/ 522 h 2412"/>
                <a:gd name="T92" fmla="*/ 87 w 3843"/>
                <a:gd name="T93" fmla="*/ 0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43" h="2412">
                  <a:moveTo>
                    <a:pt x="87" y="0"/>
                  </a:moveTo>
                  <a:lnTo>
                    <a:pt x="87" y="0"/>
                  </a:lnTo>
                  <a:cubicBezTo>
                    <a:pt x="79" y="16"/>
                    <a:pt x="79" y="48"/>
                    <a:pt x="79" y="63"/>
                  </a:cubicBezTo>
                  <a:cubicBezTo>
                    <a:pt x="79" y="95"/>
                    <a:pt x="71" y="190"/>
                    <a:pt x="55" y="229"/>
                  </a:cubicBezTo>
                  <a:cubicBezTo>
                    <a:pt x="47" y="269"/>
                    <a:pt x="24" y="356"/>
                    <a:pt x="24" y="387"/>
                  </a:cubicBezTo>
                  <a:cubicBezTo>
                    <a:pt x="16" y="419"/>
                    <a:pt x="0" y="451"/>
                    <a:pt x="8" y="482"/>
                  </a:cubicBezTo>
                  <a:cubicBezTo>
                    <a:pt x="24" y="514"/>
                    <a:pt x="79" y="593"/>
                    <a:pt x="87" y="633"/>
                  </a:cubicBezTo>
                  <a:cubicBezTo>
                    <a:pt x="87" y="672"/>
                    <a:pt x="63" y="704"/>
                    <a:pt x="63" y="735"/>
                  </a:cubicBezTo>
                  <a:cubicBezTo>
                    <a:pt x="63" y="775"/>
                    <a:pt x="95" y="775"/>
                    <a:pt x="118" y="807"/>
                  </a:cubicBezTo>
                  <a:cubicBezTo>
                    <a:pt x="134" y="830"/>
                    <a:pt x="166" y="814"/>
                    <a:pt x="174" y="854"/>
                  </a:cubicBezTo>
                  <a:cubicBezTo>
                    <a:pt x="182" y="893"/>
                    <a:pt x="158" y="925"/>
                    <a:pt x="197" y="949"/>
                  </a:cubicBezTo>
                  <a:cubicBezTo>
                    <a:pt x="237" y="973"/>
                    <a:pt x="245" y="973"/>
                    <a:pt x="253" y="1020"/>
                  </a:cubicBezTo>
                  <a:cubicBezTo>
                    <a:pt x="261" y="1067"/>
                    <a:pt x="229" y="1067"/>
                    <a:pt x="277" y="1099"/>
                  </a:cubicBezTo>
                  <a:cubicBezTo>
                    <a:pt x="316" y="1131"/>
                    <a:pt x="316" y="1178"/>
                    <a:pt x="355" y="1186"/>
                  </a:cubicBezTo>
                  <a:cubicBezTo>
                    <a:pt x="387" y="1194"/>
                    <a:pt x="411" y="1138"/>
                    <a:pt x="419" y="1186"/>
                  </a:cubicBezTo>
                  <a:cubicBezTo>
                    <a:pt x="427" y="1233"/>
                    <a:pt x="403" y="1281"/>
                    <a:pt x="387" y="1304"/>
                  </a:cubicBezTo>
                  <a:cubicBezTo>
                    <a:pt x="379" y="1320"/>
                    <a:pt x="348" y="1352"/>
                    <a:pt x="340" y="1391"/>
                  </a:cubicBezTo>
                  <a:cubicBezTo>
                    <a:pt x="324" y="1439"/>
                    <a:pt x="340" y="1478"/>
                    <a:pt x="340" y="1502"/>
                  </a:cubicBezTo>
                  <a:cubicBezTo>
                    <a:pt x="348" y="1518"/>
                    <a:pt x="340" y="1581"/>
                    <a:pt x="324" y="1581"/>
                  </a:cubicBezTo>
                  <a:cubicBezTo>
                    <a:pt x="300" y="1581"/>
                    <a:pt x="277" y="1573"/>
                    <a:pt x="277" y="1605"/>
                  </a:cubicBezTo>
                  <a:cubicBezTo>
                    <a:pt x="284" y="1637"/>
                    <a:pt x="277" y="1660"/>
                    <a:pt x="269" y="1676"/>
                  </a:cubicBezTo>
                  <a:cubicBezTo>
                    <a:pt x="261" y="1684"/>
                    <a:pt x="277" y="1684"/>
                    <a:pt x="308" y="1708"/>
                  </a:cubicBezTo>
                  <a:cubicBezTo>
                    <a:pt x="340" y="1731"/>
                    <a:pt x="277" y="1739"/>
                    <a:pt x="340" y="1731"/>
                  </a:cubicBezTo>
                  <a:cubicBezTo>
                    <a:pt x="395" y="1715"/>
                    <a:pt x="411" y="1715"/>
                    <a:pt x="435" y="1684"/>
                  </a:cubicBezTo>
                  <a:cubicBezTo>
                    <a:pt x="466" y="1660"/>
                    <a:pt x="514" y="1637"/>
                    <a:pt x="522" y="1676"/>
                  </a:cubicBezTo>
                  <a:cubicBezTo>
                    <a:pt x="522" y="1724"/>
                    <a:pt x="490" y="1755"/>
                    <a:pt x="506" y="1787"/>
                  </a:cubicBezTo>
                  <a:cubicBezTo>
                    <a:pt x="522" y="1826"/>
                    <a:pt x="529" y="1858"/>
                    <a:pt x="561" y="1897"/>
                  </a:cubicBezTo>
                  <a:cubicBezTo>
                    <a:pt x="585" y="1937"/>
                    <a:pt x="593" y="1968"/>
                    <a:pt x="577" y="2016"/>
                  </a:cubicBezTo>
                  <a:cubicBezTo>
                    <a:pt x="561" y="2063"/>
                    <a:pt x="537" y="2079"/>
                    <a:pt x="601" y="2095"/>
                  </a:cubicBezTo>
                  <a:cubicBezTo>
                    <a:pt x="656" y="2103"/>
                    <a:pt x="672" y="2127"/>
                    <a:pt x="672" y="2166"/>
                  </a:cubicBezTo>
                  <a:cubicBezTo>
                    <a:pt x="672" y="2206"/>
                    <a:pt x="688" y="2269"/>
                    <a:pt x="703" y="2292"/>
                  </a:cubicBezTo>
                  <a:cubicBezTo>
                    <a:pt x="711" y="2308"/>
                    <a:pt x="711" y="2348"/>
                    <a:pt x="735" y="2324"/>
                  </a:cubicBezTo>
                  <a:cubicBezTo>
                    <a:pt x="759" y="2292"/>
                    <a:pt x="759" y="2269"/>
                    <a:pt x="790" y="2285"/>
                  </a:cubicBezTo>
                  <a:cubicBezTo>
                    <a:pt x="822" y="2292"/>
                    <a:pt x="830" y="2301"/>
                    <a:pt x="861" y="2308"/>
                  </a:cubicBezTo>
                  <a:cubicBezTo>
                    <a:pt x="885" y="2308"/>
                    <a:pt x="901" y="2285"/>
                    <a:pt x="917" y="2277"/>
                  </a:cubicBezTo>
                  <a:cubicBezTo>
                    <a:pt x="933" y="2269"/>
                    <a:pt x="948" y="2261"/>
                    <a:pt x="980" y="2285"/>
                  </a:cubicBezTo>
                  <a:cubicBezTo>
                    <a:pt x="1012" y="2308"/>
                    <a:pt x="1035" y="2316"/>
                    <a:pt x="1075" y="2308"/>
                  </a:cubicBezTo>
                  <a:cubicBezTo>
                    <a:pt x="1107" y="2301"/>
                    <a:pt x="1083" y="2285"/>
                    <a:pt x="1122" y="2308"/>
                  </a:cubicBezTo>
                  <a:cubicBezTo>
                    <a:pt x="1162" y="2332"/>
                    <a:pt x="1114" y="2372"/>
                    <a:pt x="1162" y="2332"/>
                  </a:cubicBezTo>
                  <a:cubicBezTo>
                    <a:pt x="1209" y="2285"/>
                    <a:pt x="1194" y="2214"/>
                    <a:pt x="1225" y="2229"/>
                  </a:cubicBezTo>
                  <a:cubicBezTo>
                    <a:pt x="1257" y="2253"/>
                    <a:pt x="1288" y="2253"/>
                    <a:pt x="1296" y="2301"/>
                  </a:cubicBezTo>
                  <a:cubicBezTo>
                    <a:pt x="1304" y="2332"/>
                    <a:pt x="1312" y="2348"/>
                    <a:pt x="1336" y="2364"/>
                  </a:cubicBezTo>
                  <a:cubicBezTo>
                    <a:pt x="1367" y="2182"/>
                    <a:pt x="1367" y="2182"/>
                    <a:pt x="1367" y="2182"/>
                  </a:cubicBezTo>
                  <a:cubicBezTo>
                    <a:pt x="1367" y="2182"/>
                    <a:pt x="1367" y="2135"/>
                    <a:pt x="1391" y="2135"/>
                  </a:cubicBezTo>
                  <a:cubicBezTo>
                    <a:pt x="1415" y="2135"/>
                    <a:pt x="3486" y="2411"/>
                    <a:pt x="3700" y="2380"/>
                  </a:cubicBezTo>
                  <a:cubicBezTo>
                    <a:pt x="3842" y="522"/>
                    <a:pt x="3842" y="522"/>
                    <a:pt x="3842" y="522"/>
                  </a:cubicBezTo>
                  <a:cubicBezTo>
                    <a:pt x="2443" y="419"/>
                    <a:pt x="1122" y="206"/>
                    <a:pt x="87"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97" name="Freeform 264"/>
            <p:cNvSpPr>
              <a:spLocks noChangeArrowheads="1"/>
            </p:cNvSpPr>
            <p:nvPr/>
          </p:nvSpPr>
          <p:spPr bwMode="auto">
            <a:xfrm>
              <a:off x="8999148" y="3373590"/>
              <a:ext cx="2024755" cy="1261702"/>
            </a:xfrm>
            <a:custGeom>
              <a:avLst/>
              <a:gdLst>
                <a:gd name="T0" fmla="*/ 3644 w 3851"/>
                <a:gd name="T1" fmla="*/ 2396 h 2397"/>
                <a:gd name="T2" fmla="*/ 1367 w 3851"/>
                <a:gd name="T3" fmla="*/ 2190 h 2397"/>
                <a:gd name="T4" fmla="*/ 1288 w 3851"/>
                <a:gd name="T5" fmla="*/ 2309 h 2397"/>
                <a:gd name="T6" fmla="*/ 1217 w 3851"/>
                <a:gd name="T7" fmla="*/ 2245 h 2397"/>
                <a:gd name="T8" fmla="*/ 1138 w 3851"/>
                <a:gd name="T9" fmla="*/ 2364 h 2397"/>
                <a:gd name="T10" fmla="*/ 1130 w 3851"/>
                <a:gd name="T11" fmla="*/ 2348 h 2397"/>
                <a:gd name="T12" fmla="*/ 1099 w 3851"/>
                <a:gd name="T13" fmla="*/ 2309 h 2397"/>
                <a:gd name="T14" fmla="*/ 980 w 3851"/>
                <a:gd name="T15" fmla="*/ 2293 h 2397"/>
                <a:gd name="T16" fmla="*/ 917 w 3851"/>
                <a:gd name="T17" fmla="*/ 2293 h 2397"/>
                <a:gd name="T18" fmla="*/ 822 w 3851"/>
                <a:gd name="T19" fmla="*/ 2309 h 2397"/>
                <a:gd name="T20" fmla="*/ 751 w 3851"/>
                <a:gd name="T21" fmla="*/ 2309 h 2397"/>
                <a:gd name="T22" fmla="*/ 703 w 3851"/>
                <a:gd name="T23" fmla="*/ 2316 h 2397"/>
                <a:gd name="T24" fmla="*/ 593 w 3851"/>
                <a:gd name="T25" fmla="*/ 2103 h 2397"/>
                <a:gd name="T26" fmla="*/ 577 w 3851"/>
                <a:gd name="T27" fmla="*/ 2024 h 2397"/>
                <a:gd name="T28" fmla="*/ 506 w 3851"/>
                <a:gd name="T29" fmla="*/ 1803 h 2397"/>
                <a:gd name="T30" fmla="*/ 498 w 3851"/>
                <a:gd name="T31" fmla="*/ 1668 h 2397"/>
                <a:gd name="T32" fmla="*/ 308 w 3851"/>
                <a:gd name="T33" fmla="*/ 1747 h 2397"/>
                <a:gd name="T34" fmla="*/ 308 w 3851"/>
                <a:gd name="T35" fmla="*/ 1723 h 2397"/>
                <a:gd name="T36" fmla="*/ 269 w 3851"/>
                <a:gd name="T37" fmla="*/ 1684 h 2397"/>
                <a:gd name="T38" fmla="*/ 284 w 3851"/>
                <a:gd name="T39" fmla="*/ 1589 h 2397"/>
                <a:gd name="T40" fmla="*/ 332 w 3851"/>
                <a:gd name="T41" fmla="*/ 1581 h 2397"/>
                <a:gd name="T42" fmla="*/ 387 w 3851"/>
                <a:gd name="T43" fmla="*/ 1312 h 2397"/>
                <a:gd name="T44" fmla="*/ 411 w 3851"/>
                <a:gd name="T45" fmla="*/ 1178 h 2397"/>
                <a:gd name="T46" fmla="*/ 355 w 3851"/>
                <a:gd name="T47" fmla="*/ 1194 h 2397"/>
                <a:gd name="T48" fmla="*/ 245 w 3851"/>
                <a:gd name="T49" fmla="*/ 1068 h 2397"/>
                <a:gd name="T50" fmla="*/ 197 w 3851"/>
                <a:gd name="T51" fmla="*/ 957 h 2397"/>
                <a:gd name="T52" fmla="*/ 142 w 3851"/>
                <a:gd name="T53" fmla="*/ 830 h 2397"/>
                <a:gd name="T54" fmla="*/ 63 w 3851"/>
                <a:gd name="T55" fmla="*/ 743 h 2397"/>
                <a:gd name="T56" fmla="*/ 31 w 3851"/>
                <a:gd name="T57" fmla="*/ 546 h 2397"/>
                <a:gd name="T58" fmla="*/ 16 w 3851"/>
                <a:gd name="T59" fmla="*/ 395 h 2397"/>
                <a:gd name="T60" fmla="*/ 79 w 3851"/>
                <a:gd name="T61" fmla="*/ 8 h 2397"/>
                <a:gd name="T62" fmla="*/ 3842 w 3851"/>
                <a:gd name="T63" fmla="*/ 530 h 2397"/>
                <a:gd name="T64" fmla="*/ 3700 w 3851"/>
                <a:gd name="T65" fmla="*/ 2388 h 2397"/>
                <a:gd name="T66" fmla="*/ 1391 w 3851"/>
                <a:gd name="T67" fmla="*/ 2143 h 2397"/>
                <a:gd name="T68" fmla="*/ 3700 w 3851"/>
                <a:gd name="T69" fmla="*/ 2380 h 2397"/>
                <a:gd name="T70" fmla="*/ 79 w 3851"/>
                <a:gd name="T71" fmla="*/ 71 h 2397"/>
                <a:gd name="T72" fmla="*/ 16 w 3851"/>
                <a:gd name="T73" fmla="*/ 427 h 2397"/>
                <a:gd name="T74" fmla="*/ 87 w 3851"/>
                <a:gd name="T75" fmla="*/ 641 h 2397"/>
                <a:gd name="T76" fmla="*/ 95 w 3851"/>
                <a:gd name="T77" fmla="*/ 791 h 2397"/>
                <a:gd name="T78" fmla="*/ 182 w 3851"/>
                <a:gd name="T79" fmla="*/ 862 h 2397"/>
                <a:gd name="T80" fmla="*/ 221 w 3851"/>
                <a:gd name="T81" fmla="*/ 965 h 2397"/>
                <a:gd name="T82" fmla="*/ 277 w 3851"/>
                <a:gd name="T83" fmla="*/ 1107 h 2397"/>
                <a:gd name="T84" fmla="*/ 364 w 3851"/>
                <a:gd name="T85" fmla="*/ 1194 h 2397"/>
                <a:gd name="T86" fmla="*/ 419 w 3851"/>
                <a:gd name="T87" fmla="*/ 1194 h 2397"/>
                <a:gd name="T88" fmla="*/ 340 w 3851"/>
                <a:gd name="T89" fmla="*/ 1399 h 2397"/>
                <a:gd name="T90" fmla="*/ 324 w 3851"/>
                <a:gd name="T91" fmla="*/ 1589 h 2397"/>
                <a:gd name="T92" fmla="*/ 284 w 3851"/>
                <a:gd name="T93" fmla="*/ 1597 h 2397"/>
                <a:gd name="T94" fmla="*/ 269 w 3851"/>
                <a:gd name="T95" fmla="*/ 1684 h 2397"/>
                <a:gd name="T96" fmla="*/ 316 w 3851"/>
                <a:gd name="T97" fmla="*/ 1723 h 2397"/>
                <a:gd name="T98" fmla="*/ 435 w 3851"/>
                <a:gd name="T99" fmla="*/ 1692 h 2397"/>
                <a:gd name="T100" fmla="*/ 514 w 3851"/>
                <a:gd name="T101" fmla="*/ 1739 h 2397"/>
                <a:gd name="T102" fmla="*/ 561 w 3851"/>
                <a:gd name="T103" fmla="*/ 1898 h 2397"/>
                <a:gd name="T104" fmla="*/ 561 w 3851"/>
                <a:gd name="T105" fmla="*/ 2079 h 2397"/>
                <a:gd name="T106" fmla="*/ 703 w 3851"/>
                <a:gd name="T107" fmla="*/ 2293 h 2397"/>
                <a:gd name="T108" fmla="*/ 735 w 3851"/>
                <a:gd name="T109" fmla="*/ 2324 h 2397"/>
                <a:gd name="T110" fmla="*/ 822 w 3851"/>
                <a:gd name="T111" fmla="*/ 2300 h 2397"/>
                <a:gd name="T112" fmla="*/ 917 w 3851"/>
                <a:gd name="T113" fmla="*/ 2285 h 2397"/>
                <a:gd name="T114" fmla="*/ 988 w 3851"/>
                <a:gd name="T115" fmla="*/ 2293 h 2397"/>
                <a:gd name="T116" fmla="*/ 1091 w 3851"/>
                <a:gd name="T117" fmla="*/ 2309 h 2397"/>
                <a:gd name="T118" fmla="*/ 1138 w 3851"/>
                <a:gd name="T119" fmla="*/ 2348 h 2397"/>
                <a:gd name="T120" fmla="*/ 1217 w 3851"/>
                <a:gd name="T121" fmla="*/ 2237 h 2397"/>
                <a:gd name="T122" fmla="*/ 1296 w 3851"/>
                <a:gd name="T123" fmla="*/ 2309 h 2397"/>
                <a:gd name="T124" fmla="*/ 1391 w 3851"/>
                <a:gd name="T125" fmla="*/ 2143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1" h="2397">
                  <a:moveTo>
                    <a:pt x="3644" y="2396"/>
                  </a:moveTo>
                  <a:lnTo>
                    <a:pt x="3644" y="2396"/>
                  </a:lnTo>
                  <a:lnTo>
                    <a:pt x="3644" y="2396"/>
                  </a:lnTo>
                  <a:cubicBezTo>
                    <a:pt x="3328" y="2396"/>
                    <a:pt x="2047" y="2229"/>
                    <a:pt x="1565" y="2166"/>
                  </a:cubicBezTo>
                  <a:cubicBezTo>
                    <a:pt x="1462" y="2158"/>
                    <a:pt x="1391" y="2150"/>
                    <a:pt x="1391" y="2150"/>
                  </a:cubicBezTo>
                  <a:cubicBezTo>
                    <a:pt x="1375" y="2150"/>
                    <a:pt x="1367" y="2182"/>
                    <a:pt x="1367" y="2190"/>
                  </a:cubicBezTo>
                  <a:cubicBezTo>
                    <a:pt x="1336" y="2372"/>
                    <a:pt x="1336" y="2372"/>
                    <a:pt x="1336" y="2372"/>
                  </a:cubicBezTo>
                  <a:lnTo>
                    <a:pt x="1336" y="2372"/>
                  </a:lnTo>
                  <a:cubicBezTo>
                    <a:pt x="1312" y="2364"/>
                    <a:pt x="1296" y="2340"/>
                    <a:pt x="1288" y="2309"/>
                  </a:cubicBezTo>
                  <a:cubicBezTo>
                    <a:pt x="1288" y="2277"/>
                    <a:pt x="1265" y="2261"/>
                    <a:pt x="1241" y="2253"/>
                  </a:cubicBezTo>
                  <a:cubicBezTo>
                    <a:pt x="1233" y="2253"/>
                    <a:pt x="1233" y="2245"/>
                    <a:pt x="1225" y="2245"/>
                  </a:cubicBezTo>
                  <a:lnTo>
                    <a:pt x="1217" y="2245"/>
                  </a:lnTo>
                  <a:cubicBezTo>
                    <a:pt x="1209" y="2245"/>
                    <a:pt x="1209" y="2253"/>
                    <a:pt x="1201" y="2269"/>
                  </a:cubicBezTo>
                  <a:cubicBezTo>
                    <a:pt x="1194" y="2293"/>
                    <a:pt x="1186" y="2316"/>
                    <a:pt x="1162" y="2340"/>
                  </a:cubicBezTo>
                  <a:cubicBezTo>
                    <a:pt x="1146" y="2356"/>
                    <a:pt x="1138" y="2364"/>
                    <a:pt x="1138" y="2364"/>
                  </a:cubicBezTo>
                  <a:lnTo>
                    <a:pt x="1138" y="2364"/>
                  </a:lnTo>
                  <a:cubicBezTo>
                    <a:pt x="1130" y="2356"/>
                    <a:pt x="1130" y="2356"/>
                    <a:pt x="1130" y="2356"/>
                  </a:cubicBezTo>
                  <a:cubicBezTo>
                    <a:pt x="1130" y="2356"/>
                    <a:pt x="1130" y="2356"/>
                    <a:pt x="1130" y="2348"/>
                  </a:cubicBezTo>
                  <a:cubicBezTo>
                    <a:pt x="1138" y="2340"/>
                    <a:pt x="1138" y="2324"/>
                    <a:pt x="1122" y="2316"/>
                  </a:cubicBezTo>
                  <a:cubicBezTo>
                    <a:pt x="1107" y="2309"/>
                    <a:pt x="1099" y="2309"/>
                    <a:pt x="1099" y="2309"/>
                  </a:cubicBezTo>
                  <a:lnTo>
                    <a:pt x="1099" y="2309"/>
                  </a:lnTo>
                  <a:cubicBezTo>
                    <a:pt x="1091" y="2316"/>
                    <a:pt x="1083" y="2316"/>
                    <a:pt x="1075" y="2324"/>
                  </a:cubicBezTo>
                  <a:cubicBezTo>
                    <a:pt x="1067" y="2324"/>
                    <a:pt x="1059" y="2324"/>
                    <a:pt x="1051" y="2324"/>
                  </a:cubicBezTo>
                  <a:cubicBezTo>
                    <a:pt x="1028" y="2324"/>
                    <a:pt x="1004" y="2316"/>
                    <a:pt x="980" y="2293"/>
                  </a:cubicBezTo>
                  <a:cubicBezTo>
                    <a:pt x="972" y="2285"/>
                    <a:pt x="956" y="2285"/>
                    <a:pt x="948" y="2285"/>
                  </a:cubicBezTo>
                  <a:cubicBezTo>
                    <a:pt x="941" y="2285"/>
                    <a:pt x="925" y="2285"/>
                    <a:pt x="925" y="2285"/>
                  </a:cubicBezTo>
                  <a:cubicBezTo>
                    <a:pt x="917" y="2285"/>
                    <a:pt x="917" y="2293"/>
                    <a:pt x="917" y="2293"/>
                  </a:cubicBezTo>
                  <a:cubicBezTo>
                    <a:pt x="909" y="2293"/>
                    <a:pt x="909" y="2293"/>
                    <a:pt x="901" y="2300"/>
                  </a:cubicBezTo>
                  <a:cubicBezTo>
                    <a:pt x="893" y="2309"/>
                    <a:pt x="877" y="2316"/>
                    <a:pt x="861" y="2316"/>
                  </a:cubicBezTo>
                  <a:cubicBezTo>
                    <a:pt x="838" y="2316"/>
                    <a:pt x="830" y="2309"/>
                    <a:pt x="822" y="2309"/>
                  </a:cubicBezTo>
                  <a:cubicBezTo>
                    <a:pt x="814" y="2300"/>
                    <a:pt x="806" y="2300"/>
                    <a:pt x="790" y="2293"/>
                  </a:cubicBezTo>
                  <a:cubicBezTo>
                    <a:pt x="782" y="2293"/>
                    <a:pt x="775" y="2293"/>
                    <a:pt x="775" y="2293"/>
                  </a:cubicBezTo>
                  <a:cubicBezTo>
                    <a:pt x="767" y="2293"/>
                    <a:pt x="759" y="2293"/>
                    <a:pt x="751" y="2309"/>
                  </a:cubicBezTo>
                  <a:cubicBezTo>
                    <a:pt x="751" y="2316"/>
                    <a:pt x="743" y="2324"/>
                    <a:pt x="743" y="2332"/>
                  </a:cubicBezTo>
                  <a:cubicBezTo>
                    <a:pt x="735" y="2340"/>
                    <a:pt x="727" y="2340"/>
                    <a:pt x="727" y="2340"/>
                  </a:cubicBezTo>
                  <a:cubicBezTo>
                    <a:pt x="711" y="2340"/>
                    <a:pt x="711" y="2332"/>
                    <a:pt x="703" y="2316"/>
                  </a:cubicBezTo>
                  <a:cubicBezTo>
                    <a:pt x="703" y="2309"/>
                    <a:pt x="703" y="2300"/>
                    <a:pt x="695" y="2300"/>
                  </a:cubicBezTo>
                  <a:cubicBezTo>
                    <a:pt x="688" y="2285"/>
                    <a:pt x="664" y="2214"/>
                    <a:pt x="664" y="2174"/>
                  </a:cubicBezTo>
                  <a:cubicBezTo>
                    <a:pt x="664" y="2135"/>
                    <a:pt x="656" y="2111"/>
                    <a:pt x="593" y="2103"/>
                  </a:cubicBezTo>
                  <a:cubicBezTo>
                    <a:pt x="577" y="2103"/>
                    <a:pt x="561" y="2095"/>
                    <a:pt x="561" y="2087"/>
                  </a:cubicBezTo>
                  <a:cubicBezTo>
                    <a:pt x="553" y="2071"/>
                    <a:pt x="561" y="2063"/>
                    <a:pt x="561" y="2048"/>
                  </a:cubicBezTo>
                  <a:cubicBezTo>
                    <a:pt x="569" y="2040"/>
                    <a:pt x="569" y="2032"/>
                    <a:pt x="577" y="2024"/>
                  </a:cubicBezTo>
                  <a:cubicBezTo>
                    <a:pt x="585" y="1976"/>
                    <a:pt x="585" y="1945"/>
                    <a:pt x="553" y="1905"/>
                  </a:cubicBezTo>
                  <a:cubicBezTo>
                    <a:pt x="529" y="1866"/>
                    <a:pt x="522" y="1842"/>
                    <a:pt x="506" y="1810"/>
                  </a:cubicBezTo>
                  <a:lnTo>
                    <a:pt x="506" y="1803"/>
                  </a:lnTo>
                  <a:cubicBezTo>
                    <a:pt x="498" y="1779"/>
                    <a:pt x="498" y="1755"/>
                    <a:pt x="506" y="1739"/>
                  </a:cubicBezTo>
                  <a:cubicBezTo>
                    <a:pt x="514" y="1723"/>
                    <a:pt x="514" y="1708"/>
                    <a:pt x="514" y="1684"/>
                  </a:cubicBezTo>
                  <a:cubicBezTo>
                    <a:pt x="514" y="1668"/>
                    <a:pt x="506" y="1668"/>
                    <a:pt x="498" y="1668"/>
                  </a:cubicBezTo>
                  <a:cubicBezTo>
                    <a:pt x="482" y="1668"/>
                    <a:pt x="458" y="1684"/>
                    <a:pt x="442" y="1700"/>
                  </a:cubicBezTo>
                  <a:cubicBezTo>
                    <a:pt x="411" y="1723"/>
                    <a:pt x="395" y="1732"/>
                    <a:pt x="340" y="1739"/>
                  </a:cubicBezTo>
                  <a:cubicBezTo>
                    <a:pt x="324" y="1739"/>
                    <a:pt x="316" y="1747"/>
                    <a:pt x="308" y="1747"/>
                  </a:cubicBezTo>
                  <a:lnTo>
                    <a:pt x="308" y="1739"/>
                  </a:lnTo>
                  <a:cubicBezTo>
                    <a:pt x="300" y="1739"/>
                    <a:pt x="308" y="1739"/>
                    <a:pt x="308" y="1732"/>
                  </a:cubicBezTo>
                  <a:cubicBezTo>
                    <a:pt x="308" y="1732"/>
                    <a:pt x="308" y="1732"/>
                    <a:pt x="308" y="1723"/>
                  </a:cubicBezTo>
                  <a:cubicBezTo>
                    <a:pt x="308" y="1723"/>
                    <a:pt x="308" y="1716"/>
                    <a:pt x="300" y="1716"/>
                  </a:cubicBezTo>
                  <a:cubicBezTo>
                    <a:pt x="292" y="1708"/>
                    <a:pt x="284" y="1700"/>
                    <a:pt x="277" y="1700"/>
                  </a:cubicBezTo>
                  <a:cubicBezTo>
                    <a:pt x="269" y="1692"/>
                    <a:pt x="261" y="1692"/>
                    <a:pt x="269" y="1684"/>
                  </a:cubicBezTo>
                  <a:cubicBezTo>
                    <a:pt x="269" y="1676"/>
                    <a:pt x="269" y="1676"/>
                    <a:pt x="269" y="1676"/>
                  </a:cubicBezTo>
                  <a:cubicBezTo>
                    <a:pt x="269" y="1668"/>
                    <a:pt x="277" y="1645"/>
                    <a:pt x="277" y="1613"/>
                  </a:cubicBezTo>
                  <a:cubicBezTo>
                    <a:pt x="277" y="1605"/>
                    <a:pt x="277" y="1597"/>
                    <a:pt x="284" y="1589"/>
                  </a:cubicBezTo>
                  <a:cubicBezTo>
                    <a:pt x="284" y="1581"/>
                    <a:pt x="300" y="1581"/>
                    <a:pt x="308" y="1581"/>
                  </a:cubicBezTo>
                  <a:cubicBezTo>
                    <a:pt x="308" y="1581"/>
                    <a:pt x="308" y="1581"/>
                    <a:pt x="316" y="1581"/>
                  </a:cubicBezTo>
                  <a:cubicBezTo>
                    <a:pt x="316" y="1581"/>
                    <a:pt x="324" y="1581"/>
                    <a:pt x="332" y="1581"/>
                  </a:cubicBezTo>
                  <a:cubicBezTo>
                    <a:pt x="340" y="1565"/>
                    <a:pt x="340" y="1526"/>
                    <a:pt x="340" y="1510"/>
                  </a:cubicBezTo>
                  <a:cubicBezTo>
                    <a:pt x="332" y="1479"/>
                    <a:pt x="324" y="1439"/>
                    <a:pt x="332" y="1399"/>
                  </a:cubicBezTo>
                  <a:cubicBezTo>
                    <a:pt x="340" y="1360"/>
                    <a:pt x="371" y="1328"/>
                    <a:pt x="387" y="1312"/>
                  </a:cubicBezTo>
                  <a:cubicBezTo>
                    <a:pt x="387" y="1305"/>
                    <a:pt x="387" y="1305"/>
                    <a:pt x="387" y="1305"/>
                  </a:cubicBezTo>
                  <a:cubicBezTo>
                    <a:pt x="403" y="1289"/>
                    <a:pt x="419" y="1241"/>
                    <a:pt x="419" y="1194"/>
                  </a:cubicBezTo>
                  <a:cubicBezTo>
                    <a:pt x="411" y="1186"/>
                    <a:pt x="411" y="1178"/>
                    <a:pt x="411" y="1178"/>
                  </a:cubicBezTo>
                  <a:cubicBezTo>
                    <a:pt x="403" y="1178"/>
                    <a:pt x="403" y="1178"/>
                    <a:pt x="395" y="1186"/>
                  </a:cubicBezTo>
                  <a:cubicBezTo>
                    <a:pt x="387" y="1194"/>
                    <a:pt x="371" y="1194"/>
                    <a:pt x="364" y="1194"/>
                  </a:cubicBezTo>
                  <a:cubicBezTo>
                    <a:pt x="355" y="1194"/>
                    <a:pt x="355" y="1194"/>
                    <a:pt x="355" y="1194"/>
                  </a:cubicBezTo>
                  <a:cubicBezTo>
                    <a:pt x="332" y="1194"/>
                    <a:pt x="324" y="1178"/>
                    <a:pt x="316" y="1162"/>
                  </a:cubicBezTo>
                  <a:cubicBezTo>
                    <a:pt x="308" y="1146"/>
                    <a:pt x="292" y="1123"/>
                    <a:pt x="269" y="1115"/>
                  </a:cubicBezTo>
                  <a:cubicBezTo>
                    <a:pt x="245" y="1091"/>
                    <a:pt x="245" y="1083"/>
                    <a:pt x="245" y="1068"/>
                  </a:cubicBezTo>
                  <a:cubicBezTo>
                    <a:pt x="253" y="1052"/>
                    <a:pt x="253" y="1044"/>
                    <a:pt x="253" y="1028"/>
                  </a:cubicBezTo>
                  <a:cubicBezTo>
                    <a:pt x="245" y="988"/>
                    <a:pt x="237" y="988"/>
                    <a:pt x="213" y="973"/>
                  </a:cubicBezTo>
                  <a:cubicBezTo>
                    <a:pt x="205" y="965"/>
                    <a:pt x="205" y="965"/>
                    <a:pt x="197" y="957"/>
                  </a:cubicBezTo>
                  <a:cubicBezTo>
                    <a:pt x="166" y="941"/>
                    <a:pt x="166" y="917"/>
                    <a:pt x="174" y="901"/>
                  </a:cubicBezTo>
                  <a:cubicBezTo>
                    <a:pt x="174" y="886"/>
                    <a:pt x="174" y="870"/>
                    <a:pt x="174" y="862"/>
                  </a:cubicBezTo>
                  <a:cubicBezTo>
                    <a:pt x="166" y="838"/>
                    <a:pt x="158" y="838"/>
                    <a:pt x="142" y="830"/>
                  </a:cubicBezTo>
                  <a:cubicBezTo>
                    <a:pt x="134" y="830"/>
                    <a:pt x="118" y="822"/>
                    <a:pt x="111" y="815"/>
                  </a:cubicBezTo>
                  <a:cubicBezTo>
                    <a:pt x="102" y="806"/>
                    <a:pt x="95" y="799"/>
                    <a:pt x="95" y="791"/>
                  </a:cubicBezTo>
                  <a:cubicBezTo>
                    <a:pt x="79" y="783"/>
                    <a:pt x="63" y="767"/>
                    <a:pt x="63" y="743"/>
                  </a:cubicBezTo>
                  <a:cubicBezTo>
                    <a:pt x="63" y="728"/>
                    <a:pt x="71" y="720"/>
                    <a:pt x="71" y="704"/>
                  </a:cubicBezTo>
                  <a:cubicBezTo>
                    <a:pt x="79" y="680"/>
                    <a:pt x="79" y="664"/>
                    <a:pt x="79" y="641"/>
                  </a:cubicBezTo>
                  <a:cubicBezTo>
                    <a:pt x="79" y="617"/>
                    <a:pt x="55" y="577"/>
                    <a:pt x="31" y="546"/>
                  </a:cubicBezTo>
                  <a:cubicBezTo>
                    <a:pt x="24" y="522"/>
                    <a:pt x="8" y="506"/>
                    <a:pt x="8" y="490"/>
                  </a:cubicBezTo>
                  <a:cubicBezTo>
                    <a:pt x="0" y="475"/>
                    <a:pt x="8" y="451"/>
                    <a:pt x="8" y="427"/>
                  </a:cubicBezTo>
                  <a:cubicBezTo>
                    <a:pt x="16" y="419"/>
                    <a:pt x="16" y="403"/>
                    <a:pt x="16" y="395"/>
                  </a:cubicBezTo>
                  <a:cubicBezTo>
                    <a:pt x="24" y="364"/>
                    <a:pt x="39" y="277"/>
                    <a:pt x="55" y="237"/>
                  </a:cubicBezTo>
                  <a:cubicBezTo>
                    <a:pt x="71" y="198"/>
                    <a:pt x="71" y="95"/>
                    <a:pt x="71" y="71"/>
                  </a:cubicBezTo>
                  <a:cubicBezTo>
                    <a:pt x="71" y="56"/>
                    <a:pt x="79" y="32"/>
                    <a:pt x="79" y="8"/>
                  </a:cubicBezTo>
                  <a:cubicBezTo>
                    <a:pt x="79" y="0"/>
                    <a:pt x="79" y="0"/>
                    <a:pt x="79" y="0"/>
                  </a:cubicBezTo>
                  <a:cubicBezTo>
                    <a:pt x="87" y="8"/>
                    <a:pt x="87" y="8"/>
                    <a:pt x="87" y="8"/>
                  </a:cubicBezTo>
                  <a:cubicBezTo>
                    <a:pt x="1391" y="261"/>
                    <a:pt x="2656" y="443"/>
                    <a:pt x="3842" y="530"/>
                  </a:cubicBezTo>
                  <a:cubicBezTo>
                    <a:pt x="3850" y="530"/>
                    <a:pt x="3850" y="530"/>
                    <a:pt x="3850" y="530"/>
                  </a:cubicBezTo>
                  <a:cubicBezTo>
                    <a:pt x="3707" y="2388"/>
                    <a:pt x="3707" y="2388"/>
                    <a:pt x="3707" y="2388"/>
                  </a:cubicBezTo>
                  <a:cubicBezTo>
                    <a:pt x="3700" y="2388"/>
                    <a:pt x="3700" y="2388"/>
                    <a:pt x="3700" y="2388"/>
                  </a:cubicBezTo>
                  <a:cubicBezTo>
                    <a:pt x="3692" y="2388"/>
                    <a:pt x="3668" y="2396"/>
                    <a:pt x="3644" y="2396"/>
                  </a:cubicBezTo>
                  <a:close/>
                  <a:moveTo>
                    <a:pt x="1391" y="2143"/>
                  </a:moveTo>
                  <a:lnTo>
                    <a:pt x="1391" y="2143"/>
                  </a:lnTo>
                  <a:cubicBezTo>
                    <a:pt x="1391" y="2143"/>
                    <a:pt x="1447" y="2150"/>
                    <a:pt x="1565" y="2158"/>
                  </a:cubicBezTo>
                  <a:cubicBezTo>
                    <a:pt x="2047" y="2222"/>
                    <a:pt x="3328" y="2388"/>
                    <a:pt x="3644" y="2388"/>
                  </a:cubicBezTo>
                  <a:cubicBezTo>
                    <a:pt x="3668" y="2388"/>
                    <a:pt x="3684" y="2380"/>
                    <a:pt x="3700" y="2380"/>
                  </a:cubicBezTo>
                  <a:cubicBezTo>
                    <a:pt x="3842" y="538"/>
                    <a:pt x="3842" y="538"/>
                    <a:pt x="3842" y="538"/>
                  </a:cubicBezTo>
                  <a:cubicBezTo>
                    <a:pt x="2656" y="451"/>
                    <a:pt x="1391" y="269"/>
                    <a:pt x="87" y="16"/>
                  </a:cubicBezTo>
                  <a:cubicBezTo>
                    <a:pt x="79" y="32"/>
                    <a:pt x="79" y="63"/>
                    <a:pt x="79" y="71"/>
                  </a:cubicBezTo>
                  <a:cubicBezTo>
                    <a:pt x="79" y="103"/>
                    <a:pt x="79" y="198"/>
                    <a:pt x="63" y="237"/>
                  </a:cubicBezTo>
                  <a:cubicBezTo>
                    <a:pt x="47" y="277"/>
                    <a:pt x="31" y="364"/>
                    <a:pt x="24" y="395"/>
                  </a:cubicBezTo>
                  <a:cubicBezTo>
                    <a:pt x="24" y="403"/>
                    <a:pt x="24" y="419"/>
                    <a:pt x="16" y="427"/>
                  </a:cubicBezTo>
                  <a:cubicBezTo>
                    <a:pt x="8" y="451"/>
                    <a:pt x="8" y="467"/>
                    <a:pt x="16" y="490"/>
                  </a:cubicBezTo>
                  <a:cubicBezTo>
                    <a:pt x="16" y="506"/>
                    <a:pt x="31" y="522"/>
                    <a:pt x="39" y="538"/>
                  </a:cubicBezTo>
                  <a:cubicBezTo>
                    <a:pt x="63" y="577"/>
                    <a:pt x="87" y="617"/>
                    <a:pt x="87" y="641"/>
                  </a:cubicBezTo>
                  <a:cubicBezTo>
                    <a:pt x="87" y="664"/>
                    <a:pt x="87" y="680"/>
                    <a:pt x="79" y="704"/>
                  </a:cubicBezTo>
                  <a:cubicBezTo>
                    <a:pt x="71" y="720"/>
                    <a:pt x="71" y="735"/>
                    <a:pt x="71" y="743"/>
                  </a:cubicBezTo>
                  <a:cubicBezTo>
                    <a:pt x="71" y="767"/>
                    <a:pt x="79" y="775"/>
                    <a:pt x="95" y="791"/>
                  </a:cubicBezTo>
                  <a:cubicBezTo>
                    <a:pt x="102" y="791"/>
                    <a:pt x="111" y="799"/>
                    <a:pt x="118" y="806"/>
                  </a:cubicBezTo>
                  <a:cubicBezTo>
                    <a:pt x="126" y="822"/>
                    <a:pt x="134" y="822"/>
                    <a:pt x="142" y="822"/>
                  </a:cubicBezTo>
                  <a:cubicBezTo>
                    <a:pt x="158" y="830"/>
                    <a:pt x="174" y="830"/>
                    <a:pt x="182" y="862"/>
                  </a:cubicBezTo>
                  <a:cubicBezTo>
                    <a:pt x="182" y="870"/>
                    <a:pt x="182" y="886"/>
                    <a:pt x="182" y="901"/>
                  </a:cubicBezTo>
                  <a:cubicBezTo>
                    <a:pt x="174" y="917"/>
                    <a:pt x="174" y="941"/>
                    <a:pt x="197" y="949"/>
                  </a:cubicBezTo>
                  <a:cubicBezTo>
                    <a:pt x="205" y="957"/>
                    <a:pt x="213" y="957"/>
                    <a:pt x="221" y="965"/>
                  </a:cubicBezTo>
                  <a:cubicBezTo>
                    <a:pt x="245" y="981"/>
                    <a:pt x="253" y="988"/>
                    <a:pt x="261" y="1028"/>
                  </a:cubicBezTo>
                  <a:cubicBezTo>
                    <a:pt x="261" y="1044"/>
                    <a:pt x="261" y="1059"/>
                    <a:pt x="253" y="1068"/>
                  </a:cubicBezTo>
                  <a:cubicBezTo>
                    <a:pt x="253" y="1083"/>
                    <a:pt x="253" y="1083"/>
                    <a:pt x="277" y="1107"/>
                  </a:cubicBezTo>
                  <a:cubicBezTo>
                    <a:pt x="300" y="1123"/>
                    <a:pt x="308" y="1139"/>
                    <a:pt x="324" y="1154"/>
                  </a:cubicBezTo>
                  <a:cubicBezTo>
                    <a:pt x="332" y="1170"/>
                    <a:pt x="340" y="1186"/>
                    <a:pt x="355" y="1186"/>
                  </a:cubicBezTo>
                  <a:cubicBezTo>
                    <a:pt x="355" y="1194"/>
                    <a:pt x="355" y="1194"/>
                    <a:pt x="364" y="1194"/>
                  </a:cubicBezTo>
                  <a:cubicBezTo>
                    <a:pt x="371" y="1194"/>
                    <a:pt x="379" y="1186"/>
                    <a:pt x="387" y="1178"/>
                  </a:cubicBezTo>
                  <a:cubicBezTo>
                    <a:pt x="395" y="1178"/>
                    <a:pt x="403" y="1170"/>
                    <a:pt x="411" y="1170"/>
                  </a:cubicBezTo>
                  <a:cubicBezTo>
                    <a:pt x="419" y="1170"/>
                    <a:pt x="419" y="1186"/>
                    <a:pt x="419" y="1194"/>
                  </a:cubicBezTo>
                  <a:cubicBezTo>
                    <a:pt x="427" y="1233"/>
                    <a:pt x="411" y="1289"/>
                    <a:pt x="395" y="1312"/>
                  </a:cubicBezTo>
                  <a:cubicBezTo>
                    <a:pt x="387" y="1312"/>
                    <a:pt x="387" y="1312"/>
                    <a:pt x="387" y="1312"/>
                  </a:cubicBezTo>
                  <a:cubicBezTo>
                    <a:pt x="371" y="1336"/>
                    <a:pt x="348" y="1368"/>
                    <a:pt x="340" y="1399"/>
                  </a:cubicBezTo>
                  <a:cubicBezTo>
                    <a:pt x="332" y="1439"/>
                    <a:pt x="340" y="1479"/>
                    <a:pt x="348" y="1502"/>
                  </a:cubicBezTo>
                  <a:cubicBezTo>
                    <a:pt x="348" y="1526"/>
                    <a:pt x="348" y="1565"/>
                    <a:pt x="332" y="1581"/>
                  </a:cubicBezTo>
                  <a:cubicBezTo>
                    <a:pt x="332" y="1589"/>
                    <a:pt x="324" y="1589"/>
                    <a:pt x="324" y="1589"/>
                  </a:cubicBezTo>
                  <a:cubicBezTo>
                    <a:pt x="316" y="1589"/>
                    <a:pt x="316" y="1589"/>
                    <a:pt x="316" y="1589"/>
                  </a:cubicBezTo>
                  <a:cubicBezTo>
                    <a:pt x="308" y="1589"/>
                    <a:pt x="308" y="1589"/>
                    <a:pt x="308" y="1589"/>
                  </a:cubicBezTo>
                  <a:cubicBezTo>
                    <a:pt x="300" y="1589"/>
                    <a:pt x="292" y="1589"/>
                    <a:pt x="284" y="1597"/>
                  </a:cubicBezTo>
                  <a:cubicBezTo>
                    <a:pt x="284" y="1597"/>
                    <a:pt x="284" y="1605"/>
                    <a:pt x="284" y="1613"/>
                  </a:cubicBezTo>
                  <a:cubicBezTo>
                    <a:pt x="284" y="1645"/>
                    <a:pt x="277" y="1668"/>
                    <a:pt x="269" y="1684"/>
                  </a:cubicBezTo>
                  <a:lnTo>
                    <a:pt x="269" y="1684"/>
                  </a:lnTo>
                  <a:cubicBezTo>
                    <a:pt x="269" y="1692"/>
                    <a:pt x="269" y="1692"/>
                    <a:pt x="277" y="1692"/>
                  </a:cubicBezTo>
                  <a:cubicBezTo>
                    <a:pt x="284" y="1700"/>
                    <a:pt x="292" y="1700"/>
                    <a:pt x="308" y="1708"/>
                  </a:cubicBezTo>
                  <a:cubicBezTo>
                    <a:pt x="316" y="1716"/>
                    <a:pt x="316" y="1723"/>
                    <a:pt x="316" y="1723"/>
                  </a:cubicBezTo>
                  <a:cubicBezTo>
                    <a:pt x="316" y="1732"/>
                    <a:pt x="316" y="1732"/>
                    <a:pt x="316" y="1739"/>
                  </a:cubicBezTo>
                  <a:cubicBezTo>
                    <a:pt x="316" y="1732"/>
                    <a:pt x="324" y="1732"/>
                    <a:pt x="332" y="1732"/>
                  </a:cubicBezTo>
                  <a:cubicBezTo>
                    <a:pt x="395" y="1723"/>
                    <a:pt x="411" y="1716"/>
                    <a:pt x="435" y="1692"/>
                  </a:cubicBezTo>
                  <a:cubicBezTo>
                    <a:pt x="450" y="1676"/>
                    <a:pt x="482" y="1660"/>
                    <a:pt x="498" y="1660"/>
                  </a:cubicBezTo>
                  <a:cubicBezTo>
                    <a:pt x="506" y="1660"/>
                    <a:pt x="522" y="1668"/>
                    <a:pt x="522" y="1684"/>
                  </a:cubicBezTo>
                  <a:cubicBezTo>
                    <a:pt x="522" y="1708"/>
                    <a:pt x="522" y="1723"/>
                    <a:pt x="514" y="1739"/>
                  </a:cubicBezTo>
                  <a:cubicBezTo>
                    <a:pt x="506" y="1755"/>
                    <a:pt x="506" y="1779"/>
                    <a:pt x="514" y="1795"/>
                  </a:cubicBezTo>
                  <a:cubicBezTo>
                    <a:pt x="514" y="1803"/>
                    <a:pt x="514" y="1803"/>
                    <a:pt x="514" y="1810"/>
                  </a:cubicBezTo>
                  <a:cubicBezTo>
                    <a:pt x="529" y="1842"/>
                    <a:pt x="537" y="1866"/>
                    <a:pt x="561" y="1898"/>
                  </a:cubicBezTo>
                  <a:cubicBezTo>
                    <a:pt x="593" y="1937"/>
                    <a:pt x="593" y="1976"/>
                    <a:pt x="585" y="2024"/>
                  </a:cubicBezTo>
                  <a:cubicBezTo>
                    <a:pt x="577" y="2032"/>
                    <a:pt x="577" y="2040"/>
                    <a:pt x="569" y="2048"/>
                  </a:cubicBezTo>
                  <a:cubicBezTo>
                    <a:pt x="569" y="2063"/>
                    <a:pt x="561" y="2071"/>
                    <a:pt x="561" y="2079"/>
                  </a:cubicBezTo>
                  <a:cubicBezTo>
                    <a:pt x="569" y="2087"/>
                    <a:pt x="577" y="2095"/>
                    <a:pt x="601" y="2095"/>
                  </a:cubicBezTo>
                  <a:cubicBezTo>
                    <a:pt x="656" y="2111"/>
                    <a:pt x="672" y="2127"/>
                    <a:pt x="672" y="2174"/>
                  </a:cubicBezTo>
                  <a:cubicBezTo>
                    <a:pt x="672" y="2214"/>
                    <a:pt x="695" y="2277"/>
                    <a:pt x="703" y="2293"/>
                  </a:cubicBezTo>
                  <a:cubicBezTo>
                    <a:pt x="711" y="2300"/>
                    <a:pt x="711" y="2309"/>
                    <a:pt x="711" y="2316"/>
                  </a:cubicBezTo>
                  <a:cubicBezTo>
                    <a:pt x="719" y="2324"/>
                    <a:pt x="719" y="2332"/>
                    <a:pt x="727" y="2332"/>
                  </a:cubicBezTo>
                  <a:cubicBezTo>
                    <a:pt x="727" y="2332"/>
                    <a:pt x="727" y="2332"/>
                    <a:pt x="735" y="2324"/>
                  </a:cubicBezTo>
                  <a:cubicBezTo>
                    <a:pt x="743" y="2316"/>
                    <a:pt x="743" y="2309"/>
                    <a:pt x="743" y="2309"/>
                  </a:cubicBezTo>
                  <a:cubicBezTo>
                    <a:pt x="759" y="2285"/>
                    <a:pt x="767" y="2277"/>
                    <a:pt x="790" y="2285"/>
                  </a:cubicBezTo>
                  <a:cubicBezTo>
                    <a:pt x="806" y="2293"/>
                    <a:pt x="814" y="2293"/>
                    <a:pt x="822" y="2300"/>
                  </a:cubicBezTo>
                  <a:cubicBezTo>
                    <a:pt x="838" y="2309"/>
                    <a:pt x="846" y="2309"/>
                    <a:pt x="861" y="2309"/>
                  </a:cubicBezTo>
                  <a:cubicBezTo>
                    <a:pt x="877" y="2316"/>
                    <a:pt x="885" y="2300"/>
                    <a:pt x="901" y="2293"/>
                  </a:cubicBezTo>
                  <a:cubicBezTo>
                    <a:pt x="901" y="2293"/>
                    <a:pt x="909" y="2285"/>
                    <a:pt x="917" y="2285"/>
                  </a:cubicBezTo>
                  <a:lnTo>
                    <a:pt x="917" y="2285"/>
                  </a:lnTo>
                  <a:cubicBezTo>
                    <a:pt x="925" y="2277"/>
                    <a:pt x="933" y="2277"/>
                    <a:pt x="948" y="2277"/>
                  </a:cubicBezTo>
                  <a:cubicBezTo>
                    <a:pt x="956" y="2277"/>
                    <a:pt x="972" y="2277"/>
                    <a:pt x="988" y="2293"/>
                  </a:cubicBezTo>
                  <a:cubicBezTo>
                    <a:pt x="1012" y="2309"/>
                    <a:pt x="1028" y="2316"/>
                    <a:pt x="1051" y="2316"/>
                  </a:cubicBezTo>
                  <a:cubicBezTo>
                    <a:pt x="1059" y="2316"/>
                    <a:pt x="1059" y="2316"/>
                    <a:pt x="1067" y="2316"/>
                  </a:cubicBezTo>
                  <a:cubicBezTo>
                    <a:pt x="1083" y="2309"/>
                    <a:pt x="1091" y="2309"/>
                    <a:pt x="1091" y="2309"/>
                  </a:cubicBezTo>
                  <a:cubicBezTo>
                    <a:pt x="1091" y="2300"/>
                    <a:pt x="1099" y="2300"/>
                    <a:pt x="1099" y="2300"/>
                  </a:cubicBezTo>
                  <a:cubicBezTo>
                    <a:pt x="1107" y="2300"/>
                    <a:pt x="1114" y="2300"/>
                    <a:pt x="1122" y="2309"/>
                  </a:cubicBezTo>
                  <a:cubicBezTo>
                    <a:pt x="1146" y="2324"/>
                    <a:pt x="1138" y="2340"/>
                    <a:pt x="1138" y="2348"/>
                  </a:cubicBezTo>
                  <a:cubicBezTo>
                    <a:pt x="1146" y="2348"/>
                    <a:pt x="1146" y="2340"/>
                    <a:pt x="1154" y="2332"/>
                  </a:cubicBezTo>
                  <a:cubicBezTo>
                    <a:pt x="1178" y="2316"/>
                    <a:pt x="1186" y="2285"/>
                    <a:pt x="1194" y="2269"/>
                  </a:cubicBezTo>
                  <a:cubicBezTo>
                    <a:pt x="1201" y="2245"/>
                    <a:pt x="1209" y="2237"/>
                    <a:pt x="1217" y="2237"/>
                  </a:cubicBezTo>
                  <a:cubicBezTo>
                    <a:pt x="1225" y="2237"/>
                    <a:pt x="1225" y="2237"/>
                    <a:pt x="1225" y="2237"/>
                  </a:cubicBezTo>
                  <a:cubicBezTo>
                    <a:pt x="1233" y="2237"/>
                    <a:pt x="1241" y="2245"/>
                    <a:pt x="1241" y="2245"/>
                  </a:cubicBezTo>
                  <a:cubicBezTo>
                    <a:pt x="1272" y="2261"/>
                    <a:pt x="1288" y="2269"/>
                    <a:pt x="1296" y="2309"/>
                  </a:cubicBezTo>
                  <a:cubicBezTo>
                    <a:pt x="1304" y="2340"/>
                    <a:pt x="1312" y="2356"/>
                    <a:pt x="1336" y="2364"/>
                  </a:cubicBezTo>
                  <a:cubicBezTo>
                    <a:pt x="1360" y="2190"/>
                    <a:pt x="1360" y="2190"/>
                    <a:pt x="1360" y="2190"/>
                  </a:cubicBezTo>
                  <a:cubicBezTo>
                    <a:pt x="1360" y="2182"/>
                    <a:pt x="1367" y="2143"/>
                    <a:pt x="1391" y="2143"/>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98" name="Freeform 289"/>
            <p:cNvSpPr>
              <a:spLocks noChangeArrowheads="1"/>
            </p:cNvSpPr>
            <p:nvPr/>
          </p:nvSpPr>
          <p:spPr bwMode="auto">
            <a:xfrm>
              <a:off x="9565059" y="4500772"/>
              <a:ext cx="1382306" cy="1127183"/>
            </a:xfrm>
            <a:custGeom>
              <a:avLst/>
              <a:gdLst>
                <a:gd name="T0" fmla="*/ 316 w 2626"/>
                <a:gd name="T1" fmla="*/ 0 h 2143"/>
                <a:gd name="T2" fmla="*/ 316 w 2626"/>
                <a:gd name="T3" fmla="*/ 0 h 2143"/>
                <a:gd name="T4" fmla="*/ 292 w 2626"/>
                <a:gd name="T5" fmla="*/ 47 h 2143"/>
                <a:gd name="T6" fmla="*/ 71 w 2626"/>
                <a:gd name="T7" fmla="*/ 1407 h 2143"/>
                <a:gd name="T8" fmla="*/ 0 w 2626"/>
                <a:gd name="T9" fmla="*/ 1857 h 2143"/>
                <a:gd name="T10" fmla="*/ 696 w 2626"/>
                <a:gd name="T11" fmla="*/ 1944 h 2143"/>
                <a:gd name="T12" fmla="*/ 719 w 2626"/>
                <a:gd name="T13" fmla="*/ 1968 h 2143"/>
                <a:gd name="T14" fmla="*/ 719 w 2626"/>
                <a:gd name="T15" fmla="*/ 1944 h 2143"/>
                <a:gd name="T16" fmla="*/ 2498 w 2626"/>
                <a:gd name="T17" fmla="*/ 2142 h 2143"/>
                <a:gd name="T18" fmla="*/ 2625 w 2626"/>
                <a:gd name="T19" fmla="*/ 245 h 2143"/>
                <a:gd name="T20" fmla="*/ 316 w 2626"/>
                <a:gd name="T21" fmla="*/ 0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6" h="2143">
                  <a:moveTo>
                    <a:pt x="316" y="0"/>
                  </a:moveTo>
                  <a:lnTo>
                    <a:pt x="316" y="0"/>
                  </a:lnTo>
                  <a:cubicBezTo>
                    <a:pt x="292" y="0"/>
                    <a:pt x="292" y="47"/>
                    <a:pt x="292" y="47"/>
                  </a:cubicBezTo>
                  <a:cubicBezTo>
                    <a:pt x="71" y="1407"/>
                    <a:pt x="71" y="1407"/>
                    <a:pt x="71" y="1407"/>
                  </a:cubicBezTo>
                  <a:cubicBezTo>
                    <a:pt x="0" y="1857"/>
                    <a:pt x="0" y="1857"/>
                    <a:pt x="0" y="1857"/>
                  </a:cubicBezTo>
                  <a:cubicBezTo>
                    <a:pt x="696" y="1944"/>
                    <a:pt x="696" y="1944"/>
                    <a:pt x="696" y="1944"/>
                  </a:cubicBezTo>
                  <a:cubicBezTo>
                    <a:pt x="719" y="1968"/>
                    <a:pt x="719" y="1968"/>
                    <a:pt x="719" y="1968"/>
                  </a:cubicBezTo>
                  <a:cubicBezTo>
                    <a:pt x="719" y="1944"/>
                    <a:pt x="719" y="1944"/>
                    <a:pt x="719" y="1944"/>
                  </a:cubicBezTo>
                  <a:cubicBezTo>
                    <a:pt x="719" y="1944"/>
                    <a:pt x="1771" y="2087"/>
                    <a:pt x="2498" y="2142"/>
                  </a:cubicBezTo>
                  <a:cubicBezTo>
                    <a:pt x="2625" y="245"/>
                    <a:pt x="2625" y="245"/>
                    <a:pt x="2625" y="245"/>
                  </a:cubicBezTo>
                  <a:cubicBezTo>
                    <a:pt x="2411" y="276"/>
                    <a:pt x="340" y="0"/>
                    <a:pt x="316"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199" name="Freeform 290"/>
            <p:cNvSpPr>
              <a:spLocks noChangeArrowheads="1"/>
            </p:cNvSpPr>
            <p:nvPr/>
          </p:nvSpPr>
          <p:spPr bwMode="auto">
            <a:xfrm>
              <a:off x="9565059" y="4500772"/>
              <a:ext cx="1384626" cy="1131821"/>
            </a:xfrm>
            <a:custGeom>
              <a:avLst/>
              <a:gdLst>
                <a:gd name="T0" fmla="*/ 2498 w 2633"/>
                <a:gd name="T1" fmla="*/ 2150 h 2151"/>
                <a:gd name="T2" fmla="*/ 2498 w 2633"/>
                <a:gd name="T3" fmla="*/ 2150 h 2151"/>
                <a:gd name="T4" fmla="*/ 2498 w 2633"/>
                <a:gd name="T5" fmla="*/ 2150 h 2151"/>
                <a:gd name="T6" fmla="*/ 719 w 2633"/>
                <a:gd name="T7" fmla="*/ 1944 h 2151"/>
                <a:gd name="T8" fmla="*/ 719 w 2633"/>
                <a:gd name="T9" fmla="*/ 1976 h 2151"/>
                <a:gd name="T10" fmla="*/ 696 w 2633"/>
                <a:gd name="T11" fmla="*/ 1944 h 2151"/>
                <a:gd name="T12" fmla="*/ 0 w 2633"/>
                <a:gd name="T13" fmla="*/ 1865 h 2151"/>
                <a:gd name="T14" fmla="*/ 63 w 2633"/>
                <a:gd name="T15" fmla="*/ 1407 h 2151"/>
                <a:gd name="T16" fmla="*/ 285 w 2633"/>
                <a:gd name="T17" fmla="*/ 47 h 2151"/>
                <a:gd name="T18" fmla="*/ 316 w 2633"/>
                <a:gd name="T19" fmla="*/ 0 h 2151"/>
                <a:gd name="T20" fmla="*/ 490 w 2633"/>
                <a:gd name="T21" fmla="*/ 15 h 2151"/>
                <a:gd name="T22" fmla="*/ 2569 w 2633"/>
                <a:gd name="T23" fmla="*/ 245 h 2151"/>
                <a:gd name="T24" fmla="*/ 2625 w 2633"/>
                <a:gd name="T25" fmla="*/ 237 h 2151"/>
                <a:gd name="T26" fmla="*/ 2632 w 2633"/>
                <a:gd name="T27" fmla="*/ 237 h 2151"/>
                <a:gd name="T28" fmla="*/ 2632 w 2633"/>
                <a:gd name="T29" fmla="*/ 245 h 2151"/>
                <a:gd name="T30" fmla="*/ 2498 w 2633"/>
                <a:gd name="T31" fmla="*/ 2150 h 2151"/>
                <a:gd name="T32" fmla="*/ 719 w 2633"/>
                <a:gd name="T33" fmla="*/ 1936 h 2151"/>
                <a:gd name="T34" fmla="*/ 719 w 2633"/>
                <a:gd name="T35" fmla="*/ 1936 h 2151"/>
                <a:gd name="T36" fmla="*/ 719 w 2633"/>
                <a:gd name="T37" fmla="*/ 1936 h 2151"/>
                <a:gd name="T38" fmla="*/ 2490 w 2633"/>
                <a:gd name="T39" fmla="*/ 2142 h 2151"/>
                <a:gd name="T40" fmla="*/ 2625 w 2633"/>
                <a:gd name="T41" fmla="*/ 245 h 2151"/>
                <a:gd name="T42" fmla="*/ 2569 w 2633"/>
                <a:gd name="T43" fmla="*/ 253 h 2151"/>
                <a:gd name="T44" fmla="*/ 490 w 2633"/>
                <a:gd name="T45" fmla="*/ 23 h 2151"/>
                <a:gd name="T46" fmla="*/ 316 w 2633"/>
                <a:gd name="T47" fmla="*/ 7 h 2151"/>
                <a:gd name="T48" fmla="*/ 292 w 2633"/>
                <a:gd name="T49" fmla="*/ 47 h 2151"/>
                <a:gd name="T50" fmla="*/ 71 w 2633"/>
                <a:gd name="T51" fmla="*/ 1407 h 2151"/>
                <a:gd name="T52" fmla="*/ 8 w 2633"/>
                <a:gd name="T53" fmla="*/ 1857 h 2151"/>
                <a:gd name="T54" fmla="*/ 696 w 2633"/>
                <a:gd name="T55" fmla="*/ 1936 h 2151"/>
                <a:gd name="T56" fmla="*/ 712 w 2633"/>
                <a:gd name="T57" fmla="*/ 1960 h 2151"/>
                <a:gd name="T58" fmla="*/ 719 w 2633"/>
                <a:gd name="T59" fmla="*/ 1936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33" h="2151">
                  <a:moveTo>
                    <a:pt x="2498" y="2150"/>
                  </a:moveTo>
                  <a:lnTo>
                    <a:pt x="2498" y="2150"/>
                  </a:lnTo>
                  <a:lnTo>
                    <a:pt x="2498" y="2150"/>
                  </a:lnTo>
                  <a:cubicBezTo>
                    <a:pt x="1795" y="2087"/>
                    <a:pt x="790" y="1960"/>
                    <a:pt x="719" y="1944"/>
                  </a:cubicBezTo>
                  <a:cubicBezTo>
                    <a:pt x="719" y="1976"/>
                    <a:pt x="719" y="1976"/>
                    <a:pt x="719" y="1976"/>
                  </a:cubicBezTo>
                  <a:cubicBezTo>
                    <a:pt x="696" y="1944"/>
                    <a:pt x="696" y="1944"/>
                    <a:pt x="696" y="1944"/>
                  </a:cubicBezTo>
                  <a:cubicBezTo>
                    <a:pt x="0" y="1865"/>
                    <a:pt x="0" y="1865"/>
                    <a:pt x="0" y="1865"/>
                  </a:cubicBezTo>
                  <a:cubicBezTo>
                    <a:pt x="63" y="1407"/>
                    <a:pt x="63" y="1407"/>
                    <a:pt x="63" y="1407"/>
                  </a:cubicBezTo>
                  <a:cubicBezTo>
                    <a:pt x="285" y="47"/>
                    <a:pt x="285" y="47"/>
                    <a:pt x="285" y="47"/>
                  </a:cubicBezTo>
                  <a:cubicBezTo>
                    <a:pt x="285" y="39"/>
                    <a:pt x="292" y="0"/>
                    <a:pt x="316" y="0"/>
                  </a:cubicBezTo>
                  <a:cubicBezTo>
                    <a:pt x="316" y="0"/>
                    <a:pt x="372" y="7"/>
                    <a:pt x="490" y="15"/>
                  </a:cubicBezTo>
                  <a:cubicBezTo>
                    <a:pt x="972" y="79"/>
                    <a:pt x="2253" y="245"/>
                    <a:pt x="2569" y="245"/>
                  </a:cubicBezTo>
                  <a:cubicBezTo>
                    <a:pt x="2593" y="245"/>
                    <a:pt x="2617" y="237"/>
                    <a:pt x="2625" y="237"/>
                  </a:cubicBezTo>
                  <a:cubicBezTo>
                    <a:pt x="2632" y="237"/>
                    <a:pt x="2632" y="237"/>
                    <a:pt x="2632" y="237"/>
                  </a:cubicBezTo>
                  <a:cubicBezTo>
                    <a:pt x="2632" y="245"/>
                    <a:pt x="2632" y="245"/>
                    <a:pt x="2632" y="245"/>
                  </a:cubicBezTo>
                  <a:lnTo>
                    <a:pt x="2498" y="2150"/>
                  </a:lnTo>
                  <a:close/>
                  <a:moveTo>
                    <a:pt x="719" y="1936"/>
                  </a:moveTo>
                  <a:lnTo>
                    <a:pt x="719" y="1936"/>
                  </a:lnTo>
                  <a:lnTo>
                    <a:pt x="719" y="1936"/>
                  </a:lnTo>
                  <a:cubicBezTo>
                    <a:pt x="727" y="1944"/>
                    <a:pt x="1771" y="2079"/>
                    <a:pt x="2490" y="2142"/>
                  </a:cubicBezTo>
                  <a:cubicBezTo>
                    <a:pt x="2625" y="245"/>
                    <a:pt x="2625" y="245"/>
                    <a:pt x="2625" y="245"/>
                  </a:cubicBezTo>
                  <a:cubicBezTo>
                    <a:pt x="2609" y="245"/>
                    <a:pt x="2593" y="253"/>
                    <a:pt x="2569" y="253"/>
                  </a:cubicBezTo>
                  <a:cubicBezTo>
                    <a:pt x="2253" y="253"/>
                    <a:pt x="972" y="86"/>
                    <a:pt x="490" y="23"/>
                  </a:cubicBezTo>
                  <a:cubicBezTo>
                    <a:pt x="387" y="15"/>
                    <a:pt x="316" y="7"/>
                    <a:pt x="316" y="7"/>
                  </a:cubicBezTo>
                  <a:cubicBezTo>
                    <a:pt x="300" y="7"/>
                    <a:pt x="292" y="39"/>
                    <a:pt x="292" y="47"/>
                  </a:cubicBezTo>
                  <a:cubicBezTo>
                    <a:pt x="71" y="1407"/>
                    <a:pt x="71" y="1407"/>
                    <a:pt x="71" y="1407"/>
                  </a:cubicBezTo>
                  <a:cubicBezTo>
                    <a:pt x="8" y="1857"/>
                    <a:pt x="8" y="1857"/>
                    <a:pt x="8" y="1857"/>
                  </a:cubicBezTo>
                  <a:cubicBezTo>
                    <a:pt x="696" y="1936"/>
                    <a:pt x="696" y="1936"/>
                    <a:pt x="696" y="1936"/>
                  </a:cubicBezTo>
                  <a:cubicBezTo>
                    <a:pt x="712" y="1960"/>
                    <a:pt x="712" y="1960"/>
                    <a:pt x="712" y="1960"/>
                  </a:cubicBezTo>
                  <a:lnTo>
                    <a:pt x="719" y="1936"/>
                  </a:ln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00" name="Freeform 307"/>
            <p:cNvSpPr>
              <a:spLocks noChangeArrowheads="1"/>
            </p:cNvSpPr>
            <p:nvPr/>
          </p:nvSpPr>
          <p:spPr bwMode="auto">
            <a:xfrm>
              <a:off x="10961281" y="3651906"/>
              <a:ext cx="1301131" cy="807118"/>
            </a:xfrm>
            <a:custGeom>
              <a:avLst/>
              <a:gdLst>
                <a:gd name="T0" fmla="*/ 2466 w 2475"/>
                <a:gd name="T1" fmla="*/ 1518 h 1534"/>
                <a:gd name="T2" fmla="*/ 2466 w 2475"/>
                <a:gd name="T3" fmla="*/ 1518 h 1534"/>
                <a:gd name="T4" fmla="*/ 2466 w 2475"/>
                <a:gd name="T5" fmla="*/ 1486 h 1534"/>
                <a:gd name="T6" fmla="*/ 2458 w 2475"/>
                <a:gd name="T7" fmla="*/ 1320 h 1534"/>
                <a:gd name="T8" fmla="*/ 2411 w 2475"/>
                <a:gd name="T9" fmla="*/ 1265 h 1534"/>
                <a:gd name="T10" fmla="*/ 2380 w 2475"/>
                <a:gd name="T11" fmla="*/ 1043 h 1534"/>
                <a:gd name="T12" fmla="*/ 2372 w 2475"/>
                <a:gd name="T13" fmla="*/ 893 h 1534"/>
                <a:gd name="T14" fmla="*/ 2372 w 2475"/>
                <a:gd name="T15" fmla="*/ 711 h 1534"/>
                <a:gd name="T16" fmla="*/ 2285 w 2475"/>
                <a:gd name="T17" fmla="*/ 466 h 1534"/>
                <a:gd name="T18" fmla="*/ 2301 w 2475"/>
                <a:gd name="T19" fmla="*/ 253 h 1534"/>
                <a:gd name="T20" fmla="*/ 2285 w 2475"/>
                <a:gd name="T21" fmla="*/ 174 h 1534"/>
                <a:gd name="T22" fmla="*/ 2253 w 2475"/>
                <a:gd name="T23" fmla="*/ 63 h 1534"/>
                <a:gd name="T24" fmla="*/ 111 w 2475"/>
                <a:gd name="T25" fmla="*/ 0 h 1534"/>
                <a:gd name="T26" fmla="*/ 0 w 2475"/>
                <a:gd name="T27" fmla="*/ 1423 h 1534"/>
                <a:gd name="T28" fmla="*/ 2466 w 2475"/>
                <a:gd name="T29" fmla="*/ 151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5" h="1534">
                  <a:moveTo>
                    <a:pt x="2466" y="1518"/>
                  </a:moveTo>
                  <a:lnTo>
                    <a:pt x="2466" y="1518"/>
                  </a:lnTo>
                  <a:cubicBezTo>
                    <a:pt x="2466" y="1502"/>
                    <a:pt x="2474" y="1494"/>
                    <a:pt x="2466" y="1486"/>
                  </a:cubicBezTo>
                  <a:cubicBezTo>
                    <a:pt x="2458" y="1439"/>
                    <a:pt x="2474" y="1336"/>
                    <a:pt x="2458" y="1320"/>
                  </a:cubicBezTo>
                  <a:cubicBezTo>
                    <a:pt x="2443" y="1296"/>
                    <a:pt x="2411" y="1296"/>
                    <a:pt x="2411" y="1265"/>
                  </a:cubicBezTo>
                  <a:cubicBezTo>
                    <a:pt x="2411" y="1225"/>
                    <a:pt x="2380" y="1099"/>
                    <a:pt x="2380" y="1043"/>
                  </a:cubicBezTo>
                  <a:cubicBezTo>
                    <a:pt x="2380" y="996"/>
                    <a:pt x="2364" y="964"/>
                    <a:pt x="2372" y="893"/>
                  </a:cubicBezTo>
                  <a:cubicBezTo>
                    <a:pt x="2380" y="822"/>
                    <a:pt x="2396" y="743"/>
                    <a:pt x="2372" y="711"/>
                  </a:cubicBezTo>
                  <a:cubicBezTo>
                    <a:pt x="2356" y="680"/>
                    <a:pt x="2316" y="561"/>
                    <a:pt x="2285" y="466"/>
                  </a:cubicBezTo>
                  <a:cubicBezTo>
                    <a:pt x="2253" y="371"/>
                    <a:pt x="2293" y="269"/>
                    <a:pt x="2301" y="253"/>
                  </a:cubicBezTo>
                  <a:cubicBezTo>
                    <a:pt x="2309" y="229"/>
                    <a:pt x="2309" y="205"/>
                    <a:pt x="2285" y="174"/>
                  </a:cubicBezTo>
                  <a:cubicBezTo>
                    <a:pt x="2269" y="158"/>
                    <a:pt x="2253" y="103"/>
                    <a:pt x="2253" y="63"/>
                  </a:cubicBezTo>
                  <a:cubicBezTo>
                    <a:pt x="1542" y="79"/>
                    <a:pt x="814" y="55"/>
                    <a:pt x="111" y="0"/>
                  </a:cubicBezTo>
                  <a:cubicBezTo>
                    <a:pt x="0" y="1423"/>
                    <a:pt x="0" y="1423"/>
                    <a:pt x="0" y="1423"/>
                  </a:cubicBezTo>
                  <a:cubicBezTo>
                    <a:pt x="222" y="1439"/>
                    <a:pt x="1850" y="1533"/>
                    <a:pt x="2466" y="1518"/>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01" name="Freeform 308"/>
            <p:cNvSpPr>
              <a:spLocks noChangeArrowheads="1"/>
            </p:cNvSpPr>
            <p:nvPr/>
          </p:nvSpPr>
          <p:spPr bwMode="auto">
            <a:xfrm>
              <a:off x="10961281" y="3651906"/>
              <a:ext cx="1301131" cy="802480"/>
            </a:xfrm>
            <a:custGeom>
              <a:avLst/>
              <a:gdLst>
                <a:gd name="T0" fmla="*/ 2340 w 2475"/>
                <a:gd name="T1" fmla="*/ 1526 h 1527"/>
                <a:gd name="T2" fmla="*/ 2340 w 2475"/>
                <a:gd name="T3" fmla="*/ 1526 h 1527"/>
                <a:gd name="T4" fmla="*/ 2340 w 2475"/>
                <a:gd name="T5" fmla="*/ 1526 h 1527"/>
                <a:gd name="T6" fmla="*/ 0 w 2475"/>
                <a:gd name="T7" fmla="*/ 1431 h 1527"/>
                <a:gd name="T8" fmla="*/ 0 w 2475"/>
                <a:gd name="T9" fmla="*/ 1431 h 1527"/>
                <a:gd name="T10" fmla="*/ 111 w 2475"/>
                <a:gd name="T11" fmla="*/ 0 h 1527"/>
                <a:gd name="T12" fmla="*/ 111 w 2475"/>
                <a:gd name="T13" fmla="*/ 0 h 1527"/>
                <a:gd name="T14" fmla="*/ 1771 w 2475"/>
                <a:gd name="T15" fmla="*/ 63 h 1527"/>
                <a:gd name="T16" fmla="*/ 2253 w 2475"/>
                <a:gd name="T17" fmla="*/ 55 h 1527"/>
                <a:gd name="T18" fmla="*/ 2261 w 2475"/>
                <a:gd name="T19" fmla="*/ 55 h 1527"/>
                <a:gd name="T20" fmla="*/ 2261 w 2475"/>
                <a:gd name="T21" fmla="*/ 63 h 1527"/>
                <a:gd name="T22" fmla="*/ 2285 w 2475"/>
                <a:gd name="T23" fmla="*/ 174 h 1527"/>
                <a:gd name="T24" fmla="*/ 2301 w 2475"/>
                <a:gd name="T25" fmla="*/ 253 h 1527"/>
                <a:gd name="T26" fmla="*/ 2293 w 2475"/>
                <a:gd name="T27" fmla="*/ 466 h 1527"/>
                <a:gd name="T28" fmla="*/ 2380 w 2475"/>
                <a:gd name="T29" fmla="*/ 711 h 1527"/>
                <a:gd name="T30" fmla="*/ 2380 w 2475"/>
                <a:gd name="T31" fmla="*/ 893 h 1527"/>
                <a:gd name="T32" fmla="*/ 2380 w 2475"/>
                <a:gd name="T33" fmla="*/ 988 h 1527"/>
                <a:gd name="T34" fmla="*/ 2388 w 2475"/>
                <a:gd name="T35" fmla="*/ 1043 h 1527"/>
                <a:gd name="T36" fmla="*/ 2403 w 2475"/>
                <a:gd name="T37" fmla="*/ 1170 h 1527"/>
                <a:gd name="T38" fmla="*/ 2419 w 2475"/>
                <a:gd name="T39" fmla="*/ 1265 h 1527"/>
                <a:gd name="T40" fmla="*/ 2443 w 2475"/>
                <a:gd name="T41" fmla="*/ 1304 h 1527"/>
                <a:gd name="T42" fmla="*/ 2458 w 2475"/>
                <a:gd name="T43" fmla="*/ 1312 h 1527"/>
                <a:gd name="T44" fmla="*/ 2474 w 2475"/>
                <a:gd name="T45" fmla="*/ 1407 h 1527"/>
                <a:gd name="T46" fmla="*/ 2474 w 2475"/>
                <a:gd name="T47" fmla="*/ 1478 h 1527"/>
                <a:gd name="T48" fmla="*/ 2474 w 2475"/>
                <a:gd name="T49" fmla="*/ 1518 h 1527"/>
                <a:gd name="T50" fmla="*/ 2466 w 2475"/>
                <a:gd name="T51" fmla="*/ 1518 h 1527"/>
                <a:gd name="T52" fmla="*/ 2466 w 2475"/>
                <a:gd name="T53" fmla="*/ 1518 h 1527"/>
                <a:gd name="T54" fmla="*/ 2340 w 2475"/>
                <a:gd name="T55" fmla="*/ 1526 h 1527"/>
                <a:gd name="T56" fmla="*/ 8 w 2475"/>
                <a:gd name="T57" fmla="*/ 1423 h 1527"/>
                <a:gd name="T58" fmla="*/ 8 w 2475"/>
                <a:gd name="T59" fmla="*/ 1423 h 1527"/>
                <a:gd name="T60" fmla="*/ 2340 w 2475"/>
                <a:gd name="T61" fmla="*/ 1518 h 1527"/>
                <a:gd name="T62" fmla="*/ 2340 w 2475"/>
                <a:gd name="T63" fmla="*/ 1518 h 1527"/>
                <a:gd name="T64" fmla="*/ 2466 w 2475"/>
                <a:gd name="T65" fmla="*/ 1518 h 1527"/>
                <a:gd name="T66" fmla="*/ 2466 w 2475"/>
                <a:gd name="T67" fmla="*/ 1486 h 1527"/>
                <a:gd name="T68" fmla="*/ 2466 w 2475"/>
                <a:gd name="T69" fmla="*/ 1407 h 1527"/>
                <a:gd name="T70" fmla="*/ 2458 w 2475"/>
                <a:gd name="T71" fmla="*/ 1320 h 1527"/>
                <a:gd name="T72" fmla="*/ 2443 w 2475"/>
                <a:gd name="T73" fmla="*/ 1304 h 1527"/>
                <a:gd name="T74" fmla="*/ 2411 w 2475"/>
                <a:gd name="T75" fmla="*/ 1265 h 1527"/>
                <a:gd name="T76" fmla="*/ 2396 w 2475"/>
                <a:gd name="T77" fmla="*/ 1170 h 1527"/>
                <a:gd name="T78" fmla="*/ 2380 w 2475"/>
                <a:gd name="T79" fmla="*/ 1043 h 1527"/>
                <a:gd name="T80" fmla="*/ 2372 w 2475"/>
                <a:gd name="T81" fmla="*/ 996 h 1527"/>
                <a:gd name="T82" fmla="*/ 2372 w 2475"/>
                <a:gd name="T83" fmla="*/ 893 h 1527"/>
                <a:gd name="T84" fmla="*/ 2372 w 2475"/>
                <a:gd name="T85" fmla="*/ 711 h 1527"/>
                <a:gd name="T86" fmla="*/ 2285 w 2475"/>
                <a:gd name="T87" fmla="*/ 466 h 1527"/>
                <a:gd name="T88" fmla="*/ 2293 w 2475"/>
                <a:gd name="T89" fmla="*/ 245 h 1527"/>
                <a:gd name="T90" fmla="*/ 2285 w 2475"/>
                <a:gd name="T91" fmla="*/ 182 h 1527"/>
                <a:gd name="T92" fmla="*/ 2253 w 2475"/>
                <a:gd name="T93" fmla="*/ 63 h 1527"/>
                <a:gd name="T94" fmla="*/ 1771 w 2475"/>
                <a:gd name="T95" fmla="*/ 71 h 1527"/>
                <a:gd name="T96" fmla="*/ 119 w 2475"/>
                <a:gd name="T97" fmla="*/ 8 h 1527"/>
                <a:gd name="T98" fmla="*/ 8 w 2475"/>
                <a:gd name="T99" fmla="*/ 1423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5" h="1527">
                  <a:moveTo>
                    <a:pt x="2340" y="1526"/>
                  </a:moveTo>
                  <a:lnTo>
                    <a:pt x="2340" y="1526"/>
                  </a:lnTo>
                  <a:lnTo>
                    <a:pt x="2340" y="1526"/>
                  </a:lnTo>
                  <a:cubicBezTo>
                    <a:pt x="1652" y="1526"/>
                    <a:pt x="174" y="1439"/>
                    <a:pt x="0" y="1431"/>
                  </a:cubicBezTo>
                  <a:lnTo>
                    <a:pt x="0" y="1431"/>
                  </a:lnTo>
                  <a:cubicBezTo>
                    <a:pt x="111" y="0"/>
                    <a:pt x="111" y="0"/>
                    <a:pt x="111" y="0"/>
                  </a:cubicBezTo>
                  <a:lnTo>
                    <a:pt x="111" y="0"/>
                  </a:lnTo>
                  <a:cubicBezTo>
                    <a:pt x="688" y="39"/>
                    <a:pt x="1249" y="63"/>
                    <a:pt x="1771" y="63"/>
                  </a:cubicBezTo>
                  <a:cubicBezTo>
                    <a:pt x="1937" y="63"/>
                    <a:pt x="2095" y="63"/>
                    <a:pt x="2253" y="55"/>
                  </a:cubicBezTo>
                  <a:cubicBezTo>
                    <a:pt x="2261" y="55"/>
                    <a:pt x="2261" y="55"/>
                    <a:pt x="2261" y="55"/>
                  </a:cubicBezTo>
                  <a:cubicBezTo>
                    <a:pt x="2261" y="63"/>
                    <a:pt x="2261" y="63"/>
                    <a:pt x="2261" y="63"/>
                  </a:cubicBezTo>
                  <a:cubicBezTo>
                    <a:pt x="2261" y="103"/>
                    <a:pt x="2269" y="158"/>
                    <a:pt x="2285" y="174"/>
                  </a:cubicBezTo>
                  <a:cubicBezTo>
                    <a:pt x="2316" y="205"/>
                    <a:pt x="2309" y="229"/>
                    <a:pt x="2301" y="253"/>
                  </a:cubicBezTo>
                  <a:cubicBezTo>
                    <a:pt x="2301" y="253"/>
                    <a:pt x="2253" y="363"/>
                    <a:pt x="2293" y="466"/>
                  </a:cubicBezTo>
                  <a:cubicBezTo>
                    <a:pt x="2316" y="553"/>
                    <a:pt x="2364" y="672"/>
                    <a:pt x="2380" y="711"/>
                  </a:cubicBezTo>
                  <a:cubicBezTo>
                    <a:pt x="2396" y="743"/>
                    <a:pt x="2388" y="822"/>
                    <a:pt x="2380" y="893"/>
                  </a:cubicBezTo>
                  <a:cubicBezTo>
                    <a:pt x="2372" y="941"/>
                    <a:pt x="2380" y="964"/>
                    <a:pt x="2380" y="988"/>
                  </a:cubicBezTo>
                  <a:cubicBezTo>
                    <a:pt x="2388" y="1012"/>
                    <a:pt x="2388" y="1028"/>
                    <a:pt x="2388" y="1043"/>
                  </a:cubicBezTo>
                  <a:cubicBezTo>
                    <a:pt x="2388" y="1075"/>
                    <a:pt x="2396" y="1122"/>
                    <a:pt x="2403" y="1170"/>
                  </a:cubicBezTo>
                  <a:cubicBezTo>
                    <a:pt x="2411" y="1209"/>
                    <a:pt x="2419" y="1241"/>
                    <a:pt x="2419" y="1265"/>
                  </a:cubicBezTo>
                  <a:cubicBezTo>
                    <a:pt x="2419" y="1288"/>
                    <a:pt x="2427" y="1296"/>
                    <a:pt x="2443" y="1304"/>
                  </a:cubicBezTo>
                  <a:cubicBezTo>
                    <a:pt x="2451" y="1304"/>
                    <a:pt x="2458" y="1312"/>
                    <a:pt x="2458" y="1312"/>
                  </a:cubicBezTo>
                  <a:cubicBezTo>
                    <a:pt x="2474" y="1328"/>
                    <a:pt x="2474" y="1359"/>
                    <a:pt x="2474" y="1407"/>
                  </a:cubicBezTo>
                  <a:cubicBezTo>
                    <a:pt x="2466" y="1431"/>
                    <a:pt x="2466" y="1462"/>
                    <a:pt x="2474" y="1478"/>
                  </a:cubicBezTo>
                  <a:cubicBezTo>
                    <a:pt x="2474" y="1494"/>
                    <a:pt x="2474" y="1502"/>
                    <a:pt x="2474" y="1518"/>
                  </a:cubicBezTo>
                  <a:cubicBezTo>
                    <a:pt x="2466" y="1518"/>
                    <a:pt x="2466" y="1518"/>
                    <a:pt x="2466" y="1518"/>
                  </a:cubicBezTo>
                  <a:lnTo>
                    <a:pt x="2466" y="1518"/>
                  </a:lnTo>
                  <a:cubicBezTo>
                    <a:pt x="2427" y="1526"/>
                    <a:pt x="2388" y="1526"/>
                    <a:pt x="2340" y="1526"/>
                  </a:cubicBezTo>
                  <a:close/>
                  <a:moveTo>
                    <a:pt x="8" y="1423"/>
                  </a:moveTo>
                  <a:lnTo>
                    <a:pt x="8" y="1423"/>
                  </a:lnTo>
                  <a:cubicBezTo>
                    <a:pt x="190" y="1431"/>
                    <a:pt x="1660" y="1518"/>
                    <a:pt x="2340" y="1518"/>
                  </a:cubicBezTo>
                  <a:lnTo>
                    <a:pt x="2340" y="1518"/>
                  </a:lnTo>
                  <a:cubicBezTo>
                    <a:pt x="2388" y="1518"/>
                    <a:pt x="2427" y="1518"/>
                    <a:pt x="2466" y="1518"/>
                  </a:cubicBezTo>
                  <a:cubicBezTo>
                    <a:pt x="2466" y="1502"/>
                    <a:pt x="2466" y="1494"/>
                    <a:pt x="2466" y="1486"/>
                  </a:cubicBezTo>
                  <a:cubicBezTo>
                    <a:pt x="2458" y="1462"/>
                    <a:pt x="2458" y="1431"/>
                    <a:pt x="2466" y="1407"/>
                  </a:cubicBezTo>
                  <a:cubicBezTo>
                    <a:pt x="2466" y="1368"/>
                    <a:pt x="2466" y="1328"/>
                    <a:pt x="2458" y="1320"/>
                  </a:cubicBezTo>
                  <a:cubicBezTo>
                    <a:pt x="2450" y="1312"/>
                    <a:pt x="2443" y="1312"/>
                    <a:pt x="2443" y="1304"/>
                  </a:cubicBezTo>
                  <a:cubicBezTo>
                    <a:pt x="2427" y="1296"/>
                    <a:pt x="2411" y="1288"/>
                    <a:pt x="2411" y="1265"/>
                  </a:cubicBezTo>
                  <a:cubicBezTo>
                    <a:pt x="2411" y="1241"/>
                    <a:pt x="2403" y="1209"/>
                    <a:pt x="2396" y="1170"/>
                  </a:cubicBezTo>
                  <a:cubicBezTo>
                    <a:pt x="2388" y="1122"/>
                    <a:pt x="2380" y="1075"/>
                    <a:pt x="2380" y="1043"/>
                  </a:cubicBezTo>
                  <a:cubicBezTo>
                    <a:pt x="2380" y="1028"/>
                    <a:pt x="2380" y="1012"/>
                    <a:pt x="2372" y="996"/>
                  </a:cubicBezTo>
                  <a:cubicBezTo>
                    <a:pt x="2372" y="964"/>
                    <a:pt x="2364" y="941"/>
                    <a:pt x="2372" y="893"/>
                  </a:cubicBezTo>
                  <a:cubicBezTo>
                    <a:pt x="2380" y="830"/>
                    <a:pt x="2388" y="743"/>
                    <a:pt x="2372" y="711"/>
                  </a:cubicBezTo>
                  <a:cubicBezTo>
                    <a:pt x="2356" y="680"/>
                    <a:pt x="2309" y="553"/>
                    <a:pt x="2285" y="466"/>
                  </a:cubicBezTo>
                  <a:cubicBezTo>
                    <a:pt x="2245" y="363"/>
                    <a:pt x="2293" y="253"/>
                    <a:pt x="2293" y="245"/>
                  </a:cubicBezTo>
                  <a:cubicBezTo>
                    <a:pt x="2309" y="221"/>
                    <a:pt x="2301" y="198"/>
                    <a:pt x="2285" y="182"/>
                  </a:cubicBezTo>
                  <a:cubicBezTo>
                    <a:pt x="2269" y="158"/>
                    <a:pt x="2253" y="103"/>
                    <a:pt x="2253" y="63"/>
                  </a:cubicBezTo>
                  <a:cubicBezTo>
                    <a:pt x="2095" y="71"/>
                    <a:pt x="1937" y="71"/>
                    <a:pt x="1771" y="71"/>
                  </a:cubicBezTo>
                  <a:cubicBezTo>
                    <a:pt x="1249" y="71"/>
                    <a:pt x="688" y="47"/>
                    <a:pt x="119" y="8"/>
                  </a:cubicBezTo>
                  <a:lnTo>
                    <a:pt x="8" y="1423"/>
                  </a:ln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02" name="Freeform 330"/>
            <p:cNvSpPr>
              <a:spLocks noChangeArrowheads="1"/>
            </p:cNvSpPr>
            <p:nvPr/>
          </p:nvSpPr>
          <p:spPr bwMode="auto">
            <a:xfrm>
              <a:off x="10912576" y="4401041"/>
              <a:ext cx="1384625" cy="911488"/>
            </a:xfrm>
            <a:custGeom>
              <a:avLst/>
              <a:gdLst>
                <a:gd name="T0" fmla="*/ 1921 w 2633"/>
                <a:gd name="T1" fmla="*/ 1470 h 1732"/>
                <a:gd name="T2" fmla="*/ 1921 w 2633"/>
                <a:gd name="T3" fmla="*/ 1470 h 1732"/>
                <a:gd name="T4" fmla="*/ 1977 w 2633"/>
                <a:gd name="T5" fmla="*/ 1518 h 1732"/>
                <a:gd name="T6" fmla="*/ 2024 w 2633"/>
                <a:gd name="T7" fmla="*/ 1549 h 1732"/>
                <a:gd name="T8" fmla="*/ 2080 w 2633"/>
                <a:gd name="T9" fmla="*/ 1581 h 1732"/>
                <a:gd name="T10" fmla="*/ 2111 w 2633"/>
                <a:gd name="T11" fmla="*/ 1565 h 1732"/>
                <a:gd name="T12" fmla="*/ 2151 w 2633"/>
                <a:gd name="T13" fmla="*/ 1533 h 1732"/>
                <a:gd name="T14" fmla="*/ 2332 w 2633"/>
                <a:gd name="T15" fmla="*/ 1541 h 1732"/>
                <a:gd name="T16" fmla="*/ 2372 w 2633"/>
                <a:gd name="T17" fmla="*/ 1573 h 1732"/>
                <a:gd name="T18" fmla="*/ 2483 w 2633"/>
                <a:gd name="T19" fmla="*/ 1620 h 1732"/>
                <a:gd name="T20" fmla="*/ 2538 w 2633"/>
                <a:gd name="T21" fmla="*/ 1668 h 1732"/>
                <a:gd name="T22" fmla="*/ 2600 w 2633"/>
                <a:gd name="T23" fmla="*/ 1723 h 1732"/>
                <a:gd name="T24" fmla="*/ 2624 w 2633"/>
                <a:gd name="T25" fmla="*/ 1723 h 1732"/>
                <a:gd name="T26" fmla="*/ 2600 w 2633"/>
                <a:gd name="T27" fmla="*/ 1652 h 1732"/>
                <a:gd name="T28" fmla="*/ 2546 w 2633"/>
                <a:gd name="T29" fmla="*/ 1565 h 1732"/>
                <a:gd name="T30" fmla="*/ 2600 w 2633"/>
                <a:gd name="T31" fmla="*/ 1486 h 1732"/>
                <a:gd name="T32" fmla="*/ 2616 w 2633"/>
                <a:gd name="T33" fmla="*/ 1415 h 1732"/>
                <a:gd name="T34" fmla="*/ 2584 w 2633"/>
                <a:gd name="T35" fmla="*/ 1367 h 1732"/>
                <a:gd name="T36" fmla="*/ 2569 w 2633"/>
                <a:gd name="T37" fmla="*/ 1320 h 1732"/>
                <a:gd name="T38" fmla="*/ 2569 w 2633"/>
                <a:gd name="T39" fmla="*/ 1241 h 1732"/>
                <a:gd name="T40" fmla="*/ 2608 w 2633"/>
                <a:gd name="T41" fmla="*/ 1225 h 1732"/>
                <a:gd name="T42" fmla="*/ 2608 w 2633"/>
                <a:gd name="T43" fmla="*/ 371 h 1732"/>
                <a:gd name="T44" fmla="*/ 2553 w 2633"/>
                <a:gd name="T45" fmla="*/ 356 h 1732"/>
                <a:gd name="T46" fmla="*/ 2506 w 2633"/>
                <a:gd name="T47" fmla="*/ 316 h 1732"/>
                <a:gd name="T48" fmla="*/ 2483 w 2633"/>
                <a:gd name="T49" fmla="*/ 261 h 1732"/>
                <a:gd name="T50" fmla="*/ 2506 w 2633"/>
                <a:gd name="T51" fmla="*/ 197 h 1732"/>
                <a:gd name="T52" fmla="*/ 2561 w 2633"/>
                <a:gd name="T53" fmla="*/ 95 h 1732"/>
                <a:gd name="T54" fmla="*/ 95 w 2633"/>
                <a:gd name="T55" fmla="*/ 0 h 1732"/>
                <a:gd name="T56" fmla="*/ 64 w 2633"/>
                <a:gd name="T57" fmla="*/ 435 h 1732"/>
                <a:gd name="T58" fmla="*/ 0 w 2633"/>
                <a:gd name="T59" fmla="*/ 1375 h 1732"/>
                <a:gd name="T60" fmla="*/ 1921 w 2633"/>
                <a:gd name="T61" fmla="*/ 147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33" h="1732">
                  <a:moveTo>
                    <a:pt x="1921" y="1470"/>
                  </a:moveTo>
                  <a:lnTo>
                    <a:pt x="1921" y="1470"/>
                  </a:lnTo>
                  <a:cubicBezTo>
                    <a:pt x="1921" y="1470"/>
                    <a:pt x="1969" y="1494"/>
                    <a:pt x="1977" y="1518"/>
                  </a:cubicBezTo>
                  <a:cubicBezTo>
                    <a:pt x="1985" y="1533"/>
                    <a:pt x="1985" y="1549"/>
                    <a:pt x="2024" y="1549"/>
                  </a:cubicBezTo>
                  <a:cubicBezTo>
                    <a:pt x="2056" y="1557"/>
                    <a:pt x="2072" y="1573"/>
                    <a:pt x="2080" y="1581"/>
                  </a:cubicBezTo>
                  <a:cubicBezTo>
                    <a:pt x="2087" y="1597"/>
                    <a:pt x="2087" y="1589"/>
                    <a:pt x="2111" y="1565"/>
                  </a:cubicBezTo>
                  <a:cubicBezTo>
                    <a:pt x="2127" y="1541"/>
                    <a:pt x="2127" y="1526"/>
                    <a:pt x="2151" y="1533"/>
                  </a:cubicBezTo>
                  <a:cubicBezTo>
                    <a:pt x="2182" y="1533"/>
                    <a:pt x="2309" y="1518"/>
                    <a:pt x="2332" y="1541"/>
                  </a:cubicBezTo>
                  <a:cubicBezTo>
                    <a:pt x="2348" y="1557"/>
                    <a:pt x="2340" y="1573"/>
                    <a:pt x="2372" y="1573"/>
                  </a:cubicBezTo>
                  <a:cubicBezTo>
                    <a:pt x="2404" y="1573"/>
                    <a:pt x="2467" y="1597"/>
                    <a:pt x="2483" y="1620"/>
                  </a:cubicBezTo>
                  <a:cubicBezTo>
                    <a:pt x="2498" y="1644"/>
                    <a:pt x="2530" y="1668"/>
                    <a:pt x="2538" y="1668"/>
                  </a:cubicBezTo>
                  <a:cubicBezTo>
                    <a:pt x="2546" y="1668"/>
                    <a:pt x="2561" y="1731"/>
                    <a:pt x="2600" y="1723"/>
                  </a:cubicBezTo>
                  <a:cubicBezTo>
                    <a:pt x="2608" y="1723"/>
                    <a:pt x="2616" y="1723"/>
                    <a:pt x="2624" y="1723"/>
                  </a:cubicBezTo>
                  <a:cubicBezTo>
                    <a:pt x="2616" y="1707"/>
                    <a:pt x="2608" y="1684"/>
                    <a:pt x="2600" y="1652"/>
                  </a:cubicBezTo>
                  <a:cubicBezTo>
                    <a:pt x="2569" y="1597"/>
                    <a:pt x="2522" y="1613"/>
                    <a:pt x="2546" y="1565"/>
                  </a:cubicBezTo>
                  <a:cubicBezTo>
                    <a:pt x="2561" y="1526"/>
                    <a:pt x="2592" y="1541"/>
                    <a:pt x="2600" y="1486"/>
                  </a:cubicBezTo>
                  <a:cubicBezTo>
                    <a:pt x="2608" y="1439"/>
                    <a:pt x="2600" y="1439"/>
                    <a:pt x="2616" y="1415"/>
                  </a:cubicBezTo>
                  <a:cubicBezTo>
                    <a:pt x="2632" y="1391"/>
                    <a:pt x="2616" y="1383"/>
                    <a:pt x="2584" y="1367"/>
                  </a:cubicBezTo>
                  <a:cubicBezTo>
                    <a:pt x="2561" y="1352"/>
                    <a:pt x="2538" y="1336"/>
                    <a:pt x="2569" y="1320"/>
                  </a:cubicBezTo>
                  <a:cubicBezTo>
                    <a:pt x="2600" y="1304"/>
                    <a:pt x="2553" y="1265"/>
                    <a:pt x="2569" y="1241"/>
                  </a:cubicBezTo>
                  <a:cubicBezTo>
                    <a:pt x="2584" y="1217"/>
                    <a:pt x="2608" y="1225"/>
                    <a:pt x="2608" y="1225"/>
                  </a:cubicBezTo>
                  <a:cubicBezTo>
                    <a:pt x="2608" y="371"/>
                    <a:pt x="2608" y="371"/>
                    <a:pt x="2608" y="371"/>
                  </a:cubicBezTo>
                  <a:cubicBezTo>
                    <a:pt x="2608" y="371"/>
                    <a:pt x="2577" y="356"/>
                    <a:pt x="2553" y="356"/>
                  </a:cubicBezTo>
                  <a:cubicBezTo>
                    <a:pt x="2530" y="356"/>
                    <a:pt x="2506" y="347"/>
                    <a:pt x="2506" y="316"/>
                  </a:cubicBezTo>
                  <a:cubicBezTo>
                    <a:pt x="2506" y="276"/>
                    <a:pt x="2498" y="276"/>
                    <a:pt x="2483" y="261"/>
                  </a:cubicBezTo>
                  <a:cubicBezTo>
                    <a:pt x="2467" y="245"/>
                    <a:pt x="2475" y="213"/>
                    <a:pt x="2506" y="197"/>
                  </a:cubicBezTo>
                  <a:cubicBezTo>
                    <a:pt x="2530" y="190"/>
                    <a:pt x="2553" y="134"/>
                    <a:pt x="2561" y="95"/>
                  </a:cubicBezTo>
                  <a:cubicBezTo>
                    <a:pt x="1945" y="110"/>
                    <a:pt x="317" y="16"/>
                    <a:pt x="95" y="0"/>
                  </a:cubicBezTo>
                  <a:cubicBezTo>
                    <a:pt x="64" y="435"/>
                    <a:pt x="64" y="435"/>
                    <a:pt x="64" y="435"/>
                  </a:cubicBezTo>
                  <a:cubicBezTo>
                    <a:pt x="0" y="1375"/>
                    <a:pt x="0" y="1375"/>
                    <a:pt x="0" y="1375"/>
                  </a:cubicBezTo>
                  <a:cubicBezTo>
                    <a:pt x="222" y="1391"/>
                    <a:pt x="1542" y="1486"/>
                    <a:pt x="1921" y="147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03" name="Freeform 331"/>
            <p:cNvSpPr>
              <a:spLocks noChangeArrowheads="1"/>
            </p:cNvSpPr>
            <p:nvPr/>
          </p:nvSpPr>
          <p:spPr bwMode="auto">
            <a:xfrm>
              <a:off x="10912576" y="4401041"/>
              <a:ext cx="1384625" cy="911488"/>
            </a:xfrm>
            <a:custGeom>
              <a:avLst/>
              <a:gdLst>
                <a:gd name="T0" fmla="*/ 2592 w 2633"/>
                <a:gd name="T1" fmla="*/ 1731 h 1732"/>
                <a:gd name="T2" fmla="*/ 2538 w 2633"/>
                <a:gd name="T3" fmla="*/ 1668 h 1732"/>
                <a:gd name="T4" fmla="*/ 2372 w 2633"/>
                <a:gd name="T5" fmla="*/ 1581 h 1732"/>
                <a:gd name="T6" fmla="*/ 2324 w 2633"/>
                <a:gd name="T7" fmla="*/ 1541 h 1732"/>
                <a:gd name="T8" fmla="*/ 2206 w 2633"/>
                <a:gd name="T9" fmla="*/ 1533 h 1732"/>
                <a:gd name="T10" fmla="*/ 2119 w 2633"/>
                <a:gd name="T11" fmla="*/ 1557 h 1732"/>
                <a:gd name="T12" fmla="*/ 2087 w 2633"/>
                <a:gd name="T13" fmla="*/ 1597 h 1732"/>
                <a:gd name="T14" fmla="*/ 2072 w 2633"/>
                <a:gd name="T15" fmla="*/ 1581 h 1732"/>
                <a:gd name="T16" fmla="*/ 1977 w 2633"/>
                <a:gd name="T17" fmla="*/ 1526 h 1732"/>
                <a:gd name="T18" fmla="*/ 1913 w 2633"/>
                <a:gd name="T19" fmla="*/ 1470 h 1732"/>
                <a:gd name="T20" fmla="*/ 1803 w 2633"/>
                <a:gd name="T21" fmla="*/ 1470 h 1732"/>
                <a:gd name="T22" fmla="*/ 0 w 2633"/>
                <a:gd name="T23" fmla="*/ 1375 h 1732"/>
                <a:gd name="T24" fmla="*/ 95 w 2633"/>
                <a:gd name="T25" fmla="*/ 0 h 1732"/>
                <a:gd name="T26" fmla="*/ 2435 w 2633"/>
                <a:gd name="T27" fmla="*/ 95 h 1732"/>
                <a:gd name="T28" fmla="*/ 2569 w 2633"/>
                <a:gd name="T29" fmla="*/ 95 h 1732"/>
                <a:gd name="T30" fmla="*/ 2506 w 2633"/>
                <a:gd name="T31" fmla="*/ 205 h 1732"/>
                <a:gd name="T32" fmla="*/ 2483 w 2633"/>
                <a:gd name="T33" fmla="*/ 261 h 1732"/>
                <a:gd name="T34" fmla="*/ 2514 w 2633"/>
                <a:gd name="T35" fmla="*/ 316 h 1732"/>
                <a:gd name="T36" fmla="*/ 2608 w 2633"/>
                <a:gd name="T37" fmla="*/ 371 h 1732"/>
                <a:gd name="T38" fmla="*/ 2608 w 2633"/>
                <a:gd name="T39" fmla="*/ 1233 h 1732"/>
                <a:gd name="T40" fmla="*/ 2600 w 2633"/>
                <a:gd name="T41" fmla="*/ 1225 h 1732"/>
                <a:gd name="T42" fmla="*/ 2577 w 2633"/>
                <a:gd name="T43" fmla="*/ 1280 h 1732"/>
                <a:gd name="T44" fmla="*/ 2561 w 2633"/>
                <a:gd name="T45" fmla="*/ 1336 h 1732"/>
                <a:gd name="T46" fmla="*/ 2592 w 2633"/>
                <a:gd name="T47" fmla="*/ 1367 h 1732"/>
                <a:gd name="T48" fmla="*/ 2624 w 2633"/>
                <a:gd name="T49" fmla="*/ 1399 h 1732"/>
                <a:gd name="T50" fmla="*/ 2608 w 2633"/>
                <a:gd name="T51" fmla="*/ 1446 h 1732"/>
                <a:gd name="T52" fmla="*/ 2577 w 2633"/>
                <a:gd name="T53" fmla="*/ 1533 h 1732"/>
                <a:gd name="T54" fmla="*/ 2561 w 2633"/>
                <a:gd name="T55" fmla="*/ 1604 h 1732"/>
                <a:gd name="T56" fmla="*/ 2632 w 2633"/>
                <a:gd name="T57" fmla="*/ 1723 h 1732"/>
                <a:gd name="T58" fmla="*/ 2624 w 2633"/>
                <a:gd name="T59" fmla="*/ 1731 h 1732"/>
                <a:gd name="T60" fmla="*/ 2592 w 2633"/>
                <a:gd name="T61" fmla="*/ 1731 h 1732"/>
                <a:gd name="T62" fmla="*/ 2261 w 2633"/>
                <a:gd name="T63" fmla="*/ 1526 h 1732"/>
                <a:gd name="T64" fmla="*/ 2340 w 2633"/>
                <a:gd name="T65" fmla="*/ 1557 h 1732"/>
                <a:gd name="T66" fmla="*/ 2483 w 2633"/>
                <a:gd name="T67" fmla="*/ 1620 h 1732"/>
                <a:gd name="T68" fmla="*/ 2553 w 2633"/>
                <a:gd name="T69" fmla="*/ 1676 h 1732"/>
                <a:gd name="T70" fmla="*/ 2600 w 2633"/>
                <a:gd name="T71" fmla="*/ 1723 h 1732"/>
                <a:gd name="T72" fmla="*/ 2592 w 2633"/>
                <a:gd name="T73" fmla="*/ 1652 h 1732"/>
                <a:gd name="T74" fmla="*/ 2538 w 2633"/>
                <a:gd name="T75" fmla="*/ 1565 h 1732"/>
                <a:gd name="T76" fmla="*/ 2600 w 2633"/>
                <a:gd name="T77" fmla="*/ 1486 h 1732"/>
                <a:gd name="T78" fmla="*/ 2608 w 2633"/>
                <a:gd name="T79" fmla="*/ 1415 h 1732"/>
                <a:gd name="T80" fmla="*/ 2592 w 2633"/>
                <a:gd name="T81" fmla="*/ 1375 h 1732"/>
                <a:gd name="T82" fmla="*/ 2577 w 2633"/>
                <a:gd name="T83" fmla="*/ 1367 h 1732"/>
                <a:gd name="T84" fmla="*/ 2569 w 2633"/>
                <a:gd name="T85" fmla="*/ 1320 h 1732"/>
                <a:gd name="T86" fmla="*/ 2569 w 2633"/>
                <a:gd name="T87" fmla="*/ 1241 h 1732"/>
                <a:gd name="T88" fmla="*/ 2600 w 2633"/>
                <a:gd name="T89" fmla="*/ 371 h 1732"/>
                <a:gd name="T90" fmla="*/ 2506 w 2633"/>
                <a:gd name="T91" fmla="*/ 316 h 1732"/>
                <a:gd name="T92" fmla="*/ 2483 w 2633"/>
                <a:gd name="T93" fmla="*/ 269 h 1732"/>
                <a:gd name="T94" fmla="*/ 2498 w 2633"/>
                <a:gd name="T95" fmla="*/ 197 h 1732"/>
                <a:gd name="T96" fmla="*/ 2435 w 2633"/>
                <a:gd name="T97" fmla="*/ 103 h 1732"/>
                <a:gd name="T98" fmla="*/ 71 w 2633"/>
                <a:gd name="T99" fmla="*/ 435 h 1732"/>
                <a:gd name="T100" fmla="*/ 1803 w 2633"/>
                <a:gd name="T101" fmla="*/ 1462 h 1732"/>
                <a:gd name="T102" fmla="*/ 1921 w 2633"/>
                <a:gd name="T103" fmla="*/ 1462 h 1732"/>
                <a:gd name="T104" fmla="*/ 1921 w 2633"/>
                <a:gd name="T105" fmla="*/ 1462 h 1732"/>
                <a:gd name="T106" fmla="*/ 1977 w 2633"/>
                <a:gd name="T107" fmla="*/ 1518 h 1732"/>
                <a:gd name="T108" fmla="*/ 2080 w 2633"/>
                <a:gd name="T109" fmla="*/ 1581 h 1732"/>
                <a:gd name="T110" fmla="*/ 2087 w 2633"/>
                <a:gd name="T111" fmla="*/ 1589 h 1732"/>
                <a:gd name="T112" fmla="*/ 2111 w 2633"/>
                <a:gd name="T113" fmla="*/ 1549 h 1732"/>
                <a:gd name="T114" fmla="*/ 2198 w 2633"/>
                <a:gd name="T115" fmla="*/ 1526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33" h="1732">
                  <a:moveTo>
                    <a:pt x="2592" y="1731"/>
                  </a:moveTo>
                  <a:lnTo>
                    <a:pt x="2592" y="1731"/>
                  </a:lnTo>
                  <a:cubicBezTo>
                    <a:pt x="2569" y="1731"/>
                    <a:pt x="2553" y="1699"/>
                    <a:pt x="2546" y="1684"/>
                  </a:cubicBezTo>
                  <a:cubicBezTo>
                    <a:pt x="2546" y="1676"/>
                    <a:pt x="2538" y="1668"/>
                    <a:pt x="2538" y="1668"/>
                  </a:cubicBezTo>
                  <a:cubicBezTo>
                    <a:pt x="2530" y="1668"/>
                    <a:pt x="2498" y="1644"/>
                    <a:pt x="2483" y="1620"/>
                  </a:cubicBezTo>
                  <a:cubicBezTo>
                    <a:pt x="2467" y="1597"/>
                    <a:pt x="2404" y="1581"/>
                    <a:pt x="2372" y="1581"/>
                  </a:cubicBezTo>
                  <a:cubicBezTo>
                    <a:pt x="2348" y="1581"/>
                    <a:pt x="2348" y="1573"/>
                    <a:pt x="2340" y="1557"/>
                  </a:cubicBezTo>
                  <a:cubicBezTo>
                    <a:pt x="2332" y="1557"/>
                    <a:pt x="2332" y="1549"/>
                    <a:pt x="2324" y="1541"/>
                  </a:cubicBezTo>
                  <a:cubicBezTo>
                    <a:pt x="2324" y="1541"/>
                    <a:pt x="2309" y="1533"/>
                    <a:pt x="2261" y="1533"/>
                  </a:cubicBezTo>
                  <a:cubicBezTo>
                    <a:pt x="2245" y="1533"/>
                    <a:pt x="2222" y="1533"/>
                    <a:pt x="2206" y="1533"/>
                  </a:cubicBezTo>
                  <a:cubicBezTo>
                    <a:pt x="2182" y="1533"/>
                    <a:pt x="2158" y="1533"/>
                    <a:pt x="2151" y="1533"/>
                  </a:cubicBezTo>
                  <a:cubicBezTo>
                    <a:pt x="2135" y="1533"/>
                    <a:pt x="2127" y="1541"/>
                    <a:pt x="2119" y="1557"/>
                  </a:cubicBezTo>
                  <a:lnTo>
                    <a:pt x="2111" y="1565"/>
                  </a:lnTo>
                  <a:cubicBezTo>
                    <a:pt x="2095" y="1589"/>
                    <a:pt x="2095" y="1597"/>
                    <a:pt x="2087" y="1597"/>
                  </a:cubicBezTo>
                  <a:cubicBezTo>
                    <a:pt x="2080" y="1597"/>
                    <a:pt x="2080" y="1589"/>
                    <a:pt x="2080" y="1589"/>
                  </a:cubicBezTo>
                  <a:cubicBezTo>
                    <a:pt x="2080" y="1589"/>
                    <a:pt x="2072" y="1589"/>
                    <a:pt x="2072" y="1581"/>
                  </a:cubicBezTo>
                  <a:cubicBezTo>
                    <a:pt x="2064" y="1573"/>
                    <a:pt x="2048" y="1557"/>
                    <a:pt x="2016" y="1557"/>
                  </a:cubicBezTo>
                  <a:cubicBezTo>
                    <a:pt x="1985" y="1549"/>
                    <a:pt x="1977" y="1541"/>
                    <a:pt x="1977" y="1526"/>
                  </a:cubicBezTo>
                  <a:cubicBezTo>
                    <a:pt x="1969" y="1518"/>
                    <a:pt x="1969" y="1518"/>
                    <a:pt x="1969" y="1518"/>
                  </a:cubicBezTo>
                  <a:cubicBezTo>
                    <a:pt x="1961" y="1502"/>
                    <a:pt x="1921" y="1478"/>
                    <a:pt x="1913" y="1470"/>
                  </a:cubicBezTo>
                  <a:cubicBezTo>
                    <a:pt x="1890" y="1470"/>
                    <a:pt x="1850" y="1470"/>
                    <a:pt x="1803" y="1470"/>
                  </a:cubicBezTo>
                  <a:lnTo>
                    <a:pt x="1803" y="1470"/>
                  </a:lnTo>
                  <a:cubicBezTo>
                    <a:pt x="1328" y="1470"/>
                    <a:pt x="222" y="1391"/>
                    <a:pt x="0" y="1375"/>
                  </a:cubicBezTo>
                  <a:lnTo>
                    <a:pt x="0" y="1375"/>
                  </a:lnTo>
                  <a:cubicBezTo>
                    <a:pt x="64" y="435"/>
                    <a:pt x="64" y="435"/>
                    <a:pt x="64" y="435"/>
                  </a:cubicBezTo>
                  <a:cubicBezTo>
                    <a:pt x="95" y="0"/>
                    <a:pt x="95" y="0"/>
                    <a:pt x="95" y="0"/>
                  </a:cubicBezTo>
                  <a:lnTo>
                    <a:pt x="95" y="0"/>
                  </a:lnTo>
                  <a:cubicBezTo>
                    <a:pt x="269" y="8"/>
                    <a:pt x="1747" y="95"/>
                    <a:pt x="2435" y="95"/>
                  </a:cubicBezTo>
                  <a:cubicBezTo>
                    <a:pt x="2483" y="95"/>
                    <a:pt x="2522" y="95"/>
                    <a:pt x="2561" y="95"/>
                  </a:cubicBezTo>
                  <a:cubicBezTo>
                    <a:pt x="2569" y="95"/>
                    <a:pt x="2569" y="95"/>
                    <a:pt x="2569" y="95"/>
                  </a:cubicBezTo>
                  <a:lnTo>
                    <a:pt x="2569" y="95"/>
                  </a:lnTo>
                  <a:cubicBezTo>
                    <a:pt x="2553" y="142"/>
                    <a:pt x="2530" y="190"/>
                    <a:pt x="2506" y="205"/>
                  </a:cubicBezTo>
                  <a:cubicBezTo>
                    <a:pt x="2491" y="213"/>
                    <a:pt x="2483" y="221"/>
                    <a:pt x="2483" y="237"/>
                  </a:cubicBezTo>
                  <a:cubicBezTo>
                    <a:pt x="2475" y="245"/>
                    <a:pt x="2483" y="253"/>
                    <a:pt x="2483" y="261"/>
                  </a:cubicBezTo>
                  <a:cubicBezTo>
                    <a:pt x="2491" y="269"/>
                    <a:pt x="2491" y="269"/>
                    <a:pt x="2498" y="269"/>
                  </a:cubicBezTo>
                  <a:cubicBezTo>
                    <a:pt x="2506" y="276"/>
                    <a:pt x="2514" y="284"/>
                    <a:pt x="2514" y="316"/>
                  </a:cubicBezTo>
                  <a:cubicBezTo>
                    <a:pt x="2514" y="347"/>
                    <a:pt x="2530" y="347"/>
                    <a:pt x="2553" y="347"/>
                  </a:cubicBezTo>
                  <a:cubicBezTo>
                    <a:pt x="2577" y="347"/>
                    <a:pt x="2608" y="371"/>
                    <a:pt x="2608" y="371"/>
                  </a:cubicBezTo>
                  <a:lnTo>
                    <a:pt x="2608" y="371"/>
                  </a:lnTo>
                  <a:cubicBezTo>
                    <a:pt x="2608" y="1233"/>
                    <a:pt x="2608" y="1233"/>
                    <a:pt x="2608" y="1233"/>
                  </a:cubicBezTo>
                  <a:cubicBezTo>
                    <a:pt x="2600" y="1225"/>
                    <a:pt x="2600" y="1225"/>
                    <a:pt x="2600" y="1225"/>
                  </a:cubicBezTo>
                  <a:lnTo>
                    <a:pt x="2600" y="1225"/>
                  </a:lnTo>
                  <a:cubicBezTo>
                    <a:pt x="2592" y="1225"/>
                    <a:pt x="2584" y="1233"/>
                    <a:pt x="2577" y="1241"/>
                  </a:cubicBezTo>
                  <a:cubicBezTo>
                    <a:pt x="2569" y="1257"/>
                    <a:pt x="2569" y="1265"/>
                    <a:pt x="2577" y="1280"/>
                  </a:cubicBezTo>
                  <a:cubicBezTo>
                    <a:pt x="2584" y="1296"/>
                    <a:pt x="2584" y="1312"/>
                    <a:pt x="2569" y="1328"/>
                  </a:cubicBezTo>
                  <a:cubicBezTo>
                    <a:pt x="2561" y="1328"/>
                    <a:pt x="2561" y="1336"/>
                    <a:pt x="2561" y="1336"/>
                  </a:cubicBezTo>
                  <a:cubicBezTo>
                    <a:pt x="2561" y="1344"/>
                    <a:pt x="2569" y="1352"/>
                    <a:pt x="2584" y="1360"/>
                  </a:cubicBezTo>
                  <a:cubicBezTo>
                    <a:pt x="2584" y="1360"/>
                    <a:pt x="2584" y="1367"/>
                    <a:pt x="2592" y="1367"/>
                  </a:cubicBezTo>
                  <a:lnTo>
                    <a:pt x="2592" y="1367"/>
                  </a:lnTo>
                  <a:cubicBezTo>
                    <a:pt x="2608" y="1383"/>
                    <a:pt x="2624" y="1383"/>
                    <a:pt x="2624" y="1399"/>
                  </a:cubicBezTo>
                  <a:cubicBezTo>
                    <a:pt x="2624" y="1407"/>
                    <a:pt x="2624" y="1407"/>
                    <a:pt x="2616" y="1415"/>
                  </a:cubicBezTo>
                  <a:cubicBezTo>
                    <a:pt x="2608" y="1431"/>
                    <a:pt x="2608" y="1431"/>
                    <a:pt x="2608" y="1446"/>
                  </a:cubicBezTo>
                  <a:cubicBezTo>
                    <a:pt x="2608" y="1454"/>
                    <a:pt x="2608" y="1462"/>
                    <a:pt x="2608" y="1486"/>
                  </a:cubicBezTo>
                  <a:cubicBezTo>
                    <a:pt x="2600" y="1518"/>
                    <a:pt x="2584" y="1526"/>
                    <a:pt x="2577" y="1533"/>
                  </a:cubicBezTo>
                  <a:cubicBezTo>
                    <a:pt x="2561" y="1541"/>
                    <a:pt x="2553" y="1549"/>
                    <a:pt x="2546" y="1573"/>
                  </a:cubicBezTo>
                  <a:cubicBezTo>
                    <a:pt x="2538" y="1589"/>
                    <a:pt x="2546" y="1597"/>
                    <a:pt x="2561" y="1604"/>
                  </a:cubicBezTo>
                  <a:cubicBezTo>
                    <a:pt x="2569" y="1613"/>
                    <a:pt x="2584" y="1620"/>
                    <a:pt x="2600" y="1644"/>
                  </a:cubicBezTo>
                  <a:cubicBezTo>
                    <a:pt x="2616" y="1676"/>
                    <a:pt x="2624" y="1699"/>
                    <a:pt x="2632" y="1723"/>
                  </a:cubicBezTo>
                  <a:cubicBezTo>
                    <a:pt x="2632" y="1731"/>
                    <a:pt x="2632" y="1731"/>
                    <a:pt x="2632" y="1731"/>
                  </a:cubicBezTo>
                  <a:cubicBezTo>
                    <a:pt x="2624" y="1731"/>
                    <a:pt x="2624" y="1731"/>
                    <a:pt x="2624" y="1731"/>
                  </a:cubicBezTo>
                  <a:cubicBezTo>
                    <a:pt x="2616" y="1731"/>
                    <a:pt x="2608" y="1731"/>
                    <a:pt x="2600" y="1731"/>
                  </a:cubicBezTo>
                  <a:cubicBezTo>
                    <a:pt x="2600" y="1731"/>
                    <a:pt x="2600" y="1731"/>
                    <a:pt x="2592" y="1731"/>
                  </a:cubicBezTo>
                  <a:close/>
                  <a:moveTo>
                    <a:pt x="2261" y="1526"/>
                  </a:moveTo>
                  <a:lnTo>
                    <a:pt x="2261" y="1526"/>
                  </a:lnTo>
                  <a:cubicBezTo>
                    <a:pt x="2301" y="1526"/>
                    <a:pt x="2324" y="1526"/>
                    <a:pt x="2332" y="1533"/>
                  </a:cubicBezTo>
                  <a:cubicBezTo>
                    <a:pt x="2340" y="1541"/>
                    <a:pt x="2340" y="1549"/>
                    <a:pt x="2340" y="1557"/>
                  </a:cubicBezTo>
                  <a:cubicBezTo>
                    <a:pt x="2348" y="1565"/>
                    <a:pt x="2356" y="1573"/>
                    <a:pt x="2372" y="1573"/>
                  </a:cubicBezTo>
                  <a:cubicBezTo>
                    <a:pt x="2404" y="1573"/>
                    <a:pt x="2467" y="1589"/>
                    <a:pt x="2483" y="1620"/>
                  </a:cubicBezTo>
                  <a:cubicBezTo>
                    <a:pt x="2506" y="1644"/>
                    <a:pt x="2530" y="1660"/>
                    <a:pt x="2538" y="1660"/>
                  </a:cubicBezTo>
                  <a:cubicBezTo>
                    <a:pt x="2546" y="1660"/>
                    <a:pt x="2545" y="1668"/>
                    <a:pt x="2553" y="1676"/>
                  </a:cubicBezTo>
                  <a:cubicBezTo>
                    <a:pt x="2561" y="1699"/>
                    <a:pt x="2577" y="1723"/>
                    <a:pt x="2592" y="1723"/>
                  </a:cubicBezTo>
                  <a:cubicBezTo>
                    <a:pt x="2600" y="1723"/>
                    <a:pt x="2600" y="1723"/>
                    <a:pt x="2600" y="1723"/>
                  </a:cubicBezTo>
                  <a:cubicBezTo>
                    <a:pt x="2608" y="1723"/>
                    <a:pt x="2616" y="1723"/>
                    <a:pt x="2624" y="1723"/>
                  </a:cubicBezTo>
                  <a:cubicBezTo>
                    <a:pt x="2616" y="1699"/>
                    <a:pt x="2608" y="1676"/>
                    <a:pt x="2592" y="1652"/>
                  </a:cubicBezTo>
                  <a:cubicBezTo>
                    <a:pt x="2584" y="1628"/>
                    <a:pt x="2569" y="1613"/>
                    <a:pt x="2553" y="1604"/>
                  </a:cubicBezTo>
                  <a:cubicBezTo>
                    <a:pt x="2538" y="1597"/>
                    <a:pt x="2530" y="1589"/>
                    <a:pt x="2538" y="1565"/>
                  </a:cubicBezTo>
                  <a:cubicBezTo>
                    <a:pt x="2546" y="1549"/>
                    <a:pt x="2561" y="1541"/>
                    <a:pt x="2569" y="1533"/>
                  </a:cubicBezTo>
                  <a:cubicBezTo>
                    <a:pt x="2584" y="1518"/>
                    <a:pt x="2592" y="1510"/>
                    <a:pt x="2600" y="1486"/>
                  </a:cubicBezTo>
                  <a:cubicBezTo>
                    <a:pt x="2600" y="1462"/>
                    <a:pt x="2600" y="1454"/>
                    <a:pt x="2600" y="1446"/>
                  </a:cubicBezTo>
                  <a:cubicBezTo>
                    <a:pt x="2600" y="1431"/>
                    <a:pt x="2600" y="1423"/>
                    <a:pt x="2608" y="1415"/>
                  </a:cubicBezTo>
                  <a:cubicBezTo>
                    <a:pt x="2616" y="1407"/>
                    <a:pt x="2616" y="1399"/>
                    <a:pt x="2616" y="1399"/>
                  </a:cubicBezTo>
                  <a:cubicBezTo>
                    <a:pt x="2616" y="1391"/>
                    <a:pt x="2608" y="1383"/>
                    <a:pt x="2592" y="1375"/>
                  </a:cubicBezTo>
                  <a:cubicBezTo>
                    <a:pt x="2584" y="1375"/>
                    <a:pt x="2584" y="1375"/>
                    <a:pt x="2584" y="1375"/>
                  </a:cubicBezTo>
                  <a:cubicBezTo>
                    <a:pt x="2584" y="1367"/>
                    <a:pt x="2584" y="1367"/>
                    <a:pt x="2577" y="1367"/>
                  </a:cubicBezTo>
                  <a:cubicBezTo>
                    <a:pt x="2561" y="1360"/>
                    <a:pt x="2553" y="1352"/>
                    <a:pt x="2553" y="1336"/>
                  </a:cubicBezTo>
                  <a:cubicBezTo>
                    <a:pt x="2553" y="1328"/>
                    <a:pt x="2553" y="1328"/>
                    <a:pt x="2569" y="1320"/>
                  </a:cubicBezTo>
                  <a:cubicBezTo>
                    <a:pt x="2577" y="1312"/>
                    <a:pt x="2577" y="1304"/>
                    <a:pt x="2569" y="1280"/>
                  </a:cubicBezTo>
                  <a:cubicBezTo>
                    <a:pt x="2561" y="1265"/>
                    <a:pt x="2561" y="1249"/>
                    <a:pt x="2569" y="1241"/>
                  </a:cubicBezTo>
                  <a:cubicBezTo>
                    <a:pt x="2584" y="1217"/>
                    <a:pt x="2592" y="1217"/>
                    <a:pt x="2600" y="1217"/>
                  </a:cubicBezTo>
                  <a:cubicBezTo>
                    <a:pt x="2600" y="371"/>
                    <a:pt x="2600" y="371"/>
                    <a:pt x="2600" y="371"/>
                  </a:cubicBezTo>
                  <a:cubicBezTo>
                    <a:pt x="2592" y="371"/>
                    <a:pt x="2569" y="356"/>
                    <a:pt x="2553" y="356"/>
                  </a:cubicBezTo>
                  <a:cubicBezTo>
                    <a:pt x="2530" y="356"/>
                    <a:pt x="2506" y="347"/>
                    <a:pt x="2506" y="316"/>
                  </a:cubicBezTo>
                  <a:cubicBezTo>
                    <a:pt x="2506" y="292"/>
                    <a:pt x="2498" y="284"/>
                    <a:pt x="2491" y="276"/>
                  </a:cubicBezTo>
                  <a:lnTo>
                    <a:pt x="2483" y="269"/>
                  </a:lnTo>
                  <a:cubicBezTo>
                    <a:pt x="2475" y="253"/>
                    <a:pt x="2475" y="245"/>
                    <a:pt x="2475" y="229"/>
                  </a:cubicBezTo>
                  <a:cubicBezTo>
                    <a:pt x="2475" y="221"/>
                    <a:pt x="2491" y="205"/>
                    <a:pt x="2498" y="197"/>
                  </a:cubicBezTo>
                  <a:cubicBezTo>
                    <a:pt x="2522" y="182"/>
                    <a:pt x="2546" y="142"/>
                    <a:pt x="2561" y="95"/>
                  </a:cubicBezTo>
                  <a:cubicBezTo>
                    <a:pt x="2522" y="103"/>
                    <a:pt x="2483" y="103"/>
                    <a:pt x="2435" y="103"/>
                  </a:cubicBezTo>
                  <a:cubicBezTo>
                    <a:pt x="1755" y="103"/>
                    <a:pt x="285" y="16"/>
                    <a:pt x="103" y="8"/>
                  </a:cubicBezTo>
                  <a:cubicBezTo>
                    <a:pt x="71" y="435"/>
                    <a:pt x="71" y="435"/>
                    <a:pt x="71" y="435"/>
                  </a:cubicBezTo>
                  <a:cubicBezTo>
                    <a:pt x="8" y="1367"/>
                    <a:pt x="8" y="1367"/>
                    <a:pt x="8" y="1367"/>
                  </a:cubicBezTo>
                  <a:cubicBezTo>
                    <a:pt x="229" y="1383"/>
                    <a:pt x="1328" y="1462"/>
                    <a:pt x="1803" y="1462"/>
                  </a:cubicBezTo>
                  <a:lnTo>
                    <a:pt x="1803" y="1462"/>
                  </a:lnTo>
                  <a:cubicBezTo>
                    <a:pt x="1850" y="1462"/>
                    <a:pt x="1890" y="1462"/>
                    <a:pt x="1921" y="1462"/>
                  </a:cubicBezTo>
                  <a:lnTo>
                    <a:pt x="1921" y="1462"/>
                  </a:lnTo>
                  <a:lnTo>
                    <a:pt x="1921" y="1462"/>
                  </a:lnTo>
                  <a:cubicBezTo>
                    <a:pt x="1921" y="1462"/>
                    <a:pt x="1969" y="1494"/>
                    <a:pt x="1977" y="1518"/>
                  </a:cubicBezTo>
                  <a:lnTo>
                    <a:pt x="1977" y="1518"/>
                  </a:lnTo>
                  <a:cubicBezTo>
                    <a:pt x="1985" y="1533"/>
                    <a:pt x="1992" y="1541"/>
                    <a:pt x="2024" y="1549"/>
                  </a:cubicBezTo>
                  <a:cubicBezTo>
                    <a:pt x="2056" y="1549"/>
                    <a:pt x="2072" y="1565"/>
                    <a:pt x="2080" y="1581"/>
                  </a:cubicBezTo>
                  <a:lnTo>
                    <a:pt x="2080" y="1581"/>
                  </a:lnTo>
                  <a:lnTo>
                    <a:pt x="2087" y="1589"/>
                  </a:lnTo>
                  <a:cubicBezTo>
                    <a:pt x="2087" y="1589"/>
                    <a:pt x="2095" y="1573"/>
                    <a:pt x="2103" y="1565"/>
                  </a:cubicBezTo>
                  <a:cubicBezTo>
                    <a:pt x="2111" y="1557"/>
                    <a:pt x="2111" y="1557"/>
                    <a:pt x="2111" y="1549"/>
                  </a:cubicBezTo>
                  <a:cubicBezTo>
                    <a:pt x="2127" y="1533"/>
                    <a:pt x="2127" y="1526"/>
                    <a:pt x="2151" y="1526"/>
                  </a:cubicBezTo>
                  <a:cubicBezTo>
                    <a:pt x="2158" y="1526"/>
                    <a:pt x="2182" y="1526"/>
                    <a:pt x="2198" y="1526"/>
                  </a:cubicBezTo>
                  <a:cubicBezTo>
                    <a:pt x="2222" y="1526"/>
                    <a:pt x="2245" y="1526"/>
                    <a:pt x="2261" y="1526"/>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04" name="Freeform 350"/>
            <p:cNvSpPr>
              <a:spLocks noChangeArrowheads="1"/>
            </p:cNvSpPr>
            <p:nvPr/>
          </p:nvSpPr>
          <p:spPr bwMode="auto">
            <a:xfrm>
              <a:off x="10880106" y="5124665"/>
              <a:ext cx="1630471" cy="816396"/>
            </a:xfrm>
            <a:custGeom>
              <a:avLst/>
              <a:gdLst>
                <a:gd name="T0" fmla="*/ 3098 w 3099"/>
                <a:gd name="T1" fmla="*/ 1510 h 1551"/>
                <a:gd name="T2" fmla="*/ 3098 w 3099"/>
                <a:gd name="T3" fmla="*/ 1510 h 1551"/>
                <a:gd name="T4" fmla="*/ 3082 w 3099"/>
                <a:gd name="T5" fmla="*/ 1494 h 1551"/>
                <a:gd name="T6" fmla="*/ 3035 w 3099"/>
                <a:gd name="T7" fmla="*/ 1463 h 1551"/>
                <a:gd name="T8" fmla="*/ 3027 w 3099"/>
                <a:gd name="T9" fmla="*/ 1384 h 1551"/>
                <a:gd name="T10" fmla="*/ 2948 w 3099"/>
                <a:gd name="T11" fmla="*/ 1305 h 1551"/>
                <a:gd name="T12" fmla="*/ 2940 w 3099"/>
                <a:gd name="T13" fmla="*/ 1265 h 1551"/>
                <a:gd name="T14" fmla="*/ 2916 w 3099"/>
                <a:gd name="T15" fmla="*/ 1194 h 1551"/>
                <a:gd name="T16" fmla="*/ 2885 w 3099"/>
                <a:gd name="T17" fmla="*/ 1186 h 1551"/>
                <a:gd name="T18" fmla="*/ 2900 w 3099"/>
                <a:gd name="T19" fmla="*/ 1044 h 1551"/>
                <a:gd name="T20" fmla="*/ 2885 w 3099"/>
                <a:gd name="T21" fmla="*/ 988 h 1551"/>
                <a:gd name="T22" fmla="*/ 2885 w 3099"/>
                <a:gd name="T23" fmla="*/ 925 h 1551"/>
                <a:gd name="T24" fmla="*/ 2877 w 3099"/>
                <a:gd name="T25" fmla="*/ 878 h 1551"/>
                <a:gd name="T26" fmla="*/ 2853 w 3099"/>
                <a:gd name="T27" fmla="*/ 846 h 1551"/>
                <a:gd name="T28" fmla="*/ 2853 w 3099"/>
                <a:gd name="T29" fmla="*/ 807 h 1551"/>
                <a:gd name="T30" fmla="*/ 2821 w 3099"/>
                <a:gd name="T31" fmla="*/ 783 h 1551"/>
                <a:gd name="T32" fmla="*/ 2806 w 3099"/>
                <a:gd name="T33" fmla="*/ 767 h 1551"/>
                <a:gd name="T34" fmla="*/ 2790 w 3099"/>
                <a:gd name="T35" fmla="*/ 617 h 1551"/>
                <a:gd name="T36" fmla="*/ 2750 w 3099"/>
                <a:gd name="T37" fmla="*/ 530 h 1551"/>
                <a:gd name="T38" fmla="*/ 2719 w 3099"/>
                <a:gd name="T39" fmla="*/ 459 h 1551"/>
                <a:gd name="T40" fmla="*/ 2703 w 3099"/>
                <a:gd name="T41" fmla="*/ 380 h 1551"/>
                <a:gd name="T42" fmla="*/ 2687 w 3099"/>
                <a:gd name="T43" fmla="*/ 348 h 1551"/>
                <a:gd name="T44" fmla="*/ 2663 w 3099"/>
                <a:gd name="T45" fmla="*/ 348 h 1551"/>
                <a:gd name="T46" fmla="*/ 2601 w 3099"/>
                <a:gd name="T47" fmla="*/ 293 h 1551"/>
                <a:gd name="T48" fmla="*/ 2546 w 3099"/>
                <a:gd name="T49" fmla="*/ 245 h 1551"/>
                <a:gd name="T50" fmla="*/ 2435 w 3099"/>
                <a:gd name="T51" fmla="*/ 198 h 1551"/>
                <a:gd name="T52" fmla="*/ 2395 w 3099"/>
                <a:gd name="T53" fmla="*/ 166 h 1551"/>
                <a:gd name="T54" fmla="*/ 2214 w 3099"/>
                <a:gd name="T55" fmla="*/ 158 h 1551"/>
                <a:gd name="T56" fmla="*/ 2174 w 3099"/>
                <a:gd name="T57" fmla="*/ 190 h 1551"/>
                <a:gd name="T58" fmla="*/ 2143 w 3099"/>
                <a:gd name="T59" fmla="*/ 206 h 1551"/>
                <a:gd name="T60" fmla="*/ 2087 w 3099"/>
                <a:gd name="T61" fmla="*/ 174 h 1551"/>
                <a:gd name="T62" fmla="*/ 2040 w 3099"/>
                <a:gd name="T63" fmla="*/ 143 h 1551"/>
                <a:gd name="T64" fmla="*/ 1984 w 3099"/>
                <a:gd name="T65" fmla="*/ 95 h 1551"/>
                <a:gd name="T66" fmla="*/ 63 w 3099"/>
                <a:gd name="T67" fmla="*/ 0 h 1551"/>
                <a:gd name="T68" fmla="*/ 0 w 3099"/>
                <a:gd name="T69" fmla="*/ 957 h 1551"/>
                <a:gd name="T70" fmla="*/ 625 w 3099"/>
                <a:gd name="T71" fmla="*/ 981 h 1551"/>
                <a:gd name="T72" fmla="*/ 696 w 3099"/>
                <a:gd name="T73" fmla="*/ 1028 h 1551"/>
                <a:gd name="T74" fmla="*/ 680 w 3099"/>
                <a:gd name="T75" fmla="*/ 1463 h 1551"/>
                <a:gd name="T76" fmla="*/ 3098 w 3099"/>
                <a:gd name="T77" fmla="*/ 15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9" h="1551">
                  <a:moveTo>
                    <a:pt x="3098" y="1510"/>
                  </a:moveTo>
                  <a:lnTo>
                    <a:pt x="3098" y="1510"/>
                  </a:lnTo>
                  <a:cubicBezTo>
                    <a:pt x="3090" y="1502"/>
                    <a:pt x="3082" y="1502"/>
                    <a:pt x="3082" y="1494"/>
                  </a:cubicBezTo>
                  <a:cubicBezTo>
                    <a:pt x="3066" y="1486"/>
                    <a:pt x="3035" y="1494"/>
                    <a:pt x="3035" y="1463"/>
                  </a:cubicBezTo>
                  <a:cubicBezTo>
                    <a:pt x="3035" y="1431"/>
                    <a:pt x="3059" y="1415"/>
                    <a:pt x="3027" y="1384"/>
                  </a:cubicBezTo>
                  <a:cubicBezTo>
                    <a:pt x="2987" y="1352"/>
                    <a:pt x="2956" y="1336"/>
                    <a:pt x="2948" y="1305"/>
                  </a:cubicBezTo>
                  <a:cubicBezTo>
                    <a:pt x="2940" y="1265"/>
                    <a:pt x="2964" y="1297"/>
                    <a:pt x="2940" y="1265"/>
                  </a:cubicBezTo>
                  <a:cubicBezTo>
                    <a:pt x="2924" y="1241"/>
                    <a:pt x="2932" y="1194"/>
                    <a:pt x="2916" y="1194"/>
                  </a:cubicBezTo>
                  <a:cubicBezTo>
                    <a:pt x="2900" y="1194"/>
                    <a:pt x="2885" y="1210"/>
                    <a:pt x="2885" y="1186"/>
                  </a:cubicBezTo>
                  <a:cubicBezTo>
                    <a:pt x="2885" y="1162"/>
                    <a:pt x="2932" y="1083"/>
                    <a:pt x="2900" y="1044"/>
                  </a:cubicBezTo>
                  <a:cubicBezTo>
                    <a:pt x="2877" y="1012"/>
                    <a:pt x="2869" y="1012"/>
                    <a:pt x="2885" y="988"/>
                  </a:cubicBezTo>
                  <a:cubicBezTo>
                    <a:pt x="2900" y="965"/>
                    <a:pt x="2900" y="933"/>
                    <a:pt x="2885" y="925"/>
                  </a:cubicBezTo>
                  <a:cubicBezTo>
                    <a:pt x="2877" y="917"/>
                    <a:pt x="2877" y="902"/>
                    <a:pt x="2877" y="878"/>
                  </a:cubicBezTo>
                  <a:cubicBezTo>
                    <a:pt x="2885" y="862"/>
                    <a:pt x="2853" y="870"/>
                    <a:pt x="2853" y="846"/>
                  </a:cubicBezTo>
                  <a:cubicBezTo>
                    <a:pt x="2861" y="830"/>
                    <a:pt x="2853" y="807"/>
                    <a:pt x="2853" y="807"/>
                  </a:cubicBezTo>
                  <a:cubicBezTo>
                    <a:pt x="2853" y="807"/>
                    <a:pt x="2845" y="775"/>
                    <a:pt x="2821" y="783"/>
                  </a:cubicBezTo>
                  <a:cubicBezTo>
                    <a:pt x="2806" y="783"/>
                    <a:pt x="2806" y="783"/>
                    <a:pt x="2806" y="767"/>
                  </a:cubicBezTo>
                  <a:cubicBezTo>
                    <a:pt x="2806" y="744"/>
                    <a:pt x="2813" y="649"/>
                    <a:pt x="2790" y="617"/>
                  </a:cubicBezTo>
                  <a:cubicBezTo>
                    <a:pt x="2758" y="585"/>
                    <a:pt x="2766" y="554"/>
                    <a:pt x="2750" y="530"/>
                  </a:cubicBezTo>
                  <a:cubicBezTo>
                    <a:pt x="2726" y="498"/>
                    <a:pt x="2734" y="491"/>
                    <a:pt x="2719" y="459"/>
                  </a:cubicBezTo>
                  <a:cubicBezTo>
                    <a:pt x="2703" y="427"/>
                    <a:pt x="2711" y="396"/>
                    <a:pt x="2703" y="380"/>
                  </a:cubicBezTo>
                  <a:cubicBezTo>
                    <a:pt x="2695" y="372"/>
                    <a:pt x="2695" y="364"/>
                    <a:pt x="2687" y="348"/>
                  </a:cubicBezTo>
                  <a:cubicBezTo>
                    <a:pt x="2679" y="348"/>
                    <a:pt x="2671" y="348"/>
                    <a:pt x="2663" y="348"/>
                  </a:cubicBezTo>
                  <a:cubicBezTo>
                    <a:pt x="2624" y="356"/>
                    <a:pt x="2609" y="293"/>
                    <a:pt x="2601" y="293"/>
                  </a:cubicBezTo>
                  <a:cubicBezTo>
                    <a:pt x="2593" y="293"/>
                    <a:pt x="2561" y="269"/>
                    <a:pt x="2546" y="245"/>
                  </a:cubicBezTo>
                  <a:cubicBezTo>
                    <a:pt x="2530" y="222"/>
                    <a:pt x="2467" y="198"/>
                    <a:pt x="2435" y="198"/>
                  </a:cubicBezTo>
                  <a:cubicBezTo>
                    <a:pt x="2403" y="198"/>
                    <a:pt x="2411" y="182"/>
                    <a:pt x="2395" y="166"/>
                  </a:cubicBezTo>
                  <a:cubicBezTo>
                    <a:pt x="2372" y="143"/>
                    <a:pt x="2245" y="158"/>
                    <a:pt x="2214" y="158"/>
                  </a:cubicBezTo>
                  <a:cubicBezTo>
                    <a:pt x="2190" y="151"/>
                    <a:pt x="2190" y="166"/>
                    <a:pt x="2174" y="190"/>
                  </a:cubicBezTo>
                  <a:cubicBezTo>
                    <a:pt x="2150" y="214"/>
                    <a:pt x="2150" y="222"/>
                    <a:pt x="2143" y="206"/>
                  </a:cubicBezTo>
                  <a:cubicBezTo>
                    <a:pt x="2135" y="198"/>
                    <a:pt x="2119" y="182"/>
                    <a:pt x="2087" y="174"/>
                  </a:cubicBezTo>
                  <a:cubicBezTo>
                    <a:pt x="2048" y="174"/>
                    <a:pt x="2048" y="158"/>
                    <a:pt x="2040" y="143"/>
                  </a:cubicBezTo>
                  <a:cubicBezTo>
                    <a:pt x="2032" y="119"/>
                    <a:pt x="1984" y="95"/>
                    <a:pt x="1984" y="95"/>
                  </a:cubicBezTo>
                  <a:cubicBezTo>
                    <a:pt x="1605" y="111"/>
                    <a:pt x="285" y="16"/>
                    <a:pt x="63" y="0"/>
                  </a:cubicBezTo>
                  <a:cubicBezTo>
                    <a:pt x="0" y="957"/>
                    <a:pt x="0" y="957"/>
                    <a:pt x="0" y="957"/>
                  </a:cubicBezTo>
                  <a:cubicBezTo>
                    <a:pt x="285" y="981"/>
                    <a:pt x="514" y="996"/>
                    <a:pt x="625" y="981"/>
                  </a:cubicBezTo>
                  <a:cubicBezTo>
                    <a:pt x="625" y="981"/>
                    <a:pt x="688" y="965"/>
                    <a:pt x="696" y="1028"/>
                  </a:cubicBezTo>
                  <a:cubicBezTo>
                    <a:pt x="704" y="1044"/>
                    <a:pt x="696" y="1218"/>
                    <a:pt x="680" y="1463"/>
                  </a:cubicBezTo>
                  <a:cubicBezTo>
                    <a:pt x="909" y="1471"/>
                    <a:pt x="2474" y="1550"/>
                    <a:pt x="3098" y="151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05" name="Freeform 351"/>
            <p:cNvSpPr>
              <a:spLocks noChangeArrowheads="1"/>
            </p:cNvSpPr>
            <p:nvPr/>
          </p:nvSpPr>
          <p:spPr bwMode="auto">
            <a:xfrm>
              <a:off x="10875467" y="5120026"/>
              <a:ext cx="1637430" cy="807118"/>
            </a:xfrm>
            <a:custGeom>
              <a:avLst/>
              <a:gdLst>
                <a:gd name="T0" fmla="*/ 2648 w 3115"/>
                <a:gd name="T1" fmla="*/ 1534 h 1535"/>
                <a:gd name="T2" fmla="*/ 688 w 3115"/>
                <a:gd name="T3" fmla="*/ 1471 h 1535"/>
                <a:gd name="T4" fmla="*/ 633 w 3115"/>
                <a:gd name="T5" fmla="*/ 989 h 1535"/>
                <a:gd name="T6" fmla="*/ 0 w 3115"/>
                <a:gd name="T7" fmla="*/ 973 h 1535"/>
                <a:gd name="T8" fmla="*/ 71 w 3115"/>
                <a:gd name="T9" fmla="*/ 0 h 1535"/>
                <a:gd name="T10" fmla="*/ 1992 w 3115"/>
                <a:gd name="T11" fmla="*/ 95 h 1535"/>
                <a:gd name="T12" fmla="*/ 2048 w 3115"/>
                <a:gd name="T13" fmla="*/ 151 h 1535"/>
                <a:gd name="T14" fmla="*/ 2151 w 3115"/>
                <a:gd name="T15" fmla="*/ 214 h 1535"/>
                <a:gd name="T16" fmla="*/ 2182 w 3115"/>
                <a:gd name="T17" fmla="*/ 182 h 1535"/>
                <a:gd name="T18" fmla="*/ 2332 w 3115"/>
                <a:gd name="T19" fmla="*/ 159 h 1535"/>
                <a:gd name="T20" fmla="*/ 2443 w 3115"/>
                <a:gd name="T21" fmla="*/ 206 h 1535"/>
                <a:gd name="T22" fmla="*/ 2624 w 3115"/>
                <a:gd name="T23" fmla="*/ 309 h 1535"/>
                <a:gd name="T24" fmla="*/ 2695 w 3115"/>
                <a:gd name="T25" fmla="*/ 356 h 1535"/>
                <a:gd name="T26" fmla="*/ 2711 w 3115"/>
                <a:gd name="T27" fmla="*/ 388 h 1535"/>
                <a:gd name="T28" fmla="*/ 2742 w 3115"/>
                <a:gd name="T29" fmla="*/ 490 h 1535"/>
                <a:gd name="T30" fmla="*/ 2798 w 3115"/>
                <a:gd name="T31" fmla="*/ 625 h 1535"/>
                <a:gd name="T32" fmla="*/ 2814 w 3115"/>
                <a:gd name="T33" fmla="*/ 783 h 1535"/>
                <a:gd name="T34" fmla="*/ 2837 w 3115"/>
                <a:gd name="T35" fmla="*/ 783 h 1535"/>
                <a:gd name="T36" fmla="*/ 2869 w 3115"/>
                <a:gd name="T37" fmla="*/ 854 h 1535"/>
                <a:gd name="T38" fmla="*/ 2893 w 3115"/>
                <a:gd name="T39" fmla="*/ 933 h 1535"/>
                <a:gd name="T40" fmla="*/ 2916 w 3115"/>
                <a:gd name="T41" fmla="*/ 1052 h 1535"/>
                <a:gd name="T42" fmla="*/ 2901 w 3115"/>
                <a:gd name="T43" fmla="*/ 1202 h 1535"/>
                <a:gd name="T44" fmla="*/ 2924 w 3115"/>
                <a:gd name="T45" fmla="*/ 1202 h 1535"/>
                <a:gd name="T46" fmla="*/ 2964 w 3115"/>
                <a:gd name="T47" fmla="*/ 1289 h 1535"/>
                <a:gd name="T48" fmla="*/ 3003 w 3115"/>
                <a:gd name="T49" fmla="*/ 1360 h 1535"/>
                <a:gd name="T50" fmla="*/ 3051 w 3115"/>
                <a:gd name="T51" fmla="*/ 1471 h 1535"/>
                <a:gd name="T52" fmla="*/ 3114 w 3115"/>
                <a:gd name="T53" fmla="*/ 1526 h 1535"/>
                <a:gd name="T54" fmla="*/ 696 w 3115"/>
                <a:gd name="T55" fmla="*/ 1463 h 1535"/>
                <a:gd name="T56" fmla="*/ 2648 w 3115"/>
                <a:gd name="T57" fmla="*/ 1526 h 1535"/>
                <a:gd name="T58" fmla="*/ 3074 w 3115"/>
                <a:gd name="T59" fmla="*/ 1502 h 1535"/>
                <a:gd name="T60" fmla="*/ 3027 w 3115"/>
                <a:gd name="T61" fmla="*/ 1400 h 1535"/>
                <a:gd name="T62" fmla="*/ 2956 w 3115"/>
                <a:gd name="T63" fmla="*/ 1289 h 1535"/>
                <a:gd name="T64" fmla="*/ 2924 w 3115"/>
                <a:gd name="T65" fmla="*/ 1210 h 1535"/>
                <a:gd name="T66" fmla="*/ 2893 w 3115"/>
                <a:gd name="T67" fmla="*/ 1210 h 1535"/>
                <a:gd name="T68" fmla="*/ 2908 w 3115"/>
                <a:gd name="T69" fmla="*/ 1060 h 1535"/>
                <a:gd name="T70" fmla="*/ 2893 w 3115"/>
                <a:gd name="T71" fmla="*/ 941 h 1535"/>
                <a:gd name="T72" fmla="*/ 2861 w 3115"/>
                <a:gd name="T73" fmla="*/ 854 h 1535"/>
                <a:gd name="T74" fmla="*/ 2829 w 3115"/>
                <a:gd name="T75" fmla="*/ 791 h 1535"/>
                <a:gd name="T76" fmla="*/ 2805 w 3115"/>
                <a:gd name="T77" fmla="*/ 775 h 1535"/>
                <a:gd name="T78" fmla="*/ 2766 w 3115"/>
                <a:gd name="T79" fmla="*/ 570 h 1535"/>
                <a:gd name="T80" fmla="*/ 2719 w 3115"/>
                <a:gd name="T81" fmla="*/ 467 h 1535"/>
                <a:gd name="T82" fmla="*/ 2695 w 3115"/>
                <a:gd name="T83" fmla="*/ 364 h 1535"/>
                <a:gd name="T84" fmla="*/ 2663 w 3115"/>
                <a:gd name="T85" fmla="*/ 364 h 1535"/>
                <a:gd name="T86" fmla="*/ 2554 w 3115"/>
                <a:gd name="T87" fmla="*/ 253 h 1535"/>
                <a:gd name="T88" fmla="*/ 2395 w 3115"/>
                <a:gd name="T89" fmla="*/ 174 h 1535"/>
                <a:gd name="T90" fmla="*/ 2222 w 3115"/>
                <a:gd name="T91" fmla="*/ 166 h 1535"/>
                <a:gd name="T92" fmla="*/ 2158 w 3115"/>
                <a:gd name="T93" fmla="*/ 230 h 1535"/>
                <a:gd name="T94" fmla="*/ 2087 w 3115"/>
                <a:gd name="T95" fmla="*/ 190 h 1535"/>
                <a:gd name="T96" fmla="*/ 1984 w 3115"/>
                <a:gd name="T97" fmla="*/ 103 h 1535"/>
                <a:gd name="T98" fmla="*/ 8 w 3115"/>
                <a:gd name="T99" fmla="*/ 965 h 1535"/>
                <a:gd name="T100" fmla="*/ 648 w 3115"/>
                <a:gd name="T101" fmla="*/ 981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5" h="1535">
                  <a:moveTo>
                    <a:pt x="2648" y="1534"/>
                  </a:moveTo>
                  <a:lnTo>
                    <a:pt x="2648" y="1534"/>
                  </a:lnTo>
                  <a:lnTo>
                    <a:pt x="2648" y="1534"/>
                  </a:lnTo>
                  <a:cubicBezTo>
                    <a:pt x="1921" y="1534"/>
                    <a:pt x="886" y="1487"/>
                    <a:pt x="688" y="1471"/>
                  </a:cubicBezTo>
                  <a:lnTo>
                    <a:pt x="688" y="1471"/>
                  </a:lnTo>
                  <a:lnTo>
                    <a:pt x="688" y="1471"/>
                  </a:lnTo>
                  <a:cubicBezTo>
                    <a:pt x="696" y="1202"/>
                    <a:pt x="704" y="1052"/>
                    <a:pt x="704" y="1036"/>
                  </a:cubicBezTo>
                  <a:cubicBezTo>
                    <a:pt x="696" y="996"/>
                    <a:pt x="672" y="989"/>
                    <a:pt x="648" y="989"/>
                  </a:cubicBezTo>
                  <a:cubicBezTo>
                    <a:pt x="640" y="989"/>
                    <a:pt x="633" y="989"/>
                    <a:pt x="633" y="989"/>
                  </a:cubicBezTo>
                  <a:cubicBezTo>
                    <a:pt x="601" y="996"/>
                    <a:pt x="553" y="996"/>
                    <a:pt x="498" y="996"/>
                  </a:cubicBezTo>
                  <a:cubicBezTo>
                    <a:pt x="388" y="996"/>
                    <a:pt x="222" y="989"/>
                    <a:pt x="8" y="973"/>
                  </a:cubicBezTo>
                  <a:cubicBezTo>
                    <a:pt x="0" y="973"/>
                    <a:pt x="0" y="973"/>
                    <a:pt x="0" y="973"/>
                  </a:cubicBezTo>
                  <a:cubicBezTo>
                    <a:pt x="0" y="965"/>
                    <a:pt x="0" y="965"/>
                    <a:pt x="0" y="965"/>
                  </a:cubicBezTo>
                  <a:cubicBezTo>
                    <a:pt x="71" y="0"/>
                    <a:pt x="71" y="0"/>
                    <a:pt x="71" y="0"/>
                  </a:cubicBezTo>
                  <a:lnTo>
                    <a:pt x="71" y="0"/>
                  </a:lnTo>
                  <a:cubicBezTo>
                    <a:pt x="293" y="16"/>
                    <a:pt x="1399" y="95"/>
                    <a:pt x="1874" y="95"/>
                  </a:cubicBezTo>
                  <a:cubicBezTo>
                    <a:pt x="1921" y="95"/>
                    <a:pt x="1961" y="95"/>
                    <a:pt x="1992" y="95"/>
                  </a:cubicBezTo>
                  <a:lnTo>
                    <a:pt x="1992" y="95"/>
                  </a:lnTo>
                  <a:lnTo>
                    <a:pt x="1992" y="95"/>
                  </a:lnTo>
                  <a:cubicBezTo>
                    <a:pt x="1992" y="95"/>
                    <a:pt x="2040" y="127"/>
                    <a:pt x="2048" y="151"/>
                  </a:cubicBezTo>
                  <a:lnTo>
                    <a:pt x="2048" y="151"/>
                  </a:lnTo>
                  <a:cubicBezTo>
                    <a:pt x="2056" y="166"/>
                    <a:pt x="2063" y="174"/>
                    <a:pt x="2095" y="182"/>
                  </a:cubicBezTo>
                  <a:cubicBezTo>
                    <a:pt x="2127" y="182"/>
                    <a:pt x="2143" y="198"/>
                    <a:pt x="2151" y="214"/>
                  </a:cubicBezTo>
                  <a:lnTo>
                    <a:pt x="2151" y="214"/>
                  </a:lnTo>
                  <a:lnTo>
                    <a:pt x="2158" y="222"/>
                  </a:lnTo>
                  <a:cubicBezTo>
                    <a:pt x="2158" y="222"/>
                    <a:pt x="2166" y="206"/>
                    <a:pt x="2174" y="198"/>
                  </a:cubicBezTo>
                  <a:cubicBezTo>
                    <a:pt x="2182" y="190"/>
                    <a:pt x="2182" y="190"/>
                    <a:pt x="2182" y="182"/>
                  </a:cubicBezTo>
                  <a:cubicBezTo>
                    <a:pt x="2198" y="166"/>
                    <a:pt x="2198" y="159"/>
                    <a:pt x="2222" y="159"/>
                  </a:cubicBezTo>
                  <a:cubicBezTo>
                    <a:pt x="2229" y="159"/>
                    <a:pt x="2253" y="159"/>
                    <a:pt x="2269" y="159"/>
                  </a:cubicBezTo>
                  <a:cubicBezTo>
                    <a:pt x="2293" y="159"/>
                    <a:pt x="2316" y="159"/>
                    <a:pt x="2332" y="159"/>
                  </a:cubicBezTo>
                  <a:cubicBezTo>
                    <a:pt x="2372" y="159"/>
                    <a:pt x="2395" y="159"/>
                    <a:pt x="2403" y="166"/>
                  </a:cubicBezTo>
                  <a:cubicBezTo>
                    <a:pt x="2411" y="174"/>
                    <a:pt x="2411" y="182"/>
                    <a:pt x="2411" y="190"/>
                  </a:cubicBezTo>
                  <a:cubicBezTo>
                    <a:pt x="2419" y="198"/>
                    <a:pt x="2427" y="206"/>
                    <a:pt x="2443" y="206"/>
                  </a:cubicBezTo>
                  <a:cubicBezTo>
                    <a:pt x="2475" y="206"/>
                    <a:pt x="2538" y="222"/>
                    <a:pt x="2554" y="253"/>
                  </a:cubicBezTo>
                  <a:cubicBezTo>
                    <a:pt x="2577" y="277"/>
                    <a:pt x="2601" y="293"/>
                    <a:pt x="2609" y="293"/>
                  </a:cubicBezTo>
                  <a:cubicBezTo>
                    <a:pt x="2617" y="293"/>
                    <a:pt x="2616" y="301"/>
                    <a:pt x="2624" y="309"/>
                  </a:cubicBezTo>
                  <a:cubicBezTo>
                    <a:pt x="2632" y="332"/>
                    <a:pt x="2648" y="356"/>
                    <a:pt x="2663" y="356"/>
                  </a:cubicBezTo>
                  <a:cubicBezTo>
                    <a:pt x="2671" y="356"/>
                    <a:pt x="2671" y="356"/>
                    <a:pt x="2671" y="356"/>
                  </a:cubicBezTo>
                  <a:cubicBezTo>
                    <a:pt x="2679" y="356"/>
                    <a:pt x="2687" y="356"/>
                    <a:pt x="2695" y="356"/>
                  </a:cubicBezTo>
                  <a:cubicBezTo>
                    <a:pt x="2703" y="356"/>
                    <a:pt x="2703" y="356"/>
                    <a:pt x="2703" y="356"/>
                  </a:cubicBezTo>
                  <a:cubicBezTo>
                    <a:pt x="2703" y="364"/>
                    <a:pt x="2703" y="364"/>
                    <a:pt x="2703" y="364"/>
                  </a:cubicBezTo>
                  <a:cubicBezTo>
                    <a:pt x="2703" y="372"/>
                    <a:pt x="2711" y="380"/>
                    <a:pt x="2711" y="388"/>
                  </a:cubicBezTo>
                  <a:cubicBezTo>
                    <a:pt x="2719" y="396"/>
                    <a:pt x="2719" y="404"/>
                    <a:pt x="2719" y="419"/>
                  </a:cubicBezTo>
                  <a:cubicBezTo>
                    <a:pt x="2719" y="427"/>
                    <a:pt x="2719" y="443"/>
                    <a:pt x="2727" y="467"/>
                  </a:cubicBezTo>
                  <a:cubicBezTo>
                    <a:pt x="2734" y="475"/>
                    <a:pt x="2734" y="483"/>
                    <a:pt x="2742" y="490"/>
                  </a:cubicBezTo>
                  <a:cubicBezTo>
                    <a:pt x="2742" y="506"/>
                    <a:pt x="2750" y="514"/>
                    <a:pt x="2758" y="530"/>
                  </a:cubicBezTo>
                  <a:cubicBezTo>
                    <a:pt x="2766" y="546"/>
                    <a:pt x="2774" y="562"/>
                    <a:pt x="2774" y="570"/>
                  </a:cubicBezTo>
                  <a:cubicBezTo>
                    <a:pt x="2782" y="585"/>
                    <a:pt x="2782" y="601"/>
                    <a:pt x="2798" y="625"/>
                  </a:cubicBezTo>
                  <a:cubicBezTo>
                    <a:pt x="2821" y="649"/>
                    <a:pt x="2814" y="720"/>
                    <a:pt x="2814" y="759"/>
                  </a:cubicBezTo>
                  <a:cubicBezTo>
                    <a:pt x="2814" y="767"/>
                    <a:pt x="2814" y="767"/>
                    <a:pt x="2814" y="775"/>
                  </a:cubicBezTo>
                  <a:lnTo>
                    <a:pt x="2814" y="783"/>
                  </a:lnTo>
                  <a:cubicBezTo>
                    <a:pt x="2814" y="791"/>
                    <a:pt x="2814" y="791"/>
                    <a:pt x="2821" y="791"/>
                  </a:cubicBezTo>
                  <a:lnTo>
                    <a:pt x="2829" y="783"/>
                  </a:lnTo>
                  <a:lnTo>
                    <a:pt x="2837" y="783"/>
                  </a:lnTo>
                  <a:cubicBezTo>
                    <a:pt x="2853" y="783"/>
                    <a:pt x="2869" y="815"/>
                    <a:pt x="2869" y="815"/>
                  </a:cubicBezTo>
                  <a:lnTo>
                    <a:pt x="2869" y="815"/>
                  </a:lnTo>
                  <a:cubicBezTo>
                    <a:pt x="2869" y="815"/>
                    <a:pt x="2869" y="838"/>
                    <a:pt x="2869" y="854"/>
                  </a:cubicBezTo>
                  <a:cubicBezTo>
                    <a:pt x="2861" y="862"/>
                    <a:pt x="2869" y="862"/>
                    <a:pt x="2877" y="870"/>
                  </a:cubicBezTo>
                  <a:cubicBezTo>
                    <a:pt x="2885" y="870"/>
                    <a:pt x="2893" y="878"/>
                    <a:pt x="2893" y="886"/>
                  </a:cubicBezTo>
                  <a:cubicBezTo>
                    <a:pt x="2885" y="910"/>
                    <a:pt x="2885" y="925"/>
                    <a:pt x="2893" y="933"/>
                  </a:cubicBezTo>
                  <a:cubicBezTo>
                    <a:pt x="2908" y="941"/>
                    <a:pt x="2908" y="973"/>
                    <a:pt x="2893" y="996"/>
                  </a:cubicBezTo>
                  <a:cubicBezTo>
                    <a:pt x="2885" y="1020"/>
                    <a:pt x="2885" y="1020"/>
                    <a:pt x="2901" y="1036"/>
                  </a:cubicBezTo>
                  <a:cubicBezTo>
                    <a:pt x="2908" y="1044"/>
                    <a:pt x="2908" y="1044"/>
                    <a:pt x="2916" y="1052"/>
                  </a:cubicBezTo>
                  <a:cubicBezTo>
                    <a:pt x="2932" y="1076"/>
                    <a:pt x="2916" y="1123"/>
                    <a:pt x="2908" y="1154"/>
                  </a:cubicBezTo>
                  <a:cubicBezTo>
                    <a:pt x="2901" y="1170"/>
                    <a:pt x="2901" y="1186"/>
                    <a:pt x="2901" y="1194"/>
                  </a:cubicBezTo>
                  <a:cubicBezTo>
                    <a:pt x="2901" y="1202"/>
                    <a:pt x="2901" y="1202"/>
                    <a:pt x="2901" y="1202"/>
                  </a:cubicBezTo>
                  <a:lnTo>
                    <a:pt x="2901" y="1202"/>
                  </a:lnTo>
                  <a:cubicBezTo>
                    <a:pt x="2908" y="1202"/>
                    <a:pt x="2908" y="1202"/>
                    <a:pt x="2908" y="1202"/>
                  </a:cubicBezTo>
                  <a:cubicBezTo>
                    <a:pt x="2916" y="1202"/>
                    <a:pt x="2916" y="1202"/>
                    <a:pt x="2924" y="1202"/>
                  </a:cubicBezTo>
                  <a:cubicBezTo>
                    <a:pt x="2932" y="1202"/>
                    <a:pt x="2940" y="1210"/>
                    <a:pt x="2940" y="1226"/>
                  </a:cubicBezTo>
                  <a:cubicBezTo>
                    <a:pt x="2940" y="1242"/>
                    <a:pt x="2940" y="1257"/>
                    <a:pt x="2956" y="1273"/>
                  </a:cubicBezTo>
                  <a:cubicBezTo>
                    <a:pt x="2964" y="1289"/>
                    <a:pt x="2964" y="1289"/>
                    <a:pt x="2964" y="1289"/>
                  </a:cubicBezTo>
                  <a:lnTo>
                    <a:pt x="2964" y="1289"/>
                  </a:lnTo>
                  <a:cubicBezTo>
                    <a:pt x="2956" y="1297"/>
                    <a:pt x="2956" y="1305"/>
                    <a:pt x="2956" y="1313"/>
                  </a:cubicBezTo>
                  <a:cubicBezTo>
                    <a:pt x="2964" y="1336"/>
                    <a:pt x="2980" y="1344"/>
                    <a:pt x="3003" y="1360"/>
                  </a:cubicBezTo>
                  <a:cubicBezTo>
                    <a:pt x="3011" y="1368"/>
                    <a:pt x="3027" y="1376"/>
                    <a:pt x="3035" y="1392"/>
                  </a:cubicBezTo>
                  <a:cubicBezTo>
                    <a:pt x="3059" y="1416"/>
                    <a:pt x="3059" y="1431"/>
                    <a:pt x="3051" y="1447"/>
                  </a:cubicBezTo>
                  <a:cubicBezTo>
                    <a:pt x="3051" y="1455"/>
                    <a:pt x="3051" y="1463"/>
                    <a:pt x="3051" y="1471"/>
                  </a:cubicBezTo>
                  <a:cubicBezTo>
                    <a:pt x="3051" y="1487"/>
                    <a:pt x="3059" y="1494"/>
                    <a:pt x="3074" y="1494"/>
                  </a:cubicBezTo>
                  <a:cubicBezTo>
                    <a:pt x="3082" y="1494"/>
                    <a:pt x="3090" y="1502"/>
                    <a:pt x="3090" y="1502"/>
                  </a:cubicBezTo>
                  <a:cubicBezTo>
                    <a:pt x="3114" y="1526"/>
                    <a:pt x="3114" y="1526"/>
                    <a:pt x="3114" y="1526"/>
                  </a:cubicBezTo>
                  <a:cubicBezTo>
                    <a:pt x="3106" y="1526"/>
                    <a:pt x="3106" y="1526"/>
                    <a:pt x="3106" y="1526"/>
                  </a:cubicBezTo>
                  <a:cubicBezTo>
                    <a:pt x="2987" y="1526"/>
                    <a:pt x="2837" y="1534"/>
                    <a:pt x="2648" y="1534"/>
                  </a:cubicBezTo>
                  <a:close/>
                  <a:moveTo>
                    <a:pt x="696" y="1463"/>
                  </a:moveTo>
                  <a:lnTo>
                    <a:pt x="696" y="1463"/>
                  </a:lnTo>
                  <a:cubicBezTo>
                    <a:pt x="901" y="1479"/>
                    <a:pt x="1929" y="1526"/>
                    <a:pt x="2648" y="1526"/>
                  </a:cubicBezTo>
                  <a:lnTo>
                    <a:pt x="2648" y="1526"/>
                  </a:lnTo>
                  <a:cubicBezTo>
                    <a:pt x="2829" y="1526"/>
                    <a:pt x="2980" y="1526"/>
                    <a:pt x="3090" y="1518"/>
                  </a:cubicBezTo>
                  <a:cubicBezTo>
                    <a:pt x="3090" y="1510"/>
                    <a:pt x="3090" y="1510"/>
                    <a:pt x="3090" y="1510"/>
                  </a:cubicBezTo>
                  <a:cubicBezTo>
                    <a:pt x="3082" y="1502"/>
                    <a:pt x="3074" y="1502"/>
                    <a:pt x="3074" y="1502"/>
                  </a:cubicBezTo>
                  <a:cubicBezTo>
                    <a:pt x="3059" y="1502"/>
                    <a:pt x="3043" y="1494"/>
                    <a:pt x="3043" y="1471"/>
                  </a:cubicBezTo>
                  <a:cubicBezTo>
                    <a:pt x="3043" y="1463"/>
                    <a:pt x="3043" y="1455"/>
                    <a:pt x="3043" y="1447"/>
                  </a:cubicBezTo>
                  <a:cubicBezTo>
                    <a:pt x="3051" y="1431"/>
                    <a:pt x="3051" y="1416"/>
                    <a:pt x="3027" y="1400"/>
                  </a:cubicBezTo>
                  <a:cubicBezTo>
                    <a:pt x="3019" y="1384"/>
                    <a:pt x="3003" y="1376"/>
                    <a:pt x="2995" y="1368"/>
                  </a:cubicBezTo>
                  <a:cubicBezTo>
                    <a:pt x="2972" y="1352"/>
                    <a:pt x="2956" y="1336"/>
                    <a:pt x="2956" y="1313"/>
                  </a:cubicBezTo>
                  <a:cubicBezTo>
                    <a:pt x="2948" y="1297"/>
                    <a:pt x="2948" y="1289"/>
                    <a:pt x="2956" y="1289"/>
                  </a:cubicBezTo>
                  <a:cubicBezTo>
                    <a:pt x="2956" y="1289"/>
                    <a:pt x="2948" y="1281"/>
                    <a:pt x="2948" y="1273"/>
                  </a:cubicBezTo>
                  <a:cubicBezTo>
                    <a:pt x="2940" y="1265"/>
                    <a:pt x="2932" y="1242"/>
                    <a:pt x="2932" y="1226"/>
                  </a:cubicBezTo>
                  <a:cubicBezTo>
                    <a:pt x="2932" y="1218"/>
                    <a:pt x="2932" y="1210"/>
                    <a:pt x="2924" y="1210"/>
                  </a:cubicBezTo>
                  <a:lnTo>
                    <a:pt x="2916" y="1210"/>
                  </a:lnTo>
                  <a:cubicBezTo>
                    <a:pt x="2908" y="1210"/>
                    <a:pt x="2908" y="1210"/>
                    <a:pt x="2901" y="1210"/>
                  </a:cubicBezTo>
                  <a:cubicBezTo>
                    <a:pt x="2901" y="1210"/>
                    <a:pt x="2901" y="1210"/>
                    <a:pt x="2893" y="1210"/>
                  </a:cubicBezTo>
                  <a:cubicBezTo>
                    <a:pt x="2893" y="1202"/>
                    <a:pt x="2893" y="1202"/>
                    <a:pt x="2893" y="1194"/>
                  </a:cubicBezTo>
                  <a:cubicBezTo>
                    <a:pt x="2893" y="1186"/>
                    <a:pt x="2901" y="1170"/>
                    <a:pt x="2901" y="1154"/>
                  </a:cubicBezTo>
                  <a:cubicBezTo>
                    <a:pt x="2908" y="1123"/>
                    <a:pt x="2924" y="1083"/>
                    <a:pt x="2908" y="1060"/>
                  </a:cubicBezTo>
                  <a:cubicBezTo>
                    <a:pt x="2901" y="1052"/>
                    <a:pt x="2901" y="1044"/>
                    <a:pt x="2901" y="1044"/>
                  </a:cubicBezTo>
                  <a:cubicBezTo>
                    <a:pt x="2877" y="1020"/>
                    <a:pt x="2877" y="1020"/>
                    <a:pt x="2893" y="996"/>
                  </a:cubicBezTo>
                  <a:cubicBezTo>
                    <a:pt x="2901" y="973"/>
                    <a:pt x="2901" y="949"/>
                    <a:pt x="2893" y="941"/>
                  </a:cubicBezTo>
                  <a:cubicBezTo>
                    <a:pt x="2877" y="933"/>
                    <a:pt x="2877" y="910"/>
                    <a:pt x="2885" y="886"/>
                  </a:cubicBezTo>
                  <a:cubicBezTo>
                    <a:pt x="2885" y="878"/>
                    <a:pt x="2885" y="878"/>
                    <a:pt x="2877" y="878"/>
                  </a:cubicBezTo>
                  <a:cubicBezTo>
                    <a:pt x="2869" y="870"/>
                    <a:pt x="2853" y="870"/>
                    <a:pt x="2861" y="854"/>
                  </a:cubicBezTo>
                  <a:cubicBezTo>
                    <a:pt x="2861" y="838"/>
                    <a:pt x="2861" y="815"/>
                    <a:pt x="2861" y="815"/>
                  </a:cubicBezTo>
                  <a:cubicBezTo>
                    <a:pt x="2853" y="807"/>
                    <a:pt x="2845" y="791"/>
                    <a:pt x="2837" y="791"/>
                  </a:cubicBezTo>
                  <a:lnTo>
                    <a:pt x="2829" y="791"/>
                  </a:lnTo>
                  <a:cubicBezTo>
                    <a:pt x="2821" y="791"/>
                    <a:pt x="2821" y="791"/>
                    <a:pt x="2821" y="791"/>
                  </a:cubicBezTo>
                  <a:cubicBezTo>
                    <a:pt x="2814" y="791"/>
                    <a:pt x="2814" y="791"/>
                    <a:pt x="2805" y="791"/>
                  </a:cubicBezTo>
                  <a:cubicBezTo>
                    <a:pt x="2805" y="783"/>
                    <a:pt x="2805" y="775"/>
                    <a:pt x="2805" y="775"/>
                  </a:cubicBezTo>
                  <a:cubicBezTo>
                    <a:pt x="2805" y="767"/>
                    <a:pt x="2805" y="759"/>
                    <a:pt x="2805" y="759"/>
                  </a:cubicBezTo>
                  <a:cubicBezTo>
                    <a:pt x="2814" y="720"/>
                    <a:pt x="2814" y="657"/>
                    <a:pt x="2790" y="625"/>
                  </a:cubicBezTo>
                  <a:cubicBezTo>
                    <a:pt x="2774" y="609"/>
                    <a:pt x="2774" y="593"/>
                    <a:pt x="2766" y="570"/>
                  </a:cubicBezTo>
                  <a:cubicBezTo>
                    <a:pt x="2766" y="562"/>
                    <a:pt x="2766" y="546"/>
                    <a:pt x="2750" y="538"/>
                  </a:cubicBezTo>
                  <a:cubicBezTo>
                    <a:pt x="2742" y="514"/>
                    <a:pt x="2734" y="506"/>
                    <a:pt x="2734" y="490"/>
                  </a:cubicBezTo>
                  <a:cubicBezTo>
                    <a:pt x="2727" y="490"/>
                    <a:pt x="2727" y="483"/>
                    <a:pt x="2719" y="467"/>
                  </a:cubicBezTo>
                  <a:cubicBezTo>
                    <a:pt x="2711" y="451"/>
                    <a:pt x="2711" y="435"/>
                    <a:pt x="2711" y="419"/>
                  </a:cubicBezTo>
                  <a:cubicBezTo>
                    <a:pt x="2711" y="412"/>
                    <a:pt x="2711" y="396"/>
                    <a:pt x="2703" y="396"/>
                  </a:cubicBezTo>
                  <a:cubicBezTo>
                    <a:pt x="2703" y="388"/>
                    <a:pt x="2703" y="372"/>
                    <a:pt x="2695" y="364"/>
                  </a:cubicBezTo>
                  <a:lnTo>
                    <a:pt x="2695" y="364"/>
                  </a:lnTo>
                  <a:cubicBezTo>
                    <a:pt x="2687" y="364"/>
                    <a:pt x="2679" y="364"/>
                    <a:pt x="2671" y="364"/>
                  </a:cubicBezTo>
                  <a:cubicBezTo>
                    <a:pt x="2671" y="364"/>
                    <a:pt x="2671" y="364"/>
                    <a:pt x="2663" y="364"/>
                  </a:cubicBezTo>
                  <a:cubicBezTo>
                    <a:pt x="2640" y="364"/>
                    <a:pt x="2624" y="332"/>
                    <a:pt x="2617" y="317"/>
                  </a:cubicBezTo>
                  <a:cubicBezTo>
                    <a:pt x="2617" y="309"/>
                    <a:pt x="2609" y="301"/>
                    <a:pt x="2609" y="301"/>
                  </a:cubicBezTo>
                  <a:cubicBezTo>
                    <a:pt x="2601" y="301"/>
                    <a:pt x="2569" y="277"/>
                    <a:pt x="2554" y="253"/>
                  </a:cubicBezTo>
                  <a:cubicBezTo>
                    <a:pt x="2538" y="230"/>
                    <a:pt x="2475" y="214"/>
                    <a:pt x="2443" y="214"/>
                  </a:cubicBezTo>
                  <a:cubicBezTo>
                    <a:pt x="2419" y="214"/>
                    <a:pt x="2419" y="206"/>
                    <a:pt x="2411" y="190"/>
                  </a:cubicBezTo>
                  <a:cubicBezTo>
                    <a:pt x="2403" y="190"/>
                    <a:pt x="2403" y="182"/>
                    <a:pt x="2395" y="174"/>
                  </a:cubicBezTo>
                  <a:cubicBezTo>
                    <a:pt x="2395" y="174"/>
                    <a:pt x="2380" y="166"/>
                    <a:pt x="2332" y="166"/>
                  </a:cubicBezTo>
                  <a:cubicBezTo>
                    <a:pt x="2316" y="166"/>
                    <a:pt x="2293" y="166"/>
                    <a:pt x="2277" y="166"/>
                  </a:cubicBezTo>
                  <a:cubicBezTo>
                    <a:pt x="2253" y="166"/>
                    <a:pt x="2229" y="166"/>
                    <a:pt x="2222" y="166"/>
                  </a:cubicBezTo>
                  <a:cubicBezTo>
                    <a:pt x="2206" y="166"/>
                    <a:pt x="2198" y="174"/>
                    <a:pt x="2190" y="190"/>
                  </a:cubicBezTo>
                  <a:lnTo>
                    <a:pt x="2182" y="198"/>
                  </a:lnTo>
                  <a:cubicBezTo>
                    <a:pt x="2166" y="222"/>
                    <a:pt x="2166" y="230"/>
                    <a:pt x="2158" y="230"/>
                  </a:cubicBezTo>
                  <a:cubicBezTo>
                    <a:pt x="2151" y="230"/>
                    <a:pt x="2151" y="222"/>
                    <a:pt x="2151" y="222"/>
                  </a:cubicBezTo>
                  <a:cubicBezTo>
                    <a:pt x="2151" y="222"/>
                    <a:pt x="2143" y="222"/>
                    <a:pt x="2143" y="214"/>
                  </a:cubicBezTo>
                  <a:cubicBezTo>
                    <a:pt x="2135" y="206"/>
                    <a:pt x="2119" y="190"/>
                    <a:pt x="2087" y="190"/>
                  </a:cubicBezTo>
                  <a:cubicBezTo>
                    <a:pt x="2056" y="182"/>
                    <a:pt x="2048" y="174"/>
                    <a:pt x="2048" y="159"/>
                  </a:cubicBezTo>
                  <a:cubicBezTo>
                    <a:pt x="2040" y="151"/>
                    <a:pt x="2040" y="151"/>
                    <a:pt x="2040" y="151"/>
                  </a:cubicBezTo>
                  <a:cubicBezTo>
                    <a:pt x="2032" y="135"/>
                    <a:pt x="1992" y="111"/>
                    <a:pt x="1984" y="103"/>
                  </a:cubicBezTo>
                  <a:cubicBezTo>
                    <a:pt x="1961" y="103"/>
                    <a:pt x="1921" y="103"/>
                    <a:pt x="1874" y="103"/>
                  </a:cubicBezTo>
                  <a:cubicBezTo>
                    <a:pt x="1399" y="103"/>
                    <a:pt x="300" y="24"/>
                    <a:pt x="71" y="8"/>
                  </a:cubicBezTo>
                  <a:cubicBezTo>
                    <a:pt x="8" y="965"/>
                    <a:pt x="8" y="965"/>
                    <a:pt x="8" y="965"/>
                  </a:cubicBezTo>
                  <a:cubicBezTo>
                    <a:pt x="222" y="981"/>
                    <a:pt x="388" y="989"/>
                    <a:pt x="498" y="989"/>
                  </a:cubicBezTo>
                  <a:cubicBezTo>
                    <a:pt x="553" y="989"/>
                    <a:pt x="601" y="989"/>
                    <a:pt x="633" y="981"/>
                  </a:cubicBezTo>
                  <a:cubicBezTo>
                    <a:pt x="633" y="981"/>
                    <a:pt x="640" y="981"/>
                    <a:pt x="648" y="981"/>
                  </a:cubicBezTo>
                  <a:cubicBezTo>
                    <a:pt x="672" y="981"/>
                    <a:pt x="704" y="989"/>
                    <a:pt x="712" y="1036"/>
                  </a:cubicBezTo>
                  <a:cubicBezTo>
                    <a:pt x="712" y="1052"/>
                    <a:pt x="704" y="1194"/>
                    <a:pt x="696" y="1463"/>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06" name="Freeform 352"/>
            <p:cNvSpPr>
              <a:spLocks noChangeArrowheads="1"/>
            </p:cNvSpPr>
            <p:nvPr/>
          </p:nvSpPr>
          <p:spPr bwMode="auto">
            <a:xfrm>
              <a:off x="11195531" y="5894674"/>
              <a:ext cx="1454204" cy="776968"/>
            </a:xfrm>
            <a:custGeom>
              <a:avLst/>
              <a:gdLst>
                <a:gd name="T0" fmla="*/ 2758 w 2767"/>
                <a:gd name="T1" fmla="*/ 529 h 1478"/>
                <a:gd name="T2" fmla="*/ 2758 w 2767"/>
                <a:gd name="T3" fmla="*/ 529 h 1478"/>
                <a:gd name="T4" fmla="*/ 2711 w 2767"/>
                <a:gd name="T5" fmla="*/ 419 h 1478"/>
                <a:gd name="T6" fmla="*/ 2655 w 2767"/>
                <a:gd name="T7" fmla="*/ 356 h 1478"/>
                <a:gd name="T8" fmla="*/ 2624 w 2767"/>
                <a:gd name="T9" fmla="*/ 300 h 1478"/>
                <a:gd name="T10" fmla="*/ 2560 w 2767"/>
                <a:gd name="T11" fmla="*/ 245 h 1478"/>
                <a:gd name="T12" fmla="*/ 2631 w 2767"/>
                <a:gd name="T13" fmla="*/ 182 h 1478"/>
                <a:gd name="T14" fmla="*/ 2655 w 2767"/>
                <a:gd name="T15" fmla="*/ 150 h 1478"/>
                <a:gd name="T16" fmla="*/ 2624 w 2767"/>
                <a:gd name="T17" fmla="*/ 103 h 1478"/>
                <a:gd name="T18" fmla="*/ 2584 w 2767"/>
                <a:gd name="T19" fmla="*/ 95 h 1478"/>
                <a:gd name="T20" fmla="*/ 2560 w 2767"/>
                <a:gd name="T21" fmla="*/ 118 h 1478"/>
                <a:gd name="T22" fmla="*/ 2497 w 2767"/>
                <a:gd name="T23" fmla="*/ 47 h 1478"/>
                <a:gd name="T24" fmla="*/ 79 w 2767"/>
                <a:gd name="T25" fmla="*/ 0 h 1478"/>
                <a:gd name="T26" fmla="*/ 0 w 2767"/>
                <a:gd name="T27" fmla="*/ 1414 h 1478"/>
                <a:gd name="T28" fmla="*/ 2758 w 2767"/>
                <a:gd name="T29" fmla="*/ 1469 h 1478"/>
                <a:gd name="T30" fmla="*/ 2758 w 2767"/>
                <a:gd name="T31" fmla="*/ 529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7" h="1478">
                  <a:moveTo>
                    <a:pt x="2758" y="529"/>
                  </a:moveTo>
                  <a:lnTo>
                    <a:pt x="2758" y="529"/>
                  </a:lnTo>
                  <a:cubicBezTo>
                    <a:pt x="2766" y="403"/>
                    <a:pt x="2726" y="442"/>
                    <a:pt x="2711" y="419"/>
                  </a:cubicBezTo>
                  <a:cubicBezTo>
                    <a:pt x="2687" y="395"/>
                    <a:pt x="2655" y="387"/>
                    <a:pt x="2655" y="356"/>
                  </a:cubicBezTo>
                  <a:cubicBezTo>
                    <a:pt x="2655" y="324"/>
                    <a:pt x="2655" y="324"/>
                    <a:pt x="2624" y="300"/>
                  </a:cubicBezTo>
                  <a:cubicBezTo>
                    <a:pt x="2584" y="276"/>
                    <a:pt x="2536" y="269"/>
                    <a:pt x="2560" y="245"/>
                  </a:cubicBezTo>
                  <a:cubicBezTo>
                    <a:pt x="2592" y="213"/>
                    <a:pt x="2608" y="189"/>
                    <a:pt x="2631" y="182"/>
                  </a:cubicBezTo>
                  <a:cubicBezTo>
                    <a:pt x="2655" y="174"/>
                    <a:pt x="2671" y="174"/>
                    <a:pt x="2655" y="150"/>
                  </a:cubicBezTo>
                  <a:cubicBezTo>
                    <a:pt x="2647" y="126"/>
                    <a:pt x="2624" y="126"/>
                    <a:pt x="2624" y="103"/>
                  </a:cubicBezTo>
                  <a:cubicBezTo>
                    <a:pt x="2624" y="79"/>
                    <a:pt x="2584" y="71"/>
                    <a:pt x="2584" y="95"/>
                  </a:cubicBezTo>
                  <a:cubicBezTo>
                    <a:pt x="2584" y="118"/>
                    <a:pt x="2584" y="134"/>
                    <a:pt x="2560" y="118"/>
                  </a:cubicBezTo>
                  <a:cubicBezTo>
                    <a:pt x="2545" y="103"/>
                    <a:pt x="2513" y="71"/>
                    <a:pt x="2497" y="47"/>
                  </a:cubicBezTo>
                  <a:cubicBezTo>
                    <a:pt x="1873" y="87"/>
                    <a:pt x="308" y="8"/>
                    <a:pt x="79" y="0"/>
                  </a:cubicBezTo>
                  <a:cubicBezTo>
                    <a:pt x="55" y="411"/>
                    <a:pt x="24" y="1019"/>
                    <a:pt x="0" y="1414"/>
                  </a:cubicBezTo>
                  <a:cubicBezTo>
                    <a:pt x="814" y="1461"/>
                    <a:pt x="1739" y="1477"/>
                    <a:pt x="2758" y="1469"/>
                  </a:cubicBezTo>
                  <a:cubicBezTo>
                    <a:pt x="2758" y="1469"/>
                    <a:pt x="2750" y="656"/>
                    <a:pt x="2758" y="529"/>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07" name="Freeform 353"/>
            <p:cNvSpPr>
              <a:spLocks noChangeArrowheads="1"/>
            </p:cNvSpPr>
            <p:nvPr/>
          </p:nvSpPr>
          <p:spPr bwMode="auto">
            <a:xfrm>
              <a:off x="11195531" y="5890036"/>
              <a:ext cx="1454204" cy="781607"/>
            </a:xfrm>
            <a:custGeom>
              <a:avLst/>
              <a:gdLst>
                <a:gd name="T0" fmla="*/ 2181 w 2767"/>
                <a:gd name="T1" fmla="*/ 1485 h 1486"/>
                <a:gd name="T2" fmla="*/ 0 w 2767"/>
                <a:gd name="T3" fmla="*/ 1430 h 1486"/>
                <a:gd name="T4" fmla="*/ 0 w 2767"/>
                <a:gd name="T5" fmla="*/ 1422 h 1486"/>
                <a:gd name="T6" fmla="*/ 79 w 2767"/>
                <a:gd name="T7" fmla="*/ 0 h 1486"/>
                <a:gd name="T8" fmla="*/ 2039 w 2767"/>
                <a:gd name="T9" fmla="*/ 63 h 1486"/>
                <a:gd name="T10" fmla="*/ 2497 w 2767"/>
                <a:gd name="T11" fmla="*/ 55 h 1486"/>
                <a:gd name="T12" fmla="*/ 2576 w 2767"/>
                <a:gd name="T13" fmla="*/ 126 h 1486"/>
                <a:gd name="T14" fmla="*/ 2600 w 2767"/>
                <a:gd name="T15" fmla="*/ 87 h 1486"/>
                <a:gd name="T16" fmla="*/ 2639 w 2767"/>
                <a:gd name="T17" fmla="*/ 134 h 1486"/>
                <a:gd name="T18" fmla="*/ 2663 w 2767"/>
                <a:gd name="T19" fmla="*/ 182 h 1486"/>
                <a:gd name="T20" fmla="*/ 2631 w 2767"/>
                <a:gd name="T21" fmla="*/ 197 h 1486"/>
                <a:gd name="T22" fmla="*/ 2568 w 2767"/>
                <a:gd name="T23" fmla="*/ 253 h 1486"/>
                <a:gd name="T24" fmla="*/ 2584 w 2767"/>
                <a:gd name="T25" fmla="*/ 284 h 1486"/>
                <a:gd name="T26" fmla="*/ 2631 w 2767"/>
                <a:gd name="T27" fmla="*/ 308 h 1486"/>
                <a:gd name="T28" fmla="*/ 2687 w 2767"/>
                <a:gd name="T29" fmla="*/ 403 h 1486"/>
                <a:gd name="T30" fmla="*/ 2726 w 2767"/>
                <a:gd name="T31" fmla="*/ 435 h 1486"/>
                <a:gd name="T32" fmla="*/ 2766 w 2767"/>
                <a:gd name="T33" fmla="*/ 1477 h 1486"/>
                <a:gd name="T34" fmla="*/ 2758 w 2767"/>
                <a:gd name="T35" fmla="*/ 1477 h 1486"/>
                <a:gd name="T36" fmla="*/ 8 w 2767"/>
                <a:gd name="T37" fmla="*/ 1422 h 1486"/>
                <a:gd name="T38" fmla="*/ 2181 w 2767"/>
                <a:gd name="T39" fmla="*/ 1477 h 1486"/>
                <a:gd name="T40" fmla="*/ 2758 w 2767"/>
                <a:gd name="T41" fmla="*/ 1469 h 1486"/>
                <a:gd name="T42" fmla="*/ 2726 w 2767"/>
                <a:gd name="T43" fmla="*/ 443 h 1486"/>
                <a:gd name="T44" fmla="*/ 2687 w 2767"/>
                <a:gd name="T45" fmla="*/ 411 h 1486"/>
                <a:gd name="T46" fmla="*/ 2631 w 2767"/>
                <a:gd name="T47" fmla="*/ 316 h 1486"/>
                <a:gd name="T48" fmla="*/ 2584 w 2767"/>
                <a:gd name="T49" fmla="*/ 292 h 1486"/>
                <a:gd name="T50" fmla="*/ 2560 w 2767"/>
                <a:gd name="T51" fmla="*/ 245 h 1486"/>
                <a:gd name="T52" fmla="*/ 2631 w 2767"/>
                <a:gd name="T53" fmla="*/ 190 h 1486"/>
                <a:gd name="T54" fmla="*/ 2663 w 2767"/>
                <a:gd name="T55" fmla="*/ 174 h 1486"/>
                <a:gd name="T56" fmla="*/ 2639 w 2767"/>
                <a:gd name="T57" fmla="*/ 134 h 1486"/>
                <a:gd name="T58" fmla="*/ 2600 w 2767"/>
                <a:gd name="T59" fmla="*/ 95 h 1486"/>
                <a:gd name="T60" fmla="*/ 2576 w 2767"/>
                <a:gd name="T61" fmla="*/ 134 h 1486"/>
                <a:gd name="T62" fmla="*/ 2489 w 2767"/>
                <a:gd name="T63" fmla="*/ 63 h 1486"/>
                <a:gd name="T64" fmla="*/ 87 w 2767"/>
                <a:gd name="T65" fmla="*/ 8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7" h="1486">
                  <a:moveTo>
                    <a:pt x="2181" y="1485"/>
                  </a:moveTo>
                  <a:lnTo>
                    <a:pt x="2181" y="1485"/>
                  </a:lnTo>
                  <a:lnTo>
                    <a:pt x="2181" y="1485"/>
                  </a:lnTo>
                  <a:cubicBezTo>
                    <a:pt x="1447" y="1485"/>
                    <a:pt x="711" y="1461"/>
                    <a:pt x="0" y="1430"/>
                  </a:cubicBezTo>
                  <a:lnTo>
                    <a:pt x="0" y="1430"/>
                  </a:lnTo>
                  <a:cubicBezTo>
                    <a:pt x="0" y="1422"/>
                    <a:pt x="0" y="1422"/>
                    <a:pt x="0" y="1422"/>
                  </a:cubicBezTo>
                  <a:cubicBezTo>
                    <a:pt x="24" y="1003"/>
                    <a:pt x="55" y="411"/>
                    <a:pt x="79" y="8"/>
                  </a:cubicBezTo>
                  <a:cubicBezTo>
                    <a:pt x="79" y="0"/>
                    <a:pt x="79" y="0"/>
                    <a:pt x="79" y="0"/>
                  </a:cubicBezTo>
                  <a:lnTo>
                    <a:pt x="79" y="0"/>
                  </a:lnTo>
                  <a:cubicBezTo>
                    <a:pt x="277" y="16"/>
                    <a:pt x="1312" y="63"/>
                    <a:pt x="2039" y="63"/>
                  </a:cubicBezTo>
                  <a:cubicBezTo>
                    <a:pt x="2228" y="63"/>
                    <a:pt x="2378" y="63"/>
                    <a:pt x="2497" y="55"/>
                  </a:cubicBezTo>
                  <a:lnTo>
                    <a:pt x="2497" y="55"/>
                  </a:lnTo>
                  <a:cubicBezTo>
                    <a:pt x="2568" y="126"/>
                    <a:pt x="2568" y="126"/>
                    <a:pt x="2568" y="126"/>
                  </a:cubicBezTo>
                  <a:lnTo>
                    <a:pt x="2576" y="126"/>
                  </a:lnTo>
                  <a:cubicBezTo>
                    <a:pt x="2576" y="126"/>
                    <a:pt x="2576" y="111"/>
                    <a:pt x="2576" y="103"/>
                  </a:cubicBezTo>
                  <a:cubicBezTo>
                    <a:pt x="2576" y="95"/>
                    <a:pt x="2584" y="87"/>
                    <a:pt x="2600" y="87"/>
                  </a:cubicBezTo>
                  <a:cubicBezTo>
                    <a:pt x="2608" y="87"/>
                    <a:pt x="2624" y="95"/>
                    <a:pt x="2624" y="111"/>
                  </a:cubicBezTo>
                  <a:cubicBezTo>
                    <a:pt x="2624" y="119"/>
                    <a:pt x="2631" y="126"/>
                    <a:pt x="2639" y="134"/>
                  </a:cubicBezTo>
                  <a:cubicBezTo>
                    <a:pt x="2647" y="142"/>
                    <a:pt x="2655" y="142"/>
                    <a:pt x="2663" y="158"/>
                  </a:cubicBezTo>
                  <a:cubicBezTo>
                    <a:pt x="2671" y="166"/>
                    <a:pt x="2671" y="174"/>
                    <a:pt x="2663" y="182"/>
                  </a:cubicBezTo>
                  <a:cubicBezTo>
                    <a:pt x="2663" y="190"/>
                    <a:pt x="2655" y="190"/>
                    <a:pt x="2639" y="190"/>
                  </a:cubicBezTo>
                  <a:cubicBezTo>
                    <a:pt x="2639" y="190"/>
                    <a:pt x="2639" y="190"/>
                    <a:pt x="2631" y="197"/>
                  </a:cubicBezTo>
                  <a:cubicBezTo>
                    <a:pt x="2616" y="197"/>
                    <a:pt x="2592" y="221"/>
                    <a:pt x="2568" y="245"/>
                  </a:cubicBezTo>
                  <a:cubicBezTo>
                    <a:pt x="2568" y="253"/>
                    <a:pt x="2568" y="253"/>
                    <a:pt x="2568" y="253"/>
                  </a:cubicBezTo>
                  <a:cubicBezTo>
                    <a:pt x="2560" y="261"/>
                    <a:pt x="2560" y="261"/>
                    <a:pt x="2560" y="269"/>
                  </a:cubicBezTo>
                  <a:cubicBezTo>
                    <a:pt x="2560" y="277"/>
                    <a:pt x="2576" y="277"/>
                    <a:pt x="2584" y="284"/>
                  </a:cubicBezTo>
                  <a:cubicBezTo>
                    <a:pt x="2600" y="292"/>
                    <a:pt x="2616" y="300"/>
                    <a:pt x="2624" y="308"/>
                  </a:cubicBezTo>
                  <a:cubicBezTo>
                    <a:pt x="2631" y="308"/>
                    <a:pt x="2631" y="308"/>
                    <a:pt x="2631" y="308"/>
                  </a:cubicBezTo>
                  <a:cubicBezTo>
                    <a:pt x="2663" y="332"/>
                    <a:pt x="2663" y="332"/>
                    <a:pt x="2663" y="364"/>
                  </a:cubicBezTo>
                  <a:cubicBezTo>
                    <a:pt x="2655" y="379"/>
                    <a:pt x="2671" y="395"/>
                    <a:pt x="2687" y="403"/>
                  </a:cubicBezTo>
                  <a:cubicBezTo>
                    <a:pt x="2695" y="411"/>
                    <a:pt x="2703" y="419"/>
                    <a:pt x="2711" y="427"/>
                  </a:cubicBezTo>
                  <a:cubicBezTo>
                    <a:pt x="2711" y="427"/>
                    <a:pt x="2718" y="435"/>
                    <a:pt x="2726" y="435"/>
                  </a:cubicBezTo>
                  <a:cubicBezTo>
                    <a:pt x="2750" y="443"/>
                    <a:pt x="2766" y="450"/>
                    <a:pt x="2758" y="537"/>
                  </a:cubicBezTo>
                  <a:cubicBezTo>
                    <a:pt x="2750" y="664"/>
                    <a:pt x="2766" y="1469"/>
                    <a:pt x="2766" y="1477"/>
                  </a:cubicBezTo>
                  <a:lnTo>
                    <a:pt x="2766" y="1477"/>
                  </a:lnTo>
                  <a:cubicBezTo>
                    <a:pt x="2758" y="1477"/>
                    <a:pt x="2758" y="1477"/>
                    <a:pt x="2758" y="1477"/>
                  </a:cubicBezTo>
                  <a:cubicBezTo>
                    <a:pt x="2568" y="1477"/>
                    <a:pt x="2378" y="1485"/>
                    <a:pt x="2181" y="1485"/>
                  </a:cubicBezTo>
                  <a:close/>
                  <a:moveTo>
                    <a:pt x="8" y="1422"/>
                  </a:moveTo>
                  <a:lnTo>
                    <a:pt x="8" y="1422"/>
                  </a:lnTo>
                  <a:cubicBezTo>
                    <a:pt x="711" y="1453"/>
                    <a:pt x="1447" y="1477"/>
                    <a:pt x="2181" y="1477"/>
                  </a:cubicBezTo>
                  <a:lnTo>
                    <a:pt x="2181" y="1477"/>
                  </a:lnTo>
                  <a:cubicBezTo>
                    <a:pt x="2371" y="1477"/>
                    <a:pt x="2568" y="1477"/>
                    <a:pt x="2758" y="1469"/>
                  </a:cubicBezTo>
                  <a:cubicBezTo>
                    <a:pt x="2758" y="1414"/>
                    <a:pt x="2750" y="664"/>
                    <a:pt x="2758" y="537"/>
                  </a:cubicBezTo>
                  <a:cubicBezTo>
                    <a:pt x="2758" y="450"/>
                    <a:pt x="2742" y="443"/>
                    <a:pt x="2726" y="443"/>
                  </a:cubicBezTo>
                  <a:cubicBezTo>
                    <a:pt x="2718" y="435"/>
                    <a:pt x="2711" y="435"/>
                    <a:pt x="2703" y="427"/>
                  </a:cubicBezTo>
                  <a:cubicBezTo>
                    <a:pt x="2695" y="427"/>
                    <a:pt x="2695" y="419"/>
                    <a:pt x="2687" y="411"/>
                  </a:cubicBezTo>
                  <a:cubicBezTo>
                    <a:pt x="2671" y="395"/>
                    <a:pt x="2647" y="387"/>
                    <a:pt x="2655" y="364"/>
                  </a:cubicBezTo>
                  <a:cubicBezTo>
                    <a:pt x="2655" y="332"/>
                    <a:pt x="2655" y="332"/>
                    <a:pt x="2631" y="316"/>
                  </a:cubicBezTo>
                  <a:cubicBezTo>
                    <a:pt x="2624" y="308"/>
                    <a:pt x="2624" y="308"/>
                    <a:pt x="2624" y="308"/>
                  </a:cubicBezTo>
                  <a:cubicBezTo>
                    <a:pt x="2608" y="300"/>
                    <a:pt x="2592" y="300"/>
                    <a:pt x="2584" y="292"/>
                  </a:cubicBezTo>
                  <a:cubicBezTo>
                    <a:pt x="2568" y="284"/>
                    <a:pt x="2552" y="277"/>
                    <a:pt x="2552" y="269"/>
                  </a:cubicBezTo>
                  <a:cubicBezTo>
                    <a:pt x="2552" y="261"/>
                    <a:pt x="2552" y="253"/>
                    <a:pt x="2560" y="245"/>
                  </a:cubicBezTo>
                  <a:lnTo>
                    <a:pt x="2560" y="245"/>
                  </a:lnTo>
                  <a:cubicBezTo>
                    <a:pt x="2592" y="213"/>
                    <a:pt x="2608" y="190"/>
                    <a:pt x="2631" y="190"/>
                  </a:cubicBezTo>
                  <a:lnTo>
                    <a:pt x="2639" y="182"/>
                  </a:lnTo>
                  <a:cubicBezTo>
                    <a:pt x="2647" y="182"/>
                    <a:pt x="2655" y="182"/>
                    <a:pt x="2663" y="174"/>
                  </a:cubicBezTo>
                  <a:cubicBezTo>
                    <a:pt x="2663" y="174"/>
                    <a:pt x="2663" y="166"/>
                    <a:pt x="2655" y="158"/>
                  </a:cubicBezTo>
                  <a:cubicBezTo>
                    <a:pt x="2647" y="150"/>
                    <a:pt x="2639" y="142"/>
                    <a:pt x="2639" y="134"/>
                  </a:cubicBezTo>
                  <a:cubicBezTo>
                    <a:pt x="2624" y="126"/>
                    <a:pt x="2616" y="126"/>
                    <a:pt x="2616" y="111"/>
                  </a:cubicBezTo>
                  <a:cubicBezTo>
                    <a:pt x="2616" y="95"/>
                    <a:pt x="2608" y="95"/>
                    <a:pt x="2600" y="95"/>
                  </a:cubicBezTo>
                  <a:cubicBezTo>
                    <a:pt x="2592" y="95"/>
                    <a:pt x="2584" y="95"/>
                    <a:pt x="2584" y="103"/>
                  </a:cubicBezTo>
                  <a:cubicBezTo>
                    <a:pt x="2584" y="119"/>
                    <a:pt x="2584" y="134"/>
                    <a:pt x="2576" y="134"/>
                  </a:cubicBezTo>
                  <a:cubicBezTo>
                    <a:pt x="2568" y="134"/>
                    <a:pt x="2568" y="134"/>
                    <a:pt x="2560" y="126"/>
                  </a:cubicBezTo>
                  <a:cubicBezTo>
                    <a:pt x="2489" y="63"/>
                    <a:pt x="2489" y="63"/>
                    <a:pt x="2489" y="63"/>
                  </a:cubicBezTo>
                  <a:cubicBezTo>
                    <a:pt x="2378" y="63"/>
                    <a:pt x="2220" y="71"/>
                    <a:pt x="2039" y="71"/>
                  </a:cubicBezTo>
                  <a:cubicBezTo>
                    <a:pt x="1320" y="71"/>
                    <a:pt x="292" y="24"/>
                    <a:pt x="87" y="8"/>
                  </a:cubicBezTo>
                  <a:cubicBezTo>
                    <a:pt x="63" y="411"/>
                    <a:pt x="31" y="995"/>
                    <a:pt x="8" y="1422"/>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08" name="Freeform 384"/>
            <p:cNvSpPr>
              <a:spLocks noChangeArrowheads="1"/>
            </p:cNvSpPr>
            <p:nvPr/>
          </p:nvSpPr>
          <p:spPr bwMode="auto">
            <a:xfrm>
              <a:off x="14166561" y="7963495"/>
              <a:ext cx="1809058" cy="1393904"/>
            </a:xfrm>
            <a:custGeom>
              <a:avLst/>
              <a:gdLst>
                <a:gd name="T0" fmla="*/ 3392 w 3440"/>
                <a:gd name="T1" fmla="*/ 2403 h 2649"/>
                <a:gd name="T2" fmla="*/ 3431 w 3440"/>
                <a:gd name="T3" fmla="*/ 2063 h 2649"/>
                <a:gd name="T4" fmla="*/ 3052 w 3440"/>
                <a:gd name="T5" fmla="*/ 1146 h 2649"/>
                <a:gd name="T6" fmla="*/ 2981 w 3440"/>
                <a:gd name="T7" fmla="*/ 1027 h 2649"/>
                <a:gd name="T8" fmla="*/ 2965 w 3440"/>
                <a:gd name="T9" fmla="*/ 948 h 2649"/>
                <a:gd name="T10" fmla="*/ 3052 w 3440"/>
                <a:gd name="T11" fmla="*/ 1035 h 2649"/>
                <a:gd name="T12" fmla="*/ 2680 w 3440"/>
                <a:gd name="T13" fmla="*/ 458 h 2649"/>
                <a:gd name="T14" fmla="*/ 2514 w 3440"/>
                <a:gd name="T15" fmla="*/ 63 h 2649"/>
                <a:gd name="T16" fmla="*/ 2491 w 3440"/>
                <a:gd name="T17" fmla="*/ 15 h 2649"/>
                <a:gd name="T18" fmla="*/ 2285 w 3440"/>
                <a:gd name="T19" fmla="*/ 197 h 2649"/>
                <a:gd name="T20" fmla="*/ 2190 w 3440"/>
                <a:gd name="T21" fmla="*/ 134 h 2649"/>
                <a:gd name="T22" fmla="*/ 24 w 3440"/>
                <a:gd name="T23" fmla="*/ 237 h 2649"/>
                <a:gd name="T24" fmla="*/ 127 w 3440"/>
                <a:gd name="T25" fmla="*/ 458 h 2649"/>
                <a:gd name="T26" fmla="*/ 198 w 3440"/>
                <a:gd name="T27" fmla="*/ 474 h 2649"/>
                <a:gd name="T28" fmla="*/ 285 w 3440"/>
                <a:gd name="T29" fmla="*/ 403 h 2649"/>
                <a:gd name="T30" fmla="*/ 214 w 3440"/>
                <a:gd name="T31" fmla="*/ 506 h 2649"/>
                <a:gd name="T32" fmla="*/ 514 w 3440"/>
                <a:gd name="T33" fmla="*/ 395 h 2649"/>
                <a:gd name="T34" fmla="*/ 546 w 3440"/>
                <a:gd name="T35" fmla="*/ 419 h 2649"/>
                <a:gd name="T36" fmla="*/ 815 w 3440"/>
                <a:gd name="T37" fmla="*/ 521 h 2649"/>
                <a:gd name="T38" fmla="*/ 830 w 3440"/>
                <a:gd name="T39" fmla="*/ 450 h 2649"/>
                <a:gd name="T40" fmla="*/ 862 w 3440"/>
                <a:gd name="T41" fmla="*/ 513 h 2649"/>
                <a:gd name="T42" fmla="*/ 965 w 3440"/>
                <a:gd name="T43" fmla="*/ 672 h 2649"/>
                <a:gd name="T44" fmla="*/ 1241 w 3440"/>
                <a:gd name="T45" fmla="*/ 640 h 2649"/>
                <a:gd name="T46" fmla="*/ 1170 w 3440"/>
                <a:gd name="T47" fmla="*/ 735 h 2649"/>
                <a:gd name="T48" fmla="*/ 1352 w 3440"/>
                <a:gd name="T49" fmla="*/ 561 h 2649"/>
                <a:gd name="T50" fmla="*/ 1471 w 3440"/>
                <a:gd name="T51" fmla="*/ 458 h 2649"/>
                <a:gd name="T52" fmla="*/ 1811 w 3440"/>
                <a:gd name="T53" fmla="*/ 664 h 2649"/>
                <a:gd name="T54" fmla="*/ 2087 w 3440"/>
                <a:gd name="T55" fmla="*/ 853 h 2649"/>
                <a:gd name="T56" fmla="*/ 2174 w 3440"/>
                <a:gd name="T57" fmla="*/ 1106 h 2649"/>
                <a:gd name="T58" fmla="*/ 2159 w 3440"/>
                <a:gd name="T59" fmla="*/ 1415 h 2649"/>
                <a:gd name="T60" fmla="*/ 2214 w 3440"/>
                <a:gd name="T61" fmla="*/ 1367 h 2649"/>
                <a:gd name="T62" fmla="*/ 2324 w 3440"/>
                <a:gd name="T63" fmla="*/ 1423 h 2649"/>
                <a:gd name="T64" fmla="*/ 2222 w 3440"/>
                <a:gd name="T65" fmla="*/ 1589 h 2649"/>
                <a:gd name="T66" fmla="*/ 2451 w 3440"/>
                <a:gd name="T67" fmla="*/ 1865 h 2649"/>
                <a:gd name="T68" fmla="*/ 2530 w 3440"/>
                <a:gd name="T69" fmla="*/ 1818 h 2649"/>
                <a:gd name="T70" fmla="*/ 2609 w 3440"/>
                <a:gd name="T71" fmla="*/ 1992 h 2649"/>
                <a:gd name="T72" fmla="*/ 2672 w 3440"/>
                <a:gd name="T73" fmla="*/ 2071 h 2649"/>
                <a:gd name="T74" fmla="*/ 2902 w 3440"/>
                <a:gd name="T75" fmla="*/ 2276 h 2649"/>
                <a:gd name="T76" fmla="*/ 3123 w 3440"/>
                <a:gd name="T77" fmla="*/ 2474 h 2649"/>
                <a:gd name="T78" fmla="*/ 3052 w 3440"/>
                <a:gd name="T79" fmla="*/ 2490 h 2649"/>
                <a:gd name="T80" fmla="*/ 3194 w 3440"/>
                <a:gd name="T81" fmla="*/ 2537 h 2649"/>
                <a:gd name="T82" fmla="*/ 3360 w 3440"/>
                <a:gd name="T83" fmla="*/ 2506 h 2649"/>
                <a:gd name="T84" fmla="*/ 3352 w 3440"/>
                <a:gd name="T85" fmla="*/ 2593 h 2649"/>
                <a:gd name="T86" fmla="*/ 3321 w 3440"/>
                <a:gd name="T87" fmla="*/ 1849 h 2649"/>
                <a:gd name="T88" fmla="*/ 3242 w 3440"/>
                <a:gd name="T89" fmla="*/ 1929 h 2649"/>
                <a:gd name="T90" fmla="*/ 3131 w 3440"/>
                <a:gd name="T91" fmla="*/ 1810 h 2649"/>
                <a:gd name="T92" fmla="*/ 3234 w 3440"/>
                <a:gd name="T93" fmla="*/ 1683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40" h="2649">
                  <a:moveTo>
                    <a:pt x="3400" y="2434"/>
                  </a:moveTo>
                  <a:lnTo>
                    <a:pt x="3400" y="2434"/>
                  </a:lnTo>
                  <a:cubicBezTo>
                    <a:pt x="3384" y="2434"/>
                    <a:pt x="3384" y="2427"/>
                    <a:pt x="3392" y="2403"/>
                  </a:cubicBezTo>
                  <a:cubicBezTo>
                    <a:pt x="3408" y="2371"/>
                    <a:pt x="3392" y="2387"/>
                    <a:pt x="3384" y="2355"/>
                  </a:cubicBezTo>
                  <a:cubicBezTo>
                    <a:pt x="3384" y="2324"/>
                    <a:pt x="3360" y="2316"/>
                    <a:pt x="3384" y="2284"/>
                  </a:cubicBezTo>
                  <a:cubicBezTo>
                    <a:pt x="3408" y="2253"/>
                    <a:pt x="3431" y="2102"/>
                    <a:pt x="3431" y="2063"/>
                  </a:cubicBezTo>
                  <a:cubicBezTo>
                    <a:pt x="3423" y="2023"/>
                    <a:pt x="3416" y="2000"/>
                    <a:pt x="3423" y="1905"/>
                  </a:cubicBezTo>
                  <a:cubicBezTo>
                    <a:pt x="3439" y="1810"/>
                    <a:pt x="3392" y="1620"/>
                    <a:pt x="3305" y="1549"/>
                  </a:cubicBezTo>
                  <a:cubicBezTo>
                    <a:pt x="3210" y="1486"/>
                    <a:pt x="3202" y="1320"/>
                    <a:pt x="3052" y="1146"/>
                  </a:cubicBezTo>
                  <a:cubicBezTo>
                    <a:pt x="3052" y="1146"/>
                    <a:pt x="3044" y="1075"/>
                    <a:pt x="3036" y="1083"/>
                  </a:cubicBezTo>
                  <a:cubicBezTo>
                    <a:pt x="3020" y="1083"/>
                    <a:pt x="3012" y="1099"/>
                    <a:pt x="3012" y="1083"/>
                  </a:cubicBezTo>
                  <a:cubicBezTo>
                    <a:pt x="3004" y="1067"/>
                    <a:pt x="2997" y="1059"/>
                    <a:pt x="2981" y="1027"/>
                  </a:cubicBezTo>
                  <a:cubicBezTo>
                    <a:pt x="2965" y="996"/>
                    <a:pt x="2910" y="901"/>
                    <a:pt x="2917" y="893"/>
                  </a:cubicBezTo>
                  <a:cubicBezTo>
                    <a:pt x="2925" y="885"/>
                    <a:pt x="2925" y="909"/>
                    <a:pt x="2941" y="917"/>
                  </a:cubicBezTo>
                  <a:cubicBezTo>
                    <a:pt x="2957" y="932"/>
                    <a:pt x="2957" y="948"/>
                    <a:pt x="2965" y="948"/>
                  </a:cubicBezTo>
                  <a:cubicBezTo>
                    <a:pt x="2981" y="948"/>
                    <a:pt x="2981" y="932"/>
                    <a:pt x="2989" y="940"/>
                  </a:cubicBezTo>
                  <a:cubicBezTo>
                    <a:pt x="2997" y="940"/>
                    <a:pt x="3020" y="964"/>
                    <a:pt x="3028" y="996"/>
                  </a:cubicBezTo>
                  <a:cubicBezTo>
                    <a:pt x="3036" y="1027"/>
                    <a:pt x="3044" y="1051"/>
                    <a:pt x="3052" y="1035"/>
                  </a:cubicBezTo>
                  <a:cubicBezTo>
                    <a:pt x="3060" y="1012"/>
                    <a:pt x="3060" y="996"/>
                    <a:pt x="3020" y="924"/>
                  </a:cubicBezTo>
                  <a:cubicBezTo>
                    <a:pt x="2973" y="853"/>
                    <a:pt x="2957" y="853"/>
                    <a:pt x="2941" y="846"/>
                  </a:cubicBezTo>
                  <a:cubicBezTo>
                    <a:pt x="2925" y="830"/>
                    <a:pt x="2704" y="506"/>
                    <a:pt x="2680" y="458"/>
                  </a:cubicBezTo>
                  <a:cubicBezTo>
                    <a:pt x="2680" y="458"/>
                    <a:pt x="2593" y="268"/>
                    <a:pt x="2570" y="229"/>
                  </a:cubicBezTo>
                  <a:cubicBezTo>
                    <a:pt x="2554" y="181"/>
                    <a:pt x="2562" y="158"/>
                    <a:pt x="2538" y="126"/>
                  </a:cubicBezTo>
                  <a:cubicBezTo>
                    <a:pt x="2514" y="95"/>
                    <a:pt x="2506" y="102"/>
                    <a:pt x="2514" y="63"/>
                  </a:cubicBezTo>
                  <a:cubicBezTo>
                    <a:pt x="2522" y="23"/>
                    <a:pt x="2522" y="23"/>
                    <a:pt x="2499" y="7"/>
                  </a:cubicBezTo>
                  <a:lnTo>
                    <a:pt x="2499" y="7"/>
                  </a:lnTo>
                  <a:cubicBezTo>
                    <a:pt x="2491" y="7"/>
                    <a:pt x="2491" y="7"/>
                    <a:pt x="2491" y="15"/>
                  </a:cubicBezTo>
                  <a:cubicBezTo>
                    <a:pt x="2475" y="55"/>
                    <a:pt x="2301" y="0"/>
                    <a:pt x="2277" y="15"/>
                  </a:cubicBezTo>
                  <a:cubicBezTo>
                    <a:pt x="2253" y="23"/>
                    <a:pt x="2261" y="47"/>
                    <a:pt x="2285" y="79"/>
                  </a:cubicBezTo>
                  <a:cubicBezTo>
                    <a:pt x="2301" y="110"/>
                    <a:pt x="2285" y="158"/>
                    <a:pt x="2285" y="197"/>
                  </a:cubicBezTo>
                  <a:cubicBezTo>
                    <a:pt x="2285" y="237"/>
                    <a:pt x="2269" y="229"/>
                    <a:pt x="2238" y="221"/>
                  </a:cubicBezTo>
                  <a:cubicBezTo>
                    <a:pt x="2206" y="221"/>
                    <a:pt x="2214" y="181"/>
                    <a:pt x="2206" y="158"/>
                  </a:cubicBezTo>
                  <a:cubicBezTo>
                    <a:pt x="2198" y="134"/>
                    <a:pt x="2190" y="134"/>
                    <a:pt x="2190" y="134"/>
                  </a:cubicBezTo>
                  <a:cubicBezTo>
                    <a:pt x="2190" y="134"/>
                    <a:pt x="1154" y="213"/>
                    <a:pt x="1139" y="213"/>
                  </a:cubicBezTo>
                  <a:cubicBezTo>
                    <a:pt x="1131" y="213"/>
                    <a:pt x="1052" y="87"/>
                    <a:pt x="1052" y="87"/>
                  </a:cubicBezTo>
                  <a:cubicBezTo>
                    <a:pt x="1052" y="87"/>
                    <a:pt x="40" y="205"/>
                    <a:pt x="24" y="237"/>
                  </a:cubicBezTo>
                  <a:cubicBezTo>
                    <a:pt x="0" y="260"/>
                    <a:pt x="64" y="300"/>
                    <a:pt x="95" y="324"/>
                  </a:cubicBezTo>
                  <a:cubicBezTo>
                    <a:pt x="127" y="347"/>
                    <a:pt x="111" y="363"/>
                    <a:pt x="103" y="387"/>
                  </a:cubicBezTo>
                  <a:cubicBezTo>
                    <a:pt x="95" y="411"/>
                    <a:pt x="127" y="442"/>
                    <a:pt x="127" y="458"/>
                  </a:cubicBezTo>
                  <a:cubicBezTo>
                    <a:pt x="135" y="466"/>
                    <a:pt x="119" y="498"/>
                    <a:pt x="103" y="521"/>
                  </a:cubicBezTo>
                  <a:cubicBezTo>
                    <a:pt x="119" y="529"/>
                    <a:pt x="127" y="537"/>
                    <a:pt x="143" y="521"/>
                  </a:cubicBezTo>
                  <a:cubicBezTo>
                    <a:pt x="166" y="506"/>
                    <a:pt x="182" y="506"/>
                    <a:pt x="198" y="474"/>
                  </a:cubicBezTo>
                  <a:cubicBezTo>
                    <a:pt x="214" y="442"/>
                    <a:pt x="198" y="419"/>
                    <a:pt x="222" y="411"/>
                  </a:cubicBezTo>
                  <a:cubicBezTo>
                    <a:pt x="237" y="403"/>
                    <a:pt x="253" y="426"/>
                    <a:pt x="261" y="426"/>
                  </a:cubicBezTo>
                  <a:cubicBezTo>
                    <a:pt x="269" y="419"/>
                    <a:pt x="261" y="387"/>
                    <a:pt x="285" y="403"/>
                  </a:cubicBezTo>
                  <a:cubicBezTo>
                    <a:pt x="317" y="419"/>
                    <a:pt x="340" y="442"/>
                    <a:pt x="309" y="450"/>
                  </a:cubicBezTo>
                  <a:cubicBezTo>
                    <a:pt x="277" y="450"/>
                    <a:pt x="269" y="466"/>
                    <a:pt x="253" y="474"/>
                  </a:cubicBezTo>
                  <a:cubicBezTo>
                    <a:pt x="237" y="490"/>
                    <a:pt x="182" y="498"/>
                    <a:pt x="214" y="506"/>
                  </a:cubicBezTo>
                  <a:cubicBezTo>
                    <a:pt x="246" y="513"/>
                    <a:pt x="261" y="490"/>
                    <a:pt x="317" y="482"/>
                  </a:cubicBezTo>
                  <a:cubicBezTo>
                    <a:pt x="364" y="474"/>
                    <a:pt x="451" y="458"/>
                    <a:pt x="467" y="434"/>
                  </a:cubicBezTo>
                  <a:cubicBezTo>
                    <a:pt x="483" y="403"/>
                    <a:pt x="475" y="395"/>
                    <a:pt x="514" y="395"/>
                  </a:cubicBezTo>
                  <a:cubicBezTo>
                    <a:pt x="546" y="395"/>
                    <a:pt x="562" y="379"/>
                    <a:pt x="593" y="387"/>
                  </a:cubicBezTo>
                  <a:cubicBezTo>
                    <a:pt x="625" y="387"/>
                    <a:pt x="641" y="411"/>
                    <a:pt x="609" y="411"/>
                  </a:cubicBezTo>
                  <a:cubicBezTo>
                    <a:pt x="577" y="411"/>
                    <a:pt x="562" y="403"/>
                    <a:pt x="546" y="419"/>
                  </a:cubicBezTo>
                  <a:cubicBezTo>
                    <a:pt x="522" y="426"/>
                    <a:pt x="475" y="419"/>
                    <a:pt x="490" y="434"/>
                  </a:cubicBezTo>
                  <a:cubicBezTo>
                    <a:pt x="506" y="450"/>
                    <a:pt x="514" y="442"/>
                    <a:pt x="562" y="442"/>
                  </a:cubicBezTo>
                  <a:cubicBezTo>
                    <a:pt x="601" y="442"/>
                    <a:pt x="791" y="498"/>
                    <a:pt x="815" y="521"/>
                  </a:cubicBezTo>
                  <a:cubicBezTo>
                    <a:pt x="830" y="545"/>
                    <a:pt x="830" y="529"/>
                    <a:pt x="823" y="506"/>
                  </a:cubicBezTo>
                  <a:cubicBezTo>
                    <a:pt x="815" y="482"/>
                    <a:pt x="775" y="490"/>
                    <a:pt x="791" y="466"/>
                  </a:cubicBezTo>
                  <a:cubicBezTo>
                    <a:pt x="807" y="434"/>
                    <a:pt x="807" y="450"/>
                    <a:pt x="830" y="450"/>
                  </a:cubicBezTo>
                  <a:cubicBezTo>
                    <a:pt x="854" y="450"/>
                    <a:pt x="870" y="426"/>
                    <a:pt x="870" y="442"/>
                  </a:cubicBezTo>
                  <a:cubicBezTo>
                    <a:pt x="870" y="458"/>
                    <a:pt x="830" y="458"/>
                    <a:pt x="846" y="482"/>
                  </a:cubicBezTo>
                  <a:cubicBezTo>
                    <a:pt x="854" y="506"/>
                    <a:pt x="854" y="506"/>
                    <a:pt x="862" y="513"/>
                  </a:cubicBezTo>
                  <a:cubicBezTo>
                    <a:pt x="870" y="529"/>
                    <a:pt x="838" y="537"/>
                    <a:pt x="846" y="545"/>
                  </a:cubicBezTo>
                  <a:cubicBezTo>
                    <a:pt x="854" y="553"/>
                    <a:pt x="989" y="616"/>
                    <a:pt x="989" y="640"/>
                  </a:cubicBezTo>
                  <a:cubicBezTo>
                    <a:pt x="989" y="664"/>
                    <a:pt x="957" y="656"/>
                    <a:pt x="965" y="672"/>
                  </a:cubicBezTo>
                  <a:cubicBezTo>
                    <a:pt x="973" y="695"/>
                    <a:pt x="989" y="711"/>
                    <a:pt x="1012" y="719"/>
                  </a:cubicBezTo>
                  <a:cubicBezTo>
                    <a:pt x="1028" y="727"/>
                    <a:pt x="1068" y="711"/>
                    <a:pt x="1123" y="695"/>
                  </a:cubicBezTo>
                  <a:cubicBezTo>
                    <a:pt x="1178" y="679"/>
                    <a:pt x="1226" y="640"/>
                    <a:pt x="1241" y="640"/>
                  </a:cubicBezTo>
                  <a:cubicBezTo>
                    <a:pt x="1249" y="648"/>
                    <a:pt x="1241" y="664"/>
                    <a:pt x="1210" y="679"/>
                  </a:cubicBezTo>
                  <a:cubicBezTo>
                    <a:pt x="1178" y="695"/>
                    <a:pt x="1163" y="711"/>
                    <a:pt x="1147" y="727"/>
                  </a:cubicBezTo>
                  <a:cubicBezTo>
                    <a:pt x="1123" y="735"/>
                    <a:pt x="1147" y="750"/>
                    <a:pt x="1170" y="735"/>
                  </a:cubicBezTo>
                  <a:cubicBezTo>
                    <a:pt x="1194" y="719"/>
                    <a:pt x="1257" y="679"/>
                    <a:pt x="1257" y="640"/>
                  </a:cubicBezTo>
                  <a:cubicBezTo>
                    <a:pt x="1265" y="600"/>
                    <a:pt x="1273" y="608"/>
                    <a:pt x="1289" y="600"/>
                  </a:cubicBezTo>
                  <a:cubicBezTo>
                    <a:pt x="1305" y="585"/>
                    <a:pt x="1321" y="561"/>
                    <a:pt x="1352" y="561"/>
                  </a:cubicBezTo>
                  <a:cubicBezTo>
                    <a:pt x="1392" y="561"/>
                    <a:pt x="1407" y="569"/>
                    <a:pt x="1400" y="545"/>
                  </a:cubicBezTo>
                  <a:cubicBezTo>
                    <a:pt x="1392" y="529"/>
                    <a:pt x="1360" y="521"/>
                    <a:pt x="1392" y="498"/>
                  </a:cubicBezTo>
                  <a:cubicBezTo>
                    <a:pt x="1431" y="474"/>
                    <a:pt x="1400" y="458"/>
                    <a:pt x="1471" y="458"/>
                  </a:cubicBezTo>
                  <a:cubicBezTo>
                    <a:pt x="1542" y="466"/>
                    <a:pt x="1574" y="482"/>
                    <a:pt x="1613" y="506"/>
                  </a:cubicBezTo>
                  <a:cubicBezTo>
                    <a:pt x="1653" y="521"/>
                    <a:pt x="1740" y="608"/>
                    <a:pt x="1771" y="624"/>
                  </a:cubicBezTo>
                  <a:cubicBezTo>
                    <a:pt x="1795" y="632"/>
                    <a:pt x="1787" y="632"/>
                    <a:pt x="1811" y="664"/>
                  </a:cubicBezTo>
                  <a:cubicBezTo>
                    <a:pt x="1827" y="695"/>
                    <a:pt x="1850" y="711"/>
                    <a:pt x="1898" y="735"/>
                  </a:cubicBezTo>
                  <a:cubicBezTo>
                    <a:pt x="1937" y="766"/>
                    <a:pt x="1937" y="822"/>
                    <a:pt x="2000" y="822"/>
                  </a:cubicBezTo>
                  <a:cubicBezTo>
                    <a:pt x="2071" y="822"/>
                    <a:pt x="2080" y="822"/>
                    <a:pt x="2087" y="853"/>
                  </a:cubicBezTo>
                  <a:cubicBezTo>
                    <a:pt x="2103" y="893"/>
                    <a:pt x="2111" y="924"/>
                    <a:pt x="2135" y="932"/>
                  </a:cubicBezTo>
                  <a:cubicBezTo>
                    <a:pt x="2159" y="940"/>
                    <a:pt x="2159" y="948"/>
                    <a:pt x="2166" y="988"/>
                  </a:cubicBezTo>
                  <a:cubicBezTo>
                    <a:pt x="2174" y="1027"/>
                    <a:pt x="2190" y="1059"/>
                    <a:pt x="2174" y="1106"/>
                  </a:cubicBezTo>
                  <a:cubicBezTo>
                    <a:pt x="2166" y="1154"/>
                    <a:pt x="2166" y="1201"/>
                    <a:pt x="2166" y="1241"/>
                  </a:cubicBezTo>
                  <a:cubicBezTo>
                    <a:pt x="2159" y="1280"/>
                    <a:pt x="2135" y="1296"/>
                    <a:pt x="2143" y="1336"/>
                  </a:cubicBezTo>
                  <a:cubicBezTo>
                    <a:pt x="2151" y="1367"/>
                    <a:pt x="2166" y="1375"/>
                    <a:pt x="2159" y="1415"/>
                  </a:cubicBezTo>
                  <a:cubicBezTo>
                    <a:pt x="2159" y="1454"/>
                    <a:pt x="2174" y="1486"/>
                    <a:pt x="2198" y="1486"/>
                  </a:cubicBezTo>
                  <a:cubicBezTo>
                    <a:pt x="2230" y="1486"/>
                    <a:pt x="2253" y="1486"/>
                    <a:pt x="2246" y="1454"/>
                  </a:cubicBezTo>
                  <a:cubicBezTo>
                    <a:pt x="2238" y="1423"/>
                    <a:pt x="2214" y="1399"/>
                    <a:pt x="2214" y="1367"/>
                  </a:cubicBezTo>
                  <a:cubicBezTo>
                    <a:pt x="2214" y="1336"/>
                    <a:pt x="2230" y="1328"/>
                    <a:pt x="2253" y="1359"/>
                  </a:cubicBezTo>
                  <a:cubicBezTo>
                    <a:pt x="2269" y="1391"/>
                    <a:pt x="2269" y="1383"/>
                    <a:pt x="2293" y="1391"/>
                  </a:cubicBezTo>
                  <a:cubicBezTo>
                    <a:pt x="2317" y="1391"/>
                    <a:pt x="2324" y="1383"/>
                    <a:pt x="2324" y="1423"/>
                  </a:cubicBezTo>
                  <a:cubicBezTo>
                    <a:pt x="2317" y="1454"/>
                    <a:pt x="2277" y="1510"/>
                    <a:pt x="2277" y="1533"/>
                  </a:cubicBezTo>
                  <a:cubicBezTo>
                    <a:pt x="2277" y="1549"/>
                    <a:pt x="2269" y="1565"/>
                    <a:pt x="2246" y="1565"/>
                  </a:cubicBezTo>
                  <a:cubicBezTo>
                    <a:pt x="2230" y="1573"/>
                    <a:pt x="2198" y="1573"/>
                    <a:pt x="2222" y="1589"/>
                  </a:cubicBezTo>
                  <a:cubicBezTo>
                    <a:pt x="2246" y="1604"/>
                    <a:pt x="2246" y="1557"/>
                    <a:pt x="2277" y="1612"/>
                  </a:cubicBezTo>
                  <a:cubicBezTo>
                    <a:pt x="2301" y="1668"/>
                    <a:pt x="2293" y="1683"/>
                    <a:pt x="2333" y="1739"/>
                  </a:cubicBezTo>
                  <a:cubicBezTo>
                    <a:pt x="2364" y="1802"/>
                    <a:pt x="2419" y="1857"/>
                    <a:pt x="2451" y="1865"/>
                  </a:cubicBezTo>
                  <a:cubicBezTo>
                    <a:pt x="2475" y="1881"/>
                    <a:pt x="2514" y="1881"/>
                    <a:pt x="2499" y="1849"/>
                  </a:cubicBezTo>
                  <a:cubicBezTo>
                    <a:pt x="2483" y="1818"/>
                    <a:pt x="2451" y="1794"/>
                    <a:pt x="2483" y="1802"/>
                  </a:cubicBezTo>
                  <a:cubicBezTo>
                    <a:pt x="2514" y="1810"/>
                    <a:pt x="2514" y="1834"/>
                    <a:pt x="2530" y="1818"/>
                  </a:cubicBezTo>
                  <a:cubicBezTo>
                    <a:pt x="2554" y="1810"/>
                    <a:pt x="2570" y="1818"/>
                    <a:pt x="2554" y="1849"/>
                  </a:cubicBezTo>
                  <a:cubicBezTo>
                    <a:pt x="2546" y="1873"/>
                    <a:pt x="2538" y="1913"/>
                    <a:pt x="2554" y="1936"/>
                  </a:cubicBezTo>
                  <a:cubicBezTo>
                    <a:pt x="2562" y="1968"/>
                    <a:pt x="2601" y="2007"/>
                    <a:pt x="2609" y="1992"/>
                  </a:cubicBezTo>
                  <a:cubicBezTo>
                    <a:pt x="2617" y="1984"/>
                    <a:pt x="2625" y="1992"/>
                    <a:pt x="2625" y="2007"/>
                  </a:cubicBezTo>
                  <a:cubicBezTo>
                    <a:pt x="2625" y="2031"/>
                    <a:pt x="2625" y="2031"/>
                    <a:pt x="2649" y="2031"/>
                  </a:cubicBezTo>
                  <a:cubicBezTo>
                    <a:pt x="2664" y="2039"/>
                    <a:pt x="2664" y="2047"/>
                    <a:pt x="2672" y="2071"/>
                  </a:cubicBezTo>
                  <a:cubicBezTo>
                    <a:pt x="2672" y="2102"/>
                    <a:pt x="2696" y="2150"/>
                    <a:pt x="2728" y="2189"/>
                  </a:cubicBezTo>
                  <a:cubicBezTo>
                    <a:pt x="2752" y="2229"/>
                    <a:pt x="2752" y="2276"/>
                    <a:pt x="2783" y="2276"/>
                  </a:cubicBezTo>
                  <a:cubicBezTo>
                    <a:pt x="2815" y="2269"/>
                    <a:pt x="2862" y="2237"/>
                    <a:pt x="2902" y="2276"/>
                  </a:cubicBezTo>
                  <a:cubicBezTo>
                    <a:pt x="2941" y="2324"/>
                    <a:pt x="2981" y="2355"/>
                    <a:pt x="2997" y="2387"/>
                  </a:cubicBezTo>
                  <a:cubicBezTo>
                    <a:pt x="3012" y="2419"/>
                    <a:pt x="3036" y="2442"/>
                    <a:pt x="3052" y="2450"/>
                  </a:cubicBezTo>
                  <a:cubicBezTo>
                    <a:pt x="3068" y="2466"/>
                    <a:pt x="3107" y="2482"/>
                    <a:pt x="3123" y="2474"/>
                  </a:cubicBezTo>
                  <a:cubicBezTo>
                    <a:pt x="3139" y="2466"/>
                    <a:pt x="3147" y="2474"/>
                    <a:pt x="3131" y="2490"/>
                  </a:cubicBezTo>
                  <a:cubicBezTo>
                    <a:pt x="3123" y="2513"/>
                    <a:pt x="3123" y="2521"/>
                    <a:pt x="3099" y="2506"/>
                  </a:cubicBezTo>
                  <a:cubicBezTo>
                    <a:pt x="3083" y="2490"/>
                    <a:pt x="3060" y="2474"/>
                    <a:pt x="3052" y="2490"/>
                  </a:cubicBezTo>
                  <a:cubicBezTo>
                    <a:pt x="3036" y="2513"/>
                    <a:pt x="2997" y="2537"/>
                    <a:pt x="3060" y="2561"/>
                  </a:cubicBezTo>
                  <a:cubicBezTo>
                    <a:pt x="3123" y="2577"/>
                    <a:pt x="3099" y="2569"/>
                    <a:pt x="3131" y="2553"/>
                  </a:cubicBezTo>
                  <a:cubicBezTo>
                    <a:pt x="3163" y="2545"/>
                    <a:pt x="3147" y="2529"/>
                    <a:pt x="3194" y="2537"/>
                  </a:cubicBezTo>
                  <a:cubicBezTo>
                    <a:pt x="3242" y="2545"/>
                    <a:pt x="3250" y="2553"/>
                    <a:pt x="3257" y="2529"/>
                  </a:cubicBezTo>
                  <a:cubicBezTo>
                    <a:pt x="3265" y="2506"/>
                    <a:pt x="3281" y="2474"/>
                    <a:pt x="3313" y="2482"/>
                  </a:cubicBezTo>
                  <a:cubicBezTo>
                    <a:pt x="3344" y="2490"/>
                    <a:pt x="3368" y="2482"/>
                    <a:pt x="3360" y="2506"/>
                  </a:cubicBezTo>
                  <a:cubicBezTo>
                    <a:pt x="3352" y="2529"/>
                    <a:pt x="3336" y="2569"/>
                    <a:pt x="3313" y="2593"/>
                  </a:cubicBezTo>
                  <a:cubicBezTo>
                    <a:pt x="3297" y="2616"/>
                    <a:pt x="3281" y="2648"/>
                    <a:pt x="3297" y="2640"/>
                  </a:cubicBezTo>
                  <a:cubicBezTo>
                    <a:pt x="3321" y="2632"/>
                    <a:pt x="3329" y="2624"/>
                    <a:pt x="3352" y="2593"/>
                  </a:cubicBezTo>
                  <a:cubicBezTo>
                    <a:pt x="3368" y="2561"/>
                    <a:pt x="3423" y="2411"/>
                    <a:pt x="3416" y="2411"/>
                  </a:cubicBezTo>
                  <a:cubicBezTo>
                    <a:pt x="3408" y="2419"/>
                    <a:pt x="3408" y="2427"/>
                    <a:pt x="3400" y="2434"/>
                  </a:cubicBezTo>
                  <a:close/>
                  <a:moveTo>
                    <a:pt x="3321" y="1849"/>
                  </a:moveTo>
                  <a:lnTo>
                    <a:pt x="3321" y="1849"/>
                  </a:lnTo>
                  <a:cubicBezTo>
                    <a:pt x="3305" y="1865"/>
                    <a:pt x="3289" y="1873"/>
                    <a:pt x="3289" y="1913"/>
                  </a:cubicBezTo>
                  <a:cubicBezTo>
                    <a:pt x="3289" y="1952"/>
                    <a:pt x="3281" y="1936"/>
                    <a:pt x="3242" y="1929"/>
                  </a:cubicBezTo>
                  <a:cubicBezTo>
                    <a:pt x="3202" y="1929"/>
                    <a:pt x="3210" y="1913"/>
                    <a:pt x="3194" y="1881"/>
                  </a:cubicBezTo>
                  <a:cubicBezTo>
                    <a:pt x="3178" y="1857"/>
                    <a:pt x="3170" y="1865"/>
                    <a:pt x="3139" y="1849"/>
                  </a:cubicBezTo>
                  <a:cubicBezTo>
                    <a:pt x="3107" y="1841"/>
                    <a:pt x="3131" y="1826"/>
                    <a:pt x="3131" y="1810"/>
                  </a:cubicBezTo>
                  <a:cubicBezTo>
                    <a:pt x="3139" y="1794"/>
                    <a:pt x="3178" y="1754"/>
                    <a:pt x="3194" y="1747"/>
                  </a:cubicBezTo>
                  <a:cubicBezTo>
                    <a:pt x="3210" y="1739"/>
                    <a:pt x="3218" y="1723"/>
                    <a:pt x="3218" y="1707"/>
                  </a:cubicBezTo>
                  <a:cubicBezTo>
                    <a:pt x="3218" y="1699"/>
                    <a:pt x="3234" y="1683"/>
                    <a:pt x="3234" y="1683"/>
                  </a:cubicBezTo>
                  <a:cubicBezTo>
                    <a:pt x="3257" y="1676"/>
                    <a:pt x="3297" y="1747"/>
                    <a:pt x="3313" y="1778"/>
                  </a:cubicBezTo>
                  <a:cubicBezTo>
                    <a:pt x="3321" y="1802"/>
                    <a:pt x="3329" y="1841"/>
                    <a:pt x="3321" y="1849"/>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09" name="Freeform 385"/>
            <p:cNvSpPr>
              <a:spLocks noChangeArrowheads="1"/>
            </p:cNvSpPr>
            <p:nvPr/>
          </p:nvSpPr>
          <p:spPr bwMode="auto">
            <a:xfrm>
              <a:off x="14175838" y="7963495"/>
              <a:ext cx="1799781" cy="1389265"/>
            </a:xfrm>
            <a:custGeom>
              <a:avLst/>
              <a:gdLst>
                <a:gd name="T0" fmla="*/ 3249 w 3424"/>
                <a:gd name="T1" fmla="*/ 2529 h 2641"/>
                <a:gd name="T2" fmla="*/ 3004 w 3424"/>
                <a:gd name="T3" fmla="*/ 2537 h 2641"/>
                <a:gd name="T4" fmla="*/ 3107 w 3424"/>
                <a:gd name="T5" fmla="*/ 2474 h 2641"/>
                <a:gd name="T6" fmla="*/ 2704 w 3424"/>
                <a:gd name="T7" fmla="*/ 2189 h 2641"/>
                <a:gd name="T8" fmla="*/ 2538 w 3424"/>
                <a:gd name="T9" fmla="*/ 1841 h 2641"/>
                <a:gd name="T10" fmla="*/ 2467 w 3424"/>
                <a:gd name="T11" fmla="*/ 1881 h 2641"/>
                <a:gd name="T12" fmla="*/ 2222 w 3424"/>
                <a:gd name="T13" fmla="*/ 1565 h 2641"/>
                <a:gd name="T14" fmla="*/ 2214 w 3424"/>
                <a:gd name="T15" fmla="*/ 1343 h 2641"/>
                <a:gd name="T16" fmla="*/ 2119 w 3424"/>
                <a:gd name="T17" fmla="*/ 1336 h 2641"/>
                <a:gd name="T18" fmla="*/ 1992 w 3424"/>
                <a:gd name="T19" fmla="*/ 822 h 2641"/>
                <a:gd name="T20" fmla="*/ 1455 w 3424"/>
                <a:gd name="T21" fmla="*/ 466 h 2641"/>
                <a:gd name="T22" fmla="*/ 1289 w 3424"/>
                <a:gd name="T23" fmla="*/ 593 h 2641"/>
                <a:gd name="T24" fmla="*/ 1218 w 3424"/>
                <a:gd name="T25" fmla="*/ 648 h 2641"/>
                <a:gd name="T26" fmla="*/ 838 w 3424"/>
                <a:gd name="T27" fmla="*/ 545 h 2641"/>
                <a:gd name="T28" fmla="*/ 846 w 3424"/>
                <a:gd name="T29" fmla="*/ 442 h 2641"/>
                <a:gd name="T30" fmla="*/ 546 w 3424"/>
                <a:gd name="T31" fmla="*/ 450 h 2641"/>
                <a:gd name="T32" fmla="*/ 609 w 3424"/>
                <a:gd name="T33" fmla="*/ 403 h 2641"/>
                <a:gd name="T34" fmla="*/ 206 w 3424"/>
                <a:gd name="T35" fmla="*/ 513 h 2641"/>
                <a:gd name="T36" fmla="*/ 253 w 3424"/>
                <a:gd name="T37" fmla="*/ 411 h 2641"/>
                <a:gd name="T38" fmla="*/ 87 w 3424"/>
                <a:gd name="T39" fmla="*/ 521 h 2641"/>
                <a:gd name="T40" fmla="*/ 0 w 3424"/>
                <a:gd name="T41" fmla="*/ 237 h 2641"/>
                <a:gd name="T42" fmla="*/ 2222 w 3424"/>
                <a:gd name="T43" fmla="*/ 221 h 2641"/>
                <a:gd name="T44" fmla="*/ 2427 w 3424"/>
                <a:gd name="T45" fmla="*/ 23 h 2641"/>
                <a:gd name="T46" fmla="*/ 2546 w 3424"/>
                <a:gd name="T47" fmla="*/ 173 h 2641"/>
                <a:gd name="T48" fmla="*/ 3012 w 3424"/>
                <a:gd name="T49" fmla="*/ 996 h 2641"/>
                <a:gd name="T50" fmla="*/ 2949 w 3424"/>
                <a:gd name="T51" fmla="*/ 980 h 2641"/>
                <a:gd name="T52" fmla="*/ 3289 w 3424"/>
                <a:gd name="T53" fmla="*/ 1549 h 2641"/>
                <a:gd name="T54" fmla="*/ 3376 w 3424"/>
                <a:gd name="T55" fmla="*/ 2427 h 2641"/>
                <a:gd name="T56" fmla="*/ 3289 w 3424"/>
                <a:gd name="T57" fmla="*/ 2474 h 2641"/>
                <a:gd name="T58" fmla="*/ 3392 w 3424"/>
                <a:gd name="T59" fmla="*/ 2427 h 2641"/>
                <a:gd name="T60" fmla="*/ 3407 w 3424"/>
                <a:gd name="T61" fmla="*/ 1905 h 2641"/>
                <a:gd name="T62" fmla="*/ 2981 w 3424"/>
                <a:gd name="T63" fmla="*/ 1067 h 2641"/>
                <a:gd name="T64" fmla="*/ 2965 w 3424"/>
                <a:gd name="T65" fmla="*/ 940 h 2641"/>
                <a:gd name="T66" fmla="*/ 2925 w 3424"/>
                <a:gd name="T67" fmla="*/ 846 h 2641"/>
                <a:gd name="T68" fmla="*/ 2483 w 3424"/>
                <a:gd name="T69" fmla="*/ 15 h 2641"/>
                <a:gd name="T70" fmla="*/ 2230 w 3424"/>
                <a:gd name="T71" fmla="*/ 229 h 2641"/>
                <a:gd name="T72" fmla="*/ 79 w 3424"/>
                <a:gd name="T73" fmla="*/ 324 h 2641"/>
                <a:gd name="T74" fmla="*/ 190 w 3424"/>
                <a:gd name="T75" fmla="*/ 434 h 2641"/>
                <a:gd name="T76" fmla="*/ 253 w 3424"/>
                <a:gd name="T77" fmla="*/ 474 h 2641"/>
                <a:gd name="T78" fmla="*/ 498 w 3424"/>
                <a:gd name="T79" fmla="*/ 387 h 2641"/>
                <a:gd name="T80" fmla="*/ 474 w 3424"/>
                <a:gd name="T81" fmla="*/ 434 h 2641"/>
                <a:gd name="T82" fmla="*/ 791 w 3424"/>
                <a:gd name="T83" fmla="*/ 442 h 2641"/>
                <a:gd name="T84" fmla="*/ 838 w 3424"/>
                <a:gd name="T85" fmla="*/ 537 h 2641"/>
                <a:gd name="T86" fmla="*/ 1107 w 3424"/>
                <a:gd name="T87" fmla="*/ 687 h 2641"/>
                <a:gd name="T88" fmla="*/ 1265 w 3424"/>
                <a:gd name="T89" fmla="*/ 600 h 2641"/>
                <a:gd name="T90" fmla="*/ 1376 w 3424"/>
                <a:gd name="T91" fmla="*/ 498 h 2641"/>
                <a:gd name="T92" fmla="*/ 1921 w 3424"/>
                <a:gd name="T93" fmla="*/ 774 h 2641"/>
                <a:gd name="T94" fmla="*/ 2150 w 3424"/>
                <a:gd name="T95" fmla="*/ 1241 h 2641"/>
                <a:gd name="T96" fmla="*/ 2214 w 3424"/>
                <a:gd name="T97" fmla="*/ 1423 h 2641"/>
                <a:gd name="T98" fmla="*/ 2261 w 3424"/>
                <a:gd name="T99" fmla="*/ 1533 h 2641"/>
                <a:gd name="T100" fmla="*/ 2435 w 3424"/>
                <a:gd name="T101" fmla="*/ 1865 h 2641"/>
                <a:gd name="T102" fmla="*/ 2546 w 3424"/>
                <a:gd name="T103" fmla="*/ 1849 h 2641"/>
                <a:gd name="T104" fmla="*/ 2712 w 3424"/>
                <a:gd name="T105" fmla="*/ 2189 h 2641"/>
                <a:gd name="T106" fmla="*/ 3107 w 3424"/>
                <a:gd name="T107" fmla="*/ 2466 h 2641"/>
                <a:gd name="T108" fmla="*/ 3044 w 3424"/>
                <a:gd name="T109" fmla="*/ 2553 h 2641"/>
                <a:gd name="T110" fmla="*/ 3265 w 3424"/>
                <a:gd name="T111" fmla="*/ 1944 h 2641"/>
                <a:gd name="T112" fmla="*/ 3115 w 3424"/>
                <a:gd name="T113" fmla="*/ 1810 h 2641"/>
                <a:gd name="T114" fmla="*/ 3226 w 3424"/>
                <a:gd name="T115" fmla="*/ 1691 h 2641"/>
                <a:gd name="T116" fmla="*/ 3178 w 3424"/>
                <a:gd name="T117" fmla="*/ 188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24" h="2641">
                  <a:moveTo>
                    <a:pt x="3281" y="2640"/>
                  </a:moveTo>
                  <a:lnTo>
                    <a:pt x="3281" y="2640"/>
                  </a:lnTo>
                  <a:cubicBezTo>
                    <a:pt x="3273" y="2640"/>
                    <a:pt x="3273" y="2640"/>
                    <a:pt x="3273" y="2640"/>
                  </a:cubicBezTo>
                  <a:cubicBezTo>
                    <a:pt x="3273" y="2640"/>
                    <a:pt x="3265" y="2632"/>
                    <a:pt x="3297" y="2593"/>
                  </a:cubicBezTo>
                  <a:cubicBezTo>
                    <a:pt x="3313" y="2569"/>
                    <a:pt x="3336" y="2529"/>
                    <a:pt x="3344" y="2506"/>
                  </a:cubicBezTo>
                  <a:cubicBezTo>
                    <a:pt x="3344" y="2498"/>
                    <a:pt x="3344" y="2498"/>
                    <a:pt x="3344" y="2498"/>
                  </a:cubicBezTo>
                  <a:cubicBezTo>
                    <a:pt x="3336" y="2490"/>
                    <a:pt x="3328" y="2490"/>
                    <a:pt x="3320" y="2490"/>
                  </a:cubicBezTo>
                  <a:cubicBezTo>
                    <a:pt x="3313" y="2482"/>
                    <a:pt x="3305" y="2482"/>
                    <a:pt x="3297" y="2482"/>
                  </a:cubicBezTo>
                  <a:lnTo>
                    <a:pt x="3289" y="2482"/>
                  </a:lnTo>
                  <a:cubicBezTo>
                    <a:pt x="3265" y="2482"/>
                    <a:pt x="3257" y="2513"/>
                    <a:pt x="3249" y="2529"/>
                  </a:cubicBezTo>
                  <a:cubicBezTo>
                    <a:pt x="3241" y="2545"/>
                    <a:pt x="3234" y="2553"/>
                    <a:pt x="3218" y="2553"/>
                  </a:cubicBezTo>
                  <a:cubicBezTo>
                    <a:pt x="3210" y="2553"/>
                    <a:pt x="3202" y="2545"/>
                    <a:pt x="3178" y="2545"/>
                  </a:cubicBezTo>
                  <a:lnTo>
                    <a:pt x="3178" y="2545"/>
                  </a:lnTo>
                  <a:cubicBezTo>
                    <a:pt x="3170" y="2545"/>
                    <a:pt x="3162" y="2537"/>
                    <a:pt x="3154" y="2537"/>
                  </a:cubicBezTo>
                  <a:cubicBezTo>
                    <a:pt x="3147" y="2537"/>
                    <a:pt x="3139" y="2545"/>
                    <a:pt x="3139" y="2545"/>
                  </a:cubicBezTo>
                  <a:cubicBezTo>
                    <a:pt x="3131" y="2553"/>
                    <a:pt x="3123" y="2553"/>
                    <a:pt x="3115" y="2561"/>
                  </a:cubicBezTo>
                  <a:cubicBezTo>
                    <a:pt x="3107" y="2561"/>
                    <a:pt x="3099" y="2569"/>
                    <a:pt x="3099" y="2569"/>
                  </a:cubicBezTo>
                  <a:cubicBezTo>
                    <a:pt x="3099" y="2569"/>
                    <a:pt x="3091" y="2577"/>
                    <a:pt x="3083" y="2577"/>
                  </a:cubicBezTo>
                  <a:cubicBezTo>
                    <a:pt x="3083" y="2577"/>
                    <a:pt x="3067" y="2569"/>
                    <a:pt x="3044" y="2561"/>
                  </a:cubicBezTo>
                  <a:cubicBezTo>
                    <a:pt x="3020" y="2553"/>
                    <a:pt x="3004" y="2545"/>
                    <a:pt x="3004" y="2537"/>
                  </a:cubicBezTo>
                  <a:cubicBezTo>
                    <a:pt x="3004" y="2521"/>
                    <a:pt x="3012" y="2513"/>
                    <a:pt x="3020" y="2506"/>
                  </a:cubicBezTo>
                  <a:cubicBezTo>
                    <a:pt x="3020" y="2498"/>
                    <a:pt x="3028" y="2498"/>
                    <a:pt x="3028" y="2490"/>
                  </a:cubicBezTo>
                  <a:cubicBezTo>
                    <a:pt x="3036" y="2482"/>
                    <a:pt x="3044" y="2482"/>
                    <a:pt x="3052" y="2482"/>
                  </a:cubicBezTo>
                  <a:cubicBezTo>
                    <a:pt x="3060" y="2482"/>
                    <a:pt x="3076" y="2490"/>
                    <a:pt x="3091" y="2498"/>
                  </a:cubicBezTo>
                  <a:cubicBezTo>
                    <a:pt x="3099" y="2506"/>
                    <a:pt x="3099" y="2513"/>
                    <a:pt x="3099" y="2513"/>
                  </a:cubicBezTo>
                  <a:cubicBezTo>
                    <a:pt x="3107" y="2513"/>
                    <a:pt x="3107" y="2506"/>
                    <a:pt x="3107" y="2506"/>
                  </a:cubicBezTo>
                  <a:cubicBezTo>
                    <a:pt x="3107" y="2498"/>
                    <a:pt x="3115" y="2498"/>
                    <a:pt x="3115" y="2490"/>
                  </a:cubicBezTo>
                  <a:cubicBezTo>
                    <a:pt x="3123" y="2482"/>
                    <a:pt x="3123" y="2482"/>
                    <a:pt x="3123" y="2474"/>
                  </a:cubicBezTo>
                  <a:lnTo>
                    <a:pt x="3115" y="2474"/>
                  </a:lnTo>
                  <a:cubicBezTo>
                    <a:pt x="3115" y="2474"/>
                    <a:pt x="3115" y="2474"/>
                    <a:pt x="3107" y="2474"/>
                  </a:cubicBezTo>
                  <a:cubicBezTo>
                    <a:pt x="3107" y="2482"/>
                    <a:pt x="3099" y="2482"/>
                    <a:pt x="3091" y="2482"/>
                  </a:cubicBezTo>
                  <a:cubicBezTo>
                    <a:pt x="3076" y="2482"/>
                    <a:pt x="3052" y="2466"/>
                    <a:pt x="3036" y="2458"/>
                  </a:cubicBezTo>
                  <a:cubicBezTo>
                    <a:pt x="3036" y="2450"/>
                    <a:pt x="3028" y="2450"/>
                    <a:pt x="3028" y="2450"/>
                  </a:cubicBezTo>
                  <a:cubicBezTo>
                    <a:pt x="3012" y="2434"/>
                    <a:pt x="2988" y="2419"/>
                    <a:pt x="2973" y="2395"/>
                  </a:cubicBezTo>
                  <a:cubicBezTo>
                    <a:pt x="2957" y="2355"/>
                    <a:pt x="2925" y="2324"/>
                    <a:pt x="2886" y="2284"/>
                  </a:cubicBezTo>
                  <a:cubicBezTo>
                    <a:pt x="2870" y="2269"/>
                    <a:pt x="2854" y="2260"/>
                    <a:pt x="2838" y="2260"/>
                  </a:cubicBezTo>
                  <a:cubicBezTo>
                    <a:pt x="2823" y="2260"/>
                    <a:pt x="2807" y="2269"/>
                    <a:pt x="2799" y="2269"/>
                  </a:cubicBezTo>
                  <a:cubicBezTo>
                    <a:pt x="2783" y="2269"/>
                    <a:pt x="2775" y="2276"/>
                    <a:pt x="2767" y="2276"/>
                  </a:cubicBezTo>
                  <a:cubicBezTo>
                    <a:pt x="2743" y="2276"/>
                    <a:pt x="2736" y="2260"/>
                    <a:pt x="2728" y="2237"/>
                  </a:cubicBezTo>
                  <a:cubicBezTo>
                    <a:pt x="2720" y="2221"/>
                    <a:pt x="2720" y="2205"/>
                    <a:pt x="2704" y="2189"/>
                  </a:cubicBezTo>
                  <a:cubicBezTo>
                    <a:pt x="2680" y="2158"/>
                    <a:pt x="2656" y="2102"/>
                    <a:pt x="2648" y="2071"/>
                  </a:cubicBezTo>
                  <a:lnTo>
                    <a:pt x="2648" y="2071"/>
                  </a:lnTo>
                  <a:cubicBezTo>
                    <a:pt x="2648" y="2047"/>
                    <a:pt x="2648" y="2047"/>
                    <a:pt x="2633" y="2039"/>
                  </a:cubicBezTo>
                  <a:cubicBezTo>
                    <a:pt x="2625" y="2039"/>
                    <a:pt x="2625" y="2039"/>
                    <a:pt x="2625" y="2039"/>
                  </a:cubicBezTo>
                  <a:cubicBezTo>
                    <a:pt x="2609" y="2031"/>
                    <a:pt x="2601" y="2031"/>
                    <a:pt x="2601" y="2007"/>
                  </a:cubicBezTo>
                  <a:cubicBezTo>
                    <a:pt x="2601" y="2000"/>
                    <a:pt x="2601" y="1992"/>
                    <a:pt x="2601" y="1992"/>
                  </a:cubicBezTo>
                  <a:cubicBezTo>
                    <a:pt x="2601" y="1992"/>
                    <a:pt x="2601" y="1992"/>
                    <a:pt x="2593" y="2000"/>
                  </a:cubicBezTo>
                  <a:cubicBezTo>
                    <a:pt x="2593" y="2000"/>
                    <a:pt x="2593" y="2000"/>
                    <a:pt x="2585" y="2000"/>
                  </a:cubicBezTo>
                  <a:cubicBezTo>
                    <a:pt x="2570" y="2000"/>
                    <a:pt x="2538" y="1960"/>
                    <a:pt x="2530" y="1936"/>
                  </a:cubicBezTo>
                  <a:cubicBezTo>
                    <a:pt x="2522" y="1913"/>
                    <a:pt x="2522" y="1873"/>
                    <a:pt x="2538" y="1841"/>
                  </a:cubicBezTo>
                  <a:cubicBezTo>
                    <a:pt x="2538" y="1834"/>
                    <a:pt x="2538" y="1826"/>
                    <a:pt x="2538" y="1826"/>
                  </a:cubicBezTo>
                  <a:cubicBezTo>
                    <a:pt x="2538" y="1818"/>
                    <a:pt x="2530" y="1818"/>
                    <a:pt x="2514" y="1826"/>
                  </a:cubicBezTo>
                  <a:cubicBezTo>
                    <a:pt x="2514" y="1826"/>
                    <a:pt x="2514" y="1826"/>
                    <a:pt x="2506" y="1826"/>
                  </a:cubicBezTo>
                  <a:cubicBezTo>
                    <a:pt x="2498" y="1826"/>
                    <a:pt x="2498" y="1826"/>
                    <a:pt x="2490" y="1818"/>
                  </a:cubicBezTo>
                  <a:cubicBezTo>
                    <a:pt x="2483" y="1818"/>
                    <a:pt x="2475" y="1810"/>
                    <a:pt x="2467" y="1802"/>
                  </a:cubicBezTo>
                  <a:cubicBezTo>
                    <a:pt x="2459" y="1802"/>
                    <a:pt x="2459" y="1802"/>
                    <a:pt x="2459" y="1802"/>
                  </a:cubicBezTo>
                  <a:cubicBezTo>
                    <a:pt x="2459" y="1810"/>
                    <a:pt x="2467" y="1810"/>
                    <a:pt x="2467" y="1818"/>
                  </a:cubicBezTo>
                  <a:cubicBezTo>
                    <a:pt x="2475" y="1826"/>
                    <a:pt x="2483" y="1834"/>
                    <a:pt x="2483" y="1849"/>
                  </a:cubicBezTo>
                  <a:cubicBezTo>
                    <a:pt x="2490" y="1857"/>
                    <a:pt x="2490" y="1865"/>
                    <a:pt x="2490" y="1873"/>
                  </a:cubicBezTo>
                  <a:cubicBezTo>
                    <a:pt x="2483" y="1873"/>
                    <a:pt x="2475" y="1881"/>
                    <a:pt x="2467" y="1881"/>
                  </a:cubicBezTo>
                  <a:cubicBezTo>
                    <a:pt x="2459" y="1881"/>
                    <a:pt x="2443" y="1873"/>
                    <a:pt x="2427" y="1873"/>
                  </a:cubicBezTo>
                  <a:cubicBezTo>
                    <a:pt x="2403" y="1857"/>
                    <a:pt x="2348" y="1802"/>
                    <a:pt x="2308" y="1747"/>
                  </a:cubicBezTo>
                  <a:cubicBezTo>
                    <a:pt x="2293" y="1707"/>
                    <a:pt x="2285" y="1691"/>
                    <a:pt x="2277" y="1668"/>
                  </a:cubicBezTo>
                  <a:cubicBezTo>
                    <a:pt x="2269" y="1652"/>
                    <a:pt x="2269" y="1636"/>
                    <a:pt x="2253" y="1612"/>
                  </a:cubicBezTo>
                  <a:cubicBezTo>
                    <a:pt x="2245" y="1596"/>
                    <a:pt x="2245" y="1589"/>
                    <a:pt x="2237" y="1589"/>
                  </a:cubicBezTo>
                  <a:lnTo>
                    <a:pt x="2230" y="1589"/>
                  </a:lnTo>
                  <a:cubicBezTo>
                    <a:pt x="2230" y="1596"/>
                    <a:pt x="2222" y="1596"/>
                    <a:pt x="2214" y="1596"/>
                  </a:cubicBezTo>
                  <a:cubicBezTo>
                    <a:pt x="2214" y="1596"/>
                    <a:pt x="2206" y="1596"/>
                    <a:pt x="2206" y="1589"/>
                  </a:cubicBezTo>
                  <a:cubicBezTo>
                    <a:pt x="2198" y="1589"/>
                    <a:pt x="2190" y="1581"/>
                    <a:pt x="2198" y="1581"/>
                  </a:cubicBezTo>
                  <a:cubicBezTo>
                    <a:pt x="2198" y="1573"/>
                    <a:pt x="2206" y="1565"/>
                    <a:pt x="2222" y="1565"/>
                  </a:cubicBezTo>
                  <a:lnTo>
                    <a:pt x="2230" y="1565"/>
                  </a:lnTo>
                  <a:cubicBezTo>
                    <a:pt x="2245" y="1557"/>
                    <a:pt x="2253" y="1549"/>
                    <a:pt x="2253" y="1533"/>
                  </a:cubicBezTo>
                  <a:cubicBezTo>
                    <a:pt x="2253" y="1517"/>
                    <a:pt x="2269" y="1502"/>
                    <a:pt x="2277" y="1478"/>
                  </a:cubicBezTo>
                  <a:cubicBezTo>
                    <a:pt x="2285" y="1462"/>
                    <a:pt x="2301" y="1438"/>
                    <a:pt x="2301" y="1423"/>
                  </a:cubicBezTo>
                  <a:cubicBezTo>
                    <a:pt x="2301" y="1415"/>
                    <a:pt x="2308" y="1399"/>
                    <a:pt x="2301" y="1399"/>
                  </a:cubicBezTo>
                  <a:cubicBezTo>
                    <a:pt x="2301" y="1391"/>
                    <a:pt x="2293" y="1391"/>
                    <a:pt x="2293" y="1391"/>
                  </a:cubicBezTo>
                  <a:cubicBezTo>
                    <a:pt x="2285" y="1391"/>
                    <a:pt x="2285" y="1391"/>
                    <a:pt x="2277" y="1391"/>
                  </a:cubicBezTo>
                  <a:cubicBezTo>
                    <a:pt x="2269" y="1391"/>
                    <a:pt x="2269" y="1391"/>
                    <a:pt x="2269" y="1391"/>
                  </a:cubicBezTo>
                  <a:cubicBezTo>
                    <a:pt x="2253" y="1391"/>
                    <a:pt x="2245" y="1391"/>
                    <a:pt x="2230" y="1359"/>
                  </a:cubicBezTo>
                  <a:cubicBezTo>
                    <a:pt x="2222" y="1351"/>
                    <a:pt x="2214" y="1343"/>
                    <a:pt x="2214" y="1343"/>
                  </a:cubicBezTo>
                  <a:cubicBezTo>
                    <a:pt x="2206" y="1343"/>
                    <a:pt x="2206" y="1351"/>
                    <a:pt x="2206" y="1367"/>
                  </a:cubicBezTo>
                  <a:cubicBezTo>
                    <a:pt x="2206" y="1383"/>
                    <a:pt x="2214" y="1399"/>
                    <a:pt x="2222" y="1423"/>
                  </a:cubicBezTo>
                  <a:cubicBezTo>
                    <a:pt x="2222" y="1430"/>
                    <a:pt x="2230" y="1438"/>
                    <a:pt x="2237" y="1454"/>
                  </a:cubicBezTo>
                  <a:cubicBezTo>
                    <a:pt x="2237" y="1462"/>
                    <a:pt x="2237" y="1470"/>
                    <a:pt x="2230" y="1478"/>
                  </a:cubicBezTo>
                  <a:cubicBezTo>
                    <a:pt x="2222" y="1486"/>
                    <a:pt x="2206" y="1486"/>
                    <a:pt x="2190" y="1486"/>
                  </a:cubicBezTo>
                  <a:cubicBezTo>
                    <a:pt x="2182" y="1486"/>
                    <a:pt x="2182" y="1486"/>
                    <a:pt x="2182" y="1486"/>
                  </a:cubicBezTo>
                  <a:cubicBezTo>
                    <a:pt x="2174" y="1494"/>
                    <a:pt x="2166" y="1486"/>
                    <a:pt x="2158" y="1478"/>
                  </a:cubicBezTo>
                  <a:cubicBezTo>
                    <a:pt x="2150" y="1470"/>
                    <a:pt x="2143" y="1446"/>
                    <a:pt x="2143" y="1415"/>
                  </a:cubicBezTo>
                  <a:cubicBezTo>
                    <a:pt x="2143" y="1391"/>
                    <a:pt x="2135" y="1383"/>
                    <a:pt x="2135" y="1367"/>
                  </a:cubicBezTo>
                  <a:cubicBezTo>
                    <a:pt x="2127" y="1359"/>
                    <a:pt x="2127" y="1351"/>
                    <a:pt x="2119" y="1336"/>
                  </a:cubicBezTo>
                  <a:cubicBezTo>
                    <a:pt x="2119" y="1312"/>
                    <a:pt x="2127" y="1296"/>
                    <a:pt x="2135" y="1280"/>
                  </a:cubicBezTo>
                  <a:cubicBezTo>
                    <a:pt x="2135" y="1264"/>
                    <a:pt x="2143" y="1256"/>
                    <a:pt x="2143" y="1241"/>
                  </a:cubicBezTo>
                  <a:cubicBezTo>
                    <a:pt x="2143" y="1225"/>
                    <a:pt x="2143" y="1209"/>
                    <a:pt x="2150" y="1201"/>
                  </a:cubicBezTo>
                  <a:cubicBezTo>
                    <a:pt x="2150" y="1170"/>
                    <a:pt x="2150" y="1138"/>
                    <a:pt x="2158" y="1106"/>
                  </a:cubicBezTo>
                  <a:cubicBezTo>
                    <a:pt x="2166" y="1067"/>
                    <a:pt x="2158" y="1035"/>
                    <a:pt x="2150" y="1003"/>
                  </a:cubicBezTo>
                  <a:cubicBezTo>
                    <a:pt x="2150" y="1003"/>
                    <a:pt x="2150" y="996"/>
                    <a:pt x="2150" y="988"/>
                  </a:cubicBezTo>
                  <a:cubicBezTo>
                    <a:pt x="2150" y="988"/>
                    <a:pt x="2150" y="980"/>
                    <a:pt x="2143" y="972"/>
                  </a:cubicBezTo>
                  <a:cubicBezTo>
                    <a:pt x="2143" y="948"/>
                    <a:pt x="2143" y="940"/>
                    <a:pt x="2119" y="932"/>
                  </a:cubicBezTo>
                  <a:cubicBezTo>
                    <a:pt x="2095" y="924"/>
                    <a:pt x="2079" y="893"/>
                    <a:pt x="2071" y="861"/>
                  </a:cubicBezTo>
                  <a:cubicBezTo>
                    <a:pt x="2064" y="822"/>
                    <a:pt x="2055" y="822"/>
                    <a:pt x="1992" y="822"/>
                  </a:cubicBezTo>
                  <a:cubicBezTo>
                    <a:pt x="1984" y="822"/>
                    <a:pt x="1984" y="822"/>
                    <a:pt x="1984" y="822"/>
                  </a:cubicBezTo>
                  <a:cubicBezTo>
                    <a:pt x="1945" y="822"/>
                    <a:pt x="1929" y="798"/>
                    <a:pt x="1913" y="782"/>
                  </a:cubicBezTo>
                  <a:cubicBezTo>
                    <a:pt x="1905" y="766"/>
                    <a:pt x="1890" y="750"/>
                    <a:pt x="1874" y="743"/>
                  </a:cubicBezTo>
                  <a:cubicBezTo>
                    <a:pt x="1826" y="711"/>
                    <a:pt x="1811" y="695"/>
                    <a:pt x="1787" y="664"/>
                  </a:cubicBezTo>
                  <a:cubicBezTo>
                    <a:pt x="1787" y="656"/>
                    <a:pt x="1779" y="648"/>
                    <a:pt x="1779" y="648"/>
                  </a:cubicBezTo>
                  <a:cubicBezTo>
                    <a:pt x="1771" y="632"/>
                    <a:pt x="1771" y="632"/>
                    <a:pt x="1747" y="624"/>
                  </a:cubicBezTo>
                  <a:cubicBezTo>
                    <a:pt x="1739" y="616"/>
                    <a:pt x="1708" y="600"/>
                    <a:pt x="1684" y="569"/>
                  </a:cubicBezTo>
                  <a:cubicBezTo>
                    <a:pt x="1653" y="545"/>
                    <a:pt x="1621" y="513"/>
                    <a:pt x="1597" y="506"/>
                  </a:cubicBezTo>
                  <a:cubicBezTo>
                    <a:pt x="1589" y="506"/>
                    <a:pt x="1589" y="506"/>
                    <a:pt x="1581" y="506"/>
                  </a:cubicBezTo>
                  <a:cubicBezTo>
                    <a:pt x="1550" y="482"/>
                    <a:pt x="1518" y="474"/>
                    <a:pt x="1455" y="466"/>
                  </a:cubicBezTo>
                  <a:cubicBezTo>
                    <a:pt x="1447" y="466"/>
                    <a:pt x="1439" y="466"/>
                    <a:pt x="1431" y="466"/>
                  </a:cubicBezTo>
                  <a:cubicBezTo>
                    <a:pt x="1407" y="466"/>
                    <a:pt x="1407" y="466"/>
                    <a:pt x="1400" y="474"/>
                  </a:cubicBezTo>
                  <a:cubicBezTo>
                    <a:pt x="1400" y="482"/>
                    <a:pt x="1391" y="490"/>
                    <a:pt x="1384" y="498"/>
                  </a:cubicBezTo>
                  <a:cubicBezTo>
                    <a:pt x="1368" y="506"/>
                    <a:pt x="1368" y="513"/>
                    <a:pt x="1368" y="521"/>
                  </a:cubicBezTo>
                  <a:cubicBezTo>
                    <a:pt x="1368" y="521"/>
                    <a:pt x="1368" y="529"/>
                    <a:pt x="1376" y="529"/>
                  </a:cubicBezTo>
                  <a:cubicBezTo>
                    <a:pt x="1384" y="537"/>
                    <a:pt x="1384" y="537"/>
                    <a:pt x="1391" y="545"/>
                  </a:cubicBezTo>
                  <a:cubicBezTo>
                    <a:pt x="1391" y="553"/>
                    <a:pt x="1391" y="553"/>
                    <a:pt x="1391" y="561"/>
                  </a:cubicBezTo>
                  <a:cubicBezTo>
                    <a:pt x="1384" y="569"/>
                    <a:pt x="1376" y="569"/>
                    <a:pt x="1360" y="569"/>
                  </a:cubicBezTo>
                  <a:cubicBezTo>
                    <a:pt x="1352" y="569"/>
                    <a:pt x="1344" y="569"/>
                    <a:pt x="1336" y="569"/>
                  </a:cubicBezTo>
                  <a:cubicBezTo>
                    <a:pt x="1313" y="569"/>
                    <a:pt x="1297" y="577"/>
                    <a:pt x="1289" y="593"/>
                  </a:cubicBezTo>
                  <a:cubicBezTo>
                    <a:pt x="1281" y="593"/>
                    <a:pt x="1281" y="600"/>
                    <a:pt x="1273" y="600"/>
                  </a:cubicBezTo>
                  <a:cubicBezTo>
                    <a:pt x="1273" y="600"/>
                    <a:pt x="1265" y="600"/>
                    <a:pt x="1265" y="608"/>
                  </a:cubicBezTo>
                  <a:cubicBezTo>
                    <a:pt x="1257" y="608"/>
                    <a:pt x="1249" y="616"/>
                    <a:pt x="1249" y="640"/>
                  </a:cubicBezTo>
                  <a:cubicBezTo>
                    <a:pt x="1249" y="687"/>
                    <a:pt x="1170" y="727"/>
                    <a:pt x="1154" y="743"/>
                  </a:cubicBezTo>
                  <a:cubicBezTo>
                    <a:pt x="1147" y="743"/>
                    <a:pt x="1138" y="743"/>
                    <a:pt x="1131" y="743"/>
                  </a:cubicBezTo>
                  <a:cubicBezTo>
                    <a:pt x="1123" y="743"/>
                    <a:pt x="1123" y="743"/>
                    <a:pt x="1115" y="735"/>
                  </a:cubicBezTo>
                  <a:cubicBezTo>
                    <a:pt x="1115" y="735"/>
                    <a:pt x="1115" y="727"/>
                    <a:pt x="1123" y="719"/>
                  </a:cubicBezTo>
                  <a:cubicBezTo>
                    <a:pt x="1147" y="703"/>
                    <a:pt x="1170" y="695"/>
                    <a:pt x="1194" y="679"/>
                  </a:cubicBezTo>
                  <a:cubicBezTo>
                    <a:pt x="1218" y="672"/>
                    <a:pt x="1225" y="656"/>
                    <a:pt x="1225" y="656"/>
                  </a:cubicBezTo>
                  <a:cubicBezTo>
                    <a:pt x="1225" y="648"/>
                    <a:pt x="1225" y="648"/>
                    <a:pt x="1218" y="648"/>
                  </a:cubicBezTo>
                  <a:lnTo>
                    <a:pt x="1218" y="648"/>
                  </a:lnTo>
                  <a:cubicBezTo>
                    <a:pt x="1210" y="648"/>
                    <a:pt x="1202" y="656"/>
                    <a:pt x="1186" y="664"/>
                  </a:cubicBezTo>
                  <a:cubicBezTo>
                    <a:pt x="1162" y="672"/>
                    <a:pt x="1131" y="687"/>
                    <a:pt x="1107" y="695"/>
                  </a:cubicBezTo>
                  <a:cubicBezTo>
                    <a:pt x="1091" y="703"/>
                    <a:pt x="1075" y="703"/>
                    <a:pt x="1060" y="711"/>
                  </a:cubicBezTo>
                  <a:cubicBezTo>
                    <a:pt x="1028" y="719"/>
                    <a:pt x="1004" y="727"/>
                    <a:pt x="988" y="719"/>
                  </a:cubicBezTo>
                  <a:cubicBezTo>
                    <a:pt x="973" y="711"/>
                    <a:pt x="949" y="687"/>
                    <a:pt x="949" y="672"/>
                  </a:cubicBezTo>
                  <a:cubicBezTo>
                    <a:pt x="941" y="672"/>
                    <a:pt x="941" y="664"/>
                    <a:pt x="941" y="664"/>
                  </a:cubicBezTo>
                  <a:cubicBezTo>
                    <a:pt x="949" y="656"/>
                    <a:pt x="949" y="656"/>
                    <a:pt x="957" y="656"/>
                  </a:cubicBezTo>
                  <a:cubicBezTo>
                    <a:pt x="965" y="648"/>
                    <a:pt x="965" y="648"/>
                    <a:pt x="965" y="640"/>
                  </a:cubicBezTo>
                  <a:cubicBezTo>
                    <a:pt x="965" y="640"/>
                    <a:pt x="957" y="616"/>
                    <a:pt x="838" y="545"/>
                  </a:cubicBezTo>
                  <a:cubicBezTo>
                    <a:pt x="830" y="545"/>
                    <a:pt x="830" y="545"/>
                    <a:pt x="830" y="545"/>
                  </a:cubicBezTo>
                  <a:lnTo>
                    <a:pt x="830" y="545"/>
                  </a:lnTo>
                  <a:cubicBezTo>
                    <a:pt x="822" y="537"/>
                    <a:pt x="830" y="537"/>
                    <a:pt x="838" y="529"/>
                  </a:cubicBezTo>
                  <a:cubicBezTo>
                    <a:pt x="838" y="521"/>
                    <a:pt x="846" y="521"/>
                    <a:pt x="838" y="513"/>
                  </a:cubicBezTo>
                  <a:lnTo>
                    <a:pt x="838" y="513"/>
                  </a:lnTo>
                  <a:cubicBezTo>
                    <a:pt x="830" y="506"/>
                    <a:pt x="830" y="498"/>
                    <a:pt x="822" y="482"/>
                  </a:cubicBezTo>
                  <a:cubicBezTo>
                    <a:pt x="814" y="466"/>
                    <a:pt x="830" y="458"/>
                    <a:pt x="838" y="458"/>
                  </a:cubicBezTo>
                  <a:cubicBezTo>
                    <a:pt x="846" y="450"/>
                    <a:pt x="854" y="450"/>
                    <a:pt x="854" y="442"/>
                  </a:cubicBezTo>
                  <a:lnTo>
                    <a:pt x="854" y="442"/>
                  </a:lnTo>
                  <a:cubicBezTo>
                    <a:pt x="846" y="442"/>
                    <a:pt x="846" y="442"/>
                    <a:pt x="846" y="442"/>
                  </a:cubicBezTo>
                  <a:cubicBezTo>
                    <a:pt x="838" y="450"/>
                    <a:pt x="822" y="458"/>
                    <a:pt x="814" y="450"/>
                  </a:cubicBezTo>
                  <a:cubicBezTo>
                    <a:pt x="807" y="450"/>
                    <a:pt x="799" y="450"/>
                    <a:pt x="799" y="450"/>
                  </a:cubicBezTo>
                  <a:cubicBezTo>
                    <a:pt x="791" y="450"/>
                    <a:pt x="791" y="450"/>
                    <a:pt x="775" y="466"/>
                  </a:cubicBezTo>
                  <a:cubicBezTo>
                    <a:pt x="775" y="474"/>
                    <a:pt x="775" y="474"/>
                    <a:pt x="775" y="474"/>
                  </a:cubicBezTo>
                  <a:cubicBezTo>
                    <a:pt x="775" y="482"/>
                    <a:pt x="783" y="482"/>
                    <a:pt x="783" y="490"/>
                  </a:cubicBezTo>
                  <a:cubicBezTo>
                    <a:pt x="799" y="490"/>
                    <a:pt x="807" y="498"/>
                    <a:pt x="814" y="506"/>
                  </a:cubicBezTo>
                  <a:cubicBezTo>
                    <a:pt x="822" y="529"/>
                    <a:pt x="814" y="537"/>
                    <a:pt x="814" y="537"/>
                  </a:cubicBezTo>
                  <a:lnTo>
                    <a:pt x="814" y="537"/>
                  </a:lnTo>
                  <a:cubicBezTo>
                    <a:pt x="807" y="537"/>
                    <a:pt x="807" y="537"/>
                    <a:pt x="799" y="529"/>
                  </a:cubicBezTo>
                  <a:cubicBezTo>
                    <a:pt x="775" y="506"/>
                    <a:pt x="585" y="450"/>
                    <a:pt x="546" y="450"/>
                  </a:cubicBezTo>
                  <a:cubicBezTo>
                    <a:pt x="538" y="450"/>
                    <a:pt x="530" y="450"/>
                    <a:pt x="522" y="450"/>
                  </a:cubicBezTo>
                  <a:cubicBezTo>
                    <a:pt x="514" y="450"/>
                    <a:pt x="514" y="450"/>
                    <a:pt x="506" y="450"/>
                  </a:cubicBezTo>
                  <a:cubicBezTo>
                    <a:pt x="490" y="450"/>
                    <a:pt x="482" y="450"/>
                    <a:pt x="474" y="442"/>
                  </a:cubicBezTo>
                  <a:cubicBezTo>
                    <a:pt x="474" y="434"/>
                    <a:pt x="467" y="434"/>
                    <a:pt x="467" y="426"/>
                  </a:cubicBezTo>
                  <a:cubicBezTo>
                    <a:pt x="467" y="426"/>
                    <a:pt x="474" y="426"/>
                    <a:pt x="490" y="419"/>
                  </a:cubicBezTo>
                  <a:cubicBezTo>
                    <a:pt x="506" y="419"/>
                    <a:pt x="522" y="419"/>
                    <a:pt x="530" y="411"/>
                  </a:cubicBezTo>
                  <a:cubicBezTo>
                    <a:pt x="538" y="403"/>
                    <a:pt x="546" y="403"/>
                    <a:pt x="554" y="403"/>
                  </a:cubicBezTo>
                  <a:cubicBezTo>
                    <a:pt x="561" y="403"/>
                    <a:pt x="561" y="403"/>
                    <a:pt x="569" y="403"/>
                  </a:cubicBezTo>
                  <a:cubicBezTo>
                    <a:pt x="577" y="403"/>
                    <a:pt x="585" y="403"/>
                    <a:pt x="593" y="403"/>
                  </a:cubicBezTo>
                  <a:cubicBezTo>
                    <a:pt x="601" y="403"/>
                    <a:pt x="609" y="403"/>
                    <a:pt x="609" y="403"/>
                  </a:cubicBezTo>
                  <a:cubicBezTo>
                    <a:pt x="609" y="403"/>
                    <a:pt x="593" y="395"/>
                    <a:pt x="577" y="387"/>
                  </a:cubicBezTo>
                  <a:cubicBezTo>
                    <a:pt x="569" y="387"/>
                    <a:pt x="569" y="387"/>
                    <a:pt x="561" y="387"/>
                  </a:cubicBezTo>
                  <a:cubicBezTo>
                    <a:pt x="554" y="387"/>
                    <a:pt x="546" y="387"/>
                    <a:pt x="538" y="395"/>
                  </a:cubicBezTo>
                  <a:cubicBezTo>
                    <a:pt x="522" y="395"/>
                    <a:pt x="514" y="395"/>
                    <a:pt x="498" y="395"/>
                  </a:cubicBezTo>
                  <a:cubicBezTo>
                    <a:pt x="467" y="395"/>
                    <a:pt x="467" y="403"/>
                    <a:pt x="467" y="411"/>
                  </a:cubicBezTo>
                  <a:cubicBezTo>
                    <a:pt x="459" y="419"/>
                    <a:pt x="459" y="426"/>
                    <a:pt x="451" y="434"/>
                  </a:cubicBezTo>
                  <a:cubicBezTo>
                    <a:pt x="435" y="458"/>
                    <a:pt x="380" y="466"/>
                    <a:pt x="324" y="482"/>
                  </a:cubicBezTo>
                  <a:cubicBezTo>
                    <a:pt x="316" y="482"/>
                    <a:pt x="308" y="482"/>
                    <a:pt x="301" y="482"/>
                  </a:cubicBezTo>
                  <a:cubicBezTo>
                    <a:pt x="277" y="490"/>
                    <a:pt x="261" y="498"/>
                    <a:pt x="245" y="498"/>
                  </a:cubicBezTo>
                  <a:cubicBezTo>
                    <a:pt x="230" y="506"/>
                    <a:pt x="221" y="513"/>
                    <a:pt x="206" y="513"/>
                  </a:cubicBezTo>
                  <a:lnTo>
                    <a:pt x="198" y="513"/>
                  </a:lnTo>
                  <a:cubicBezTo>
                    <a:pt x="190" y="506"/>
                    <a:pt x="182" y="506"/>
                    <a:pt x="182" y="506"/>
                  </a:cubicBezTo>
                  <a:cubicBezTo>
                    <a:pt x="182" y="498"/>
                    <a:pt x="190" y="498"/>
                    <a:pt x="206" y="490"/>
                  </a:cubicBezTo>
                  <a:cubicBezTo>
                    <a:pt x="221" y="482"/>
                    <a:pt x="230" y="482"/>
                    <a:pt x="237" y="474"/>
                  </a:cubicBezTo>
                  <a:cubicBezTo>
                    <a:pt x="245" y="474"/>
                    <a:pt x="245" y="466"/>
                    <a:pt x="245" y="466"/>
                  </a:cubicBezTo>
                  <a:cubicBezTo>
                    <a:pt x="253" y="458"/>
                    <a:pt x="261" y="450"/>
                    <a:pt x="293" y="442"/>
                  </a:cubicBezTo>
                  <a:lnTo>
                    <a:pt x="301" y="442"/>
                  </a:lnTo>
                  <a:cubicBezTo>
                    <a:pt x="301" y="434"/>
                    <a:pt x="293" y="419"/>
                    <a:pt x="269" y="403"/>
                  </a:cubicBezTo>
                  <a:cubicBezTo>
                    <a:pt x="261" y="403"/>
                    <a:pt x="261" y="403"/>
                    <a:pt x="261" y="403"/>
                  </a:cubicBezTo>
                  <a:cubicBezTo>
                    <a:pt x="253" y="403"/>
                    <a:pt x="253" y="403"/>
                    <a:pt x="253" y="411"/>
                  </a:cubicBezTo>
                  <a:cubicBezTo>
                    <a:pt x="253" y="419"/>
                    <a:pt x="253" y="426"/>
                    <a:pt x="245" y="426"/>
                  </a:cubicBezTo>
                  <a:lnTo>
                    <a:pt x="245" y="426"/>
                  </a:lnTo>
                  <a:cubicBezTo>
                    <a:pt x="237" y="426"/>
                    <a:pt x="230" y="426"/>
                    <a:pt x="230" y="419"/>
                  </a:cubicBezTo>
                  <a:cubicBezTo>
                    <a:pt x="221" y="419"/>
                    <a:pt x="214" y="411"/>
                    <a:pt x="206" y="411"/>
                  </a:cubicBezTo>
                  <a:cubicBezTo>
                    <a:pt x="198" y="419"/>
                    <a:pt x="198" y="419"/>
                    <a:pt x="198" y="434"/>
                  </a:cubicBezTo>
                  <a:cubicBezTo>
                    <a:pt x="198" y="442"/>
                    <a:pt x="198" y="458"/>
                    <a:pt x="182" y="474"/>
                  </a:cubicBezTo>
                  <a:cubicBezTo>
                    <a:pt x="174" y="498"/>
                    <a:pt x="166" y="498"/>
                    <a:pt x="150" y="506"/>
                  </a:cubicBezTo>
                  <a:cubicBezTo>
                    <a:pt x="142" y="513"/>
                    <a:pt x="142" y="521"/>
                    <a:pt x="135" y="529"/>
                  </a:cubicBezTo>
                  <a:cubicBezTo>
                    <a:pt x="127" y="529"/>
                    <a:pt x="119" y="537"/>
                    <a:pt x="111" y="537"/>
                  </a:cubicBezTo>
                  <a:cubicBezTo>
                    <a:pt x="103" y="537"/>
                    <a:pt x="95" y="529"/>
                    <a:pt x="87" y="521"/>
                  </a:cubicBezTo>
                  <a:lnTo>
                    <a:pt x="87" y="521"/>
                  </a:lnTo>
                  <a:cubicBezTo>
                    <a:pt x="87" y="513"/>
                    <a:pt x="87" y="513"/>
                    <a:pt x="87" y="513"/>
                  </a:cubicBezTo>
                  <a:cubicBezTo>
                    <a:pt x="95" y="498"/>
                    <a:pt x="111" y="466"/>
                    <a:pt x="111" y="458"/>
                  </a:cubicBezTo>
                  <a:cubicBezTo>
                    <a:pt x="111" y="450"/>
                    <a:pt x="103" y="442"/>
                    <a:pt x="95" y="434"/>
                  </a:cubicBezTo>
                  <a:cubicBezTo>
                    <a:pt x="87" y="419"/>
                    <a:pt x="79" y="403"/>
                    <a:pt x="79" y="387"/>
                  </a:cubicBezTo>
                  <a:cubicBezTo>
                    <a:pt x="87" y="379"/>
                    <a:pt x="87" y="379"/>
                    <a:pt x="87" y="371"/>
                  </a:cubicBezTo>
                  <a:cubicBezTo>
                    <a:pt x="95" y="355"/>
                    <a:pt x="95" y="347"/>
                    <a:pt x="71" y="324"/>
                  </a:cubicBezTo>
                  <a:cubicBezTo>
                    <a:pt x="71" y="324"/>
                    <a:pt x="63" y="316"/>
                    <a:pt x="48" y="308"/>
                  </a:cubicBezTo>
                  <a:cubicBezTo>
                    <a:pt x="24" y="292"/>
                    <a:pt x="0" y="268"/>
                    <a:pt x="0" y="253"/>
                  </a:cubicBezTo>
                  <a:cubicBezTo>
                    <a:pt x="0" y="245"/>
                    <a:pt x="0" y="237"/>
                    <a:pt x="0" y="237"/>
                  </a:cubicBezTo>
                  <a:cubicBezTo>
                    <a:pt x="24" y="205"/>
                    <a:pt x="933" y="95"/>
                    <a:pt x="1036" y="79"/>
                  </a:cubicBezTo>
                  <a:lnTo>
                    <a:pt x="1036" y="79"/>
                  </a:lnTo>
                  <a:lnTo>
                    <a:pt x="1036" y="79"/>
                  </a:lnTo>
                  <a:cubicBezTo>
                    <a:pt x="1075" y="142"/>
                    <a:pt x="1115" y="205"/>
                    <a:pt x="1123" y="213"/>
                  </a:cubicBezTo>
                  <a:cubicBezTo>
                    <a:pt x="1138" y="213"/>
                    <a:pt x="2158" y="126"/>
                    <a:pt x="2174" y="126"/>
                  </a:cubicBezTo>
                  <a:lnTo>
                    <a:pt x="2174" y="126"/>
                  </a:lnTo>
                  <a:lnTo>
                    <a:pt x="2174" y="126"/>
                  </a:lnTo>
                  <a:cubicBezTo>
                    <a:pt x="2174" y="126"/>
                    <a:pt x="2182" y="134"/>
                    <a:pt x="2198" y="158"/>
                  </a:cubicBezTo>
                  <a:cubicBezTo>
                    <a:pt x="2198" y="166"/>
                    <a:pt x="2198" y="173"/>
                    <a:pt x="2198" y="181"/>
                  </a:cubicBezTo>
                  <a:cubicBezTo>
                    <a:pt x="2198" y="205"/>
                    <a:pt x="2198" y="221"/>
                    <a:pt x="2222" y="221"/>
                  </a:cubicBezTo>
                  <a:cubicBezTo>
                    <a:pt x="2222" y="221"/>
                    <a:pt x="2230" y="221"/>
                    <a:pt x="2237" y="221"/>
                  </a:cubicBezTo>
                  <a:cubicBezTo>
                    <a:pt x="2237" y="221"/>
                    <a:pt x="2245" y="221"/>
                    <a:pt x="2253" y="221"/>
                  </a:cubicBezTo>
                  <a:cubicBezTo>
                    <a:pt x="2261" y="221"/>
                    <a:pt x="2269" y="221"/>
                    <a:pt x="2269" y="197"/>
                  </a:cubicBezTo>
                  <a:cubicBezTo>
                    <a:pt x="2269" y="189"/>
                    <a:pt x="2269" y="173"/>
                    <a:pt x="2269" y="158"/>
                  </a:cubicBezTo>
                  <a:cubicBezTo>
                    <a:pt x="2277" y="134"/>
                    <a:pt x="2277" y="102"/>
                    <a:pt x="2261" y="79"/>
                  </a:cubicBezTo>
                  <a:cubicBezTo>
                    <a:pt x="2245" y="55"/>
                    <a:pt x="2245" y="39"/>
                    <a:pt x="2245" y="31"/>
                  </a:cubicBezTo>
                  <a:cubicBezTo>
                    <a:pt x="2245" y="23"/>
                    <a:pt x="2253" y="15"/>
                    <a:pt x="2261" y="7"/>
                  </a:cubicBezTo>
                  <a:cubicBezTo>
                    <a:pt x="2261" y="7"/>
                    <a:pt x="2269" y="7"/>
                    <a:pt x="2277" y="7"/>
                  </a:cubicBezTo>
                  <a:cubicBezTo>
                    <a:pt x="2285" y="7"/>
                    <a:pt x="2308" y="7"/>
                    <a:pt x="2332" y="15"/>
                  </a:cubicBezTo>
                  <a:cubicBezTo>
                    <a:pt x="2364" y="23"/>
                    <a:pt x="2403" y="23"/>
                    <a:pt x="2427" y="23"/>
                  </a:cubicBezTo>
                  <a:cubicBezTo>
                    <a:pt x="2451" y="23"/>
                    <a:pt x="2467" y="23"/>
                    <a:pt x="2475" y="15"/>
                  </a:cubicBezTo>
                  <a:cubicBezTo>
                    <a:pt x="2475" y="7"/>
                    <a:pt x="2475" y="7"/>
                    <a:pt x="2475" y="7"/>
                  </a:cubicBezTo>
                  <a:cubicBezTo>
                    <a:pt x="2483" y="0"/>
                    <a:pt x="2483" y="0"/>
                    <a:pt x="2483" y="0"/>
                  </a:cubicBezTo>
                  <a:cubicBezTo>
                    <a:pt x="2483" y="7"/>
                    <a:pt x="2483" y="7"/>
                    <a:pt x="2483" y="7"/>
                  </a:cubicBezTo>
                  <a:lnTo>
                    <a:pt x="2483" y="7"/>
                  </a:lnTo>
                  <a:cubicBezTo>
                    <a:pt x="2506" y="23"/>
                    <a:pt x="2506" y="23"/>
                    <a:pt x="2506" y="47"/>
                  </a:cubicBezTo>
                  <a:cubicBezTo>
                    <a:pt x="2506" y="55"/>
                    <a:pt x="2506" y="63"/>
                    <a:pt x="2506" y="63"/>
                  </a:cubicBezTo>
                  <a:cubicBezTo>
                    <a:pt x="2498" y="95"/>
                    <a:pt x="2498" y="95"/>
                    <a:pt x="2514" y="102"/>
                  </a:cubicBezTo>
                  <a:cubicBezTo>
                    <a:pt x="2514" y="110"/>
                    <a:pt x="2522" y="118"/>
                    <a:pt x="2522" y="126"/>
                  </a:cubicBezTo>
                  <a:cubicBezTo>
                    <a:pt x="2538" y="142"/>
                    <a:pt x="2546" y="158"/>
                    <a:pt x="2546" y="173"/>
                  </a:cubicBezTo>
                  <a:cubicBezTo>
                    <a:pt x="2546" y="189"/>
                    <a:pt x="2554" y="205"/>
                    <a:pt x="2561" y="221"/>
                  </a:cubicBezTo>
                  <a:cubicBezTo>
                    <a:pt x="2577" y="268"/>
                    <a:pt x="2664" y="458"/>
                    <a:pt x="2672" y="458"/>
                  </a:cubicBezTo>
                  <a:cubicBezTo>
                    <a:pt x="2688" y="513"/>
                    <a:pt x="2909" y="830"/>
                    <a:pt x="2925" y="837"/>
                  </a:cubicBezTo>
                  <a:lnTo>
                    <a:pt x="2933" y="837"/>
                  </a:lnTo>
                  <a:cubicBezTo>
                    <a:pt x="2949" y="846"/>
                    <a:pt x="2965" y="853"/>
                    <a:pt x="3004" y="924"/>
                  </a:cubicBezTo>
                  <a:cubicBezTo>
                    <a:pt x="3052" y="996"/>
                    <a:pt x="3044" y="1012"/>
                    <a:pt x="3036" y="1035"/>
                  </a:cubicBezTo>
                  <a:lnTo>
                    <a:pt x="3036" y="1035"/>
                  </a:lnTo>
                  <a:cubicBezTo>
                    <a:pt x="3036" y="1035"/>
                    <a:pt x="3036" y="1043"/>
                    <a:pt x="3028" y="1043"/>
                  </a:cubicBezTo>
                  <a:cubicBezTo>
                    <a:pt x="3028" y="1043"/>
                    <a:pt x="3020" y="1035"/>
                    <a:pt x="3012" y="1012"/>
                  </a:cubicBezTo>
                  <a:cubicBezTo>
                    <a:pt x="3012" y="1003"/>
                    <a:pt x="3012" y="1003"/>
                    <a:pt x="3012" y="996"/>
                  </a:cubicBezTo>
                  <a:cubicBezTo>
                    <a:pt x="2996" y="964"/>
                    <a:pt x="2973" y="940"/>
                    <a:pt x="2973" y="940"/>
                  </a:cubicBezTo>
                  <a:lnTo>
                    <a:pt x="2973" y="940"/>
                  </a:lnTo>
                  <a:lnTo>
                    <a:pt x="2973" y="940"/>
                  </a:lnTo>
                  <a:cubicBezTo>
                    <a:pt x="2965" y="948"/>
                    <a:pt x="2965" y="956"/>
                    <a:pt x="2949" y="956"/>
                  </a:cubicBezTo>
                  <a:cubicBezTo>
                    <a:pt x="2941" y="948"/>
                    <a:pt x="2941" y="948"/>
                    <a:pt x="2933" y="940"/>
                  </a:cubicBezTo>
                  <a:cubicBezTo>
                    <a:pt x="2933" y="932"/>
                    <a:pt x="2933" y="924"/>
                    <a:pt x="2925" y="924"/>
                  </a:cubicBezTo>
                  <a:cubicBezTo>
                    <a:pt x="2917" y="917"/>
                    <a:pt x="2909" y="909"/>
                    <a:pt x="2909" y="901"/>
                  </a:cubicBezTo>
                  <a:lnTo>
                    <a:pt x="2909" y="893"/>
                  </a:lnTo>
                  <a:lnTo>
                    <a:pt x="2909" y="893"/>
                  </a:lnTo>
                  <a:cubicBezTo>
                    <a:pt x="2901" y="901"/>
                    <a:pt x="2933" y="956"/>
                    <a:pt x="2949" y="980"/>
                  </a:cubicBezTo>
                  <a:cubicBezTo>
                    <a:pt x="2957" y="1003"/>
                    <a:pt x="2965" y="1019"/>
                    <a:pt x="2965" y="1027"/>
                  </a:cubicBezTo>
                  <a:cubicBezTo>
                    <a:pt x="2973" y="1043"/>
                    <a:pt x="2981" y="1051"/>
                    <a:pt x="2988" y="1059"/>
                  </a:cubicBezTo>
                  <a:cubicBezTo>
                    <a:pt x="2988" y="1067"/>
                    <a:pt x="2996" y="1075"/>
                    <a:pt x="2996" y="1083"/>
                  </a:cubicBezTo>
                  <a:lnTo>
                    <a:pt x="2996" y="1090"/>
                  </a:lnTo>
                  <a:cubicBezTo>
                    <a:pt x="3004" y="1090"/>
                    <a:pt x="3004" y="1090"/>
                    <a:pt x="3004" y="1090"/>
                  </a:cubicBezTo>
                  <a:cubicBezTo>
                    <a:pt x="3004" y="1083"/>
                    <a:pt x="3012" y="1083"/>
                    <a:pt x="3012" y="1075"/>
                  </a:cubicBezTo>
                  <a:cubicBezTo>
                    <a:pt x="3020" y="1075"/>
                    <a:pt x="3020" y="1075"/>
                    <a:pt x="3020" y="1075"/>
                  </a:cubicBezTo>
                  <a:cubicBezTo>
                    <a:pt x="3036" y="1075"/>
                    <a:pt x="3036" y="1122"/>
                    <a:pt x="3044" y="1146"/>
                  </a:cubicBezTo>
                  <a:cubicBezTo>
                    <a:pt x="3115" y="1233"/>
                    <a:pt x="3154" y="1328"/>
                    <a:pt x="3194" y="1399"/>
                  </a:cubicBezTo>
                  <a:cubicBezTo>
                    <a:pt x="3226" y="1462"/>
                    <a:pt x="3249" y="1517"/>
                    <a:pt x="3289" y="1549"/>
                  </a:cubicBezTo>
                  <a:cubicBezTo>
                    <a:pt x="3376" y="1620"/>
                    <a:pt x="3423" y="1810"/>
                    <a:pt x="3415" y="1905"/>
                  </a:cubicBezTo>
                  <a:cubicBezTo>
                    <a:pt x="3407" y="1976"/>
                    <a:pt x="3407" y="2000"/>
                    <a:pt x="3415" y="2031"/>
                  </a:cubicBezTo>
                  <a:cubicBezTo>
                    <a:pt x="3415" y="2039"/>
                    <a:pt x="3415" y="2047"/>
                    <a:pt x="3415" y="2063"/>
                  </a:cubicBezTo>
                  <a:cubicBezTo>
                    <a:pt x="3415" y="2102"/>
                    <a:pt x="3400" y="2253"/>
                    <a:pt x="3368" y="2284"/>
                  </a:cubicBezTo>
                  <a:cubicBezTo>
                    <a:pt x="3360" y="2308"/>
                    <a:pt x="3360" y="2316"/>
                    <a:pt x="3368" y="2332"/>
                  </a:cubicBezTo>
                  <a:cubicBezTo>
                    <a:pt x="3368" y="2340"/>
                    <a:pt x="3368" y="2347"/>
                    <a:pt x="3376" y="2355"/>
                  </a:cubicBezTo>
                  <a:cubicBezTo>
                    <a:pt x="3376" y="2371"/>
                    <a:pt x="3376" y="2371"/>
                    <a:pt x="3384" y="2379"/>
                  </a:cubicBezTo>
                  <a:cubicBezTo>
                    <a:pt x="3384" y="2387"/>
                    <a:pt x="3384" y="2387"/>
                    <a:pt x="3384" y="2403"/>
                  </a:cubicBezTo>
                  <a:cubicBezTo>
                    <a:pt x="3376" y="2419"/>
                    <a:pt x="3376" y="2427"/>
                    <a:pt x="3376" y="2427"/>
                  </a:cubicBezTo>
                  <a:lnTo>
                    <a:pt x="3376" y="2427"/>
                  </a:lnTo>
                  <a:cubicBezTo>
                    <a:pt x="3384" y="2427"/>
                    <a:pt x="3384" y="2427"/>
                    <a:pt x="3392" y="2419"/>
                  </a:cubicBezTo>
                  <a:cubicBezTo>
                    <a:pt x="3392" y="2419"/>
                    <a:pt x="3392" y="2411"/>
                    <a:pt x="3400" y="2411"/>
                  </a:cubicBezTo>
                  <a:lnTo>
                    <a:pt x="3400" y="2411"/>
                  </a:lnTo>
                  <a:cubicBezTo>
                    <a:pt x="3407" y="2411"/>
                    <a:pt x="3407" y="2411"/>
                    <a:pt x="3407" y="2411"/>
                  </a:cubicBezTo>
                  <a:lnTo>
                    <a:pt x="3407" y="2411"/>
                  </a:lnTo>
                  <a:cubicBezTo>
                    <a:pt x="3407" y="2419"/>
                    <a:pt x="3352" y="2569"/>
                    <a:pt x="3336" y="2593"/>
                  </a:cubicBezTo>
                  <a:cubicBezTo>
                    <a:pt x="3320" y="2624"/>
                    <a:pt x="3305" y="2632"/>
                    <a:pt x="3289" y="2640"/>
                  </a:cubicBezTo>
                  <a:cubicBezTo>
                    <a:pt x="3281" y="2640"/>
                    <a:pt x="3281" y="2640"/>
                    <a:pt x="3281" y="2640"/>
                  </a:cubicBezTo>
                  <a:close/>
                  <a:moveTo>
                    <a:pt x="3289" y="2474"/>
                  </a:moveTo>
                  <a:lnTo>
                    <a:pt x="3289" y="2474"/>
                  </a:lnTo>
                  <a:cubicBezTo>
                    <a:pt x="3297" y="2474"/>
                    <a:pt x="3297" y="2474"/>
                    <a:pt x="3297" y="2474"/>
                  </a:cubicBezTo>
                  <a:cubicBezTo>
                    <a:pt x="3305" y="2474"/>
                    <a:pt x="3313" y="2482"/>
                    <a:pt x="3320" y="2482"/>
                  </a:cubicBezTo>
                  <a:cubicBezTo>
                    <a:pt x="3336" y="2482"/>
                    <a:pt x="3344" y="2482"/>
                    <a:pt x="3344" y="2490"/>
                  </a:cubicBezTo>
                  <a:cubicBezTo>
                    <a:pt x="3352" y="2498"/>
                    <a:pt x="3352" y="2498"/>
                    <a:pt x="3352" y="2506"/>
                  </a:cubicBezTo>
                  <a:cubicBezTo>
                    <a:pt x="3344" y="2529"/>
                    <a:pt x="3320" y="2577"/>
                    <a:pt x="3305" y="2600"/>
                  </a:cubicBezTo>
                  <a:cubicBezTo>
                    <a:pt x="3281" y="2624"/>
                    <a:pt x="3281" y="2632"/>
                    <a:pt x="3281" y="2640"/>
                  </a:cubicBezTo>
                  <a:cubicBezTo>
                    <a:pt x="3281" y="2640"/>
                    <a:pt x="3281" y="2640"/>
                    <a:pt x="3281" y="2632"/>
                  </a:cubicBezTo>
                  <a:cubicBezTo>
                    <a:pt x="3305" y="2624"/>
                    <a:pt x="3313" y="2616"/>
                    <a:pt x="3328" y="2593"/>
                  </a:cubicBezTo>
                  <a:cubicBezTo>
                    <a:pt x="3352" y="2561"/>
                    <a:pt x="3392" y="2450"/>
                    <a:pt x="3400" y="2419"/>
                  </a:cubicBezTo>
                  <a:cubicBezTo>
                    <a:pt x="3400" y="2419"/>
                    <a:pt x="3392" y="2419"/>
                    <a:pt x="3392" y="2427"/>
                  </a:cubicBezTo>
                  <a:lnTo>
                    <a:pt x="3384" y="2434"/>
                  </a:lnTo>
                  <a:cubicBezTo>
                    <a:pt x="3376" y="2434"/>
                    <a:pt x="3368" y="2434"/>
                    <a:pt x="3368" y="2434"/>
                  </a:cubicBezTo>
                  <a:cubicBezTo>
                    <a:pt x="3368" y="2427"/>
                    <a:pt x="3368" y="2411"/>
                    <a:pt x="3376" y="2403"/>
                  </a:cubicBezTo>
                  <a:cubicBezTo>
                    <a:pt x="3376" y="2387"/>
                    <a:pt x="3376" y="2387"/>
                    <a:pt x="3376" y="2379"/>
                  </a:cubicBezTo>
                  <a:cubicBezTo>
                    <a:pt x="3376" y="2379"/>
                    <a:pt x="3368" y="2371"/>
                    <a:pt x="3368" y="2355"/>
                  </a:cubicBezTo>
                  <a:cubicBezTo>
                    <a:pt x="3360" y="2347"/>
                    <a:pt x="3360" y="2340"/>
                    <a:pt x="3360" y="2332"/>
                  </a:cubicBezTo>
                  <a:cubicBezTo>
                    <a:pt x="3352" y="2316"/>
                    <a:pt x="3344" y="2308"/>
                    <a:pt x="3368" y="2284"/>
                  </a:cubicBezTo>
                  <a:cubicBezTo>
                    <a:pt x="3392" y="2253"/>
                    <a:pt x="3407" y="2102"/>
                    <a:pt x="3407" y="2063"/>
                  </a:cubicBezTo>
                  <a:cubicBezTo>
                    <a:pt x="3407" y="2047"/>
                    <a:pt x="3407" y="2039"/>
                    <a:pt x="3407" y="2031"/>
                  </a:cubicBezTo>
                  <a:cubicBezTo>
                    <a:pt x="3400" y="2007"/>
                    <a:pt x="3400" y="1976"/>
                    <a:pt x="3407" y="1905"/>
                  </a:cubicBezTo>
                  <a:cubicBezTo>
                    <a:pt x="3415" y="1818"/>
                    <a:pt x="3368" y="1620"/>
                    <a:pt x="3281" y="1557"/>
                  </a:cubicBezTo>
                  <a:cubicBezTo>
                    <a:pt x="3241" y="1525"/>
                    <a:pt x="3218" y="1462"/>
                    <a:pt x="3186" y="1399"/>
                  </a:cubicBezTo>
                  <a:cubicBezTo>
                    <a:pt x="3154" y="1328"/>
                    <a:pt x="3115" y="1241"/>
                    <a:pt x="3036" y="1154"/>
                  </a:cubicBezTo>
                  <a:lnTo>
                    <a:pt x="3036" y="1154"/>
                  </a:lnTo>
                  <a:lnTo>
                    <a:pt x="3036" y="1154"/>
                  </a:lnTo>
                  <a:cubicBezTo>
                    <a:pt x="3028" y="1114"/>
                    <a:pt x="3020" y="1083"/>
                    <a:pt x="3020" y="1083"/>
                  </a:cubicBezTo>
                  <a:cubicBezTo>
                    <a:pt x="3012" y="1083"/>
                    <a:pt x="3012" y="1090"/>
                    <a:pt x="3004" y="1090"/>
                  </a:cubicBezTo>
                  <a:cubicBezTo>
                    <a:pt x="3004" y="1090"/>
                    <a:pt x="3004" y="1099"/>
                    <a:pt x="2996" y="1099"/>
                  </a:cubicBezTo>
                  <a:cubicBezTo>
                    <a:pt x="2996" y="1099"/>
                    <a:pt x="2996" y="1090"/>
                    <a:pt x="2988" y="1083"/>
                  </a:cubicBezTo>
                  <a:cubicBezTo>
                    <a:pt x="2988" y="1075"/>
                    <a:pt x="2988" y="1075"/>
                    <a:pt x="2981" y="1067"/>
                  </a:cubicBezTo>
                  <a:cubicBezTo>
                    <a:pt x="2973" y="1059"/>
                    <a:pt x="2973" y="1051"/>
                    <a:pt x="2965" y="1027"/>
                  </a:cubicBezTo>
                  <a:cubicBezTo>
                    <a:pt x="2957" y="1019"/>
                    <a:pt x="2949" y="1003"/>
                    <a:pt x="2941" y="988"/>
                  </a:cubicBezTo>
                  <a:cubicBezTo>
                    <a:pt x="2909" y="924"/>
                    <a:pt x="2894" y="901"/>
                    <a:pt x="2901" y="893"/>
                  </a:cubicBezTo>
                  <a:cubicBezTo>
                    <a:pt x="2901" y="893"/>
                    <a:pt x="2901" y="885"/>
                    <a:pt x="2909" y="885"/>
                  </a:cubicBezTo>
                  <a:cubicBezTo>
                    <a:pt x="2909" y="885"/>
                    <a:pt x="2909" y="893"/>
                    <a:pt x="2917" y="901"/>
                  </a:cubicBezTo>
                  <a:cubicBezTo>
                    <a:pt x="2917" y="901"/>
                    <a:pt x="2917" y="909"/>
                    <a:pt x="2925" y="917"/>
                  </a:cubicBezTo>
                  <a:cubicBezTo>
                    <a:pt x="2933" y="924"/>
                    <a:pt x="2941" y="932"/>
                    <a:pt x="2941" y="932"/>
                  </a:cubicBezTo>
                  <a:cubicBezTo>
                    <a:pt x="2949" y="940"/>
                    <a:pt x="2949" y="948"/>
                    <a:pt x="2949" y="948"/>
                  </a:cubicBezTo>
                  <a:cubicBezTo>
                    <a:pt x="2957" y="948"/>
                    <a:pt x="2957" y="948"/>
                    <a:pt x="2957" y="948"/>
                  </a:cubicBezTo>
                  <a:cubicBezTo>
                    <a:pt x="2957" y="948"/>
                    <a:pt x="2957" y="940"/>
                    <a:pt x="2965" y="940"/>
                  </a:cubicBezTo>
                  <a:cubicBezTo>
                    <a:pt x="2965" y="932"/>
                    <a:pt x="2965" y="932"/>
                    <a:pt x="2973" y="932"/>
                  </a:cubicBezTo>
                  <a:lnTo>
                    <a:pt x="2973" y="932"/>
                  </a:lnTo>
                  <a:cubicBezTo>
                    <a:pt x="2981" y="940"/>
                    <a:pt x="3004" y="964"/>
                    <a:pt x="3020" y="996"/>
                  </a:cubicBezTo>
                  <a:lnTo>
                    <a:pt x="3020" y="1003"/>
                  </a:lnTo>
                  <a:cubicBezTo>
                    <a:pt x="3020" y="1019"/>
                    <a:pt x="3028" y="1027"/>
                    <a:pt x="3028" y="1035"/>
                  </a:cubicBezTo>
                  <a:lnTo>
                    <a:pt x="3028" y="1035"/>
                  </a:lnTo>
                  <a:cubicBezTo>
                    <a:pt x="3036" y="1035"/>
                    <a:pt x="3036" y="1035"/>
                    <a:pt x="3036" y="1035"/>
                  </a:cubicBezTo>
                  <a:cubicBezTo>
                    <a:pt x="3036" y="1012"/>
                    <a:pt x="3044" y="996"/>
                    <a:pt x="2996" y="924"/>
                  </a:cubicBezTo>
                  <a:cubicBezTo>
                    <a:pt x="2957" y="861"/>
                    <a:pt x="2941" y="853"/>
                    <a:pt x="2925" y="846"/>
                  </a:cubicBezTo>
                  <a:lnTo>
                    <a:pt x="2925" y="846"/>
                  </a:lnTo>
                  <a:cubicBezTo>
                    <a:pt x="2901" y="837"/>
                    <a:pt x="2680" y="506"/>
                    <a:pt x="2664" y="458"/>
                  </a:cubicBezTo>
                  <a:cubicBezTo>
                    <a:pt x="2664" y="458"/>
                    <a:pt x="2577" y="268"/>
                    <a:pt x="2554" y="229"/>
                  </a:cubicBezTo>
                  <a:cubicBezTo>
                    <a:pt x="2546" y="205"/>
                    <a:pt x="2538" y="189"/>
                    <a:pt x="2538" y="173"/>
                  </a:cubicBezTo>
                  <a:cubicBezTo>
                    <a:pt x="2538" y="158"/>
                    <a:pt x="2530" y="142"/>
                    <a:pt x="2522" y="126"/>
                  </a:cubicBezTo>
                  <a:cubicBezTo>
                    <a:pt x="2514" y="118"/>
                    <a:pt x="2506" y="118"/>
                    <a:pt x="2506" y="110"/>
                  </a:cubicBezTo>
                  <a:cubicBezTo>
                    <a:pt x="2490" y="95"/>
                    <a:pt x="2490" y="95"/>
                    <a:pt x="2498" y="63"/>
                  </a:cubicBezTo>
                  <a:cubicBezTo>
                    <a:pt x="2498" y="55"/>
                    <a:pt x="2498" y="55"/>
                    <a:pt x="2498" y="47"/>
                  </a:cubicBezTo>
                  <a:cubicBezTo>
                    <a:pt x="2506" y="23"/>
                    <a:pt x="2506" y="23"/>
                    <a:pt x="2483" y="15"/>
                  </a:cubicBezTo>
                  <a:cubicBezTo>
                    <a:pt x="2483" y="7"/>
                    <a:pt x="2483" y="7"/>
                    <a:pt x="2483" y="7"/>
                  </a:cubicBezTo>
                  <a:cubicBezTo>
                    <a:pt x="2483" y="15"/>
                    <a:pt x="2483" y="15"/>
                    <a:pt x="2483" y="15"/>
                  </a:cubicBezTo>
                  <a:cubicBezTo>
                    <a:pt x="2475" y="23"/>
                    <a:pt x="2459" y="31"/>
                    <a:pt x="2427" y="31"/>
                  </a:cubicBezTo>
                  <a:cubicBezTo>
                    <a:pt x="2403" y="31"/>
                    <a:pt x="2364" y="23"/>
                    <a:pt x="2332" y="23"/>
                  </a:cubicBezTo>
                  <a:cubicBezTo>
                    <a:pt x="2308" y="15"/>
                    <a:pt x="2285" y="15"/>
                    <a:pt x="2277" y="15"/>
                  </a:cubicBezTo>
                  <a:cubicBezTo>
                    <a:pt x="2269" y="15"/>
                    <a:pt x="2261" y="15"/>
                    <a:pt x="2261" y="15"/>
                  </a:cubicBezTo>
                  <a:cubicBezTo>
                    <a:pt x="2253" y="23"/>
                    <a:pt x="2253" y="23"/>
                    <a:pt x="2253" y="31"/>
                  </a:cubicBezTo>
                  <a:cubicBezTo>
                    <a:pt x="2253" y="39"/>
                    <a:pt x="2253" y="55"/>
                    <a:pt x="2269" y="79"/>
                  </a:cubicBezTo>
                  <a:cubicBezTo>
                    <a:pt x="2285" y="102"/>
                    <a:pt x="2285" y="134"/>
                    <a:pt x="2277" y="166"/>
                  </a:cubicBezTo>
                  <a:cubicBezTo>
                    <a:pt x="2277" y="173"/>
                    <a:pt x="2277" y="189"/>
                    <a:pt x="2277" y="197"/>
                  </a:cubicBezTo>
                  <a:cubicBezTo>
                    <a:pt x="2277" y="221"/>
                    <a:pt x="2269" y="229"/>
                    <a:pt x="2253" y="229"/>
                  </a:cubicBezTo>
                  <a:cubicBezTo>
                    <a:pt x="2245" y="229"/>
                    <a:pt x="2237" y="229"/>
                    <a:pt x="2230" y="229"/>
                  </a:cubicBezTo>
                  <a:lnTo>
                    <a:pt x="2222" y="229"/>
                  </a:lnTo>
                  <a:cubicBezTo>
                    <a:pt x="2190" y="229"/>
                    <a:pt x="2190" y="205"/>
                    <a:pt x="2190" y="181"/>
                  </a:cubicBezTo>
                  <a:cubicBezTo>
                    <a:pt x="2190" y="173"/>
                    <a:pt x="2190" y="166"/>
                    <a:pt x="2190" y="158"/>
                  </a:cubicBezTo>
                  <a:cubicBezTo>
                    <a:pt x="2182" y="142"/>
                    <a:pt x="2174" y="134"/>
                    <a:pt x="2174" y="134"/>
                  </a:cubicBezTo>
                  <a:cubicBezTo>
                    <a:pt x="2119" y="142"/>
                    <a:pt x="1138" y="221"/>
                    <a:pt x="1123" y="221"/>
                  </a:cubicBezTo>
                  <a:cubicBezTo>
                    <a:pt x="1115" y="221"/>
                    <a:pt x="1060" y="126"/>
                    <a:pt x="1036" y="87"/>
                  </a:cubicBezTo>
                  <a:cubicBezTo>
                    <a:pt x="633" y="134"/>
                    <a:pt x="24" y="221"/>
                    <a:pt x="8" y="237"/>
                  </a:cubicBezTo>
                  <a:cubicBezTo>
                    <a:pt x="8" y="245"/>
                    <a:pt x="0" y="245"/>
                    <a:pt x="8" y="253"/>
                  </a:cubicBezTo>
                  <a:cubicBezTo>
                    <a:pt x="8" y="268"/>
                    <a:pt x="32" y="284"/>
                    <a:pt x="55" y="300"/>
                  </a:cubicBezTo>
                  <a:cubicBezTo>
                    <a:pt x="63" y="308"/>
                    <a:pt x="71" y="316"/>
                    <a:pt x="79" y="324"/>
                  </a:cubicBezTo>
                  <a:cubicBezTo>
                    <a:pt x="103" y="340"/>
                    <a:pt x="103" y="355"/>
                    <a:pt x="95" y="379"/>
                  </a:cubicBezTo>
                  <a:lnTo>
                    <a:pt x="87" y="387"/>
                  </a:lnTo>
                  <a:cubicBezTo>
                    <a:pt x="87" y="403"/>
                    <a:pt x="95" y="419"/>
                    <a:pt x="103" y="426"/>
                  </a:cubicBezTo>
                  <a:cubicBezTo>
                    <a:pt x="111" y="442"/>
                    <a:pt x="119" y="450"/>
                    <a:pt x="119" y="458"/>
                  </a:cubicBezTo>
                  <a:cubicBezTo>
                    <a:pt x="119" y="466"/>
                    <a:pt x="111" y="490"/>
                    <a:pt x="95" y="513"/>
                  </a:cubicBezTo>
                  <a:cubicBezTo>
                    <a:pt x="103" y="521"/>
                    <a:pt x="103" y="529"/>
                    <a:pt x="111" y="529"/>
                  </a:cubicBezTo>
                  <a:cubicBezTo>
                    <a:pt x="119" y="529"/>
                    <a:pt x="119" y="529"/>
                    <a:pt x="127" y="521"/>
                  </a:cubicBezTo>
                  <a:cubicBezTo>
                    <a:pt x="135" y="513"/>
                    <a:pt x="142" y="506"/>
                    <a:pt x="150" y="506"/>
                  </a:cubicBezTo>
                  <a:cubicBezTo>
                    <a:pt x="158" y="498"/>
                    <a:pt x="166" y="490"/>
                    <a:pt x="182" y="474"/>
                  </a:cubicBezTo>
                  <a:cubicBezTo>
                    <a:pt x="190" y="458"/>
                    <a:pt x="190" y="442"/>
                    <a:pt x="190" y="434"/>
                  </a:cubicBezTo>
                  <a:cubicBezTo>
                    <a:pt x="190" y="419"/>
                    <a:pt x="190" y="411"/>
                    <a:pt x="198" y="403"/>
                  </a:cubicBezTo>
                  <a:cubicBezTo>
                    <a:pt x="206" y="403"/>
                    <a:pt x="206" y="403"/>
                    <a:pt x="206" y="403"/>
                  </a:cubicBezTo>
                  <a:cubicBezTo>
                    <a:pt x="214" y="403"/>
                    <a:pt x="221" y="411"/>
                    <a:pt x="230" y="419"/>
                  </a:cubicBezTo>
                  <a:cubicBezTo>
                    <a:pt x="237" y="419"/>
                    <a:pt x="237" y="419"/>
                    <a:pt x="245" y="419"/>
                  </a:cubicBezTo>
                  <a:lnTo>
                    <a:pt x="245" y="411"/>
                  </a:lnTo>
                  <a:cubicBezTo>
                    <a:pt x="245" y="403"/>
                    <a:pt x="245" y="395"/>
                    <a:pt x="261" y="395"/>
                  </a:cubicBezTo>
                  <a:lnTo>
                    <a:pt x="269" y="395"/>
                  </a:lnTo>
                  <a:cubicBezTo>
                    <a:pt x="293" y="411"/>
                    <a:pt x="308" y="426"/>
                    <a:pt x="308" y="442"/>
                  </a:cubicBezTo>
                  <a:cubicBezTo>
                    <a:pt x="308" y="450"/>
                    <a:pt x="301" y="450"/>
                    <a:pt x="293" y="450"/>
                  </a:cubicBezTo>
                  <a:cubicBezTo>
                    <a:pt x="269" y="458"/>
                    <a:pt x="261" y="458"/>
                    <a:pt x="253" y="474"/>
                  </a:cubicBezTo>
                  <a:cubicBezTo>
                    <a:pt x="253" y="474"/>
                    <a:pt x="245" y="474"/>
                    <a:pt x="245" y="482"/>
                  </a:cubicBezTo>
                  <a:cubicBezTo>
                    <a:pt x="237" y="490"/>
                    <a:pt x="221" y="490"/>
                    <a:pt x="206" y="498"/>
                  </a:cubicBezTo>
                  <a:cubicBezTo>
                    <a:pt x="206" y="498"/>
                    <a:pt x="198" y="498"/>
                    <a:pt x="190" y="506"/>
                  </a:cubicBezTo>
                  <a:lnTo>
                    <a:pt x="198" y="506"/>
                  </a:lnTo>
                  <a:cubicBezTo>
                    <a:pt x="214" y="506"/>
                    <a:pt x="230" y="506"/>
                    <a:pt x="245" y="498"/>
                  </a:cubicBezTo>
                  <a:cubicBezTo>
                    <a:pt x="261" y="490"/>
                    <a:pt x="277" y="482"/>
                    <a:pt x="293" y="474"/>
                  </a:cubicBezTo>
                  <a:cubicBezTo>
                    <a:pt x="308" y="474"/>
                    <a:pt x="316" y="474"/>
                    <a:pt x="324" y="474"/>
                  </a:cubicBezTo>
                  <a:cubicBezTo>
                    <a:pt x="372" y="466"/>
                    <a:pt x="435" y="450"/>
                    <a:pt x="451" y="426"/>
                  </a:cubicBezTo>
                  <a:cubicBezTo>
                    <a:pt x="451" y="419"/>
                    <a:pt x="459" y="419"/>
                    <a:pt x="459" y="411"/>
                  </a:cubicBezTo>
                  <a:cubicBezTo>
                    <a:pt x="459" y="395"/>
                    <a:pt x="467" y="387"/>
                    <a:pt x="498" y="387"/>
                  </a:cubicBezTo>
                  <a:cubicBezTo>
                    <a:pt x="514" y="387"/>
                    <a:pt x="522" y="387"/>
                    <a:pt x="530" y="387"/>
                  </a:cubicBezTo>
                  <a:cubicBezTo>
                    <a:pt x="546" y="379"/>
                    <a:pt x="554" y="379"/>
                    <a:pt x="561" y="379"/>
                  </a:cubicBezTo>
                  <a:cubicBezTo>
                    <a:pt x="569" y="379"/>
                    <a:pt x="569" y="379"/>
                    <a:pt x="577" y="379"/>
                  </a:cubicBezTo>
                  <a:cubicBezTo>
                    <a:pt x="601" y="387"/>
                    <a:pt x="617" y="395"/>
                    <a:pt x="609" y="403"/>
                  </a:cubicBezTo>
                  <a:cubicBezTo>
                    <a:pt x="609" y="411"/>
                    <a:pt x="609" y="411"/>
                    <a:pt x="593" y="411"/>
                  </a:cubicBezTo>
                  <a:cubicBezTo>
                    <a:pt x="585" y="411"/>
                    <a:pt x="577" y="411"/>
                    <a:pt x="569" y="411"/>
                  </a:cubicBezTo>
                  <a:cubicBezTo>
                    <a:pt x="561" y="411"/>
                    <a:pt x="561" y="411"/>
                    <a:pt x="554" y="411"/>
                  </a:cubicBezTo>
                  <a:cubicBezTo>
                    <a:pt x="546" y="411"/>
                    <a:pt x="538" y="411"/>
                    <a:pt x="530" y="419"/>
                  </a:cubicBezTo>
                  <a:cubicBezTo>
                    <a:pt x="522" y="426"/>
                    <a:pt x="506" y="426"/>
                    <a:pt x="490" y="426"/>
                  </a:cubicBezTo>
                  <a:cubicBezTo>
                    <a:pt x="482" y="426"/>
                    <a:pt x="474" y="434"/>
                    <a:pt x="474" y="434"/>
                  </a:cubicBezTo>
                  <a:lnTo>
                    <a:pt x="474" y="434"/>
                  </a:lnTo>
                  <a:cubicBezTo>
                    <a:pt x="490" y="442"/>
                    <a:pt x="498" y="442"/>
                    <a:pt x="522" y="442"/>
                  </a:cubicBezTo>
                  <a:cubicBezTo>
                    <a:pt x="530" y="442"/>
                    <a:pt x="538" y="442"/>
                    <a:pt x="546" y="442"/>
                  </a:cubicBezTo>
                  <a:cubicBezTo>
                    <a:pt x="585" y="442"/>
                    <a:pt x="783" y="498"/>
                    <a:pt x="799" y="521"/>
                  </a:cubicBezTo>
                  <a:cubicBezTo>
                    <a:pt x="807" y="529"/>
                    <a:pt x="807" y="529"/>
                    <a:pt x="807" y="529"/>
                  </a:cubicBezTo>
                  <a:cubicBezTo>
                    <a:pt x="807" y="529"/>
                    <a:pt x="807" y="521"/>
                    <a:pt x="807" y="506"/>
                  </a:cubicBezTo>
                  <a:cubicBezTo>
                    <a:pt x="799" y="498"/>
                    <a:pt x="791" y="498"/>
                    <a:pt x="783" y="490"/>
                  </a:cubicBezTo>
                  <a:cubicBezTo>
                    <a:pt x="775" y="490"/>
                    <a:pt x="767" y="482"/>
                    <a:pt x="767" y="482"/>
                  </a:cubicBezTo>
                  <a:cubicBezTo>
                    <a:pt x="767" y="474"/>
                    <a:pt x="767" y="466"/>
                    <a:pt x="775" y="466"/>
                  </a:cubicBezTo>
                  <a:cubicBezTo>
                    <a:pt x="783" y="450"/>
                    <a:pt x="783" y="442"/>
                    <a:pt x="791" y="442"/>
                  </a:cubicBezTo>
                  <a:lnTo>
                    <a:pt x="799" y="442"/>
                  </a:lnTo>
                  <a:cubicBezTo>
                    <a:pt x="807" y="442"/>
                    <a:pt x="807" y="442"/>
                    <a:pt x="814" y="450"/>
                  </a:cubicBezTo>
                  <a:cubicBezTo>
                    <a:pt x="822" y="450"/>
                    <a:pt x="830" y="442"/>
                    <a:pt x="838" y="434"/>
                  </a:cubicBezTo>
                  <a:cubicBezTo>
                    <a:pt x="846" y="434"/>
                    <a:pt x="846" y="434"/>
                    <a:pt x="854" y="434"/>
                  </a:cubicBezTo>
                  <a:cubicBezTo>
                    <a:pt x="854" y="434"/>
                    <a:pt x="862" y="434"/>
                    <a:pt x="862" y="442"/>
                  </a:cubicBezTo>
                  <a:cubicBezTo>
                    <a:pt x="862" y="450"/>
                    <a:pt x="846" y="458"/>
                    <a:pt x="838" y="466"/>
                  </a:cubicBezTo>
                  <a:cubicBezTo>
                    <a:pt x="830" y="466"/>
                    <a:pt x="830" y="466"/>
                    <a:pt x="830" y="482"/>
                  </a:cubicBezTo>
                  <a:cubicBezTo>
                    <a:pt x="838" y="498"/>
                    <a:pt x="838" y="498"/>
                    <a:pt x="846" y="506"/>
                  </a:cubicBezTo>
                  <a:lnTo>
                    <a:pt x="846" y="513"/>
                  </a:lnTo>
                  <a:cubicBezTo>
                    <a:pt x="854" y="521"/>
                    <a:pt x="846" y="529"/>
                    <a:pt x="838" y="537"/>
                  </a:cubicBezTo>
                  <a:cubicBezTo>
                    <a:pt x="838" y="537"/>
                    <a:pt x="838" y="537"/>
                    <a:pt x="830" y="537"/>
                  </a:cubicBezTo>
                  <a:cubicBezTo>
                    <a:pt x="838" y="545"/>
                    <a:pt x="838" y="545"/>
                    <a:pt x="838" y="545"/>
                  </a:cubicBezTo>
                  <a:cubicBezTo>
                    <a:pt x="973" y="616"/>
                    <a:pt x="973" y="632"/>
                    <a:pt x="973" y="640"/>
                  </a:cubicBezTo>
                  <a:cubicBezTo>
                    <a:pt x="973" y="656"/>
                    <a:pt x="965" y="656"/>
                    <a:pt x="957" y="664"/>
                  </a:cubicBezTo>
                  <a:lnTo>
                    <a:pt x="949" y="664"/>
                  </a:lnTo>
                  <a:cubicBezTo>
                    <a:pt x="949" y="664"/>
                    <a:pt x="949" y="664"/>
                    <a:pt x="957" y="672"/>
                  </a:cubicBezTo>
                  <a:cubicBezTo>
                    <a:pt x="965" y="695"/>
                    <a:pt x="980" y="711"/>
                    <a:pt x="996" y="719"/>
                  </a:cubicBezTo>
                  <a:cubicBezTo>
                    <a:pt x="996" y="719"/>
                    <a:pt x="996" y="719"/>
                    <a:pt x="1004" y="719"/>
                  </a:cubicBezTo>
                  <a:cubicBezTo>
                    <a:pt x="1012" y="719"/>
                    <a:pt x="1036" y="711"/>
                    <a:pt x="1060" y="703"/>
                  </a:cubicBezTo>
                  <a:cubicBezTo>
                    <a:pt x="1075" y="695"/>
                    <a:pt x="1091" y="695"/>
                    <a:pt x="1107" y="687"/>
                  </a:cubicBezTo>
                  <a:cubicBezTo>
                    <a:pt x="1131" y="679"/>
                    <a:pt x="1162" y="664"/>
                    <a:pt x="1178" y="656"/>
                  </a:cubicBezTo>
                  <a:cubicBezTo>
                    <a:pt x="1202" y="648"/>
                    <a:pt x="1218" y="640"/>
                    <a:pt x="1225" y="640"/>
                  </a:cubicBezTo>
                  <a:cubicBezTo>
                    <a:pt x="1225" y="640"/>
                    <a:pt x="1233" y="648"/>
                    <a:pt x="1233" y="656"/>
                  </a:cubicBezTo>
                  <a:cubicBezTo>
                    <a:pt x="1233" y="664"/>
                    <a:pt x="1218" y="672"/>
                    <a:pt x="1202" y="687"/>
                  </a:cubicBezTo>
                  <a:cubicBezTo>
                    <a:pt x="1170" y="703"/>
                    <a:pt x="1147" y="711"/>
                    <a:pt x="1131" y="727"/>
                  </a:cubicBezTo>
                  <a:cubicBezTo>
                    <a:pt x="1123" y="727"/>
                    <a:pt x="1123" y="735"/>
                    <a:pt x="1123" y="735"/>
                  </a:cubicBezTo>
                  <a:lnTo>
                    <a:pt x="1131" y="735"/>
                  </a:lnTo>
                  <a:cubicBezTo>
                    <a:pt x="1138" y="735"/>
                    <a:pt x="1147" y="735"/>
                    <a:pt x="1154" y="735"/>
                  </a:cubicBezTo>
                  <a:cubicBezTo>
                    <a:pt x="1162" y="727"/>
                    <a:pt x="1241" y="679"/>
                    <a:pt x="1241" y="640"/>
                  </a:cubicBezTo>
                  <a:cubicBezTo>
                    <a:pt x="1241" y="608"/>
                    <a:pt x="1249" y="608"/>
                    <a:pt x="1265" y="600"/>
                  </a:cubicBezTo>
                  <a:cubicBezTo>
                    <a:pt x="1265" y="600"/>
                    <a:pt x="1265" y="593"/>
                    <a:pt x="1273" y="593"/>
                  </a:cubicBezTo>
                  <a:lnTo>
                    <a:pt x="1281" y="585"/>
                  </a:lnTo>
                  <a:cubicBezTo>
                    <a:pt x="1297" y="569"/>
                    <a:pt x="1313" y="561"/>
                    <a:pt x="1336" y="561"/>
                  </a:cubicBezTo>
                  <a:cubicBezTo>
                    <a:pt x="1344" y="561"/>
                    <a:pt x="1352" y="561"/>
                    <a:pt x="1360" y="561"/>
                  </a:cubicBezTo>
                  <a:lnTo>
                    <a:pt x="1368" y="561"/>
                  </a:lnTo>
                  <a:cubicBezTo>
                    <a:pt x="1368" y="561"/>
                    <a:pt x="1384" y="561"/>
                    <a:pt x="1384" y="553"/>
                  </a:cubicBezTo>
                  <a:lnTo>
                    <a:pt x="1384" y="553"/>
                  </a:lnTo>
                  <a:cubicBezTo>
                    <a:pt x="1384" y="545"/>
                    <a:pt x="1376" y="537"/>
                    <a:pt x="1368" y="537"/>
                  </a:cubicBezTo>
                  <a:cubicBezTo>
                    <a:pt x="1368" y="529"/>
                    <a:pt x="1360" y="521"/>
                    <a:pt x="1360" y="513"/>
                  </a:cubicBezTo>
                  <a:cubicBezTo>
                    <a:pt x="1360" y="513"/>
                    <a:pt x="1368" y="506"/>
                    <a:pt x="1376" y="498"/>
                  </a:cubicBezTo>
                  <a:cubicBezTo>
                    <a:pt x="1391" y="490"/>
                    <a:pt x="1391" y="482"/>
                    <a:pt x="1400" y="474"/>
                  </a:cubicBezTo>
                  <a:cubicBezTo>
                    <a:pt x="1407" y="458"/>
                    <a:pt x="1407" y="450"/>
                    <a:pt x="1455" y="458"/>
                  </a:cubicBezTo>
                  <a:cubicBezTo>
                    <a:pt x="1518" y="466"/>
                    <a:pt x="1550" y="482"/>
                    <a:pt x="1589" y="498"/>
                  </a:cubicBezTo>
                  <a:lnTo>
                    <a:pt x="1597" y="498"/>
                  </a:lnTo>
                  <a:cubicBezTo>
                    <a:pt x="1621" y="513"/>
                    <a:pt x="1653" y="537"/>
                    <a:pt x="1684" y="569"/>
                  </a:cubicBezTo>
                  <a:cubicBezTo>
                    <a:pt x="1716" y="593"/>
                    <a:pt x="1739" y="616"/>
                    <a:pt x="1755" y="616"/>
                  </a:cubicBezTo>
                  <a:cubicBezTo>
                    <a:pt x="1771" y="624"/>
                    <a:pt x="1779" y="624"/>
                    <a:pt x="1787" y="640"/>
                  </a:cubicBezTo>
                  <a:cubicBezTo>
                    <a:pt x="1787" y="648"/>
                    <a:pt x="1787" y="648"/>
                    <a:pt x="1795" y="664"/>
                  </a:cubicBezTo>
                  <a:cubicBezTo>
                    <a:pt x="1818" y="687"/>
                    <a:pt x="1834" y="711"/>
                    <a:pt x="1882" y="735"/>
                  </a:cubicBezTo>
                  <a:cubicBezTo>
                    <a:pt x="1897" y="743"/>
                    <a:pt x="1905" y="759"/>
                    <a:pt x="1921" y="774"/>
                  </a:cubicBezTo>
                  <a:cubicBezTo>
                    <a:pt x="1937" y="798"/>
                    <a:pt x="1953" y="814"/>
                    <a:pt x="1992" y="814"/>
                  </a:cubicBezTo>
                  <a:lnTo>
                    <a:pt x="1992" y="814"/>
                  </a:lnTo>
                  <a:cubicBezTo>
                    <a:pt x="2055" y="822"/>
                    <a:pt x="2064" y="822"/>
                    <a:pt x="2079" y="853"/>
                  </a:cubicBezTo>
                  <a:cubicBezTo>
                    <a:pt x="2087" y="893"/>
                    <a:pt x="2095" y="917"/>
                    <a:pt x="2119" y="924"/>
                  </a:cubicBezTo>
                  <a:cubicBezTo>
                    <a:pt x="2143" y="932"/>
                    <a:pt x="2150" y="948"/>
                    <a:pt x="2150" y="972"/>
                  </a:cubicBezTo>
                  <a:cubicBezTo>
                    <a:pt x="2158" y="980"/>
                    <a:pt x="2158" y="980"/>
                    <a:pt x="2158" y="988"/>
                  </a:cubicBezTo>
                  <a:cubicBezTo>
                    <a:pt x="2158" y="996"/>
                    <a:pt x="2158" y="996"/>
                    <a:pt x="2158" y="1003"/>
                  </a:cubicBezTo>
                  <a:cubicBezTo>
                    <a:pt x="2166" y="1035"/>
                    <a:pt x="2174" y="1067"/>
                    <a:pt x="2166" y="1106"/>
                  </a:cubicBezTo>
                  <a:cubicBezTo>
                    <a:pt x="2158" y="1138"/>
                    <a:pt x="2158" y="1170"/>
                    <a:pt x="2150" y="1201"/>
                  </a:cubicBezTo>
                  <a:cubicBezTo>
                    <a:pt x="2150" y="1217"/>
                    <a:pt x="2150" y="1225"/>
                    <a:pt x="2150" y="1241"/>
                  </a:cubicBezTo>
                  <a:cubicBezTo>
                    <a:pt x="2150" y="1256"/>
                    <a:pt x="2143" y="1272"/>
                    <a:pt x="2135" y="1280"/>
                  </a:cubicBezTo>
                  <a:cubicBezTo>
                    <a:pt x="2135" y="1304"/>
                    <a:pt x="2127" y="1312"/>
                    <a:pt x="2127" y="1336"/>
                  </a:cubicBezTo>
                  <a:cubicBezTo>
                    <a:pt x="2135" y="1343"/>
                    <a:pt x="2135" y="1359"/>
                    <a:pt x="2143" y="1367"/>
                  </a:cubicBezTo>
                  <a:cubicBezTo>
                    <a:pt x="2143" y="1375"/>
                    <a:pt x="2150" y="1391"/>
                    <a:pt x="2150" y="1415"/>
                  </a:cubicBezTo>
                  <a:cubicBezTo>
                    <a:pt x="2150" y="1438"/>
                    <a:pt x="2158" y="1462"/>
                    <a:pt x="2166" y="1478"/>
                  </a:cubicBezTo>
                  <a:cubicBezTo>
                    <a:pt x="2174" y="1478"/>
                    <a:pt x="2174" y="1486"/>
                    <a:pt x="2182" y="1486"/>
                  </a:cubicBezTo>
                  <a:cubicBezTo>
                    <a:pt x="2190" y="1478"/>
                    <a:pt x="2190" y="1478"/>
                    <a:pt x="2190" y="1478"/>
                  </a:cubicBezTo>
                  <a:cubicBezTo>
                    <a:pt x="2206" y="1478"/>
                    <a:pt x="2222" y="1478"/>
                    <a:pt x="2230" y="1470"/>
                  </a:cubicBezTo>
                  <a:cubicBezTo>
                    <a:pt x="2230" y="1470"/>
                    <a:pt x="2230" y="1462"/>
                    <a:pt x="2230" y="1454"/>
                  </a:cubicBezTo>
                  <a:cubicBezTo>
                    <a:pt x="2222" y="1446"/>
                    <a:pt x="2222" y="1430"/>
                    <a:pt x="2214" y="1423"/>
                  </a:cubicBezTo>
                  <a:cubicBezTo>
                    <a:pt x="2206" y="1407"/>
                    <a:pt x="2198" y="1391"/>
                    <a:pt x="2198" y="1367"/>
                  </a:cubicBezTo>
                  <a:cubicBezTo>
                    <a:pt x="2198" y="1336"/>
                    <a:pt x="2206" y="1336"/>
                    <a:pt x="2214" y="1336"/>
                  </a:cubicBezTo>
                  <a:cubicBezTo>
                    <a:pt x="2222" y="1336"/>
                    <a:pt x="2230" y="1343"/>
                    <a:pt x="2237" y="1359"/>
                  </a:cubicBezTo>
                  <a:cubicBezTo>
                    <a:pt x="2253" y="1383"/>
                    <a:pt x="2253" y="1383"/>
                    <a:pt x="2269" y="1383"/>
                  </a:cubicBezTo>
                  <a:cubicBezTo>
                    <a:pt x="2277" y="1383"/>
                    <a:pt x="2277" y="1383"/>
                    <a:pt x="2277" y="1383"/>
                  </a:cubicBezTo>
                  <a:cubicBezTo>
                    <a:pt x="2285" y="1383"/>
                    <a:pt x="2285" y="1383"/>
                    <a:pt x="2293" y="1383"/>
                  </a:cubicBezTo>
                  <a:cubicBezTo>
                    <a:pt x="2301" y="1383"/>
                    <a:pt x="2301" y="1383"/>
                    <a:pt x="2308" y="1391"/>
                  </a:cubicBezTo>
                  <a:cubicBezTo>
                    <a:pt x="2308" y="1399"/>
                    <a:pt x="2308" y="1407"/>
                    <a:pt x="2308" y="1423"/>
                  </a:cubicBezTo>
                  <a:cubicBezTo>
                    <a:pt x="2308" y="1438"/>
                    <a:pt x="2293" y="1462"/>
                    <a:pt x="2285" y="1486"/>
                  </a:cubicBezTo>
                  <a:cubicBezTo>
                    <a:pt x="2277" y="1502"/>
                    <a:pt x="2261" y="1517"/>
                    <a:pt x="2261" y="1533"/>
                  </a:cubicBezTo>
                  <a:cubicBezTo>
                    <a:pt x="2261" y="1549"/>
                    <a:pt x="2253" y="1565"/>
                    <a:pt x="2230" y="1573"/>
                  </a:cubicBezTo>
                  <a:cubicBezTo>
                    <a:pt x="2230" y="1573"/>
                    <a:pt x="2230" y="1573"/>
                    <a:pt x="2222" y="1573"/>
                  </a:cubicBezTo>
                  <a:cubicBezTo>
                    <a:pt x="2214" y="1573"/>
                    <a:pt x="2198" y="1573"/>
                    <a:pt x="2198" y="1581"/>
                  </a:cubicBezTo>
                  <a:cubicBezTo>
                    <a:pt x="2198" y="1581"/>
                    <a:pt x="2198" y="1581"/>
                    <a:pt x="2206" y="1589"/>
                  </a:cubicBezTo>
                  <a:cubicBezTo>
                    <a:pt x="2214" y="1589"/>
                    <a:pt x="2222" y="1589"/>
                    <a:pt x="2230" y="1589"/>
                  </a:cubicBezTo>
                  <a:cubicBezTo>
                    <a:pt x="2230" y="1581"/>
                    <a:pt x="2230" y="1581"/>
                    <a:pt x="2237" y="1581"/>
                  </a:cubicBezTo>
                  <a:cubicBezTo>
                    <a:pt x="2245" y="1581"/>
                    <a:pt x="2253" y="1589"/>
                    <a:pt x="2261" y="1612"/>
                  </a:cubicBezTo>
                  <a:cubicBezTo>
                    <a:pt x="2277" y="1636"/>
                    <a:pt x="2277" y="1652"/>
                    <a:pt x="2285" y="1668"/>
                  </a:cubicBezTo>
                  <a:cubicBezTo>
                    <a:pt x="2293" y="1691"/>
                    <a:pt x="2301" y="1707"/>
                    <a:pt x="2317" y="1739"/>
                  </a:cubicBezTo>
                  <a:cubicBezTo>
                    <a:pt x="2356" y="1802"/>
                    <a:pt x="2411" y="1857"/>
                    <a:pt x="2435" y="1865"/>
                  </a:cubicBezTo>
                  <a:cubicBezTo>
                    <a:pt x="2443" y="1865"/>
                    <a:pt x="2459" y="1873"/>
                    <a:pt x="2467" y="1873"/>
                  </a:cubicBezTo>
                  <a:cubicBezTo>
                    <a:pt x="2475" y="1873"/>
                    <a:pt x="2475" y="1873"/>
                    <a:pt x="2483" y="1865"/>
                  </a:cubicBezTo>
                  <a:cubicBezTo>
                    <a:pt x="2483" y="1865"/>
                    <a:pt x="2483" y="1857"/>
                    <a:pt x="2483" y="1849"/>
                  </a:cubicBezTo>
                  <a:cubicBezTo>
                    <a:pt x="2475" y="1841"/>
                    <a:pt x="2467" y="1826"/>
                    <a:pt x="2459" y="1818"/>
                  </a:cubicBezTo>
                  <a:cubicBezTo>
                    <a:pt x="2451" y="1810"/>
                    <a:pt x="2451" y="1802"/>
                    <a:pt x="2451" y="1802"/>
                  </a:cubicBezTo>
                  <a:cubicBezTo>
                    <a:pt x="2451" y="1794"/>
                    <a:pt x="2459" y="1794"/>
                    <a:pt x="2467" y="1802"/>
                  </a:cubicBezTo>
                  <a:cubicBezTo>
                    <a:pt x="2483" y="1802"/>
                    <a:pt x="2490" y="1810"/>
                    <a:pt x="2498" y="1810"/>
                  </a:cubicBezTo>
                  <a:cubicBezTo>
                    <a:pt x="2506" y="1818"/>
                    <a:pt x="2506" y="1826"/>
                    <a:pt x="2514" y="1818"/>
                  </a:cubicBezTo>
                  <a:cubicBezTo>
                    <a:pt x="2530" y="1810"/>
                    <a:pt x="2538" y="1810"/>
                    <a:pt x="2546" y="1818"/>
                  </a:cubicBezTo>
                  <a:cubicBezTo>
                    <a:pt x="2546" y="1826"/>
                    <a:pt x="2546" y="1834"/>
                    <a:pt x="2546" y="1849"/>
                  </a:cubicBezTo>
                  <a:cubicBezTo>
                    <a:pt x="2530" y="1881"/>
                    <a:pt x="2530" y="1913"/>
                    <a:pt x="2538" y="1936"/>
                  </a:cubicBezTo>
                  <a:cubicBezTo>
                    <a:pt x="2546" y="1960"/>
                    <a:pt x="2577" y="1992"/>
                    <a:pt x="2585" y="1992"/>
                  </a:cubicBezTo>
                  <a:lnTo>
                    <a:pt x="2585" y="1992"/>
                  </a:lnTo>
                  <a:cubicBezTo>
                    <a:pt x="2593" y="1992"/>
                    <a:pt x="2593" y="1984"/>
                    <a:pt x="2601" y="1984"/>
                  </a:cubicBezTo>
                  <a:cubicBezTo>
                    <a:pt x="2609" y="1984"/>
                    <a:pt x="2609" y="2000"/>
                    <a:pt x="2609" y="2007"/>
                  </a:cubicBezTo>
                  <a:cubicBezTo>
                    <a:pt x="2609" y="2023"/>
                    <a:pt x="2609" y="2023"/>
                    <a:pt x="2625" y="2031"/>
                  </a:cubicBezTo>
                  <a:lnTo>
                    <a:pt x="2633" y="2031"/>
                  </a:lnTo>
                  <a:cubicBezTo>
                    <a:pt x="2656" y="2039"/>
                    <a:pt x="2656" y="2047"/>
                    <a:pt x="2656" y="2071"/>
                  </a:cubicBezTo>
                  <a:lnTo>
                    <a:pt x="2656" y="2071"/>
                  </a:lnTo>
                  <a:cubicBezTo>
                    <a:pt x="2664" y="2102"/>
                    <a:pt x="2688" y="2150"/>
                    <a:pt x="2712" y="2189"/>
                  </a:cubicBezTo>
                  <a:cubicBezTo>
                    <a:pt x="2728" y="2205"/>
                    <a:pt x="2728" y="2221"/>
                    <a:pt x="2736" y="2229"/>
                  </a:cubicBezTo>
                  <a:cubicBezTo>
                    <a:pt x="2743" y="2260"/>
                    <a:pt x="2751" y="2269"/>
                    <a:pt x="2767" y="2269"/>
                  </a:cubicBezTo>
                  <a:cubicBezTo>
                    <a:pt x="2775" y="2269"/>
                    <a:pt x="2783" y="2269"/>
                    <a:pt x="2791" y="2260"/>
                  </a:cubicBezTo>
                  <a:cubicBezTo>
                    <a:pt x="2807" y="2260"/>
                    <a:pt x="2823" y="2253"/>
                    <a:pt x="2838" y="2253"/>
                  </a:cubicBezTo>
                  <a:cubicBezTo>
                    <a:pt x="2862" y="2253"/>
                    <a:pt x="2878" y="2260"/>
                    <a:pt x="2894" y="2276"/>
                  </a:cubicBezTo>
                  <a:cubicBezTo>
                    <a:pt x="2933" y="2316"/>
                    <a:pt x="2965" y="2355"/>
                    <a:pt x="2981" y="2387"/>
                  </a:cubicBezTo>
                  <a:cubicBezTo>
                    <a:pt x="2996" y="2419"/>
                    <a:pt x="3012" y="2434"/>
                    <a:pt x="3036" y="2442"/>
                  </a:cubicBezTo>
                  <a:cubicBezTo>
                    <a:pt x="3036" y="2442"/>
                    <a:pt x="3036" y="2450"/>
                    <a:pt x="3044" y="2450"/>
                  </a:cubicBezTo>
                  <a:cubicBezTo>
                    <a:pt x="3052" y="2458"/>
                    <a:pt x="3076" y="2474"/>
                    <a:pt x="3091" y="2474"/>
                  </a:cubicBezTo>
                  <a:cubicBezTo>
                    <a:pt x="3099" y="2474"/>
                    <a:pt x="3099" y="2474"/>
                    <a:pt x="3107" y="2466"/>
                  </a:cubicBezTo>
                  <a:cubicBezTo>
                    <a:pt x="3115" y="2466"/>
                    <a:pt x="3123" y="2466"/>
                    <a:pt x="3123" y="2474"/>
                  </a:cubicBezTo>
                  <a:cubicBezTo>
                    <a:pt x="3131" y="2482"/>
                    <a:pt x="3131" y="2490"/>
                    <a:pt x="3123" y="2498"/>
                  </a:cubicBezTo>
                  <a:cubicBezTo>
                    <a:pt x="3115" y="2498"/>
                    <a:pt x="3115" y="2506"/>
                    <a:pt x="3115" y="2506"/>
                  </a:cubicBezTo>
                  <a:cubicBezTo>
                    <a:pt x="3107" y="2513"/>
                    <a:pt x="3107" y="2513"/>
                    <a:pt x="3099" y="2513"/>
                  </a:cubicBezTo>
                  <a:cubicBezTo>
                    <a:pt x="3099" y="2513"/>
                    <a:pt x="3091" y="2513"/>
                    <a:pt x="3083" y="2506"/>
                  </a:cubicBezTo>
                  <a:cubicBezTo>
                    <a:pt x="3067" y="2498"/>
                    <a:pt x="3060" y="2490"/>
                    <a:pt x="3052" y="2490"/>
                  </a:cubicBezTo>
                  <a:cubicBezTo>
                    <a:pt x="3044" y="2490"/>
                    <a:pt x="3044" y="2490"/>
                    <a:pt x="3036" y="2498"/>
                  </a:cubicBezTo>
                  <a:lnTo>
                    <a:pt x="3028" y="2506"/>
                  </a:lnTo>
                  <a:cubicBezTo>
                    <a:pt x="3020" y="2513"/>
                    <a:pt x="3012" y="2529"/>
                    <a:pt x="3012" y="2529"/>
                  </a:cubicBezTo>
                  <a:cubicBezTo>
                    <a:pt x="3012" y="2537"/>
                    <a:pt x="3028" y="2545"/>
                    <a:pt x="3044" y="2553"/>
                  </a:cubicBezTo>
                  <a:cubicBezTo>
                    <a:pt x="3067" y="2561"/>
                    <a:pt x="3083" y="2569"/>
                    <a:pt x="3083" y="2569"/>
                  </a:cubicBezTo>
                  <a:cubicBezTo>
                    <a:pt x="3091" y="2569"/>
                    <a:pt x="3091" y="2569"/>
                    <a:pt x="3091" y="2561"/>
                  </a:cubicBezTo>
                  <a:cubicBezTo>
                    <a:pt x="3099" y="2561"/>
                    <a:pt x="3107" y="2553"/>
                    <a:pt x="3115" y="2553"/>
                  </a:cubicBezTo>
                  <a:cubicBezTo>
                    <a:pt x="3123" y="2553"/>
                    <a:pt x="3123" y="2545"/>
                    <a:pt x="3131" y="2545"/>
                  </a:cubicBezTo>
                  <a:cubicBezTo>
                    <a:pt x="3139" y="2537"/>
                    <a:pt x="3147" y="2529"/>
                    <a:pt x="3178" y="2537"/>
                  </a:cubicBezTo>
                  <a:cubicBezTo>
                    <a:pt x="3186" y="2537"/>
                    <a:pt x="3186" y="2537"/>
                    <a:pt x="3186" y="2537"/>
                  </a:cubicBezTo>
                  <a:cubicBezTo>
                    <a:pt x="3202" y="2537"/>
                    <a:pt x="3210" y="2545"/>
                    <a:pt x="3218" y="2545"/>
                  </a:cubicBezTo>
                  <a:cubicBezTo>
                    <a:pt x="3226" y="2545"/>
                    <a:pt x="3234" y="2537"/>
                    <a:pt x="3241" y="2529"/>
                  </a:cubicBezTo>
                  <a:cubicBezTo>
                    <a:pt x="3249" y="2506"/>
                    <a:pt x="3265" y="2474"/>
                    <a:pt x="3289" y="2474"/>
                  </a:cubicBezTo>
                  <a:close/>
                  <a:moveTo>
                    <a:pt x="3265" y="1944"/>
                  </a:moveTo>
                  <a:lnTo>
                    <a:pt x="3265" y="1944"/>
                  </a:lnTo>
                  <a:cubicBezTo>
                    <a:pt x="3265" y="1944"/>
                    <a:pt x="3257" y="1944"/>
                    <a:pt x="3257" y="1936"/>
                  </a:cubicBezTo>
                  <a:cubicBezTo>
                    <a:pt x="3249" y="1936"/>
                    <a:pt x="3241" y="1936"/>
                    <a:pt x="3226" y="1936"/>
                  </a:cubicBezTo>
                  <a:cubicBezTo>
                    <a:pt x="3194" y="1929"/>
                    <a:pt x="3194" y="1921"/>
                    <a:pt x="3186" y="1905"/>
                  </a:cubicBezTo>
                  <a:cubicBezTo>
                    <a:pt x="3186" y="1897"/>
                    <a:pt x="3178" y="1897"/>
                    <a:pt x="3178" y="1889"/>
                  </a:cubicBezTo>
                  <a:cubicBezTo>
                    <a:pt x="3162" y="1865"/>
                    <a:pt x="3154" y="1865"/>
                    <a:pt x="3131" y="1857"/>
                  </a:cubicBezTo>
                  <a:lnTo>
                    <a:pt x="3123" y="1857"/>
                  </a:lnTo>
                  <a:cubicBezTo>
                    <a:pt x="3115" y="1857"/>
                    <a:pt x="3107" y="1849"/>
                    <a:pt x="3107" y="1841"/>
                  </a:cubicBezTo>
                  <a:cubicBezTo>
                    <a:pt x="3099" y="1834"/>
                    <a:pt x="3107" y="1826"/>
                    <a:pt x="3107" y="1818"/>
                  </a:cubicBezTo>
                  <a:cubicBezTo>
                    <a:pt x="3115" y="1818"/>
                    <a:pt x="3115" y="1810"/>
                    <a:pt x="3115" y="1810"/>
                  </a:cubicBezTo>
                  <a:cubicBezTo>
                    <a:pt x="3123" y="1786"/>
                    <a:pt x="3162" y="1754"/>
                    <a:pt x="3170" y="1747"/>
                  </a:cubicBezTo>
                  <a:cubicBezTo>
                    <a:pt x="3186" y="1731"/>
                    <a:pt x="3194" y="1723"/>
                    <a:pt x="3194" y="1707"/>
                  </a:cubicBezTo>
                  <a:cubicBezTo>
                    <a:pt x="3194" y="1691"/>
                    <a:pt x="3218" y="1683"/>
                    <a:pt x="3218" y="1683"/>
                  </a:cubicBezTo>
                  <a:cubicBezTo>
                    <a:pt x="3218" y="1683"/>
                    <a:pt x="3218" y="1683"/>
                    <a:pt x="3226" y="1683"/>
                  </a:cubicBezTo>
                  <a:cubicBezTo>
                    <a:pt x="3241" y="1683"/>
                    <a:pt x="3289" y="1754"/>
                    <a:pt x="3297" y="1770"/>
                  </a:cubicBezTo>
                  <a:cubicBezTo>
                    <a:pt x="3313" y="1794"/>
                    <a:pt x="3320" y="1841"/>
                    <a:pt x="3305" y="1857"/>
                  </a:cubicBezTo>
                  <a:cubicBezTo>
                    <a:pt x="3305" y="1857"/>
                    <a:pt x="3305" y="1857"/>
                    <a:pt x="3297" y="1857"/>
                  </a:cubicBezTo>
                  <a:cubicBezTo>
                    <a:pt x="3289" y="1865"/>
                    <a:pt x="3281" y="1873"/>
                    <a:pt x="3281" y="1913"/>
                  </a:cubicBezTo>
                  <a:cubicBezTo>
                    <a:pt x="3281" y="1929"/>
                    <a:pt x="3281" y="1944"/>
                    <a:pt x="3265" y="1944"/>
                  </a:cubicBezTo>
                  <a:close/>
                  <a:moveTo>
                    <a:pt x="3226" y="1691"/>
                  </a:moveTo>
                  <a:lnTo>
                    <a:pt x="3226" y="1691"/>
                  </a:lnTo>
                  <a:lnTo>
                    <a:pt x="3226" y="1691"/>
                  </a:lnTo>
                  <a:cubicBezTo>
                    <a:pt x="3218" y="1691"/>
                    <a:pt x="3202" y="1699"/>
                    <a:pt x="3202" y="1707"/>
                  </a:cubicBezTo>
                  <a:cubicBezTo>
                    <a:pt x="3202" y="1723"/>
                    <a:pt x="3194" y="1739"/>
                    <a:pt x="3178" y="1747"/>
                  </a:cubicBezTo>
                  <a:cubicBezTo>
                    <a:pt x="3162" y="1763"/>
                    <a:pt x="3123" y="1794"/>
                    <a:pt x="3123" y="1810"/>
                  </a:cubicBezTo>
                  <a:cubicBezTo>
                    <a:pt x="3123" y="1818"/>
                    <a:pt x="3115" y="1818"/>
                    <a:pt x="3115" y="1826"/>
                  </a:cubicBezTo>
                  <a:cubicBezTo>
                    <a:pt x="3115" y="1834"/>
                    <a:pt x="3107" y="1834"/>
                    <a:pt x="3107" y="1841"/>
                  </a:cubicBezTo>
                  <a:cubicBezTo>
                    <a:pt x="3115" y="1841"/>
                    <a:pt x="3115" y="1849"/>
                    <a:pt x="3123" y="1849"/>
                  </a:cubicBezTo>
                  <a:cubicBezTo>
                    <a:pt x="3131" y="1849"/>
                    <a:pt x="3131" y="1849"/>
                    <a:pt x="3139" y="1849"/>
                  </a:cubicBezTo>
                  <a:cubicBezTo>
                    <a:pt x="3154" y="1857"/>
                    <a:pt x="3162" y="1857"/>
                    <a:pt x="3178" y="1881"/>
                  </a:cubicBezTo>
                  <a:cubicBezTo>
                    <a:pt x="3186" y="1889"/>
                    <a:pt x="3186" y="1897"/>
                    <a:pt x="3194" y="1905"/>
                  </a:cubicBezTo>
                  <a:cubicBezTo>
                    <a:pt x="3194" y="1913"/>
                    <a:pt x="3202" y="1921"/>
                    <a:pt x="3226" y="1929"/>
                  </a:cubicBezTo>
                  <a:cubicBezTo>
                    <a:pt x="3241" y="1929"/>
                    <a:pt x="3249" y="1929"/>
                    <a:pt x="3257" y="1929"/>
                  </a:cubicBezTo>
                  <a:cubicBezTo>
                    <a:pt x="3265" y="1936"/>
                    <a:pt x="3265" y="1936"/>
                    <a:pt x="3265" y="1936"/>
                  </a:cubicBezTo>
                  <a:cubicBezTo>
                    <a:pt x="3273" y="1936"/>
                    <a:pt x="3273" y="1936"/>
                    <a:pt x="3273" y="1913"/>
                  </a:cubicBezTo>
                  <a:cubicBezTo>
                    <a:pt x="3273" y="1873"/>
                    <a:pt x="3281" y="1865"/>
                    <a:pt x="3297" y="1857"/>
                  </a:cubicBezTo>
                  <a:cubicBezTo>
                    <a:pt x="3297" y="1849"/>
                    <a:pt x="3297" y="1849"/>
                    <a:pt x="3297" y="1849"/>
                  </a:cubicBezTo>
                  <a:cubicBezTo>
                    <a:pt x="3313" y="1841"/>
                    <a:pt x="3305" y="1802"/>
                    <a:pt x="3289" y="1778"/>
                  </a:cubicBezTo>
                  <a:cubicBezTo>
                    <a:pt x="3273" y="1747"/>
                    <a:pt x="3234" y="1691"/>
                    <a:pt x="3226" y="1691"/>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10" name="Freeform 405"/>
            <p:cNvSpPr>
              <a:spLocks noChangeArrowheads="1"/>
            </p:cNvSpPr>
            <p:nvPr/>
          </p:nvSpPr>
          <p:spPr bwMode="auto">
            <a:xfrm>
              <a:off x="13315377" y="7082159"/>
              <a:ext cx="707387" cy="1231552"/>
            </a:xfrm>
            <a:custGeom>
              <a:avLst/>
              <a:gdLst>
                <a:gd name="T0" fmla="*/ 1273 w 1345"/>
                <a:gd name="T1" fmla="*/ 87 h 2341"/>
                <a:gd name="T2" fmla="*/ 1273 w 1345"/>
                <a:gd name="T3" fmla="*/ 87 h 2341"/>
                <a:gd name="T4" fmla="*/ 1257 w 1345"/>
                <a:gd name="T5" fmla="*/ 39 h 2341"/>
                <a:gd name="T6" fmla="*/ 1233 w 1345"/>
                <a:gd name="T7" fmla="*/ 0 h 2341"/>
                <a:gd name="T8" fmla="*/ 450 w 1345"/>
                <a:gd name="T9" fmla="*/ 63 h 2341"/>
                <a:gd name="T10" fmla="*/ 427 w 1345"/>
                <a:gd name="T11" fmla="*/ 110 h 2341"/>
                <a:gd name="T12" fmla="*/ 411 w 1345"/>
                <a:gd name="T13" fmla="*/ 142 h 2341"/>
                <a:gd name="T14" fmla="*/ 363 w 1345"/>
                <a:gd name="T15" fmla="*/ 174 h 2341"/>
                <a:gd name="T16" fmla="*/ 340 w 1345"/>
                <a:gd name="T17" fmla="*/ 276 h 2341"/>
                <a:gd name="T18" fmla="*/ 324 w 1345"/>
                <a:gd name="T19" fmla="*/ 348 h 2341"/>
                <a:gd name="T20" fmla="*/ 284 w 1345"/>
                <a:gd name="T21" fmla="*/ 395 h 2341"/>
                <a:gd name="T22" fmla="*/ 213 w 1345"/>
                <a:gd name="T23" fmla="*/ 458 h 2341"/>
                <a:gd name="T24" fmla="*/ 213 w 1345"/>
                <a:gd name="T25" fmla="*/ 498 h 2341"/>
                <a:gd name="T26" fmla="*/ 213 w 1345"/>
                <a:gd name="T27" fmla="*/ 529 h 2341"/>
                <a:gd name="T28" fmla="*/ 190 w 1345"/>
                <a:gd name="T29" fmla="*/ 561 h 2341"/>
                <a:gd name="T30" fmla="*/ 150 w 1345"/>
                <a:gd name="T31" fmla="*/ 593 h 2341"/>
                <a:gd name="T32" fmla="*/ 150 w 1345"/>
                <a:gd name="T33" fmla="*/ 672 h 2341"/>
                <a:gd name="T34" fmla="*/ 126 w 1345"/>
                <a:gd name="T35" fmla="*/ 735 h 2341"/>
                <a:gd name="T36" fmla="*/ 126 w 1345"/>
                <a:gd name="T37" fmla="*/ 806 h 2341"/>
                <a:gd name="T38" fmla="*/ 142 w 1345"/>
                <a:gd name="T39" fmla="*/ 869 h 2341"/>
                <a:gd name="T40" fmla="*/ 166 w 1345"/>
                <a:gd name="T41" fmla="*/ 932 h 2341"/>
                <a:gd name="T42" fmla="*/ 158 w 1345"/>
                <a:gd name="T43" fmla="*/ 988 h 2341"/>
                <a:gd name="T44" fmla="*/ 158 w 1345"/>
                <a:gd name="T45" fmla="*/ 1043 h 2341"/>
                <a:gd name="T46" fmla="*/ 190 w 1345"/>
                <a:gd name="T47" fmla="*/ 1106 h 2341"/>
                <a:gd name="T48" fmla="*/ 166 w 1345"/>
                <a:gd name="T49" fmla="*/ 1178 h 2341"/>
                <a:gd name="T50" fmla="*/ 205 w 1345"/>
                <a:gd name="T51" fmla="*/ 1257 h 2341"/>
                <a:gd name="T52" fmla="*/ 213 w 1345"/>
                <a:gd name="T53" fmla="*/ 1296 h 2341"/>
                <a:gd name="T54" fmla="*/ 221 w 1345"/>
                <a:gd name="T55" fmla="*/ 1336 h 2341"/>
                <a:gd name="T56" fmla="*/ 253 w 1345"/>
                <a:gd name="T57" fmla="*/ 1383 h 2341"/>
                <a:gd name="T58" fmla="*/ 166 w 1345"/>
                <a:gd name="T59" fmla="*/ 1431 h 2341"/>
                <a:gd name="T60" fmla="*/ 221 w 1345"/>
                <a:gd name="T61" fmla="*/ 1470 h 2341"/>
                <a:gd name="T62" fmla="*/ 174 w 1345"/>
                <a:gd name="T63" fmla="*/ 1565 h 2341"/>
                <a:gd name="T64" fmla="*/ 142 w 1345"/>
                <a:gd name="T65" fmla="*/ 1596 h 2341"/>
                <a:gd name="T66" fmla="*/ 134 w 1345"/>
                <a:gd name="T67" fmla="*/ 1644 h 2341"/>
                <a:gd name="T68" fmla="*/ 103 w 1345"/>
                <a:gd name="T69" fmla="*/ 1660 h 2341"/>
                <a:gd name="T70" fmla="*/ 103 w 1345"/>
                <a:gd name="T71" fmla="*/ 1699 h 2341"/>
                <a:gd name="T72" fmla="*/ 63 w 1345"/>
                <a:gd name="T73" fmla="*/ 1723 h 2341"/>
                <a:gd name="T74" fmla="*/ 55 w 1345"/>
                <a:gd name="T75" fmla="*/ 1786 h 2341"/>
                <a:gd name="T76" fmla="*/ 39 w 1345"/>
                <a:gd name="T77" fmla="*/ 1826 h 2341"/>
                <a:gd name="T78" fmla="*/ 31 w 1345"/>
                <a:gd name="T79" fmla="*/ 1889 h 2341"/>
                <a:gd name="T80" fmla="*/ 15 w 1345"/>
                <a:gd name="T81" fmla="*/ 1929 h 2341"/>
                <a:gd name="T82" fmla="*/ 31 w 1345"/>
                <a:gd name="T83" fmla="*/ 1984 h 2341"/>
                <a:gd name="T84" fmla="*/ 39 w 1345"/>
                <a:gd name="T85" fmla="*/ 2000 h 2341"/>
                <a:gd name="T86" fmla="*/ 774 w 1345"/>
                <a:gd name="T87" fmla="*/ 1968 h 2341"/>
                <a:gd name="T88" fmla="*/ 790 w 1345"/>
                <a:gd name="T89" fmla="*/ 1992 h 2341"/>
                <a:gd name="T90" fmla="*/ 759 w 1345"/>
                <a:gd name="T91" fmla="*/ 2118 h 2341"/>
                <a:gd name="T92" fmla="*/ 830 w 1345"/>
                <a:gd name="T93" fmla="*/ 2205 h 2341"/>
                <a:gd name="T94" fmla="*/ 917 w 1345"/>
                <a:gd name="T95" fmla="*/ 2340 h 2341"/>
                <a:gd name="T96" fmla="*/ 933 w 1345"/>
                <a:gd name="T97" fmla="*/ 2324 h 2341"/>
                <a:gd name="T98" fmla="*/ 988 w 1345"/>
                <a:gd name="T99" fmla="*/ 2261 h 2341"/>
                <a:gd name="T100" fmla="*/ 1059 w 1345"/>
                <a:gd name="T101" fmla="*/ 2245 h 2341"/>
                <a:gd name="T102" fmla="*/ 1154 w 1345"/>
                <a:gd name="T103" fmla="*/ 2205 h 2341"/>
                <a:gd name="T104" fmla="*/ 1265 w 1345"/>
                <a:gd name="T105" fmla="*/ 2213 h 2341"/>
                <a:gd name="T106" fmla="*/ 1328 w 1345"/>
                <a:gd name="T107" fmla="*/ 2213 h 2341"/>
                <a:gd name="T108" fmla="*/ 1344 w 1345"/>
                <a:gd name="T109" fmla="*/ 2205 h 2341"/>
                <a:gd name="T110" fmla="*/ 1257 w 1345"/>
                <a:gd name="T111" fmla="*/ 1541 h 2341"/>
                <a:gd name="T112" fmla="*/ 1273 w 1345"/>
                <a:gd name="T113" fmla="*/ 87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5" h="2341">
                  <a:moveTo>
                    <a:pt x="1273" y="87"/>
                  </a:moveTo>
                  <a:lnTo>
                    <a:pt x="1273" y="87"/>
                  </a:lnTo>
                  <a:cubicBezTo>
                    <a:pt x="1273" y="71"/>
                    <a:pt x="1288" y="63"/>
                    <a:pt x="1257" y="39"/>
                  </a:cubicBezTo>
                  <a:cubicBezTo>
                    <a:pt x="1249" y="31"/>
                    <a:pt x="1241" y="15"/>
                    <a:pt x="1233" y="0"/>
                  </a:cubicBezTo>
                  <a:cubicBezTo>
                    <a:pt x="940" y="31"/>
                    <a:pt x="664" y="55"/>
                    <a:pt x="450" y="63"/>
                  </a:cubicBezTo>
                  <a:cubicBezTo>
                    <a:pt x="450" y="63"/>
                    <a:pt x="427" y="71"/>
                    <a:pt x="427" y="110"/>
                  </a:cubicBezTo>
                  <a:cubicBezTo>
                    <a:pt x="427" y="142"/>
                    <a:pt x="427" y="134"/>
                    <a:pt x="411" y="142"/>
                  </a:cubicBezTo>
                  <a:cubicBezTo>
                    <a:pt x="395" y="142"/>
                    <a:pt x="371" y="142"/>
                    <a:pt x="363" y="174"/>
                  </a:cubicBezTo>
                  <a:cubicBezTo>
                    <a:pt x="363" y="205"/>
                    <a:pt x="355" y="261"/>
                    <a:pt x="340" y="276"/>
                  </a:cubicBezTo>
                  <a:cubicBezTo>
                    <a:pt x="324" y="292"/>
                    <a:pt x="324" y="316"/>
                    <a:pt x="324" y="348"/>
                  </a:cubicBezTo>
                  <a:cubicBezTo>
                    <a:pt x="324" y="371"/>
                    <a:pt x="316" y="387"/>
                    <a:pt x="284" y="395"/>
                  </a:cubicBezTo>
                  <a:cubicBezTo>
                    <a:pt x="253" y="403"/>
                    <a:pt x="213" y="426"/>
                    <a:pt x="213" y="458"/>
                  </a:cubicBezTo>
                  <a:cubicBezTo>
                    <a:pt x="221" y="482"/>
                    <a:pt x="229" y="490"/>
                    <a:pt x="213" y="498"/>
                  </a:cubicBezTo>
                  <a:cubicBezTo>
                    <a:pt x="205" y="514"/>
                    <a:pt x="205" y="521"/>
                    <a:pt x="213" y="529"/>
                  </a:cubicBezTo>
                  <a:cubicBezTo>
                    <a:pt x="221" y="545"/>
                    <a:pt x="213" y="561"/>
                    <a:pt x="190" y="561"/>
                  </a:cubicBezTo>
                  <a:cubicBezTo>
                    <a:pt x="166" y="561"/>
                    <a:pt x="150" y="561"/>
                    <a:pt x="150" y="593"/>
                  </a:cubicBezTo>
                  <a:cubicBezTo>
                    <a:pt x="158" y="624"/>
                    <a:pt x="181" y="664"/>
                    <a:pt x="150" y="672"/>
                  </a:cubicBezTo>
                  <a:cubicBezTo>
                    <a:pt x="126" y="688"/>
                    <a:pt x="126" y="719"/>
                    <a:pt x="126" y="735"/>
                  </a:cubicBezTo>
                  <a:cubicBezTo>
                    <a:pt x="126" y="759"/>
                    <a:pt x="142" y="790"/>
                    <a:pt x="126" y="806"/>
                  </a:cubicBezTo>
                  <a:cubicBezTo>
                    <a:pt x="110" y="822"/>
                    <a:pt x="118" y="846"/>
                    <a:pt x="142" y="869"/>
                  </a:cubicBezTo>
                  <a:cubicBezTo>
                    <a:pt x="166" y="901"/>
                    <a:pt x="174" y="909"/>
                    <a:pt x="166" y="932"/>
                  </a:cubicBezTo>
                  <a:cubicBezTo>
                    <a:pt x="158" y="956"/>
                    <a:pt x="150" y="972"/>
                    <a:pt x="158" y="988"/>
                  </a:cubicBezTo>
                  <a:cubicBezTo>
                    <a:pt x="174" y="1012"/>
                    <a:pt x="142" y="996"/>
                    <a:pt x="158" y="1043"/>
                  </a:cubicBezTo>
                  <a:cubicBezTo>
                    <a:pt x="166" y="1091"/>
                    <a:pt x="181" y="1091"/>
                    <a:pt x="190" y="1106"/>
                  </a:cubicBezTo>
                  <a:cubicBezTo>
                    <a:pt x="190" y="1130"/>
                    <a:pt x="150" y="1162"/>
                    <a:pt x="166" y="1178"/>
                  </a:cubicBezTo>
                  <a:cubicBezTo>
                    <a:pt x="181" y="1193"/>
                    <a:pt x="158" y="1265"/>
                    <a:pt x="205" y="1257"/>
                  </a:cubicBezTo>
                  <a:cubicBezTo>
                    <a:pt x="205" y="1257"/>
                    <a:pt x="221" y="1280"/>
                    <a:pt x="213" y="1296"/>
                  </a:cubicBezTo>
                  <a:cubicBezTo>
                    <a:pt x="205" y="1320"/>
                    <a:pt x="190" y="1320"/>
                    <a:pt x="221" y="1336"/>
                  </a:cubicBezTo>
                  <a:cubicBezTo>
                    <a:pt x="261" y="1352"/>
                    <a:pt x="276" y="1375"/>
                    <a:pt x="253" y="1383"/>
                  </a:cubicBezTo>
                  <a:cubicBezTo>
                    <a:pt x="237" y="1383"/>
                    <a:pt x="126" y="1407"/>
                    <a:pt x="166" y="1431"/>
                  </a:cubicBezTo>
                  <a:cubicBezTo>
                    <a:pt x="213" y="1454"/>
                    <a:pt x="229" y="1446"/>
                    <a:pt x="221" y="1470"/>
                  </a:cubicBezTo>
                  <a:cubicBezTo>
                    <a:pt x="221" y="1494"/>
                    <a:pt x="181" y="1557"/>
                    <a:pt x="174" y="1565"/>
                  </a:cubicBezTo>
                  <a:cubicBezTo>
                    <a:pt x="158" y="1573"/>
                    <a:pt x="134" y="1565"/>
                    <a:pt x="142" y="1596"/>
                  </a:cubicBezTo>
                  <a:cubicBezTo>
                    <a:pt x="142" y="1628"/>
                    <a:pt x="142" y="1636"/>
                    <a:pt x="134" y="1644"/>
                  </a:cubicBezTo>
                  <a:cubicBezTo>
                    <a:pt x="126" y="1644"/>
                    <a:pt x="95" y="1636"/>
                    <a:pt x="103" y="1660"/>
                  </a:cubicBezTo>
                  <a:cubicBezTo>
                    <a:pt x="103" y="1676"/>
                    <a:pt x="118" y="1699"/>
                    <a:pt x="103" y="1699"/>
                  </a:cubicBezTo>
                  <a:cubicBezTo>
                    <a:pt x="87" y="1707"/>
                    <a:pt x="63" y="1699"/>
                    <a:pt x="63" y="1723"/>
                  </a:cubicBezTo>
                  <a:cubicBezTo>
                    <a:pt x="63" y="1747"/>
                    <a:pt x="63" y="1786"/>
                    <a:pt x="55" y="1786"/>
                  </a:cubicBezTo>
                  <a:cubicBezTo>
                    <a:pt x="47" y="1786"/>
                    <a:pt x="31" y="1810"/>
                    <a:pt x="39" y="1826"/>
                  </a:cubicBezTo>
                  <a:cubicBezTo>
                    <a:pt x="47" y="1842"/>
                    <a:pt x="47" y="1881"/>
                    <a:pt x="31" y="1889"/>
                  </a:cubicBezTo>
                  <a:cubicBezTo>
                    <a:pt x="23" y="1897"/>
                    <a:pt x="0" y="1913"/>
                    <a:pt x="15" y="1929"/>
                  </a:cubicBezTo>
                  <a:cubicBezTo>
                    <a:pt x="31" y="1952"/>
                    <a:pt x="39" y="1976"/>
                    <a:pt x="31" y="1984"/>
                  </a:cubicBezTo>
                  <a:cubicBezTo>
                    <a:pt x="23" y="1992"/>
                    <a:pt x="15" y="2000"/>
                    <a:pt x="39" y="2000"/>
                  </a:cubicBezTo>
                  <a:cubicBezTo>
                    <a:pt x="55" y="2008"/>
                    <a:pt x="774" y="1968"/>
                    <a:pt x="774" y="1968"/>
                  </a:cubicBezTo>
                  <a:cubicBezTo>
                    <a:pt x="774" y="1968"/>
                    <a:pt x="806" y="1976"/>
                    <a:pt x="790" y="1992"/>
                  </a:cubicBezTo>
                  <a:cubicBezTo>
                    <a:pt x="782" y="2008"/>
                    <a:pt x="719" y="2063"/>
                    <a:pt x="759" y="2118"/>
                  </a:cubicBezTo>
                  <a:cubicBezTo>
                    <a:pt x="798" y="2174"/>
                    <a:pt x="822" y="2174"/>
                    <a:pt x="830" y="2205"/>
                  </a:cubicBezTo>
                  <a:cubicBezTo>
                    <a:pt x="846" y="2245"/>
                    <a:pt x="909" y="2332"/>
                    <a:pt x="917" y="2340"/>
                  </a:cubicBezTo>
                  <a:cubicBezTo>
                    <a:pt x="917" y="2340"/>
                    <a:pt x="925" y="2332"/>
                    <a:pt x="933" y="2324"/>
                  </a:cubicBezTo>
                  <a:cubicBezTo>
                    <a:pt x="956" y="2292"/>
                    <a:pt x="964" y="2284"/>
                    <a:pt x="988" y="2261"/>
                  </a:cubicBezTo>
                  <a:cubicBezTo>
                    <a:pt x="1012" y="2237"/>
                    <a:pt x="1035" y="2261"/>
                    <a:pt x="1059" y="2245"/>
                  </a:cubicBezTo>
                  <a:cubicBezTo>
                    <a:pt x="1091" y="2229"/>
                    <a:pt x="1122" y="2189"/>
                    <a:pt x="1154" y="2205"/>
                  </a:cubicBezTo>
                  <a:cubicBezTo>
                    <a:pt x="1193" y="2213"/>
                    <a:pt x="1241" y="2229"/>
                    <a:pt x="1265" y="2213"/>
                  </a:cubicBezTo>
                  <a:cubicBezTo>
                    <a:pt x="1296" y="2197"/>
                    <a:pt x="1304" y="2237"/>
                    <a:pt x="1328" y="2213"/>
                  </a:cubicBezTo>
                  <a:cubicBezTo>
                    <a:pt x="1336" y="2213"/>
                    <a:pt x="1336" y="2213"/>
                    <a:pt x="1344" y="2205"/>
                  </a:cubicBezTo>
                  <a:cubicBezTo>
                    <a:pt x="1257" y="1541"/>
                    <a:pt x="1257" y="1541"/>
                    <a:pt x="1257" y="1541"/>
                  </a:cubicBezTo>
                  <a:cubicBezTo>
                    <a:pt x="1257" y="1541"/>
                    <a:pt x="1273" y="102"/>
                    <a:pt x="1273" y="87"/>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11" name="Freeform 406"/>
            <p:cNvSpPr>
              <a:spLocks noChangeArrowheads="1"/>
            </p:cNvSpPr>
            <p:nvPr/>
          </p:nvSpPr>
          <p:spPr bwMode="auto">
            <a:xfrm>
              <a:off x="13315377" y="7082159"/>
              <a:ext cx="707387" cy="1236191"/>
            </a:xfrm>
            <a:custGeom>
              <a:avLst/>
              <a:gdLst>
                <a:gd name="T0" fmla="*/ 893 w 1345"/>
                <a:gd name="T1" fmla="*/ 2324 h 2349"/>
                <a:gd name="T2" fmla="*/ 790 w 1345"/>
                <a:gd name="T3" fmla="*/ 1992 h 2349"/>
                <a:gd name="T4" fmla="*/ 47 w 1345"/>
                <a:gd name="T5" fmla="*/ 2008 h 2349"/>
                <a:gd name="T6" fmla="*/ 23 w 1345"/>
                <a:gd name="T7" fmla="*/ 1984 h 2349"/>
                <a:gd name="T8" fmla="*/ 39 w 1345"/>
                <a:gd name="T9" fmla="*/ 1881 h 2349"/>
                <a:gd name="T10" fmla="*/ 55 w 1345"/>
                <a:gd name="T11" fmla="*/ 1747 h 2349"/>
                <a:gd name="T12" fmla="*/ 103 w 1345"/>
                <a:gd name="T13" fmla="*/ 1683 h 2349"/>
                <a:gd name="T14" fmla="*/ 134 w 1345"/>
                <a:gd name="T15" fmla="*/ 1636 h 2349"/>
                <a:gd name="T16" fmla="*/ 221 w 1345"/>
                <a:gd name="T17" fmla="*/ 1470 h 2349"/>
                <a:gd name="T18" fmla="*/ 237 w 1345"/>
                <a:gd name="T19" fmla="*/ 1383 h 2349"/>
                <a:gd name="T20" fmla="*/ 197 w 1345"/>
                <a:gd name="T21" fmla="*/ 1328 h 2349"/>
                <a:gd name="T22" fmla="*/ 166 w 1345"/>
                <a:gd name="T23" fmla="*/ 1209 h 2349"/>
                <a:gd name="T24" fmla="*/ 174 w 1345"/>
                <a:gd name="T25" fmla="*/ 1099 h 2349"/>
                <a:gd name="T26" fmla="*/ 158 w 1345"/>
                <a:gd name="T27" fmla="*/ 948 h 2349"/>
                <a:gd name="T28" fmla="*/ 126 w 1345"/>
                <a:gd name="T29" fmla="*/ 806 h 2349"/>
                <a:gd name="T30" fmla="*/ 158 w 1345"/>
                <a:gd name="T31" fmla="*/ 624 h 2349"/>
                <a:gd name="T32" fmla="*/ 190 w 1345"/>
                <a:gd name="T33" fmla="*/ 561 h 2349"/>
                <a:gd name="T34" fmla="*/ 213 w 1345"/>
                <a:gd name="T35" fmla="*/ 498 h 2349"/>
                <a:gd name="T36" fmla="*/ 316 w 1345"/>
                <a:gd name="T37" fmla="*/ 348 h 2349"/>
                <a:gd name="T38" fmla="*/ 403 w 1345"/>
                <a:gd name="T39" fmla="*/ 134 h 2349"/>
                <a:gd name="T40" fmla="*/ 450 w 1345"/>
                <a:gd name="T41" fmla="*/ 63 h 2349"/>
                <a:gd name="T42" fmla="*/ 1233 w 1345"/>
                <a:gd name="T43" fmla="*/ 0 h 2349"/>
                <a:gd name="T44" fmla="*/ 1265 w 1345"/>
                <a:gd name="T45" fmla="*/ 1541 h 2349"/>
                <a:gd name="T46" fmla="*/ 1312 w 1345"/>
                <a:gd name="T47" fmla="*/ 2229 h 2349"/>
                <a:gd name="T48" fmla="*/ 1233 w 1345"/>
                <a:gd name="T49" fmla="*/ 2229 h 2349"/>
                <a:gd name="T50" fmla="*/ 1067 w 1345"/>
                <a:gd name="T51" fmla="*/ 2245 h 2349"/>
                <a:gd name="T52" fmla="*/ 964 w 1345"/>
                <a:gd name="T53" fmla="*/ 2292 h 2349"/>
                <a:gd name="T54" fmla="*/ 774 w 1345"/>
                <a:gd name="T55" fmla="*/ 1960 h 2349"/>
                <a:gd name="T56" fmla="*/ 798 w 1345"/>
                <a:gd name="T57" fmla="*/ 1992 h 2349"/>
                <a:gd name="T58" fmla="*/ 838 w 1345"/>
                <a:gd name="T59" fmla="*/ 2205 h 2349"/>
                <a:gd name="T60" fmla="*/ 956 w 1345"/>
                <a:gd name="T61" fmla="*/ 2292 h 2349"/>
                <a:gd name="T62" fmla="*/ 1035 w 1345"/>
                <a:gd name="T63" fmla="*/ 2245 h 2349"/>
                <a:gd name="T64" fmla="*/ 1162 w 1345"/>
                <a:gd name="T65" fmla="*/ 2197 h 2349"/>
                <a:gd name="T66" fmla="*/ 1296 w 1345"/>
                <a:gd name="T67" fmla="*/ 2213 h 2349"/>
                <a:gd name="T68" fmla="*/ 1257 w 1345"/>
                <a:gd name="T69" fmla="*/ 1541 h 2349"/>
                <a:gd name="T70" fmla="*/ 1233 w 1345"/>
                <a:gd name="T71" fmla="*/ 8 h 2349"/>
                <a:gd name="T72" fmla="*/ 411 w 1345"/>
                <a:gd name="T73" fmla="*/ 142 h 2349"/>
                <a:gd name="T74" fmla="*/ 340 w 1345"/>
                <a:gd name="T75" fmla="*/ 276 h 2349"/>
                <a:gd name="T76" fmla="*/ 221 w 1345"/>
                <a:gd name="T77" fmla="*/ 474 h 2349"/>
                <a:gd name="T78" fmla="*/ 221 w 1345"/>
                <a:gd name="T79" fmla="*/ 553 h 2349"/>
                <a:gd name="T80" fmla="*/ 158 w 1345"/>
                <a:gd name="T81" fmla="*/ 593 h 2349"/>
                <a:gd name="T82" fmla="*/ 134 w 1345"/>
                <a:gd name="T83" fmla="*/ 759 h 2349"/>
                <a:gd name="T84" fmla="*/ 174 w 1345"/>
                <a:gd name="T85" fmla="*/ 932 h 2349"/>
                <a:gd name="T86" fmla="*/ 158 w 1345"/>
                <a:gd name="T87" fmla="*/ 1043 h 2349"/>
                <a:gd name="T88" fmla="*/ 166 w 1345"/>
                <a:gd name="T89" fmla="*/ 1178 h 2349"/>
                <a:gd name="T90" fmla="*/ 205 w 1345"/>
                <a:gd name="T91" fmla="*/ 1257 h 2349"/>
                <a:gd name="T92" fmla="*/ 229 w 1345"/>
                <a:gd name="T93" fmla="*/ 1336 h 2349"/>
                <a:gd name="T94" fmla="*/ 158 w 1345"/>
                <a:gd name="T95" fmla="*/ 1415 h 2349"/>
                <a:gd name="T96" fmla="*/ 174 w 1345"/>
                <a:gd name="T97" fmla="*/ 1565 h 2349"/>
                <a:gd name="T98" fmla="*/ 126 w 1345"/>
                <a:gd name="T99" fmla="*/ 1644 h 2349"/>
                <a:gd name="T100" fmla="*/ 103 w 1345"/>
                <a:gd name="T101" fmla="*/ 1707 h 2349"/>
                <a:gd name="T102" fmla="*/ 55 w 1345"/>
                <a:gd name="T103" fmla="*/ 1794 h 2349"/>
                <a:gd name="T104" fmla="*/ 39 w 1345"/>
                <a:gd name="T105" fmla="*/ 1897 h 2349"/>
                <a:gd name="T106" fmla="*/ 31 w 1345"/>
                <a:gd name="T107" fmla="*/ 1984 h 2349"/>
                <a:gd name="T108" fmla="*/ 767 w 1345"/>
                <a:gd name="T109" fmla="*/ 196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5" h="2349">
                  <a:moveTo>
                    <a:pt x="909" y="2348"/>
                  </a:moveTo>
                  <a:lnTo>
                    <a:pt x="909" y="2348"/>
                  </a:lnTo>
                  <a:cubicBezTo>
                    <a:pt x="909" y="2340"/>
                    <a:pt x="909" y="2340"/>
                    <a:pt x="909" y="2340"/>
                  </a:cubicBezTo>
                  <a:cubicBezTo>
                    <a:pt x="909" y="2340"/>
                    <a:pt x="901" y="2332"/>
                    <a:pt x="893" y="2324"/>
                  </a:cubicBezTo>
                  <a:cubicBezTo>
                    <a:pt x="877" y="2292"/>
                    <a:pt x="838" y="2237"/>
                    <a:pt x="830" y="2213"/>
                  </a:cubicBezTo>
                  <a:cubicBezTo>
                    <a:pt x="822" y="2189"/>
                    <a:pt x="814" y="2182"/>
                    <a:pt x="798" y="2174"/>
                  </a:cubicBezTo>
                  <a:cubicBezTo>
                    <a:pt x="790" y="2158"/>
                    <a:pt x="774" y="2150"/>
                    <a:pt x="759" y="2118"/>
                  </a:cubicBezTo>
                  <a:cubicBezTo>
                    <a:pt x="711" y="2063"/>
                    <a:pt x="767" y="2008"/>
                    <a:pt x="790" y="1992"/>
                  </a:cubicBezTo>
                  <a:lnTo>
                    <a:pt x="790" y="1992"/>
                  </a:lnTo>
                  <a:cubicBezTo>
                    <a:pt x="798" y="1984"/>
                    <a:pt x="790" y="1984"/>
                    <a:pt x="790" y="1984"/>
                  </a:cubicBezTo>
                  <a:cubicBezTo>
                    <a:pt x="790" y="1976"/>
                    <a:pt x="782" y="1968"/>
                    <a:pt x="767" y="1968"/>
                  </a:cubicBezTo>
                  <a:cubicBezTo>
                    <a:pt x="751" y="1968"/>
                    <a:pt x="118" y="2008"/>
                    <a:pt x="47" y="2008"/>
                  </a:cubicBezTo>
                  <a:cubicBezTo>
                    <a:pt x="39" y="2008"/>
                    <a:pt x="39" y="2008"/>
                    <a:pt x="39" y="2008"/>
                  </a:cubicBezTo>
                  <a:cubicBezTo>
                    <a:pt x="23" y="2008"/>
                    <a:pt x="23" y="2000"/>
                    <a:pt x="23" y="2000"/>
                  </a:cubicBezTo>
                  <a:cubicBezTo>
                    <a:pt x="15" y="1992"/>
                    <a:pt x="23" y="1992"/>
                    <a:pt x="23" y="1984"/>
                  </a:cubicBezTo>
                  <a:lnTo>
                    <a:pt x="23" y="1984"/>
                  </a:lnTo>
                  <a:cubicBezTo>
                    <a:pt x="31" y="1976"/>
                    <a:pt x="23" y="1952"/>
                    <a:pt x="8" y="1936"/>
                  </a:cubicBezTo>
                  <a:cubicBezTo>
                    <a:pt x="8" y="1929"/>
                    <a:pt x="0" y="1921"/>
                    <a:pt x="8" y="1913"/>
                  </a:cubicBezTo>
                  <a:cubicBezTo>
                    <a:pt x="8" y="1897"/>
                    <a:pt x="23" y="1889"/>
                    <a:pt x="31" y="1889"/>
                  </a:cubicBezTo>
                  <a:cubicBezTo>
                    <a:pt x="39" y="1889"/>
                    <a:pt x="39" y="1881"/>
                    <a:pt x="39" y="1881"/>
                  </a:cubicBezTo>
                  <a:cubicBezTo>
                    <a:pt x="47" y="1865"/>
                    <a:pt x="39" y="1834"/>
                    <a:pt x="39" y="1826"/>
                  </a:cubicBezTo>
                  <a:cubicBezTo>
                    <a:pt x="31" y="1818"/>
                    <a:pt x="31" y="1810"/>
                    <a:pt x="39" y="1802"/>
                  </a:cubicBezTo>
                  <a:cubicBezTo>
                    <a:pt x="39" y="1794"/>
                    <a:pt x="47" y="1786"/>
                    <a:pt x="55" y="1786"/>
                  </a:cubicBezTo>
                  <a:cubicBezTo>
                    <a:pt x="63" y="1786"/>
                    <a:pt x="55" y="1763"/>
                    <a:pt x="55" y="1747"/>
                  </a:cubicBezTo>
                  <a:cubicBezTo>
                    <a:pt x="55" y="1739"/>
                    <a:pt x="55" y="1731"/>
                    <a:pt x="55" y="1723"/>
                  </a:cubicBezTo>
                  <a:cubicBezTo>
                    <a:pt x="55" y="1707"/>
                    <a:pt x="79" y="1699"/>
                    <a:pt x="95" y="1699"/>
                  </a:cubicBezTo>
                  <a:lnTo>
                    <a:pt x="103" y="1699"/>
                  </a:lnTo>
                  <a:cubicBezTo>
                    <a:pt x="103" y="1699"/>
                    <a:pt x="103" y="1691"/>
                    <a:pt x="103" y="1683"/>
                  </a:cubicBezTo>
                  <a:cubicBezTo>
                    <a:pt x="103" y="1676"/>
                    <a:pt x="95" y="1668"/>
                    <a:pt x="95" y="1660"/>
                  </a:cubicBezTo>
                  <a:cubicBezTo>
                    <a:pt x="95" y="1652"/>
                    <a:pt x="95" y="1644"/>
                    <a:pt x="103" y="1644"/>
                  </a:cubicBezTo>
                  <a:cubicBezTo>
                    <a:pt x="103" y="1636"/>
                    <a:pt x="118" y="1636"/>
                    <a:pt x="126" y="1636"/>
                  </a:cubicBezTo>
                  <a:cubicBezTo>
                    <a:pt x="126" y="1636"/>
                    <a:pt x="126" y="1636"/>
                    <a:pt x="134" y="1636"/>
                  </a:cubicBezTo>
                  <a:cubicBezTo>
                    <a:pt x="142" y="1636"/>
                    <a:pt x="142" y="1620"/>
                    <a:pt x="134" y="1596"/>
                  </a:cubicBezTo>
                  <a:cubicBezTo>
                    <a:pt x="126" y="1573"/>
                    <a:pt x="142" y="1573"/>
                    <a:pt x="158" y="1565"/>
                  </a:cubicBezTo>
                  <a:lnTo>
                    <a:pt x="166" y="1565"/>
                  </a:lnTo>
                  <a:cubicBezTo>
                    <a:pt x="181" y="1557"/>
                    <a:pt x="213" y="1494"/>
                    <a:pt x="221" y="1470"/>
                  </a:cubicBezTo>
                  <a:cubicBezTo>
                    <a:pt x="221" y="1454"/>
                    <a:pt x="221" y="1454"/>
                    <a:pt x="205" y="1446"/>
                  </a:cubicBezTo>
                  <a:cubicBezTo>
                    <a:pt x="197" y="1446"/>
                    <a:pt x="181" y="1438"/>
                    <a:pt x="166" y="1431"/>
                  </a:cubicBezTo>
                  <a:cubicBezTo>
                    <a:pt x="166" y="1431"/>
                    <a:pt x="150" y="1423"/>
                    <a:pt x="158" y="1415"/>
                  </a:cubicBezTo>
                  <a:cubicBezTo>
                    <a:pt x="158" y="1399"/>
                    <a:pt x="190" y="1391"/>
                    <a:pt x="237" y="1383"/>
                  </a:cubicBezTo>
                  <a:cubicBezTo>
                    <a:pt x="245" y="1383"/>
                    <a:pt x="253" y="1375"/>
                    <a:pt x="253" y="1375"/>
                  </a:cubicBezTo>
                  <a:cubicBezTo>
                    <a:pt x="261" y="1375"/>
                    <a:pt x="261" y="1375"/>
                    <a:pt x="261" y="1375"/>
                  </a:cubicBezTo>
                  <a:cubicBezTo>
                    <a:pt x="261" y="1367"/>
                    <a:pt x="253" y="1352"/>
                    <a:pt x="221" y="1343"/>
                  </a:cubicBezTo>
                  <a:cubicBezTo>
                    <a:pt x="205" y="1336"/>
                    <a:pt x="197" y="1328"/>
                    <a:pt x="197" y="1328"/>
                  </a:cubicBezTo>
                  <a:cubicBezTo>
                    <a:pt x="197" y="1320"/>
                    <a:pt x="197" y="1312"/>
                    <a:pt x="205" y="1312"/>
                  </a:cubicBezTo>
                  <a:cubicBezTo>
                    <a:pt x="205" y="1304"/>
                    <a:pt x="205" y="1304"/>
                    <a:pt x="213" y="1296"/>
                  </a:cubicBezTo>
                  <a:cubicBezTo>
                    <a:pt x="213" y="1280"/>
                    <a:pt x="205" y="1265"/>
                    <a:pt x="197" y="1265"/>
                  </a:cubicBezTo>
                  <a:cubicBezTo>
                    <a:pt x="174" y="1265"/>
                    <a:pt x="166" y="1233"/>
                    <a:pt x="166" y="1209"/>
                  </a:cubicBezTo>
                  <a:cubicBezTo>
                    <a:pt x="166" y="1201"/>
                    <a:pt x="166" y="1185"/>
                    <a:pt x="166" y="1178"/>
                  </a:cubicBezTo>
                  <a:cubicBezTo>
                    <a:pt x="150" y="1170"/>
                    <a:pt x="166" y="1154"/>
                    <a:pt x="174" y="1138"/>
                  </a:cubicBezTo>
                  <a:cubicBezTo>
                    <a:pt x="181" y="1130"/>
                    <a:pt x="181" y="1114"/>
                    <a:pt x="181" y="1106"/>
                  </a:cubicBezTo>
                  <a:lnTo>
                    <a:pt x="174" y="1099"/>
                  </a:lnTo>
                  <a:cubicBezTo>
                    <a:pt x="166" y="1091"/>
                    <a:pt x="158" y="1075"/>
                    <a:pt x="150" y="1043"/>
                  </a:cubicBezTo>
                  <a:cubicBezTo>
                    <a:pt x="142" y="1019"/>
                    <a:pt x="150" y="1012"/>
                    <a:pt x="158" y="1004"/>
                  </a:cubicBezTo>
                  <a:lnTo>
                    <a:pt x="158" y="996"/>
                  </a:lnTo>
                  <a:cubicBezTo>
                    <a:pt x="150" y="972"/>
                    <a:pt x="150" y="964"/>
                    <a:pt x="158" y="948"/>
                  </a:cubicBezTo>
                  <a:cubicBezTo>
                    <a:pt x="158" y="941"/>
                    <a:pt x="166" y="941"/>
                    <a:pt x="166" y="932"/>
                  </a:cubicBezTo>
                  <a:cubicBezTo>
                    <a:pt x="174" y="917"/>
                    <a:pt x="166" y="909"/>
                    <a:pt x="150" y="893"/>
                  </a:cubicBezTo>
                  <a:cubicBezTo>
                    <a:pt x="150" y="885"/>
                    <a:pt x="142" y="877"/>
                    <a:pt x="134" y="877"/>
                  </a:cubicBezTo>
                  <a:cubicBezTo>
                    <a:pt x="103" y="830"/>
                    <a:pt x="110" y="814"/>
                    <a:pt x="126" y="806"/>
                  </a:cubicBezTo>
                  <a:cubicBezTo>
                    <a:pt x="134" y="798"/>
                    <a:pt x="126" y="774"/>
                    <a:pt x="126" y="759"/>
                  </a:cubicBezTo>
                  <a:cubicBezTo>
                    <a:pt x="118" y="751"/>
                    <a:pt x="118" y="743"/>
                    <a:pt x="118" y="735"/>
                  </a:cubicBezTo>
                  <a:cubicBezTo>
                    <a:pt x="118" y="727"/>
                    <a:pt x="118" y="688"/>
                    <a:pt x="150" y="672"/>
                  </a:cubicBezTo>
                  <a:cubicBezTo>
                    <a:pt x="166" y="664"/>
                    <a:pt x="166" y="648"/>
                    <a:pt x="158" y="624"/>
                  </a:cubicBezTo>
                  <a:cubicBezTo>
                    <a:pt x="150" y="616"/>
                    <a:pt x="150" y="601"/>
                    <a:pt x="150" y="593"/>
                  </a:cubicBezTo>
                  <a:cubicBezTo>
                    <a:pt x="150" y="585"/>
                    <a:pt x="150" y="569"/>
                    <a:pt x="150" y="569"/>
                  </a:cubicBezTo>
                  <a:cubicBezTo>
                    <a:pt x="158" y="561"/>
                    <a:pt x="174" y="561"/>
                    <a:pt x="181" y="561"/>
                  </a:cubicBezTo>
                  <a:cubicBezTo>
                    <a:pt x="190" y="561"/>
                    <a:pt x="190" y="561"/>
                    <a:pt x="190" y="561"/>
                  </a:cubicBezTo>
                  <a:cubicBezTo>
                    <a:pt x="205" y="561"/>
                    <a:pt x="205" y="553"/>
                    <a:pt x="213" y="545"/>
                  </a:cubicBezTo>
                  <a:lnTo>
                    <a:pt x="213" y="537"/>
                  </a:lnTo>
                  <a:cubicBezTo>
                    <a:pt x="205" y="529"/>
                    <a:pt x="205" y="521"/>
                    <a:pt x="205" y="521"/>
                  </a:cubicBezTo>
                  <a:cubicBezTo>
                    <a:pt x="205" y="514"/>
                    <a:pt x="205" y="506"/>
                    <a:pt x="213" y="498"/>
                  </a:cubicBezTo>
                  <a:cubicBezTo>
                    <a:pt x="221" y="490"/>
                    <a:pt x="221" y="490"/>
                    <a:pt x="213" y="474"/>
                  </a:cubicBezTo>
                  <a:cubicBezTo>
                    <a:pt x="213" y="466"/>
                    <a:pt x="213" y="466"/>
                    <a:pt x="213" y="458"/>
                  </a:cubicBezTo>
                  <a:cubicBezTo>
                    <a:pt x="205" y="419"/>
                    <a:pt x="276" y="395"/>
                    <a:pt x="284" y="395"/>
                  </a:cubicBezTo>
                  <a:cubicBezTo>
                    <a:pt x="316" y="387"/>
                    <a:pt x="316" y="371"/>
                    <a:pt x="316" y="348"/>
                  </a:cubicBezTo>
                  <a:cubicBezTo>
                    <a:pt x="316" y="316"/>
                    <a:pt x="316" y="284"/>
                    <a:pt x="340" y="276"/>
                  </a:cubicBezTo>
                  <a:cubicBezTo>
                    <a:pt x="355" y="261"/>
                    <a:pt x="355" y="221"/>
                    <a:pt x="363" y="189"/>
                  </a:cubicBezTo>
                  <a:cubicBezTo>
                    <a:pt x="363" y="182"/>
                    <a:pt x="363" y="174"/>
                    <a:pt x="363" y="174"/>
                  </a:cubicBezTo>
                  <a:cubicBezTo>
                    <a:pt x="363" y="142"/>
                    <a:pt x="387" y="134"/>
                    <a:pt x="403" y="134"/>
                  </a:cubicBezTo>
                  <a:cubicBezTo>
                    <a:pt x="403" y="134"/>
                    <a:pt x="403" y="134"/>
                    <a:pt x="411" y="134"/>
                  </a:cubicBezTo>
                  <a:cubicBezTo>
                    <a:pt x="411" y="134"/>
                    <a:pt x="411" y="134"/>
                    <a:pt x="419" y="134"/>
                  </a:cubicBezTo>
                  <a:cubicBezTo>
                    <a:pt x="427" y="134"/>
                    <a:pt x="427" y="134"/>
                    <a:pt x="427" y="110"/>
                  </a:cubicBezTo>
                  <a:cubicBezTo>
                    <a:pt x="427" y="71"/>
                    <a:pt x="450" y="63"/>
                    <a:pt x="450" y="63"/>
                  </a:cubicBezTo>
                  <a:cubicBezTo>
                    <a:pt x="450" y="55"/>
                    <a:pt x="450" y="55"/>
                    <a:pt x="450" y="55"/>
                  </a:cubicBezTo>
                  <a:cubicBezTo>
                    <a:pt x="640" y="47"/>
                    <a:pt x="909" y="31"/>
                    <a:pt x="1233" y="0"/>
                  </a:cubicBezTo>
                  <a:lnTo>
                    <a:pt x="1233" y="0"/>
                  </a:lnTo>
                  <a:lnTo>
                    <a:pt x="1233" y="0"/>
                  </a:lnTo>
                  <a:cubicBezTo>
                    <a:pt x="1241" y="15"/>
                    <a:pt x="1249" y="31"/>
                    <a:pt x="1257" y="31"/>
                  </a:cubicBezTo>
                  <a:cubicBezTo>
                    <a:pt x="1288" y="55"/>
                    <a:pt x="1280" y="71"/>
                    <a:pt x="1280" y="79"/>
                  </a:cubicBezTo>
                  <a:lnTo>
                    <a:pt x="1280" y="87"/>
                  </a:lnTo>
                  <a:cubicBezTo>
                    <a:pt x="1280" y="102"/>
                    <a:pt x="1265" y="1525"/>
                    <a:pt x="1265" y="1541"/>
                  </a:cubicBezTo>
                  <a:cubicBezTo>
                    <a:pt x="1344" y="2213"/>
                    <a:pt x="1344" y="2213"/>
                    <a:pt x="1344" y="2213"/>
                  </a:cubicBezTo>
                  <a:lnTo>
                    <a:pt x="1344" y="2213"/>
                  </a:lnTo>
                  <a:cubicBezTo>
                    <a:pt x="1344" y="2213"/>
                    <a:pt x="1336" y="2213"/>
                    <a:pt x="1336" y="2221"/>
                  </a:cubicBezTo>
                  <a:cubicBezTo>
                    <a:pt x="1328" y="2221"/>
                    <a:pt x="1320" y="2229"/>
                    <a:pt x="1312" y="2229"/>
                  </a:cubicBezTo>
                  <a:cubicBezTo>
                    <a:pt x="1312" y="2229"/>
                    <a:pt x="1304" y="2221"/>
                    <a:pt x="1296" y="2221"/>
                  </a:cubicBezTo>
                  <a:cubicBezTo>
                    <a:pt x="1288" y="2213"/>
                    <a:pt x="1288" y="2213"/>
                    <a:pt x="1280" y="2213"/>
                  </a:cubicBezTo>
                  <a:cubicBezTo>
                    <a:pt x="1273" y="2213"/>
                    <a:pt x="1273" y="2213"/>
                    <a:pt x="1265" y="2213"/>
                  </a:cubicBezTo>
                  <a:cubicBezTo>
                    <a:pt x="1257" y="2221"/>
                    <a:pt x="1249" y="2229"/>
                    <a:pt x="1233" y="2229"/>
                  </a:cubicBezTo>
                  <a:cubicBezTo>
                    <a:pt x="1209" y="2229"/>
                    <a:pt x="1178" y="2213"/>
                    <a:pt x="1154" y="2205"/>
                  </a:cubicBezTo>
                  <a:lnTo>
                    <a:pt x="1146" y="2205"/>
                  </a:lnTo>
                  <a:cubicBezTo>
                    <a:pt x="1122" y="2205"/>
                    <a:pt x="1107" y="2221"/>
                    <a:pt x="1091" y="2229"/>
                  </a:cubicBezTo>
                  <a:cubicBezTo>
                    <a:pt x="1083" y="2237"/>
                    <a:pt x="1075" y="2245"/>
                    <a:pt x="1067" y="2245"/>
                  </a:cubicBezTo>
                  <a:cubicBezTo>
                    <a:pt x="1051" y="2253"/>
                    <a:pt x="1043" y="2253"/>
                    <a:pt x="1035" y="2253"/>
                  </a:cubicBezTo>
                  <a:lnTo>
                    <a:pt x="1027" y="2253"/>
                  </a:lnTo>
                  <a:cubicBezTo>
                    <a:pt x="1012" y="2253"/>
                    <a:pt x="1004" y="2253"/>
                    <a:pt x="988" y="2261"/>
                  </a:cubicBezTo>
                  <a:cubicBezTo>
                    <a:pt x="980" y="2276"/>
                    <a:pt x="972" y="2284"/>
                    <a:pt x="964" y="2292"/>
                  </a:cubicBezTo>
                  <a:cubicBezTo>
                    <a:pt x="956" y="2300"/>
                    <a:pt x="948" y="2316"/>
                    <a:pt x="933" y="2324"/>
                  </a:cubicBezTo>
                  <a:cubicBezTo>
                    <a:pt x="925" y="2332"/>
                    <a:pt x="917" y="2340"/>
                    <a:pt x="917" y="2340"/>
                  </a:cubicBezTo>
                  <a:lnTo>
                    <a:pt x="909" y="2348"/>
                  </a:lnTo>
                  <a:close/>
                  <a:moveTo>
                    <a:pt x="774" y="1960"/>
                  </a:moveTo>
                  <a:lnTo>
                    <a:pt x="774" y="1960"/>
                  </a:lnTo>
                  <a:lnTo>
                    <a:pt x="774" y="1960"/>
                  </a:lnTo>
                  <a:cubicBezTo>
                    <a:pt x="774" y="1960"/>
                    <a:pt x="798" y="1968"/>
                    <a:pt x="798" y="1984"/>
                  </a:cubicBezTo>
                  <a:lnTo>
                    <a:pt x="798" y="1992"/>
                  </a:lnTo>
                  <a:cubicBezTo>
                    <a:pt x="790" y="2000"/>
                    <a:pt x="790" y="2000"/>
                    <a:pt x="790" y="2000"/>
                  </a:cubicBezTo>
                  <a:cubicBezTo>
                    <a:pt x="774" y="2016"/>
                    <a:pt x="719" y="2063"/>
                    <a:pt x="759" y="2118"/>
                  </a:cubicBezTo>
                  <a:cubicBezTo>
                    <a:pt x="782" y="2142"/>
                    <a:pt x="790" y="2158"/>
                    <a:pt x="806" y="2166"/>
                  </a:cubicBezTo>
                  <a:cubicBezTo>
                    <a:pt x="822" y="2174"/>
                    <a:pt x="830" y="2189"/>
                    <a:pt x="838" y="2205"/>
                  </a:cubicBezTo>
                  <a:cubicBezTo>
                    <a:pt x="846" y="2237"/>
                    <a:pt x="885" y="2292"/>
                    <a:pt x="901" y="2316"/>
                  </a:cubicBezTo>
                  <a:cubicBezTo>
                    <a:pt x="909" y="2324"/>
                    <a:pt x="909" y="2332"/>
                    <a:pt x="917" y="2332"/>
                  </a:cubicBezTo>
                  <a:cubicBezTo>
                    <a:pt x="917" y="2332"/>
                    <a:pt x="925" y="2332"/>
                    <a:pt x="933" y="2324"/>
                  </a:cubicBezTo>
                  <a:cubicBezTo>
                    <a:pt x="940" y="2308"/>
                    <a:pt x="948" y="2300"/>
                    <a:pt x="956" y="2292"/>
                  </a:cubicBezTo>
                  <a:cubicBezTo>
                    <a:pt x="964" y="2276"/>
                    <a:pt x="972" y="2269"/>
                    <a:pt x="988" y="2261"/>
                  </a:cubicBezTo>
                  <a:cubicBezTo>
                    <a:pt x="996" y="2245"/>
                    <a:pt x="1012" y="2245"/>
                    <a:pt x="1020" y="2245"/>
                  </a:cubicBezTo>
                  <a:lnTo>
                    <a:pt x="1027" y="2245"/>
                  </a:lnTo>
                  <a:lnTo>
                    <a:pt x="1035" y="2245"/>
                  </a:lnTo>
                  <a:cubicBezTo>
                    <a:pt x="1043" y="2245"/>
                    <a:pt x="1051" y="2245"/>
                    <a:pt x="1059" y="2245"/>
                  </a:cubicBezTo>
                  <a:cubicBezTo>
                    <a:pt x="1067" y="2237"/>
                    <a:pt x="1075" y="2229"/>
                    <a:pt x="1083" y="2229"/>
                  </a:cubicBezTo>
                  <a:cubicBezTo>
                    <a:pt x="1098" y="2213"/>
                    <a:pt x="1122" y="2197"/>
                    <a:pt x="1146" y="2197"/>
                  </a:cubicBezTo>
                  <a:cubicBezTo>
                    <a:pt x="1146" y="2197"/>
                    <a:pt x="1154" y="2197"/>
                    <a:pt x="1162" y="2197"/>
                  </a:cubicBezTo>
                  <a:cubicBezTo>
                    <a:pt x="1186" y="2205"/>
                    <a:pt x="1209" y="2221"/>
                    <a:pt x="1233" y="2221"/>
                  </a:cubicBezTo>
                  <a:cubicBezTo>
                    <a:pt x="1249" y="2221"/>
                    <a:pt x="1257" y="2213"/>
                    <a:pt x="1265" y="2213"/>
                  </a:cubicBezTo>
                  <a:cubicBezTo>
                    <a:pt x="1273" y="2205"/>
                    <a:pt x="1273" y="2205"/>
                    <a:pt x="1280" y="2205"/>
                  </a:cubicBezTo>
                  <a:cubicBezTo>
                    <a:pt x="1288" y="2205"/>
                    <a:pt x="1296" y="2213"/>
                    <a:pt x="1296" y="2213"/>
                  </a:cubicBezTo>
                  <a:cubicBezTo>
                    <a:pt x="1304" y="2213"/>
                    <a:pt x="1312" y="2221"/>
                    <a:pt x="1312" y="2221"/>
                  </a:cubicBezTo>
                  <a:cubicBezTo>
                    <a:pt x="1320" y="2221"/>
                    <a:pt x="1320" y="2221"/>
                    <a:pt x="1328" y="2213"/>
                  </a:cubicBezTo>
                  <a:lnTo>
                    <a:pt x="1336" y="2205"/>
                  </a:lnTo>
                  <a:cubicBezTo>
                    <a:pt x="1257" y="1541"/>
                    <a:pt x="1257" y="1541"/>
                    <a:pt x="1257" y="1541"/>
                  </a:cubicBezTo>
                  <a:cubicBezTo>
                    <a:pt x="1257" y="1525"/>
                    <a:pt x="1273" y="102"/>
                    <a:pt x="1273" y="87"/>
                  </a:cubicBezTo>
                  <a:lnTo>
                    <a:pt x="1273" y="79"/>
                  </a:lnTo>
                  <a:cubicBezTo>
                    <a:pt x="1273" y="63"/>
                    <a:pt x="1280" y="55"/>
                    <a:pt x="1257" y="39"/>
                  </a:cubicBezTo>
                  <a:cubicBezTo>
                    <a:pt x="1249" y="31"/>
                    <a:pt x="1241" y="24"/>
                    <a:pt x="1233" y="8"/>
                  </a:cubicBezTo>
                  <a:cubicBezTo>
                    <a:pt x="909" y="39"/>
                    <a:pt x="648" y="55"/>
                    <a:pt x="450" y="63"/>
                  </a:cubicBezTo>
                  <a:cubicBezTo>
                    <a:pt x="450" y="71"/>
                    <a:pt x="434" y="79"/>
                    <a:pt x="434" y="110"/>
                  </a:cubicBezTo>
                  <a:cubicBezTo>
                    <a:pt x="434" y="134"/>
                    <a:pt x="434" y="142"/>
                    <a:pt x="419" y="142"/>
                  </a:cubicBezTo>
                  <a:cubicBezTo>
                    <a:pt x="411" y="142"/>
                    <a:pt x="411" y="142"/>
                    <a:pt x="411" y="142"/>
                  </a:cubicBezTo>
                  <a:lnTo>
                    <a:pt x="403" y="142"/>
                  </a:lnTo>
                  <a:cubicBezTo>
                    <a:pt x="387" y="142"/>
                    <a:pt x="371" y="142"/>
                    <a:pt x="371" y="174"/>
                  </a:cubicBezTo>
                  <a:cubicBezTo>
                    <a:pt x="371" y="174"/>
                    <a:pt x="371" y="182"/>
                    <a:pt x="371" y="189"/>
                  </a:cubicBezTo>
                  <a:cubicBezTo>
                    <a:pt x="363" y="221"/>
                    <a:pt x="355" y="268"/>
                    <a:pt x="340" y="276"/>
                  </a:cubicBezTo>
                  <a:cubicBezTo>
                    <a:pt x="324" y="292"/>
                    <a:pt x="324" y="316"/>
                    <a:pt x="324" y="348"/>
                  </a:cubicBezTo>
                  <a:cubicBezTo>
                    <a:pt x="324" y="371"/>
                    <a:pt x="316" y="395"/>
                    <a:pt x="284" y="403"/>
                  </a:cubicBezTo>
                  <a:cubicBezTo>
                    <a:pt x="261" y="411"/>
                    <a:pt x="213" y="426"/>
                    <a:pt x="221" y="450"/>
                  </a:cubicBezTo>
                  <a:cubicBezTo>
                    <a:pt x="221" y="458"/>
                    <a:pt x="221" y="466"/>
                    <a:pt x="221" y="474"/>
                  </a:cubicBezTo>
                  <a:cubicBezTo>
                    <a:pt x="229" y="482"/>
                    <a:pt x="229" y="490"/>
                    <a:pt x="221" y="506"/>
                  </a:cubicBezTo>
                  <a:cubicBezTo>
                    <a:pt x="213" y="506"/>
                    <a:pt x="213" y="514"/>
                    <a:pt x="213" y="521"/>
                  </a:cubicBezTo>
                  <a:lnTo>
                    <a:pt x="213" y="529"/>
                  </a:lnTo>
                  <a:cubicBezTo>
                    <a:pt x="221" y="537"/>
                    <a:pt x="221" y="545"/>
                    <a:pt x="221" y="553"/>
                  </a:cubicBezTo>
                  <a:cubicBezTo>
                    <a:pt x="213" y="561"/>
                    <a:pt x="205" y="569"/>
                    <a:pt x="190" y="569"/>
                  </a:cubicBezTo>
                  <a:cubicBezTo>
                    <a:pt x="181" y="569"/>
                    <a:pt x="181" y="569"/>
                    <a:pt x="181" y="569"/>
                  </a:cubicBezTo>
                  <a:cubicBezTo>
                    <a:pt x="174" y="569"/>
                    <a:pt x="166" y="569"/>
                    <a:pt x="158" y="569"/>
                  </a:cubicBezTo>
                  <a:cubicBezTo>
                    <a:pt x="158" y="577"/>
                    <a:pt x="150" y="585"/>
                    <a:pt x="158" y="593"/>
                  </a:cubicBezTo>
                  <a:cubicBezTo>
                    <a:pt x="158" y="601"/>
                    <a:pt x="158" y="608"/>
                    <a:pt x="166" y="616"/>
                  </a:cubicBezTo>
                  <a:cubicBezTo>
                    <a:pt x="174" y="640"/>
                    <a:pt x="174" y="664"/>
                    <a:pt x="158" y="679"/>
                  </a:cubicBezTo>
                  <a:cubicBezTo>
                    <a:pt x="134" y="688"/>
                    <a:pt x="126" y="711"/>
                    <a:pt x="126" y="735"/>
                  </a:cubicBezTo>
                  <a:cubicBezTo>
                    <a:pt x="126" y="743"/>
                    <a:pt x="126" y="751"/>
                    <a:pt x="134" y="759"/>
                  </a:cubicBezTo>
                  <a:cubicBezTo>
                    <a:pt x="134" y="774"/>
                    <a:pt x="142" y="798"/>
                    <a:pt x="126" y="806"/>
                  </a:cubicBezTo>
                  <a:cubicBezTo>
                    <a:pt x="110" y="822"/>
                    <a:pt x="126" y="853"/>
                    <a:pt x="142" y="869"/>
                  </a:cubicBezTo>
                  <a:cubicBezTo>
                    <a:pt x="150" y="877"/>
                    <a:pt x="150" y="885"/>
                    <a:pt x="158" y="885"/>
                  </a:cubicBezTo>
                  <a:cubicBezTo>
                    <a:pt x="174" y="901"/>
                    <a:pt x="181" y="917"/>
                    <a:pt x="174" y="932"/>
                  </a:cubicBezTo>
                  <a:cubicBezTo>
                    <a:pt x="174" y="941"/>
                    <a:pt x="166" y="948"/>
                    <a:pt x="166" y="948"/>
                  </a:cubicBezTo>
                  <a:cubicBezTo>
                    <a:pt x="158" y="964"/>
                    <a:pt x="158" y="972"/>
                    <a:pt x="166" y="988"/>
                  </a:cubicBezTo>
                  <a:cubicBezTo>
                    <a:pt x="166" y="996"/>
                    <a:pt x="166" y="1004"/>
                    <a:pt x="166" y="1012"/>
                  </a:cubicBezTo>
                  <a:cubicBezTo>
                    <a:pt x="158" y="1012"/>
                    <a:pt x="150" y="1019"/>
                    <a:pt x="158" y="1043"/>
                  </a:cubicBezTo>
                  <a:cubicBezTo>
                    <a:pt x="166" y="1075"/>
                    <a:pt x="174" y="1083"/>
                    <a:pt x="181" y="1091"/>
                  </a:cubicBezTo>
                  <a:cubicBezTo>
                    <a:pt x="181" y="1099"/>
                    <a:pt x="190" y="1099"/>
                    <a:pt x="190" y="1106"/>
                  </a:cubicBezTo>
                  <a:cubicBezTo>
                    <a:pt x="190" y="1114"/>
                    <a:pt x="181" y="1130"/>
                    <a:pt x="174" y="1146"/>
                  </a:cubicBezTo>
                  <a:cubicBezTo>
                    <a:pt x="166" y="1154"/>
                    <a:pt x="166" y="1170"/>
                    <a:pt x="166" y="1178"/>
                  </a:cubicBezTo>
                  <a:cubicBezTo>
                    <a:pt x="174" y="1185"/>
                    <a:pt x="174" y="1193"/>
                    <a:pt x="174" y="1209"/>
                  </a:cubicBezTo>
                  <a:cubicBezTo>
                    <a:pt x="174" y="1241"/>
                    <a:pt x="181" y="1257"/>
                    <a:pt x="205" y="1257"/>
                  </a:cubicBezTo>
                  <a:lnTo>
                    <a:pt x="205" y="1257"/>
                  </a:lnTo>
                  <a:lnTo>
                    <a:pt x="205" y="1257"/>
                  </a:lnTo>
                  <a:cubicBezTo>
                    <a:pt x="205" y="1257"/>
                    <a:pt x="221" y="1272"/>
                    <a:pt x="213" y="1296"/>
                  </a:cubicBezTo>
                  <a:cubicBezTo>
                    <a:pt x="213" y="1304"/>
                    <a:pt x="213" y="1312"/>
                    <a:pt x="213" y="1312"/>
                  </a:cubicBezTo>
                  <a:cubicBezTo>
                    <a:pt x="205" y="1320"/>
                    <a:pt x="205" y="1320"/>
                    <a:pt x="205" y="1320"/>
                  </a:cubicBezTo>
                  <a:cubicBezTo>
                    <a:pt x="205" y="1328"/>
                    <a:pt x="221" y="1336"/>
                    <a:pt x="229" y="1336"/>
                  </a:cubicBezTo>
                  <a:cubicBezTo>
                    <a:pt x="237" y="1343"/>
                    <a:pt x="268" y="1359"/>
                    <a:pt x="268" y="1375"/>
                  </a:cubicBezTo>
                  <a:cubicBezTo>
                    <a:pt x="268" y="1375"/>
                    <a:pt x="268" y="1383"/>
                    <a:pt x="261" y="1383"/>
                  </a:cubicBezTo>
                  <a:cubicBezTo>
                    <a:pt x="253" y="1383"/>
                    <a:pt x="245" y="1383"/>
                    <a:pt x="237" y="1391"/>
                  </a:cubicBezTo>
                  <a:cubicBezTo>
                    <a:pt x="213" y="1391"/>
                    <a:pt x="166" y="1407"/>
                    <a:pt x="158" y="1415"/>
                  </a:cubicBezTo>
                  <a:cubicBezTo>
                    <a:pt x="158" y="1415"/>
                    <a:pt x="166" y="1423"/>
                    <a:pt x="174" y="1423"/>
                  </a:cubicBezTo>
                  <a:cubicBezTo>
                    <a:pt x="181" y="1431"/>
                    <a:pt x="197" y="1438"/>
                    <a:pt x="205" y="1438"/>
                  </a:cubicBezTo>
                  <a:cubicBezTo>
                    <a:pt x="221" y="1446"/>
                    <a:pt x="229" y="1446"/>
                    <a:pt x="229" y="1470"/>
                  </a:cubicBezTo>
                  <a:cubicBezTo>
                    <a:pt x="221" y="1494"/>
                    <a:pt x="190" y="1557"/>
                    <a:pt x="174" y="1565"/>
                  </a:cubicBezTo>
                  <a:cubicBezTo>
                    <a:pt x="166" y="1573"/>
                    <a:pt x="166" y="1573"/>
                    <a:pt x="158" y="1573"/>
                  </a:cubicBezTo>
                  <a:cubicBezTo>
                    <a:pt x="150" y="1573"/>
                    <a:pt x="142" y="1581"/>
                    <a:pt x="142" y="1596"/>
                  </a:cubicBezTo>
                  <a:cubicBezTo>
                    <a:pt x="150" y="1636"/>
                    <a:pt x="142" y="1644"/>
                    <a:pt x="134" y="1644"/>
                  </a:cubicBezTo>
                  <a:lnTo>
                    <a:pt x="126" y="1644"/>
                  </a:lnTo>
                  <a:cubicBezTo>
                    <a:pt x="118" y="1644"/>
                    <a:pt x="110" y="1644"/>
                    <a:pt x="103" y="1652"/>
                  </a:cubicBezTo>
                  <a:cubicBezTo>
                    <a:pt x="103" y="1652"/>
                    <a:pt x="103" y="1652"/>
                    <a:pt x="103" y="1660"/>
                  </a:cubicBezTo>
                  <a:cubicBezTo>
                    <a:pt x="103" y="1668"/>
                    <a:pt x="110" y="1676"/>
                    <a:pt x="110" y="1676"/>
                  </a:cubicBezTo>
                  <a:cubicBezTo>
                    <a:pt x="110" y="1691"/>
                    <a:pt x="118" y="1699"/>
                    <a:pt x="103" y="1707"/>
                  </a:cubicBezTo>
                  <a:lnTo>
                    <a:pt x="95" y="1707"/>
                  </a:lnTo>
                  <a:cubicBezTo>
                    <a:pt x="79" y="1707"/>
                    <a:pt x="63" y="1715"/>
                    <a:pt x="63" y="1723"/>
                  </a:cubicBezTo>
                  <a:cubicBezTo>
                    <a:pt x="63" y="1731"/>
                    <a:pt x="63" y="1739"/>
                    <a:pt x="63" y="1747"/>
                  </a:cubicBezTo>
                  <a:cubicBezTo>
                    <a:pt x="63" y="1771"/>
                    <a:pt x="71" y="1786"/>
                    <a:pt x="55" y="1794"/>
                  </a:cubicBezTo>
                  <a:cubicBezTo>
                    <a:pt x="55" y="1794"/>
                    <a:pt x="47" y="1794"/>
                    <a:pt x="47" y="1802"/>
                  </a:cubicBezTo>
                  <a:cubicBezTo>
                    <a:pt x="39" y="1802"/>
                    <a:pt x="39" y="1810"/>
                    <a:pt x="47" y="1818"/>
                  </a:cubicBezTo>
                  <a:cubicBezTo>
                    <a:pt x="55" y="1834"/>
                    <a:pt x="55" y="1865"/>
                    <a:pt x="47" y="1881"/>
                  </a:cubicBezTo>
                  <a:cubicBezTo>
                    <a:pt x="47" y="1889"/>
                    <a:pt x="39" y="1889"/>
                    <a:pt x="39" y="1897"/>
                  </a:cubicBezTo>
                  <a:cubicBezTo>
                    <a:pt x="31" y="1897"/>
                    <a:pt x="15" y="1905"/>
                    <a:pt x="15" y="1913"/>
                  </a:cubicBezTo>
                  <a:cubicBezTo>
                    <a:pt x="8" y="1921"/>
                    <a:pt x="15" y="1921"/>
                    <a:pt x="15" y="1929"/>
                  </a:cubicBezTo>
                  <a:cubicBezTo>
                    <a:pt x="31" y="1952"/>
                    <a:pt x="47" y="1976"/>
                    <a:pt x="31" y="1984"/>
                  </a:cubicBezTo>
                  <a:lnTo>
                    <a:pt x="31" y="1984"/>
                  </a:lnTo>
                  <a:cubicBezTo>
                    <a:pt x="31" y="1992"/>
                    <a:pt x="23" y="1992"/>
                    <a:pt x="23" y="2000"/>
                  </a:cubicBezTo>
                  <a:cubicBezTo>
                    <a:pt x="23" y="2000"/>
                    <a:pt x="31" y="2000"/>
                    <a:pt x="39" y="2000"/>
                  </a:cubicBezTo>
                  <a:cubicBezTo>
                    <a:pt x="39" y="2000"/>
                    <a:pt x="39" y="2000"/>
                    <a:pt x="47" y="2000"/>
                  </a:cubicBezTo>
                  <a:cubicBezTo>
                    <a:pt x="118" y="2000"/>
                    <a:pt x="767" y="1960"/>
                    <a:pt x="767" y="1960"/>
                  </a:cubicBezTo>
                  <a:lnTo>
                    <a:pt x="774" y="1960"/>
                  </a:ln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12" name="Freeform 407"/>
            <p:cNvSpPr>
              <a:spLocks noChangeArrowheads="1"/>
            </p:cNvSpPr>
            <p:nvPr/>
          </p:nvSpPr>
          <p:spPr bwMode="auto">
            <a:xfrm>
              <a:off x="14945848" y="6857187"/>
              <a:ext cx="997301" cy="770010"/>
            </a:xfrm>
            <a:custGeom>
              <a:avLst/>
              <a:gdLst>
                <a:gd name="T0" fmla="*/ 1407 w 1898"/>
                <a:gd name="T1" fmla="*/ 79 h 1463"/>
                <a:gd name="T2" fmla="*/ 1407 w 1898"/>
                <a:gd name="T3" fmla="*/ 79 h 1463"/>
                <a:gd name="T4" fmla="*/ 964 w 1898"/>
                <a:gd name="T5" fmla="*/ 158 h 1463"/>
                <a:gd name="T6" fmla="*/ 925 w 1898"/>
                <a:gd name="T7" fmla="*/ 63 h 1463"/>
                <a:gd name="T8" fmla="*/ 854 w 1898"/>
                <a:gd name="T9" fmla="*/ 47 h 1463"/>
                <a:gd name="T10" fmla="*/ 830 w 1898"/>
                <a:gd name="T11" fmla="*/ 16 h 1463"/>
                <a:gd name="T12" fmla="*/ 411 w 1898"/>
                <a:gd name="T13" fmla="*/ 55 h 1463"/>
                <a:gd name="T14" fmla="*/ 181 w 1898"/>
                <a:gd name="T15" fmla="*/ 166 h 1463"/>
                <a:gd name="T16" fmla="*/ 79 w 1898"/>
                <a:gd name="T17" fmla="*/ 221 h 1463"/>
                <a:gd name="T18" fmla="*/ 79 w 1898"/>
                <a:gd name="T19" fmla="*/ 237 h 1463"/>
                <a:gd name="T20" fmla="*/ 15 w 1898"/>
                <a:gd name="T21" fmla="*/ 308 h 1463"/>
                <a:gd name="T22" fmla="*/ 23 w 1898"/>
                <a:gd name="T23" fmla="*/ 387 h 1463"/>
                <a:gd name="T24" fmla="*/ 110 w 1898"/>
                <a:gd name="T25" fmla="*/ 458 h 1463"/>
                <a:gd name="T26" fmla="*/ 174 w 1898"/>
                <a:gd name="T27" fmla="*/ 458 h 1463"/>
                <a:gd name="T28" fmla="*/ 237 w 1898"/>
                <a:gd name="T29" fmla="*/ 537 h 1463"/>
                <a:gd name="T30" fmla="*/ 371 w 1898"/>
                <a:gd name="T31" fmla="*/ 688 h 1463"/>
                <a:gd name="T32" fmla="*/ 466 w 1898"/>
                <a:gd name="T33" fmla="*/ 759 h 1463"/>
                <a:gd name="T34" fmla="*/ 553 w 1898"/>
                <a:gd name="T35" fmla="*/ 822 h 1463"/>
                <a:gd name="T36" fmla="*/ 632 w 1898"/>
                <a:gd name="T37" fmla="*/ 869 h 1463"/>
                <a:gd name="T38" fmla="*/ 703 w 1898"/>
                <a:gd name="T39" fmla="*/ 964 h 1463"/>
                <a:gd name="T40" fmla="*/ 806 w 1898"/>
                <a:gd name="T41" fmla="*/ 1043 h 1463"/>
                <a:gd name="T42" fmla="*/ 885 w 1898"/>
                <a:gd name="T43" fmla="*/ 1146 h 1463"/>
                <a:gd name="T44" fmla="*/ 901 w 1898"/>
                <a:gd name="T45" fmla="*/ 1225 h 1463"/>
                <a:gd name="T46" fmla="*/ 964 w 1898"/>
                <a:gd name="T47" fmla="*/ 1273 h 1463"/>
                <a:gd name="T48" fmla="*/ 1027 w 1898"/>
                <a:gd name="T49" fmla="*/ 1352 h 1463"/>
                <a:gd name="T50" fmla="*/ 1035 w 1898"/>
                <a:gd name="T51" fmla="*/ 1439 h 1463"/>
                <a:gd name="T52" fmla="*/ 1162 w 1898"/>
                <a:gd name="T53" fmla="*/ 1462 h 1463"/>
                <a:gd name="T54" fmla="*/ 1162 w 1898"/>
                <a:gd name="T55" fmla="*/ 1454 h 1463"/>
                <a:gd name="T56" fmla="*/ 1185 w 1898"/>
                <a:gd name="T57" fmla="*/ 1415 h 1463"/>
                <a:gd name="T58" fmla="*/ 1225 w 1898"/>
                <a:gd name="T59" fmla="*/ 1383 h 1463"/>
                <a:gd name="T60" fmla="*/ 1201 w 1898"/>
                <a:gd name="T61" fmla="*/ 1352 h 1463"/>
                <a:gd name="T62" fmla="*/ 1185 w 1898"/>
                <a:gd name="T63" fmla="*/ 1312 h 1463"/>
                <a:gd name="T64" fmla="*/ 1233 w 1898"/>
                <a:gd name="T65" fmla="*/ 1320 h 1463"/>
                <a:gd name="T66" fmla="*/ 1265 w 1898"/>
                <a:gd name="T67" fmla="*/ 1336 h 1463"/>
                <a:gd name="T68" fmla="*/ 1304 w 1898"/>
                <a:gd name="T69" fmla="*/ 1280 h 1463"/>
                <a:gd name="T70" fmla="*/ 1280 w 1898"/>
                <a:gd name="T71" fmla="*/ 1249 h 1463"/>
                <a:gd name="T72" fmla="*/ 1241 w 1898"/>
                <a:gd name="T73" fmla="*/ 1233 h 1463"/>
                <a:gd name="T74" fmla="*/ 1288 w 1898"/>
                <a:gd name="T75" fmla="*/ 1209 h 1463"/>
                <a:gd name="T76" fmla="*/ 1328 w 1898"/>
                <a:gd name="T77" fmla="*/ 1209 h 1463"/>
                <a:gd name="T78" fmla="*/ 1423 w 1898"/>
                <a:gd name="T79" fmla="*/ 1154 h 1463"/>
                <a:gd name="T80" fmla="*/ 1486 w 1898"/>
                <a:gd name="T81" fmla="*/ 1122 h 1463"/>
                <a:gd name="T82" fmla="*/ 1494 w 1898"/>
                <a:gd name="T83" fmla="*/ 1067 h 1463"/>
                <a:gd name="T84" fmla="*/ 1518 w 1898"/>
                <a:gd name="T85" fmla="*/ 1051 h 1463"/>
                <a:gd name="T86" fmla="*/ 1549 w 1898"/>
                <a:gd name="T87" fmla="*/ 1035 h 1463"/>
                <a:gd name="T88" fmla="*/ 1597 w 1898"/>
                <a:gd name="T89" fmla="*/ 972 h 1463"/>
                <a:gd name="T90" fmla="*/ 1604 w 1898"/>
                <a:gd name="T91" fmla="*/ 917 h 1463"/>
                <a:gd name="T92" fmla="*/ 1660 w 1898"/>
                <a:gd name="T93" fmla="*/ 909 h 1463"/>
                <a:gd name="T94" fmla="*/ 1691 w 1898"/>
                <a:gd name="T95" fmla="*/ 853 h 1463"/>
                <a:gd name="T96" fmla="*/ 1699 w 1898"/>
                <a:gd name="T97" fmla="*/ 790 h 1463"/>
                <a:gd name="T98" fmla="*/ 1691 w 1898"/>
                <a:gd name="T99" fmla="*/ 767 h 1463"/>
                <a:gd name="T100" fmla="*/ 1715 w 1898"/>
                <a:gd name="T101" fmla="*/ 751 h 1463"/>
                <a:gd name="T102" fmla="*/ 1850 w 1898"/>
                <a:gd name="T103" fmla="*/ 490 h 1463"/>
                <a:gd name="T104" fmla="*/ 1897 w 1898"/>
                <a:gd name="T105" fmla="*/ 451 h 1463"/>
                <a:gd name="T106" fmla="*/ 1407 w 1898"/>
                <a:gd name="T107" fmla="*/ 79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8" h="1463">
                  <a:moveTo>
                    <a:pt x="1407" y="79"/>
                  </a:moveTo>
                  <a:lnTo>
                    <a:pt x="1407" y="79"/>
                  </a:lnTo>
                  <a:cubicBezTo>
                    <a:pt x="964" y="158"/>
                    <a:pt x="964" y="158"/>
                    <a:pt x="964" y="158"/>
                  </a:cubicBezTo>
                  <a:cubicBezTo>
                    <a:pt x="964" y="158"/>
                    <a:pt x="940" y="79"/>
                    <a:pt x="925" y="63"/>
                  </a:cubicBezTo>
                  <a:cubicBezTo>
                    <a:pt x="909" y="39"/>
                    <a:pt x="901" y="55"/>
                    <a:pt x="854" y="47"/>
                  </a:cubicBezTo>
                  <a:cubicBezTo>
                    <a:pt x="806" y="39"/>
                    <a:pt x="830" y="31"/>
                    <a:pt x="830" y="16"/>
                  </a:cubicBezTo>
                  <a:cubicBezTo>
                    <a:pt x="830" y="0"/>
                    <a:pt x="442" y="55"/>
                    <a:pt x="411" y="55"/>
                  </a:cubicBezTo>
                  <a:cubicBezTo>
                    <a:pt x="371" y="63"/>
                    <a:pt x="229" y="134"/>
                    <a:pt x="181" y="166"/>
                  </a:cubicBezTo>
                  <a:cubicBezTo>
                    <a:pt x="142" y="182"/>
                    <a:pt x="126" y="213"/>
                    <a:pt x="79" y="221"/>
                  </a:cubicBezTo>
                  <a:cubicBezTo>
                    <a:pt x="79" y="229"/>
                    <a:pt x="79" y="237"/>
                    <a:pt x="79" y="237"/>
                  </a:cubicBezTo>
                  <a:cubicBezTo>
                    <a:pt x="71" y="245"/>
                    <a:pt x="15" y="276"/>
                    <a:pt x="15" y="308"/>
                  </a:cubicBezTo>
                  <a:cubicBezTo>
                    <a:pt x="8" y="340"/>
                    <a:pt x="0" y="379"/>
                    <a:pt x="23" y="387"/>
                  </a:cubicBezTo>
                  <a:cubicBezTo>
                    <a:pt x="39" y="403"/>
                    <a:pt x="95" y="435"/>
                    <a:pt x="110" y="458"/>
                  </a:cubicBezTo>
                  <a:cubicBezTo>
                    <a:pt x="126" y="482"/>
                    <a:pt x="150" y="458"/>
                    <a:pt x="174" y="458"/>
                  </a:cubicBezTo>
                  <a:cubicBezTo>
                    <a:pt x="190" y="458"/>
                    <a:pt x="205" y="490"/>
                    <a:pt x="237" y="537"/>
                  </a:cubicBezTo>
                  <a:cubicBezTo>
                    <a:pt x="261" y="585"/>
                    <a:pt x="316" y="672"/>
                    <a:pt x="371" y="688"/>
                  </a:cubicBezTo>
                  <a:cubicBezTo>
                    <a:pt x="419" y="711"/>
                    <a:pt x="434" y="719"/>
                    <a:pt x="466" y="759"/>
                  </a:cubicBezTo>
                  <a:cubicBezTo>
                    <a:pt x="498" y="798"/>
                    <a:pt x="521" y="814"/>
                    <a:pt x="553" y="822"/>
                  </a:cubicBezTo>
                  <a:cubicBezTo>
                    <a:pt x="585" y="838"/>
                    <a:pt x="616" y="846"/>
                    <a:pt x="632" y="869"/>
                  </a:cubicBezTo>
                  <a:cubicBezTo>
                    <a:pt x="656" y="901"/>
                    <a:pt x="656" y="925"/>
                    <a:pt x="703" y="964"/>
                  </a:cubicBezTo>
                  <a:cubicBezTo>
                    <a:pt x="759" y="1012"/>
                    <a:pt x="774" y="1020"/>
                    <a:pt x="806" y="1043"/>
                  </a:cubicBezTo>
                  <a:cubicBezTo>
                    <a:pt x="838" y="1059"/>
                    <a:pt x="885" y="1122"/>
                    <a:pt x="885" y="1146"/>
                  </a:cubicBezTo>
                  <a:cubicBezTo>
                    <a:pt x="885" y="1170"/>
                    <a:pt x="877" y="1209"/>
                    <a:pt x="901" y="1225"/>
                  </a:cubicBezTo>
                  <a:cubicBezTo>
                    <a:pt x="925" y="1241"/>
                    <a:pt x="948" y="1241"/>
                    <a:pt x="964" y="1273"/>
                  </a:cubicBezTo>
                  <a:cubicBezTo>
                    <a:pt x="988" y="1296"/>
                    <a:pt x="1004" y="1344"/>
                    <a:pt x="1027" y="1352"/>
                  </a:cubicBezTo>
                  <a:cubicBezTo>
                    <a:pt x="1043" y="1359"/>
                    <a:pt x="996" y="1423"/>
                    <a:pt x="1035" y="1439"/>
                  </a:cubicBezTo>
                  <a:cubicBezTo>
                    <a:pt x="1059" y="1454"/>
                    <a:pt x="1138" y="1462"/>
                    <a:pt x="1162" y="1462"/>
                  </a:cubicBezTo>
                  <a:cubicBezTo>
                    <a:pt x="1162" y="1454"/>
                    <a:pt x="1162" y="1454"/>
                    <a:pt x="1162" y="1454"/>
                  </a:cubicBezTo>
                  <a:cubicBezTo>
                    <a:pt x="1162" y="1446"/>
                    <a:pt x="1162" y="1415"/>
                    <a:pt x="1185" y="1415"/>
                  </a:cubicBezTo>
                  <a:cubicBezTo>
                    <a:pt x="1201" y="1407"/>
                    <a:pt x="1233" y="1407"/>
                    <a:pt x="1225" y="1383"/>
                  </a:cubicBezTo>
                  <a:cubicBezTo>
                    <a:pt x="1217" y="1359"/>
                    <a:pt x="1217" y="1368"/>
                    <a:pt x="1201" y="1352"/>
                  </a:cubicBezTo>
                  <a:cubicBezTo>
                    <a:pt x="1185" y="1328"/>
                    <a:pt x="1154" y="1320"/>
                    <a:pt x="1185" y="1312"/>
                  </a:cubicBezTo>
                  <a:cubicBezTo>
                    <a:pt x="1217" y="1304"/>
                    <a:pt x="1217" y="1304"/>
                    <a:pt x="1233" y="1320"/>
                  </a:cubicBezTo>
                  <a:cubicBezTo>
                    <a:pt x="1249" y="1336"/>
                    <a:pt x="1233" y="1344"/>
                    <a:pt x="1265" y="1336"/>
                  </a:cubicBezTo>
                  <a:cubicBezTo>
                    <a:pt x="1288" y="1320"/>
                    <a:pt x="1304" y="1304"/>
                    <a:pt x="1304" y="1280"/>
                  </a:cubicBezTo>
                  <a:cubicBezTo>
                    <a:pt x="1304" y="1257"/>
                    <a:pt x="1312" y="1257"/>
                    <a:pt x="1280" y="1249"/>
                  </a:cubicBezTo>
                  <a:cubicBezTo>
                    <a:pt x="1257" y="1249"/>
                    <a:pt x="1241" y="1249"/>
                    <a:pt x="1241" y="1233"/>
                  </a:cubicBezTo>
                  <a:cubicBezTo>
                    <a:pt x="1241" y="1225"/>
                    <a:pt x="1265" y="1201"/>
                    <a:pt x="1288" y="1209"/>
                  </a:cubicBezTo>
                  <a:cubicBezTo>
                    <a:pt x="1312" y="1217"/>
                    <a:pt x="1312" y="1217"/>
                    <a:pt x="1328" y="1209"/>
                  </a:cubicBezTo>
                  <a:cubicBezTo>
                    <a:pt x="1351" y="1201"/>
                    <a:pt x="1391" y="1170"/>
                    <a:pt x="1423" y="1154"/>
                  </a:cubicBezTo>
                  <a:cubicBezTo>
                    <a:pt x="1454" y="1138"/>
                    <a:pt x="1478" y="1146"/>
                    <a:pt x="1486" y="1122"/>
                  </a:cubicBezTo>
                  <a:cubicBezTo>
                    <a:pt x="1494" y="1099"/>
                    <a:pt x="1478" y="1083"/>
                    <a:pt x="1494" y="1067"/>
                  </a:cubicBezTo>
                  <a:cubicBezTo>
                    <a:pt x="1502" y="1051"/>
                    <a:pt x="1494" y="1051"/>
                    <a:pt x="1518" y="1051"/>
                  </a:cubicBezTo>
                  <a:cubicBezTo>
                    <a:pt x="1541" y="1051"/>
                    <a:pt x="1541" y="1059"/>
                    <a:pt x="1549" y="1035"/>
                  </a:cubicBezTo>
                  <a:cubicBezTo>
                    <a:pt x="1549" y="1012"/>
                    <a:pt x="1597" y="996"/>
                    <a:pt x="1597" y="972"/>
                  </a:cubicBezTo>
                  <a:cubicBezTo>
                    <a:pt x="1597" y="948"/>
                    <a:pt x="1573" y="917"/>
                    <a:pt x="1604" y="917"/>
                  </a:cubicBezTo>
                  <a:cubicBezTo>
                    <a:pt x="1628" y="917"/>
                    <a:pt x="1644" y="941"/>
                    <a:pt x="1660" y="909"/>
                  </a:cubicBezTo>
                  <a:cubicBezTo>
                    <a:pt x="1676" y="877"/>
                    <a:pt x="1668" y="869"/>
                    <a:pt x="1691" y="853"/>
                  </a:cubicBezTo>
                  <a:cubicBezTo>
                    <a:pt x="1707" y="838"/>
                    <a:pt x="1715" y="806"/>
                    <a:pt x="1699" y="790"/>
                  </a:cubicBezTo>
                  <a:cubicBezTo>
                    <a:pt x="1691" y="775"/>
                    <a:pt x="1676" y="767"/>
                    <a:pt x="1691" y="767"/>
                  </a:cubicBezTo>
                  <a:cubicBezTo>
                    <a:pt x="1707" y="767"/>
                    <a:pt x="1723" y="782"/>
                    <a:pt x="1715" y="751"/>
                  </a:cubicBezTo>
                  <a:cubicBezTo>
                    <a:pt x="1715" y="719"/>
                    <a:pt x="1826" y="490"/>
                    <a:pt x="1850" y="490"/>
                  </a:cubicBezTo>
                  <a:cubicBezTo>
                    <a:pt x="1873" y="482"/>
                    <a:pt x="1873" y="466"/>
                    <a:pt x="1897" y="451"/>
                  </a:cubicBezTo>
                  <a:lnTo>
                    <a:pt x="1407" y="79"/>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13" name="Freeform 408"/>
            <p:cNvSpPr>
              <a:spLocks noChangeArrowheads="1"/>
            </p:cNvSpPr>
            <p:nvPr/>
          </p:nvSpPr>
          <p:spPr bwMode="auto">
            <a:xfrm>
              <a:off x="14945848" y="6861826"/>
              <a:ext cx="1001940" cy="765371"/>
            </a:xfrm>
            <a:custGeom>
              <a:avLst/>
              <a:gdLst>
                <a:gd name="T0" fmla="*/ 1020 w 1906"/>
                <a:gd name="T1" fmla="*/ 1375 h 1455"/>
                <a:gd name="T2" fmla="*/ 925 w 1906"/>
                <a:gd name="T3" fmla="*/ 1233 h 1455"/>
                <a:gd name="T4" fmla="*/ 806 w 1906"/>
                <a:gd name="T5" fmla="*/ 1035 h 1455"/>
                <a:gd name="T6" fmla="*/ 632 w 1906"/>
                <a:gd name="T7" fmla="*/ 861 h 1455"/>
                <a:gd name="T8" fmla="*/ 229 w 1906"/>
                <a:gd name="T9" fmla="*/ 529 h 1455"/>
                <a:gd name="T10" fmla="*/ 126 w 1906"/>
                <a:gd name="T11" fmla="*/ 458 h 1455"/>
                <a:gd name="T12" fmla="*/ 8 w 1906"/>
                <a:gd name="T13" fmla="*/ 308 h 1455"/>
                <a:gd name="T14" fmla="*/ 79 w 1906"/>
                <a:gd name="T15" fmla="*/ 213 h 1455"/>
                <a:gd name="T16" fmla="*/ 181 w 1906"/>
                <a:gd name="T17" fmla="*/ 150 h 1455"/>
                <a:gd name="T18" fmla="*/ 830 w 1906"/>
                <a:gd name="T19" fmla="*/ 23 h 1455"/>
                <a:gd name="T20" fmla="*/ 893 w 1906"/>
                <a:gd name="T21" fmla="*/ 39 h 1455"/>
                <a:gd name="T22" fmla="*/ 1407 w 1906"/>
                <a:gd name="T23" fmla="*/ 71 h 1455"/>
                <a:gd name="T24" fmla="*/ 1850 w 1906"/>
                <a:gd name="T25" fmla="*/ 482 h 1455"/>
                <a:gd name="T26" fmla="*/ 1699 w 1906"/>
                <a:gd name="T27" fmla="*/ 767 h 1455"/>
                <a:gd name="T28" fmla="*/ 1707 w 1906"/>
                <a:gd name="T29" fmla="*/ 782 h 1455"/>
                <a:gd name="T30" fmla="*/ 1660 w 1906"/>
                <a:gd name="T31" fmla="*/ 909 h 1455"/>
                <a:gd name="T32" fmla="*/ 1597 w 1906"/>
                <a:gd name="T33" fmla="*/ 917 h 1455"/>
                <a:gd name="T34" fmla="*/ 1549 w 1906"/>
                <a:gd name="T35" fmla="*/ 1027 h 1455"/>
                <a:gd name="T36" fmla="*/ 1510 w 1906"/>
                <a:gd name="T37" fmla="*/ 1051 h 1455"/>
                <a:gd name="T38" fmla="*/ 1486 w 1906"/>
                <a:gd name="T39" fmla="*/ 1114 h 1455"/>
                <a:gd name="T40" fmla="*/ 1336 w 1906"/>
                <a:gd name="T41" fmla="*/ 1209 h 1455"/>
                <a:gd name="T42" fmla="*/ 1241 w 1906"/>
                <a:gd name="T43" fmla="*/ 1225 h 1455"/>
                <a:gd name="T44" fmla="*/ 1304 w 1906"/>
                <a:gd name="T45" fmla="*/ 1257 h 1455"/>
                <a:gd name="T46" fmla="*/ 1233 w 1906"/>
                <a:gd name="T47" fmla="*/ 1328 h 1455"/>
                <a:gd name="T48" fmla="*/ 1185 w 1906"/>
                <a:gd name="T49" fmla="*/ 1304 h 1455"/>
                <a:gd name="T50" fmla="*/ 1217 w 1906"/>
                <a:gd name="T51" fmla="*/ 1351 h 1455"/>
                <a:gd name="T52" fmla="*/ 1185 w 1906"/>
                <a:gd name="T53" fmla="*/ 1407 h 1455"/>
                <a:gd name="T54" fmla="*/ 1162 w 1906"/>
                <a:gd name="T55" fmla="*/ 1454 h 1455"/>
                <a:gd name="T56" fmla="*/ 237 w 1906"/>
                <a:gd name="T57" fmla="*/ 521 h 1455"/>
                <a:gd name="T58" fmla="*/ 640 w 1906"/>
                <a:gd name="T59" fmla="*/ 861 h 1455"/>
                <a:gd name="T60" fmla="*/ 806 w 1906"/>
                <a:gd name="T61" fmla="*/ 1035 h 1455"/>
                <a:gd name="T62" fmla="*/ 925 w 1906"/>
                <a:gd name="T63" fmla="*/ 1233 h 1455"/>
                <a:gd name="T64" fmla="*/ 1027 w 1906"/>
                <a:gd name="T65" fmla="*/ 1375 h 1455"/>
                <a:gd name="T66" fmla="*/ 1178 w 1906"/>
                <a:gd name="T67" fmla="*/ 1399 h 1455"/>
                <a:gd name="T68" fmla="*/ 1209 w 1906"/>
                <a:gd name="T69" fmla="*/ 1351 h 1455"/>
                <a:gd name="T70" fmla="*/ 1185 w 1906"/>
                <a:gd name="T71" fmla="*/ 1296 h 1455"/>
                <a:gd name="T72" fmla="*/ 1241 w 1906"/>
                <a:gd name="T73" fmla="*/ 1328 h 1455"/>
                <a:gd name="T74" fmla="*/ 1296 w 1906"/>
                <a:gd name="T75" fmla="*/ 1257 h 1455"/>
                <a:gd name="T76" fmla="*/ 1233 w 1906"/>
                <a:gd name="T77" fmla="*/ 1225 h 1455"/>
                <a:gd name="T78" fmla="*/ 1328 w 1906"/>
                <a:gd name="T79" fmla="*/ 1201 h 1455"/>
                <a:gd name="T80" fmla="*/ 1478 w 1906"/>
                <a:gd name="T81" fmla="*/ 1107 h 1455"/>
                <a:gd name="T82" fmla="*/ 1510 w 1906"/>
                <a:gd name="T83" fmla="*/ 1043 h 1455"/>
                <a:gd name="T84" fmla="*/ 1541 w 1906"/>
                <a:gd name="T85" fmla="*/ 1027 h 1455"/>
                <a:gd name="T86" fmla="*/ 1589 w 1906"/>
                <a:gd name="T87" fmla="*/ 909 h 1455"/>
                <a:gd name="T88" fmla="*/ 1660 w 1906"/>
                <a:gd name="T89" fmla="*/ 901 h 1455"/>
                <a:gd name="T90" fmla="*/ 1699 w 1906"/>
                <a:gd name="T91" fmla="*/ 782 h 1455"/>
                <a:gd name="T92" fmla="*/ 1707 w 1906"/>
                <a:gd name="T93" fmla="*/ 759 h 1455"/>
                <a:gd name="T94" fmla="*/ 1850 w 1906"/>
                <a:gd name="T95" fmla="*/ 474 h 1455"/>
                <a:gd name="T96" fmla="*/ 964 w 1906"/>
                <a:gd name="T97" fmla="*/ 150 h 1455"/>
                <a:gd name="T98" fmla="*/ 877 w 1906"/>
                <a:gd name="T99" fmla="*/ 47 h 1455"/>
                <a:gd name="T100" fmla="*/ 822 w 1906"/>
                <a:gd name="T101" fmla="*/ 8 h 1455"/>
                <a:gd name="T102" fmla="*/ 150 w 1906"/>
                <a:gd name="T103" fmla="*/ 181 h 1455"/>
                <a:gd name="T104" fmla="*/ 15 w 1906"/>
                <a:gd name="T105" fmla="*/ 300 h 1455"/>
                <a:gd name="T106" fmla="*/ 110 w 1906"/>
                <a:gd name="T107" fmla="*/ 44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6" h="1455">
                  <a:moveTo>
                    <a:pt x="1162" y="1454"/>
                  </a:moveTo>
                  <a:lnTo>
                    <a:pt x="1162" y="1454"/>
                  </a:lnTo>
                  <a:cubicBezTo>
                    <a:pt x="1130" y="1454"/>
                    <a:pt x="1059" y="1454"/>
                    <a:pt x="1035" y="1438"/>
                  </a:cubicBezTo>
                  <a:cubicBezTo>
                    <a:pt x="1012" y="1423"/>
                    <a:pt x="1012" y="1399"/>
                    <a:pt x="1020" y="1375"/>
                  </a:cubicBezTo>
                  <a:cubicBezTo>
                    <a:pt x="1027" y="1360"/>
                    <a:pt x="1027" y="1351"/>
                    <a:pt x="1020" y="1344"/>
                  </a:cubicBezTo>
                  <a:cubicBezTo>
                    <a:pt x="1012" y="1336"/>
                    <a:pt x="996" y="1312"/>
                    <a:pt x="980" y="1296"/>
                  </a:cubicBezTo>
                  <a:cubicBezTo>
                    <a:pt x="972" y="1280"/>
                    <a:pt x="972" y="1272"/>
                    <a:pt x="964" y="1265"/>
                  </a:cubicBezTo>
                  <a:cubicBezTo>
                    <a:pt x="948" y="1249"/>
                    <a:pt x="940" y="1241"/>
                    <a:pt x="925" y="1233"/>
                  </a:cubicBezTo>
                  <a:cubicBezTo>
                    <a:pt x="917" y="1233"/>
                    <a:pt x="909" y="1225"/>
                    <a:pt x="901" y="1225"/>
                  </a:cubicBezTo>
                  <a:cubicBezTo>
                    <a:pt x="877" y="1209"/>
                    <a:pt x="885" y="1185"/>
                    <a:pt x="885" y="1162"/>
                  </a:cubicBezTo>
                  <a:cubicBezTo>
                    <a:pt x="885" y="1154"/>
                    <a:pt x="885" y="1146"/>
                    <a:pt x="885" y="1138"/>
                  </a:cubicBezTo>
                  <a:cubicBezTo>
                    <a:pt x="877" y="1122"/>
                    <a:pt x="830" y="1059"/>
                    <a:pt x="806" y="1035"/>
                  </a:cubicBezTo>
                  <a:cubicBezTo>
                    <a:pt x="798" y="1035"/>
                    <a:pt x="798" y="1035"/>
                    <a:pt x="790" y="1027"/>
                  </a:cubicBezTo>
                  <a:cubicBezTo>
                    <a:pt x="767" y="1012"/>
                    <a:pt x="743" y="996"/>
                    <a:pt x="703" y="964"/>
                  </a:cubicBezTo>
                  <a:cubicBezTo>
                    <a:pt x="664" y="933"/>
                    <a:pt x="656" y="909"/>
                    <a:pt x="648" y="893"/>
                  </a:cubicBezTo>
                  <a:cubicBezTo>
                    <a:pt x="640" y="885"/>
                    <a:pt x="640" y="877"/>
                    <a:pt x="632" y="861"/>
                  </a:cubicBezTo>
                  <a:cubicBezTo>
                    <a:pt x="608" y="838"/>
                    <a:pt x="585" y="830"/>
                    <a:pt x="553" y="822"/>
                  </a:cubicBezTo>
                  <a:cubicBezTo>
                    <a:pt x="521" y="806"/>
                    <a:pt x="498" y="798"/>
                    <a:pt x="466" y="751"/>
                  </a:cubicBezTo>
                  <a:cubicBezTo>
                    <a:pt x="434" y="711"/>
                    <a:pt x="419" y="703"/>
                    <a:pt x="371" y="687"/>
                  </a:cubicBezTo>
                  <a:cubicBezTo>
                    <a:pt x="316" y="664"/>
                    <a:pt x="268" y="593"/>
                    <a:pt x="229" y="529"/>
                  </a:cubicBezTo>
                  <a:cubicBezTo>
                    <a:pt x="221" y="521"/>
                    <a:pt x="221" y="506"/>
                    <a:pt x="213" y="498"/>
                  </a:cubicBezTo>
                  <a:cubicBezTo>
                    <a:pt x="197" y="466"/>
                    <a:pt x="190" y="450"/>
                    <a:pt x="174" y="450"/>
                  </a:cubicBezTo>
                  <a:cubicBezTo>
                    <a:pt x="166" y="450"/>
                    <a:pt x="158" y="450"/>
                    <a:pt x="150" y="458"/>
                  </a:cubicBezTo>
                  <a:cubicBezTo>
                    <a:pt x="142" y="458"/>
                    <a:pt x="134" y="458"/>
                    <a:pt x="126" y="458"/>
                  </a:cubicBezTo>
                  <a:cubicBezTo>
                    <a:pt x="118" y="458"/>
                    <a:pt x="110" y="458"/>
                    <a:pt x="110" y="450"/>
                  </a:cubicBezTo>
                  <a:cubicBezTo>
                    <a:pt x="95" y="434"/>
                    <a:pt x="55" y="403"/>
                    <a:pt x="31" y="387"/>
                  </a:cubicBezTo>
                  <a:cubicBezTo>
                    <a:pt x="23" y="387"/>
                    <a:pt x="23" y="387"/>
                    <a:pt x="15" y="379"/>
                  </a:cubicBezTo>
                  <a:cubicBezTo>
                    <a:pt x="0" y="371"/>
                    <a:pt x="8" y="340"/>
                    <a:pt x="8" y="308"/>
                  </a:cubicBezTo>
                  <a:cubicBezTo>
                    <a:pt x="8" y="300"/>
                    <a:pt x="8" y="300"/>
                    <a:pt x="8" y="300"/>
                  </a:cubicBezTo>
                  <a:cubicBezTo>
                    <a:pt x="8" y="268"/>
                    <a:pt x="47" y="253"/>
                    <a:pt x="63" y="237"/>
                  </a:cubicBezTo>
                  <a:cubicBezTo>
                    <a:pt x="71" y="229"/>
                    <a:pt x="71" y="229"/>
                    <a:pt x="71" y="229"/>
                  </a:cubicBezTo>
                  <a:cubicBezTo>
                    <a:pt x="79" y="229"/>
                    <a:pt x="79" y="221"/>
                    <a:pt x="79" y="213"/>
                  </a:cubicBezTo>
                  <a:lnTo>
                    <a:pt x="79" y="213"/>
                  </a:lnTo>
                  <a:cubicBezTo>
                    <a:pt x="79" y="205"/>
                    <a:pt x="79" y="205"/>
                    <a:pt x="79" y="205"/>
                  </a:cubicBezTo>
                  <a:cubicBezTo>
                    <a:pt x="110" y="205"/>
                    <a:pt x="126" y="190"/>
                    <a:pt x="150" y="174"/>
                  </a:cubicBezTo>
                  <a:cubicBezTo>
                    <a:pt x="158" y="166"/>
                    <a:pt x="166" y="158"/>
                    <a:pt x="181" y="150"/>
                  </a:cubicBezTo>
                  <a:cubicBezTo>
                    <a:pt x="229" y="126"/>
                    <a:pt x="371" y="55"/>
                    <a:pt x="411" y="47"/>
                  </a:cubicBezTo>
                  <a:cubicBezTo>
                    <a:pt x="434" y="39"/>
                    <a:pt x="727" y="0"/>
                    <a:pt x="806" y="0"/>
                  </a:cubicBezTo>
                  <a:cubicBezTo>
                    <a:pt x="822" y="0"/>
                    <a:pt x="830" y="0"/>
                    <a:pt x="830" y="8"/>
                  </a:cubicBezTo>
                  <a:cubicBezTo>
                    <a:pt x="830" y="15"/>
                    <a:pt x="830" y="15"/>
                    <a:pt x="830" y="23"/>
                  </a:cubicBezTo>
                  <a:lnTo>
                    <a:pt x="830" y="31"/>
                  </a:lnTo>
                  <a:cubicBezTo>
                    <a:pt x="830" y="31"/>
                    <a:pt x="838" y="31"/>
                    <a:pt x="854" y="39"/>
                  </a:cubicBezTo>
                  <a:cubicBezTo>
                    <a:pt x="861" y="39"/>
                    <a:pt x="869" y="39"/>
                    <a:pt x="877" y="39"/>
                  </a:cubicBezTo>
                  <a:cubicBezTo>
                    <a:pt x="885" y="39"/>
                    <a:pt x="885" y="39"/>
                    <a:pt x="893" y="39"/>
                  </a:cubicBezTo>
                  <a:cubicBezTo>
                    <a:pt x="909" y="39"/>
                    <a:pt x="917" y="39"/>
                    <a:pt x="925" y="47"/>
                  </a:cubicBezTo>
                  <a:cubicBezTo>
                    <a:pt x="940" y="63"/>
                    <a:pt x="964" y="126"/>
                    <a:pt x="964" y="142"/>
                  </a:cubicBezTo>
                  <a:cubicBezTo>
                    <a:pt x="1407" y="71"/>
                    <a:pt x="1407" y="71"/>
                    <a:pt x="1407" y="71"/>
                  </a:cubicBezTo>
                  <a:lnTo>
                    <a:pt x="1407" y="71"/>
                  </a:lnTo>
                  <a:cubicBezTo>
                    <a:pt x="1905" y="443"/>
                    <a:pt x="1905" y="443"/>
                    <a:pt x="1905" y="443"/>
                  </a:cubicBezTo>
                  <a:cubicBezTo>
                    <a:pt x="1897" y="443"/>
                    <a:pt x="1897" y="443"/>
                    <a:pt x="1897" y="443"/>
                  </a:cubicBezTo>
                  <a:cubicBezTo>
                    <a:pt x="1889" y="450"/>
                    <a:pt x="1881" y="458"/>
                    <a:pt x="1881" y="466"/>
                  </a:cubicBezTo>
                  <a:cubicBezTo>
                    <a:pt x="1873" y="474"/>
                    <a:pt x="1865" y="482"/>
                    <a:pt x="1850" y="482"/>
                  </a:cubicBezTo>
                  <a:cubicBezTo>
                    <a:pt x="1834" y="490"/>
                    <a:pt x="1715" y="711"/>
                    <a:pt x="1723" y="743"/>
                  </a:cubicBezTo>
                  <a:cubicBezTo>
                    <a:pt x="1723" y="751"/>
                    <a:pt x="1723" y="759"/>
                    <a:pt x="1715" y="767"/>
                  </a:cubicBezTo>
                  <a:cubicBezTo>
                    <a:pt x="1715" y="767"/>
                    <a:pt x="1715" y="767"/>
                    <a:pt x="1707" y="767"/>
                  </a:cubicBezTo>
                  <a:cubicBezTo>
                    <a:pt x="1707" y="767"/>
                    <a:pt x="1707" y="767"/>
                    <a:pt x="1699" y="767"/>
                  </a:cubicBezTo>
                  <a:lnTo>
                    <a:pt x="1691" y="767"/>
                  </a:lnTo>
                  <a:lnTo>
                    <a:pt x="1691" y="767"/>
                  </a:lnTo>
                  <a:lnTo>
                    <a:pt x="1691" y="767"/>
                  </a:lnTo>
                  <a:cubicBezTo>
                    <a:pt x="1699" y="767"/>
                    <a:pt x="1699" y="774"/>
                    <a:pt x="1707" y="782"/>
                  </a:cubicBezTo>
                  <a:cubicBezTo>
                    <a:pt x="1707" y="790"/>
                    <a:pt x="1715" y="798"/>
                    <a:pt x="1715" y="814"/>
                  </a:cubicBezTo>
                  <a:cubicBezTo>
                    <a:pt x="1707" y="830"/>
                    <a:pt x="1699" y="838"/>
                    <a:pt x="1691" y="845"/>
                  </a:cubicBezTo>
                  <a:cubicBezTo>
                    <a:pt x="1676" y="861"/>
                    <a:pt x="1676" y="861"/>
                    <a:pt x="1676" y="877"/>
                  </a:cubicBezTo>
                  <a:cubicBezTo>
                    <a:pt x="1668" y="885"/>
                    <a:pt x="1668" y="893"/>
                    <a:pt x="1660" y="909"/>
                  </a:cubicBezTo>
                  <a:cubicBezTo>
                    <a:pt x="1660" y="917"/>
                    <a:pt x="1652" y="925"/>
                    <a:pt x="1644" y="925"/>
                  </a:cubicBezTo>
                  <a:cubicBezTo>
                    <a:pt x="1636" y="925"/>
                    <a:pt x="1628" y="917"/>
                    <a:pt x="1620" y="917"/>
                  </a:cubicBezTo>
                  <a:cubicBezTo>
                    <a:pt x="1613" y="917"/>
                    <a:pt x="1613" y="909"/>
                    <a:pt x="1604" y="917"/>
                  </a:cubicBezTo>
                  <a:cubicBezTo>
                    <a:pt x="1597" y="917"/>
                    <a:pt x="1597" y="917"/>
                    <a:pt x="1597" y="917"/>
                  </a:cubicBezTo>
                  <a:cubicBezTo>
                    <a:pt x="1589" y="917"/>
                    <a:pt x="1589" y="933"/>
                    <a:pt x="1597" y="940"/>
                  </a:cubicBezTo>
                  <a:cubicBezTo>
                    <a:pt x="1597" y="948"/>
                    <a:pt x="1597" y="956"/>
                    <a:pt x="1597" y="964"/>
                  </a:cubicBezTo>
                  <a:cubicBezTo>
                    <a:pt x="1597" y="972"/>
                    <a:pt x="1581" y="988"/>
                    <a:pt x="1573" y="996"/>
                  </a:cubicBezTo>
                  <a:cubicBezTo>
                    <a:pt x="1565" y="1012"/>
                    <a:pt x="1549" y="1020"/>
                    <a:pt x="1549" y="1027"/>
                  </a:cubicBezTo>
                  <a:cubicBezTo>
                    <a:pt x="1549" y="1043"/>
                    <a:pt x="1549" y="1051"/>
                    <a:pt x="1533" y="1051"/>
                  </a:cubicBezTo>
                  <a:lnTo>
                    <a:pt x="1533" y="1051"/>
                  </a:lnTo>
                  <a:cubicBezTo>
                    <a:pt x="1533" y="1043"/>
                    <a:pt x="1525" y="1043"/>
                    <a:pt x="1518" y="1051"/>
                  </a:cubicBezTo>
                  <a:lnTo>
                    <a:pt x="1510" y="1051"/>
                  </a:lnTo>
                  <a:cubicBezTo>
                    <a:pt x="1502" y="1051"/>
                    <a:pt x="1502" y="1051"/>
                    <a:pt x="1494" y="1059"/>
                  </a:cubicBezTo>
                  <a:lnTo>
                    <a:pt x="1494" y="1059"/>
                  </a:lnTo>
                  <a:cubicBezTo>
                    <a:pt x="1486" y="1067"/>
                    <a:pt x="1486" y="1075"/>
                    <a:pt x="1486" y="1083"/>
                  </a:cubicBezTo>
                  <a:cubicBezTo>
                    <a:pt x="1494" y="1091"/>
                    <a:pt x="1494" y="1098"/>
                    <a:pt x="1486" y="1114"/>
                  </a:cubicBezTo>
                  <a:cubicBezTo>
                    <a:pt x="1478" y="1130"/>
                    <a:pt x="1470" y="1138"/>
                    <a:pt x="1454" y="1138"/>
                  </a:cubicBezTo>
                  <a:cubicBezTo>
                    <a:pt x="1446" y="1138"/>
                    <a:pt x="1438" y="1146"/>
                    <a:pt x="1423" y="1146"/>
                  </a:cubicBezTo>
                  <a:cubicBezTo>
                    <a:pt x="1407" y="1154"/>
                    <a:pt x="1391" y="1170"/>
                    <a:pt x="1375" y="1185"/>
                  </a:cubicBezTo>
                  <a:cubicBezTo>
                    <a:pt x="1360" y="1193"/>
                    <a:pt x="1344" y="1201"/>
                    <a:pt x="1336" y="1209"/>
                  </a:cubicBezTo>
                  <a:cubicBezTo>
                    <a:pt x="1320" y="1209"/>
                    <a:pt x="1312" y="1209"/>
                    <a:pt x="1304" y="1209"/>
                  </a:cubicBezTo>
                  <a:cubicBezTo>
                    <a:pt x="1296" y="1209"/>
                    <a:pt x="1288" y="1201"/>
                    <a:pt x="1280" y="1201"/>
                  </a:cubicBezTo>
                  <a:lnTo>
                    <a:pt x="1280" y="1201"/>
                  </a:lnTo>
                  <a:cubicBezTo>
                    <a:pt x="1257" y="1201"/>
                    <a:pt x="1241" y="1217"/>
                    <a:pt x="1241" y="1225"/>
                  </a:cubicBezTo>
                  <a:cubicBezTo>
                    <a:pt x="1241" y="1233"/>
                    <a:pt x="1241" y="1233"/>
                    <a:pt x="1257" y="1233"/>
                  </a:cubicBezTo>
                  <a:cubicBezTo>
                    <a:pt x="1265" y="1233"/>
                    <a:pt x="1273" y="1233"/>
                    <a:pt x="1280" y="1241"/>
                  </a:cubicBezTo>
                  <a:cubicBezTo>
                    <a:pt x="1296" y="1241"/>
                    <a:pt x="1304" y="1241"/>
                    <a:pt x="1304" y="1249"/>
                  </a:cubicBezTo>
                  <a:lnTo>
                    <a:pt x="1304" y="1257"/>
                  </a:lnTo>
                  <a:cubicBezTo>
                    <a:pt x="1304" y="1265"/>
                    <a:pt x="1304" y="1265"/>
                    <a:pt x="1304" y="1272"/>
                  </a:cubicBezTo>
                  <a:cubicBezTo>
                    <a:pt x="1304" y="1296"/>
                    <a:pt x="1288" y="1320"/>
                    <a:pt x="1265" y="1328"/>
                  </a:cubicBezTo>
                  <a:cubicBezTo>
                    <a:pt x="1257" y="1336"/>
                    <a:pt x="1249" y="1336"/>
                    <a:pt x="1249" y="1336"/>
                  </a:cubicBezTo>
                  <a:cubicBezTo>
                    <a:pt x="1241" y="1336"/>
                    <a:pt x="1241" y="1336"/>
                    <a:pt x="1233" y="1328"/>
                  </a:cubicBezTo>
                  <a:cubicBezTo>
                    <a:pt x="1233" y="1328"/>
                    <a:pt x="1233" y="1320"/>
                    <a:pt x="1233" y="1312"/>
                  </a:cubicBezTo>
                  <a:cubicBezTo>
                    <a:pt x="1225" y="1312"/>
                    <a:pt x="1225" y="1312"/>
                    <a:pt x="1225" y="1312"/>
                  </a:cubicBezTo>
                  <a:cubicBezTo>
                    <a:pt x="1217" y="1304"/>
                    <a:pt x="1217" y="1304"/>
                    <a:pt x="1209" y="1304"/>
                  </a:cubicBezTo>
                  <a:cubicBezTo>
                    <a:pt x="1201" y="1304"/>
                    <a:pt x="1201" y="1304"/>
                    <a:pt x="1185" y="1304"/>
                  </a:cubicBezTo>
                  <a:cubicBezTo>
                    <a:pt x="1178" y="1312"/>
                    <a:pt x="1178" y="1312"/>
                    <a:pt x="1178" y="1312"/>
                  </a:cubicBezTo>
                  <a:cubicBezTo>
                    <a:pt x="1178" y="1312"/>
                    <a:pt x="1185" y="1320"/>
                    <a:pt x="1185" y="1328"/>
                  </a:cubicBezTo>
                  <a:cubicBezTo>
                    <a:pt x="1193" y="1328"/>
                    <a:pt x="1201" y="1336"/>
                    <a:pt x="1201" y="1336"/>
                  </a:cubicBezTo>
                  <a:cubicBezTo>
                    <a:pt x="1209" y="1344"/>
                    <a:pt x="1209" y="1344"/>
                    <a:pt x="1217" y="1351"/>
                  </a:cubicBezTo>
                  <a:cubicBezTo>
                    <a:pt x="1217" y="1351"/>
                    <a:pt x="1225" y="1360"/>
                    <a:pt x="1233" y="1375"/>
                  </a:cubicBezTo>
                  <a:cubicBezTo>
                    <a:pt x="1233" y="1383"/>
                    <a:pt x="1233" y="1383"/>
                    <a:pt x="1225" y="1391"/>
                  </a:cubicBezTo>
                  <a:cubicBezTo>
                    <a:pt x="1225" y="1399"/>
                    <a:pt x="1209" y="1407"/>
                    <a:pt x="1193" y="1407"/>
                  </a:cubicBezTo>
                  <a:cubicBezTo>
                    <a:pt x="1185" y="1407"/>
                    <a:pt x="1185" y="1407"/>
                    <a:pt x="1185" y="1407"/>
                  </a:cubicBezTo>
                  <a:cubicBezTo>
                    <a:pt x="1162" y="1415"/>
                    <a:pt x="1162" y="1438"/>
                    <a:pt x="1170" y="1446"/>
                  </a:cubicBezTo>
                  <a:lnTo>
                    <a:pt x="1170" y="1446"/>
                  </a:lnTo>
                  <a:cubicBezTo>
                    <a:pt x="1178" y="1454"/>
                    <a:pt x="1178" y="1454"/>
                    <a:pt x="1178" y="1454"/>
                  </a:cubicBezTo>
                  <a:lnTo>
                    <a:pt x="1162" y="1454"/>
                  </a:lnTo>
                  <a:close/>
                  <a:moveTo>
                    <a:pt x="174" y="443"/>
                  </a:moveTo>
                  <a:lnTo>
                    <a:pt x="174" y="443"/>
                  </a:lnTo>
                  <a:cubicBezTo>
                    <a:pt x="190" y="443"/>
                    <a:pt x="205" y="466"/>
                    <a:pt x="221" y="498"/>
                  </a:cubicBezTo>
                  <a:cubicBezTo>
                    <a:pt x="229" y="506"/>
                    <a:pt x="229" y="514"/>
                    <a:pt x="237" y="521"/>
                  </a:cubicBezTo>
                  <a:cubicBezTo>
                    <a:pt x="268" y="577"/>
                    <a:pt x="324" y="656"/>
                    <a:pt x="371" y="680"/>
                  </a:cubicBezTo>
                  <a:cubicBezTo>
                    <a:pt x="419" y="695"/>
                    <a:pt x="434" y="703"/>
                    <a:pt x="466" y="751"/>
                  </a:cubicBezTo>
                  <a:cubicBezTo>
                    <a:pt x="498" y="790"/>
                    <a:pt x="521" y="798"/>
                    <a:pt x="553" y="814"/>
                  </a:cubicBezTo>
                  <a:cubicBezTo>
                    <a:pt x="592" y="822"/>
                    <a:pt x="616" y="830"/>
                    <a:pt x="640" y="861"/>
                  </a:cubicBezTo>
                  <a:cubicBezTo>
                    <a:pt x="640" y="869"/>
                    <a:pt x="648" y="877"/>
                    <a:pt x="648" y="885"/>
                  </a:cubicBezTo>
                  <a:cubicBezTo>
                    <a:pt x="664" y="909"/>
                    <a:pt x="672" y="925"/>
                    <a:pt x="703" y="956"/>
                  </a:cubicBezTo>
                  <a:cubicBezTo>
                    <a:pt x="751" y="988"/>
                    <a:pt x="774" y="1004"/>
                    <a:pt x="798" y="1020"/>
                  </a:cubicBezTo>
                  <a:cubicBezTo>
                    <a:pt x="798" y="1027"/>
                    <a:pt x="806" y="1027"/>
                    <a:pt x="806" y="1035"/>
                  </a:cubicBezTo>
                  <a:cubicBezTo>
                    <a:pt x="838" y="1051"/>
                    <a:pt x="885" y="1114"/>
                    <a:pt x="893" y="1138"/>
                  </a:cubicBezTo>
                  <a:cubicBezTo>
                    <a:pt x="893" y="1146"/>
                    <a:pt x="893" y="1154"/>
                    <a:pt x="893" y="1162"/>
                  </a:cubicBezTo>
                  <a:cubicBezTo>
                    <a:pt x="885" y="1185"/>
                    <a:pt x="885" y="1201"/>
                    <a:pt x="901" y="1217"/>
                  </a:cubicBezTo>
                  <a:cubicBezTo>
                    <a:pt x="909" y="1225"/>
                    <a:pt x="917" y="1225"/>
                    <a:pt x="925" y="1233"/>
                  </a:cubicBezTo>
                  <a:cubicBezTo>
                    <a:pt x="940" y="1233"/>
                    <a:pt x="956" y="1241"/>
                    <a:pt x="964" y="1257"/>
                  </a:cubicBezTo>
                  <a:cubicBezTo>
                    <a:pt x="972" y="1265"/>
                    <a:pt x="980" y="1280"/>
                    <a:pt x="988" y="1288"/>
                  </a:cubicBezTo>
                  <a:cubicBezTo>
                    <a:pt x="1004" y="1312"/>
                    <a:pt x="1012" y="1336"/>
                    <a:pt x="1027" y="1344"/>
                  </a:cubicBezTo>
                  <a:cubicBezTo>
                    <a:pt x="1035" y="1344"/>
                    <a:pt x="1035" y="1360"/>
                    <a:pt x="1027" y="1375"/>
                  </a:cubicBezTo>
                  <a:cubicBezTo>
                    <a:pt x="1020" y="1399"/>
                    <a:pt x="1020" y="1423"/>
                    <a:pt x="1035" y="1431"/>
                  </a:cubicBezTo>
                  <a:cubicBezTo>
                    <a:pt x="1059" y="1446"/>
                    <a:pt x="1130" y="1446"/>
                    <a:pt x="1162" y="1446"/>
                  </a:cubicBezTo>
                  <a:lnTo>
                    <a:pt x="1162" y="1446"/>
                  </a:lnTo>
                  <a:cubicBezTo>
                    <a:pt x="1154" y="1438"/>
                    <a:pt x="1154" y="1407"/>
                    <a:pt x="1178" y="1399"/>
                  </a:cubicBezTo>
                  <a:cubicBezTo>
                    <a:pt x="1185" y="1399"/>
                    <a:pt x="1185" y="1399"/>
                    <a:pt x="1193" y="1399"/>
                  </a:cubicBezTo>
                  <a:cubicBezTo>
                    <a:pt x="1201" y="1399"/>
                    <a:pt x="1217" y="1391"/>
                    <a:pt x="1225" y="1391"/>
                  </a:cubicBezTo>
                  <a:cubicBezTo>
                    <a:pt x="1225" y="1383"/>
                    <a:pt x="1225" y="1383"/>
                    <a:pt x="1225" y="1375"/>
                  </a:cubicBezTo>
                  <a:cubicBezTo>
                    <a:pt x="1217" y="1360"/>
                    <a:pt x="1217" y="1360"/>
                    <a:pt x="1209" y="1351"/>
                  </a:cubicBezTo>
                  <a:cubicBezTo>
                    <a:pt x="1209" y="1351"/>
                    <a:pt x="1201" y="1351"/>
                    <a:pt x="1193" y="1344"/>
                  </a:cubicBezTo>
                  <a:cubicBezTo>
                    <a:pt x="1193" y="1336"/>
                    <a:pt x="1185" y="1336"/>
                    <a:pt x="1185" y="1328"/>
                  </a:cubicBezTo>
                  <a:cubicBezTo>
                    <a:pt x="1178" y="1320"/>
                    <a:pt x="1170" y="1320"/>
                    <a:pt x="1170" y="1312"/>
                  </a:cubicBezTo>
                  <a:cubicBezTo>
                    <a:pt x="1170" y="1304"/>
                    <a:pt x="1178" y="1304"/>
                    <a:pt x="1185" y="1296"/>
                  </a:cubicBezTo>
                  <a:cubicBezTo>
                    <a:pt x="1193" y="1296"/>
                    <a:pt x="1201" y="1296"/>
                    <a:pt x="1209" y="1296"/>
                  </a:cubicBezTo>
                  <a:cubicBezTo>
                    <a:pt x="1217" y="1296"/>
                    <a:pt x="1225" y="1296"/>
                    <a:pt x="1233" y="1312"/>
                  </a:cubicBezTo>
                  <a:lnTo>
                    <a:pt x="1233" y="1312"/>
                  </a:lnTo>
                  <a:cubicBezTo>
                    <a:pt x="1241" y="1320"/>
                    <a:pt x="1241" y="1320"/>
                    <a:pt x="1241" y="1328"/>
                  </a:cubicBezTo>
                  <a:lnTo>
                    <a:pt x="1249" y="1328"/>
                  </a:lnTo>
                  <a:lnTo>
                    <a:pt x="1257" y="1328"/>
                  </a:lnTo>
                  <a:cubicBezTo>
                    <a:pt x="1280" y="1312"/>
                    <a:pt x="1296" y="1296"/>
                    <a:pt x="1296" y="1272"/>
                  </a:cubicBezTo>
                  <a:cubicBezTo>
                    <a:pt x="1296" y="1265"/>
                    <a:pt x="1296" y="1265"/>
                    <a:pt x="1296" y="1257"/>
                  </a:cubicBezTo>
                  <a:lnTo>
                    <a:pt x="1296" y="1249"/>
                  </a:lnTo>
                  <a:cubicBezTo>
                    <a:pt x="1296" y="1249"/>
                    <a:pt x="1288" y="1249"/>
                    <a:pt x="1280" y="1249"/>
                  </a:cubicBezTo>
                  <a:cubicBezTo>
                    <a:pt x="1273" y="1241"/>
                    <a:pt x="1265" y="1241"/>
                    <a:pt x="1257" y="1241"/>
                  </a:cubicBezTo>
                  <a:cubicBezTo>
                    <a:pt x="1241" y="1241"/>
                    <a:pt x="1233" y="1241"/>
                    <a:pt x="1233" y="1225"/>
                  </a:cubicBezTo>
                  <a:cubicBezTo>
                    <a:pt x="1233" y="1217"/>
                    <a:pt x="1257" y="1193"/>
                    <a:pt x="1280" y="1193"/>
                  </a:cubicBezTo>
                  <a:cubicBezTo>
                    <a:pt x="1280" y="1193"/>
                    <a:pt x="1280" y="1193"/>
                    <a:pt x="1288" y="1193"/>
                  </a:cubicBezTo>
                  <a:cubicBezTo>
                    <a:pt x="1296" y="1201"/>
                    <a:pt x="1296" y="1201"/>
                    <a:pt x="1304" y="1201"/>
                  </a:cubicBezTo>
                  <a:cubicBezTo>
                    <a:pt x="1312" y="1201"/>
                    <a:pt x="1320" y="1209"/>
                    <a:pt x="1328" y="1201"/>
                  </a:cubicBezTo>
                  <a:cubicBezTo>
                    <a:pt x="1336" y="1193"/>
                    <a:pt x="1351" y="1185"/>
                    <a:pt x="1367" y="1178"/>
                  </a:cubicBezTo>
                  <a:cubicBezTo>
                    <a:pt x="1383" y="1162"/>
                    <a:pt x="1407" y="1146"/>
                    <a:pt x="1423" y="1146"/>
                  </a:cubicBezTo>
                  <a:cubicBezTo>
                    <a:pt x="1431" y="1138"/>
                    <a:pt x="1438" y="1138"/>
                    <a:pt x="1454" y="1130"/>
                  </a:cubicBezTo>
                  <a:cubicBezTo>
                    <a:pt x="1462" y="1130"/>
                    <a:pt x="1478" y="1122"/>
                    <a:pt x="1478" y="1107"/>
                  </a:cubicBezTo>
                  <a:cubicBezTo>
                    <a:pt x="1486" y="1098"/>
                    <a:pt x="1486" y="1091"/>
                    <a:pt x="1486" y="1083"/>
                  </a:cubicBezTo>
                  <a:cubicBezTo>
                    <a:pt x="1478" y="1075"/>
                    <a:pt x="1478" y="1067"/>
                    <a:pt x="1486" y="1059"/>
                  </a:cubicBezTo>
                  <a:cubicBezTo>
                    <a:pt x="1494" y="1051"/>
                    <a:pt x="1494" y="1051"/>
                    <a:pt x="1494" y="1051"/>
                  </a:cubicBezTo>
                  <a:cubicBezTo>
                    <a:pt x="1494" y="1043"/>
                    <a:pt x="1502" y="1043"/>
                    <a:pt x="1510" y="1043"/>
                  </a:cubicBezTo>
                  <a:lnTo>
                    <a:pt x="1518" y="1043"/>
                  </a:lnTo>
                  <a:cubicBezTo>
                    <a:pt x="1525" y="1043"/>
                    <a:pt x="1533" y="1043"/>
                    <a:pt x="1533" y="1043"/>
                  </a:cubicBezTo>
                  <a:lnTo>
                    <a:pt x="1533" y="1043"/>
                  </a:lnTo>
                  <a:cubicBezTo>
                    <a:pt x="1541" y="1043"/>
                    <a:pt x="1541" y="1043"/>
                    <a:pt x="1541" y="1027"/>
                  </a:cubicBezTo>
                  <a:cubicBezTo>
                    <a:pt x="1541" y="1012"/>
                    <a:pt x="1557" y="1004"/>
                    <a:pt x="1565" y="996"/>
                  </a:cubicBezTo>
                  <a:cubicBezTo>
                    <a:pt x="1581" y="980"/>
                    <a:pt x="1589" y="972"/>
                    <a:pt x="1589" y="964"/>
                  </a:cubicBezTo>
                  <a:cubicBezTo>
                    <a:pt x="1589" y="956"/>
                    <a:pt x="1589" y="948"/>
                    <a:pt x="1589" y="940"/>
                  </a:cubicBezTo>
                  <a:cubicBezTo>
                    <a:pt x="1581" y="925"/>
                    <a:pt x="1581" y="917"/>
                    <a:pt x="1589" y="909"/>
                  </a:cubicBezTo>
                  <a:lnTo>
                    <a:pt x="1597" y="909"/>
                  </a:lnTo>
                  <a:cubicBezTo>
                    <a:pt x="1613" y="909"/>
                    <a:pt x="1620" y="909"/>
                    <a:pt x="1628" y="909"/>
                  </a:cubicBezTo>
                  <a:cubicBezTo>
                    <a:pt x="1628" y="917"/>
                    <a:pt x="1636" y="917"/>
                    <a:pt x="1644" y="917"/>
                  </a:cubicBezTo>
                  <a:cubicBezTo>
                    <a:pt x="1644" y="917"/>
                    <a:pt x="1652" y="917"/>
                    <a:pt x="1660" y="901"/>
                  </a:cubicBezTo>
                  <a:cubicBezTo>
                    <a:pt x="1660" y="893"/>
                    <a:pt x="1668" y="885"/>
                    <a:pt x="1668" y="877"/>
                  </a:cubicBezTo>
                  <a:cubicBezTo>
                    <a:pt x="1668" y="861"/>
                    <a:pt x="1676" y="854"/>
                    <a:pt x="1684" y="845"/>
                  </a:cubicBezTo>
                  <a:cubicBezTo>
                    <a:pt x="1699" y="838"/>
                    <a:pt x="1699" y="822"/>
                    <a:pt x="1707" y="814"/>
                  </a:cubicBezTo>
                  <a:cubicBezTo>
                    <a:pt x="1707" y="798"/>
                    <a:pt x="1707" y="790"/>
                    <a:pt x="1699" y="782"/>
                  </a:cubicBezTo>
                  <a:cubicBezTo>
                    <a:pt x="1691" y="782"/>
                    <a:pt x="1691" y="774"/>
                    <a:pt x="1684" y="774"/>
                  </a:cubicBezTo>
                  <a:cubicBezTo>
                    <a:pt x="1684" y="767"/>
                    <a:pt x="1676" y="767"/>
                    <a:pt x="1684" y="759"/>
                  </a:cubicBezTo>
                  <a:cubicBezTo>
                    <a:pt x="1684" y="759"/>
                    <a:pt x="1684" y="759"/>
                    <a:pt x="1691" y="759"/>
                  </a:cubicBezTo>
                  <a:cubicBezTo>
                    <a:pt x="1699" y="759"/>
                    <a:pt x="1699" y="759"/>
                    <a:pt x="1707" y="759"/>
                  </a:cubicBezTo>
                  <a:lnTo>
                    <a:pt x="1707" y="759"/>
                  </a:lnTo>
                  <a:cubicBezTo>
                    <a:pt x="1715" y="759"/>
                    <a:pt x="1715" y="759"/>
                    <a:pt x="1715" y="759"/>
                  </a:cubicBezTo>
                  <a:cubicBezTo>
                    <a:pt x="1715" y="759"/>
                    <a:pt x="1715" y="751"/>
                    <a:pt x="1715" y="743"/>
                  </a:cubicBezTo>
                  <a:cubicBezTo>
                    <a:pt x="1707" y="711"/>
                    <a:pt x="1826" y="482"/>
                    <a:pt x="1850" y="474"/>
                  </a:cubicBezTo>
                  <a:cubicBezTo>
                    <a:pt x="1857" y="474"/>
                    <a:pt x="1865" y="466"/>
                    <a:pt x="1873" y="458"/>
                  </a:cubicBezTo>
                  <a:cubicBezTo>
                    <a:pt x="1873" y="458"/>
                    <a:pt x="1881" y="450"/>
                    <a:pt x="1889" y="443"/>
                  </a:cubicBezTo>
                  <a:cubicBezTo>
                    <a:pt x="1407" y="79"/>
                    <a:pt x="1407" y="79"/>
                    <a:pt x="1407" y="79"/>
                  </a:cubicBezTo>
                  <a:cubicBezTo>
                    <a:pt x="964" y="150"/>
                    <a:pt x="964" y="150"/>
                    <a:pt x="964" y="150"/>
                  </a:cubicBezTo>
                  <a:lnTo>
                    <a:pt x="964" y="150"/>
                  </a:lnTo>
                  <a:cubicBezTo>
                    <a:pt x="964" y="150"/>
                    <a:pt x="940" y="71"/>
                    <a:pt x="925" y="55"/>
                  </a:cubicBezTo>
                  <a:cubicBezTo>
                    <a:pt x="917" y="47"/>
                    <a:pt x="909" y="47"/>
                    <a:pt x="893" y="47"/>
                  </a:cubicBezTo>
                  <a:cubicBezTo>
                    <a:pt x="885" y="47"/>
                    <a:pt x="885" y="47"/>
                    <a:pt x="877" y="47"/>
                  </a:cubicBezTo>
                  <a:cubicBezTo>
                    <a:pt x="869" y="47"/>
                    <a:pt x="861" y="47"/>
                    <a:pt x="854" y="47"/>
                  </a:cubicBezTo>
                  <a:cubicBezTo>
                    <a:pt x="830" y="39"/>
                    <a:pt x="822" y="39"/>
                    <a:pt x="822" y="31"/>
                  </a:cubicBezTo>
                  <a:cubicBezTo>
                    <a:pt x="822" y="31"/>
                    <a:pt x="822" y="23"/>
                    <a:pt x="822" y="15"/>
                  </a:cubicBezTo>
                  <a:cubicBezTo>
                    <a:pt x="822" y="15"/>
                    <a:pt x="822" y="15"/>
                    <a:pt x="822" y="8"/>
                  </a:cubicBezTo>
                  <a:cubicBezTo>
                    <a:pt x="822" y="8"/>
                    <a:pt x="822" y="8"/>
                    <a:pt x="806" y="8"/>
                  </a:cubicBezTo>
                  <a:cubicBezTo>
                    <a:pt x="727" y="8"/>
                    <a:pt x="434" y="47"/>
                    <a:pt x="411" y="55"/>
                  </a:cubicBezTo>
                  <a:cubicBezTo>
                    <a:pt x="379" y="55"/>
                    <a:pt x="237" y="126"/>
                    <a:pt x="181" y="158"/>
                  </a:cubicBezTo>
                  <a:cubicBezTo>
                    <a:pt x="174" y="166"/>
                    <a:pt x="166" y="174"/>
                    <a:pt x="150" y="181"/>
                  </a:cubicBezTo>
                  <a:cubicBezTo>
                    <a:pt x="134" y="197"/>
                    <a:pt x="118" y="205"/>
                    <a:pt x="87" y="213"/>
                  </a:cubicBezTo>
                  <a:cubicBezTo>
                    <a:pt x="87" y="221"/>
                    <a:pt x="79" y="229"/>
                    <a:pt x="79" y="229"/>
                  </a:cubicBezTo>
                  <a:cubicBezTo>
                    <a:pt x="79" y="237"/>
                    <a:pt x="71" y="237"/>
                    <a:pt x="71" y="245"/>
                  </a:cubicBezTo>
                  <a:cubicBezTo>
                    <a:pt x="47" y="253"/>
                    <a:pt x="15" y="276"/>
                    <a:pt x="15" y="300"/>
                  </a:cubicBezTo>
                  <a:cubicBezTo>
                    <a:pt x="15" y="308"/>
                    <a:pt x="15" y="308"/>
                    <a:pt x="15" y="308"/>
                  </a:cubicBezTo>
                  <a:cubicBezTo>
                    <a:pt x="15" y="332"/>
                    <a:pt x="8" y="371"/>
                    <a:pt x="23" y="379"/>
                  </a:cubicBezTo>
                  <a:cubicBezTo>
                    <a:pt x="23" y="379"/>
                    <a:pt x="31" y="379"/>
                    <a:pt x="31" y="387"/>
                  </a:cubicBezTo>
                  <a:cubicBezTo>
                    <a:pt x="55" y="403"/>
                    <a:pt x="102" y="427"/>
                    <a:pt x="110" y="443"/>
                  </a:cubicBezTo>
                  <a:cubicBezTo>
                    <a:pt x="118" y="450"/>
                    <a:pt x="126" y="450"/>
                    <a:pt x="126" y="450"/>
                  </a:cubicBezTo>
                  <a:cubicBezTo>
                    <a:pt x="134" y="450"/>
                    <a:pt x="142" y="450"/>
                    <a:pt x="150" y="450"/>
                  </a:cubicBezTo>
                  <a:cubicBezTo>
                    <a:pt x="158" y="450"/>
                    <a:pt x="166" y="443"/>
                    <a:pt x="174" y="443"/>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14" name="Freeform 409"/>
            <p:cNvSpPr>
              <a:spLocks noChangeArrowheads="1"/>
            </p:cNvSpPr>
            <p:nvPr/>
          </p:nvSpPr>
          <p:spPr bwMode="auto">
            <a:xfrm>
              <a:off x="14479668" y="6975471"/>
              <a:ext cx="1101669" cy="1115587"/>
            </a:xfrm>
            <a:custGeom>
              <a:avLst/>
              <a:gdLst>
                <a:gd name="T0" fmla="*/ 1921 w 2096"/>
                <a:gd name="T1" fmla="*/ 1218 h 2120"/>
                <a:gd name="T2" fmla="*/ 1850 w 2096"/>
                <a:gd name="T3" fmla="*/ 1052 h 2120"/>
                <a:gd name="T4" fmla="*/ 1771 w 2096"/>
                <a:gd name="T5" fmla="*/ 925 h 2120"/>
                <a:gd name="T6" fmla="*/ 1589 w 2096"/>
                <a:gd name="T7" fmla="*/ 743 h 2120"/>
                <a:gd name="T8" fmla="*/ 1439 w 2096"/>
                <a:gd name="T9" fmla="*/ 601 h 2120"/>
                <a:gd name="T10" fmla="*/ 1257 w 2096"/>
                <a:gd name="T11" fmla="*/ 467 h 2120"/>
                <a:gd name="T12" fmla="*/ 1060 w 2096"/>
                <a:gd name="T13" fmla="*/ 237 h 2120"/>
                <a:gd name="T14" fmla="*/ 909 w 2096"/>
                <a:gd name="T15" fmla="*/ 166 h 2120"/>
                <a:gd name="T16" fmla="*/ 965 w 2096"/>
                <a:gd name="T17" fmla="*/ 16 h 2120"/>
                <a:gd name="T18" fmla="*/ 933 w 2096"/>
                <a:gd name="T19" fmla="*/ 0 h 2120"/>
                <a:gd name="T20" fmla="*/ 356 w 2096"/>
                <a:gd name="T21" fmla="*/ 1241 h 2120"/>
                <a:gd name="T22" fmla="*/ 403 w 2096"/>
                <a:gd name="T23" fmla="*/ 1320 h 2120"/>
                <a:gd name="T24" fmla="*/ 403 w 2096"/>
                <a:gd name="T25" fmla="*/ 1407 h 2120"/>
                <a:gd name="T26" fmla="*/ 380 w 2096"/>
                <a:gd name="T27" fmla="*/ 1518 h 2120"/>
                <a:gd name="T28" fmla="*/ 419 w 2096"/>
                <a:gd name="T29" fmla="*/ 1692 h 2120"/>
                <a:gd name="T30" fmla="*/ 459 w 2096"/>
                <a:gd name="T31" fmla="*/ 1969 h 2120"/>
                <a:gd name="T32" fmla="*/ 1597 w 2096"/>
                <a:gd name="T33" fmla="*/ 2016 h 2120"/>
                <a:gd name="T34" fmla="*/ 1645 w 2096"/>
                <a:gd name="T35" fmla="*/ 2103 h 2120"/>
                <a:gd name="T36" fmla="*/ 1692 w 2096"/>
                <a:gd name="T37" fmla="*/ 1961 h 2120"/>
                <a:gd name="T38" fmla="*/ 1898 w 2096"/>
                <a:gd name="T39" fmla="*/ 1897 h 2120"/>
                <a:gd name="T40" fmla="*/ 1890 w 2096"/>
                <a:gd name="T41" fmla="*/ 1834 h 2120"/>
                <a:gd name="T42" fmla="*/ 1898 w 2096"/>
                <a:gd name="T43" fmla="*/ 1716 h 2120"/>
                <a:gd name="T44" fmla="*/ 1953 w 2096"/>
                <a:gd name="T45" fmla="*/ 1621 h 2120"/>
                <a:gd name="T46" fmla="*/ 1937 w 2096"/>
                <a:gd name="T47" fmla="*/ 1565 h 2120"/>
                <a:gd name="T48" fmla="*/ 1929 w 2096"/>
                <a:gd name="T49" fmla="*/ 1510 h 2120"/>
                <a:gd name="T50" fmla="*/ 1969 w 2096"/>
                <a:gd name="T51" fmla="*/ 1455 h 2120"/>
                <a:gd name="T52" fmla="*/ 1937 w 2096"/>
                <a:gd name="T53" fmla="*/ 1415 h 2120"/>
                <a:gd name="T54" fmla="*/ 1993 w 2096"/>
                <a:gd name="T55" fmla="*/ 1352 h 2120"/>
                <a:gd name="T56" fmla="*/ 2008 w 2096"/>
                <a:gd name="T57" fmla="*/ 1320 h 2120"/>
                <a:gd name="T58" fmla="*/ 2024 w 2096"/>
                <a:gd name="T59" fmla="*/ 1289 h 2120"/>
                <a:gd name="T60" fmla="*/ 2079 w 2096"/>
                <a:gd name="T61" fmla="*/ 1257 h 2120"/>
                <a:gd name="T62" fmla="*/ 1921 w 2096"/>
                <a:gd name="T63" fmla="*/ 1218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6" h="2120">
                  <a:moveTo>
                    <a:pt x="1921" y="1218"/>
                  </a:moveTo>
                  <a:lnTo>
                    <a:pt x="1921" y="1218"/>
                  </a:lnTo>
                  <a:cubicBezTo>
                    <a:pt x="1882" y="1202"/>
                    <a:pt x="1929" y="1138"/>
                    <a:pt x="1913" y="1131"/>
                  </a:cubicBezTo>
                  <a:cubicBezTo>
                    <a:pt x="1890" y="1123"/>
                    <a:pt x="1874" y="1075"/>
                    <a:pt x="1850" y="1052"/>
                  </a:cubicBezTo>
                  <a:cubicBezTo>
                    <a:pt x="1834" y="1020"/>
                    <a:pt x="1811" y="1020"/>
                    <a:pt x="1787" y="1004"/>
                  </a:cubicBezTo>
                  <a:cubicBezTo>
                    <a:pt x="1763" y="988"/>
                    <a:pt x="1771" y="949"/>
                    <a:pt x="1771" y="925"/>
                  </a:cubicBezTo>
                  <a:cubicBezTo>
                    <a:pt x="1771" y="901"/>
                    <a:pt x="1724" y="838"/>
                    <a:pt x="1692" y="822"/>
                  </a:cubicBezTo>
                  <a:cubicBezTo>
                    <a:pt x="1660" y="799"/>
                    <a:pt x="1645" y="791"/>
                    <a:pt x="1589" y="743"/>
                  </a:cubicBezTo>
                  <a:cubicBezTo>
                    <a:pt x="1542" y="704"/>
                    <a:pt x="1542" y="680"/>
                    <a:pt x="1518" y="648"/>
                  </a:cubicBezTo>
                  <a:cubicBezTo>
                    <a:pt x="1502" y="625"/>
                    <a:pt x="1471" y="617"/>
                    <a:pt x="1439" y="601"/>
                  </a:cubicBezTo>
                  <a:cubicBezTo>
                    <a:pt x="1407" y="593"/>
                    <a:pt x="1384" y="577"/>
                    <a:pt x="1352" y="538"/>
                  </a:cubicBezTo>
                  <a:cubicBezTo>
                    <a:pt x="1320" y="498"/>
                    <a:pt x="1305" y="490"/>
                    <a:pt x="1257" y="467"/>
                  </a:cubicBezTo>
                  <a:cubicBezTo>
                    <a:pt x="1202" y="451"/>
                    <a:pt x="1147" y="364"/>
                    <a:pt x="1123" y="316"/>
                  </a:cubicBezTo>
                  <a:cubicBezTo>
                    <a:pt x="1091" y="269"/>
                    <a:pt x="1076" y="237"/>
                    <a:pt x="1060" y="237"/>
                  </a:cubicBezTo>
                  <a:cubicBezTo>
                    <a:pt x="1036" y="237"/>
                    <a:pt x="1012" y="261"/>
                    <a:pt x="996" y="237"/>
                  </a:cubicBezTo>
                  <a:cubicBezTo>
                    <a:pt x="981" y="214"/>
                    <a:pt x="925" y="182"/>
                    <a:pt x="909" y="166"/>
                  </a:cubicBezTo>
                  <a:cubicBezTo>
                    <a:pt x="886" y="158"/>
                    <a:pt x="894" y="119"/>
                    <a:pt x="901" y="87"/>
                  </a:cubicBezTo>
                  <a:cubicBezTo>
                    <a:pt x="901" y="55"/>
                    <a:pt x="957" y="24"/>
                    <a:pt x="965" y="16"/>
                  </a:cubicBezTo>
                  <a:cubicBezTo>
                    <a:pt x="965" y="16"/>
                    <a:pt x="965" y="8"/>
                    <a:pt x="965" y="0"/>
                  </a:cubicBezTo>
                  <a:cubicBezTo>
                    <a:pt x="957" y="0"/>
                    <a:pt x="949" y="0"/>
                    <a:pt x="933" y="0"/>
                  </a:cubicBezTo>
                  <a:cubicBezTo>
                    <a:pt x="894" y="8"/>
                    <a:pt x="498" y="55"/>
                    <a:pt x="0" y="111"/>
                  </a:cubicBezTo>
                  <a:cubicBezTo>
                    <a:pt x="356" y="1241"/>
                    <a:pt x="356" y="1241"/>
                    <a:pt x="356" y="1241"/>
                  </a:cubicBezTo>
                  <a:cubicBezTo>
                    <a:pt x="356" y="1241"/>
                    <a:pt x="388" y="1249"/>
                    <a:pt x="396" y="1257"/>
                  </a:cubicBezTo>
                  <a:cubicBezTo>
                    <a:pt x="411" y="1265"/>
                    <a:pt x="396" y="1289"/>
                    <a:pt x="403" y="1320"/>
                  </a:cubicBezTo>
                  <a:cubicBezTo>
                    <a:pt x="419" y="1344"/>
                    <a:pt x="435" y="1336"/>
                    <a:pt x="435" y="1360"/>
                  </a:cubicBezTo>
                  <a:cubicBezTo>
                    <a:pt x="435" y="1384"/>
                    <a:pt x="427" y="1399"/>
                    <a:pt x="403" y="1407"/>
                  </a:cubicBezTo>
                  <a:cubicBezTo>
                    <a:pt x="388" y="1415"/>
                    <a:pt x="372" y="1431"/>
                    <a:pt x="380" y="1447"/>
                  </a:cubicBezTo>
                  <a:cubicBezTo>
                    <a:pt x="396" y="1463"/>
                    <a:pt x="396" y="1502"/>
                    <a:pt x="380" y="1518"/>
                  </a:cubicBezTo>
                  <a:cubicBezTo>
                    <a:pt x="364" y="1534"/>
                    <a:pt x="356" y="1597"/>
                    <a:pt x="364" y="1613"/>
                  </a:cubicBezTo>
                  <a:cubicBezTo>
                    <a:pt x="380" y="1629"/>
                    <a:pt x="419" y="1660"/>
                    <a:pt x="419" y="1692"/>
                  </a:cubicBezTo>
                  <a:cubicBezTo>
                    <a:pt x="419" y="1731"/>
                    <a:pt x="403" y="1818"/>
                    <a:pt x="403" y="1842"/>
                  </a:cubicBezTo>
                  <a:cubicBezTo>
                    <a:pt x="411" y="1858"/>
                    <a:pt x="459" y="1945"/>
                    <a:pt x="459" y="1969"/>
                  </a:cubicBezTo>
                  <a:cubicBezTo>
                    <a:pt x="459" y="1969"/>
                    <a:pt x="538" y="2095"/>
                    <a:pt x="546" y="2095"/>
                  </a:cubicBezTo>
                  <a:cubicBezTo>
                    <a:pt x="561" y="2095"/>
                    <a:pt x="1597" y="2016"/>
                    <a:pt x="1597" y="2016"/>
                  </a:cubicBezTo>
                  <a:cubicBezTo>
                    <a:pt x="1597" y="2016"/>
                    <a:pt x="1605" y="2016"/>
                    <a:pt x="1613" y="2040"/>
                  </a:cubicBezTo>
                  <a:cubicBezTo>
                    <a:pt x="1621" y="2063"/>
                    <a:pt x="1613" y="2103"/>
                    <a:pt x="1645" y="2103"/>
                  </a:cubicBezTo>
                  <a:cubicBezTo>
                    <a:pt x="1676" y="2111"/>
                    <a:pt x="1692" y="2119"/>
                    <a:pt x="1692" y="2079"/>
                  </a:cubicBezTo>
                  <a:cubicBezTo>
                    <a:pt x="1692" y="2040"/>
                    <a:pt x="1708" y="1992"/>
                    <a:pt x="1692" y="1961"/>
                  </a:cubicBezTo>
                  <a:cubicBezTo>
                    <a:pt x="1668" y="1929"/>
                    <a:pt x="1660" y="1905"/>
                    <a:pt x="1684" y="1897"/>
                  </a:cubicBezTo>
                  <a:cubicBezTo>
                    <a:pt x="1708" y="1882"/>
                    <a:pt x="1882" y="1937"/>
                    <a:pt x="1898" y="1897"/>
                  </a:cubicBezTo>
                  <a:cubicBezTo>
                    <a:pt x="1898" y="1889"/>
                    <a:pt x="1898" y="1889"/>
                    <a:pt x="1906" y="1889"/>
                  </a:cubicBezTo>
                  <a:cubicBezTo>
                    <a:pt x="1882" y="1874"/>
                    <a:pt x="1882" y="1866"/>
                    <a:pt x="1890" y="1834"/>
                  </a:cubicBezTo>
                  <a:cubicBezTo>
                    <a:pt x="1890" y="1795"/>
                    <a:pt x="1898" y="1787"/>
                    <a:pt x="1882" y="1763"/>
                  </a:cubicBezTo>
                  <a:cubicBezTo>
                    <a:pt x="1866" y="1739"/>
                    <a:pt x="1913" y="1731"/>
                    <a:pt x="1898" y="1716"/>
                  </a:cubicBezTo>
                  <a:cubicBezTo>
                    <a:pt x="1882" y="1700"/>
                    <a:pt x="1890" y="1684"/>
                    <a:pt x="1913" y="1676"/>
                  </a:cubicBezTo>
                  <a:cubicBezTo>
                    <a:pt x="1945" y="1676"/>
                    <a:pt x="1969" y="1637"/>
                    <a:pt x="1953" y="1621"/>
                  </a:cubicBezTo>
                  <a:cubicBezTo>
                    <a:pt x="1929" y="1613"/>
                    <a:pt x="1913" y="1637"/>
                    <a:pt x="1921" y="1605"/>
                  </a:cubicBezTo>
                  <a:cubicBezTo>
                    <a:pt x="1929" y="1573"/>
                    <a:pt x="1913" y="1573"/>
                    <a:pt x="1937" y="1565"/>
                  </a:cubicBezTo>
                  <a:cubicBezTo>
                    <a:pt x="1953" y="1558"/>
                    <a:pt x="1977" y="1542"/>
                    <a:pt x="1961" y="1526"/>
                  </a:cubicBezTo>
                  <a:cubicBezTo>
                    <a:pt x="1953" y="1510"/>
                    <a:pt x="1945" y="1510"/>
                    <a:pt x="1929" y="1510"/>
                  </a:cubicBezTo>
                  <a:cubicBezTo>
                    <a:pt x="1921" y="1502"/>
                    <a:pt x="1913" y="1486"/>
                    <a:pt x="1929" y="1478"/>
                  </a:cubicBezTo>
                  <a:cubicBezTo>
                    <a:pt x="1945" y="1471"/>
                    <a:pt x="1961" y="1478"/>
                    <a:pt x="1969" y="1455"/>
                  </a:cubicBezTo>
                  <a:cubicBezTo>
                    <a:pt x="1977" y="1431"/>
                    <a:pt x="1969" y="1423"/>
                    <a:pt x="1953" y="1423"/>
                  </a:cubicBezTo>
                  <a:cubicBezTo>
                    <a:pt x="1937" y="1423"/>
                    <a:pt x="1921" y="1431"/>
                    <a:pt x="1937" y="1415"/>
                  </a:cubicBezTo>
                  <a:cubicBezTo>
                    <a:pt x="1953" y="1407"/>
                    <a:pt x="1977" y="1407"/>
                    <a:pt x="1984" y="1391"/>
                  </a:cubicBezTo>
                  <a:cubicBezTo>
                    <a:pt x="2000" y="1376"/>
                    <a:pt x="2016" y="1360"/>
                    <a:pt x="1993" y="1352"/>
                  </a:cubicBezTo>
                  <a:cubicBezTo>
                    <a:pt x="1961" y="1344"/>
                    <a:pt x="1945" y="1344"/>
                    <a:pt x="1953" y="1336"/>
                  </a:cubicBezTo>
                  <a:cubicBezTo>
                    <a:pt x="1969" y="1328"/>
                    <a:pt x="1993" y="1320"/>
                    <a:pt x="2008" y="1320"/>
                  </a:cubicBezTo>
                  <a:cubicBezTo>
                    <a:pt x="2016" y="1328"/>
                    <a:pt x="2032" y="1328"/>
                    <a:pt x="2024" y="1320"/>
                  </a:cubicBezTo>
                  <a:cubicBezTo>
                    <a:pt x="2016" y="1305"/>
                    <a:pt x="2008" y="1289"/>
                    <a:pt x="2024" y="1289"/>
                  </a:cubicBezTo>
                  <a:cubicBezTo>
                    <a:pt x="2040" y="1289"/>
                    <a:pt x="2056" y="1289"/>
                    <a:pt x="2048" y="1281"/>
                  </a:cubicBezTo>
                  <a:cubicBezTo>
                    <a:pt x="2040" y="1273"/>
                    <a:pt x="2095" y="1273"/>
                    <a:pt x="2079" y="1257"/>
                  </a:cubicBezTo>
                  <a:cubicBezTo>
                    <a:pt x="2071" y="1241"/>
                    <a:pt x="2056" y="1241"/>
                    <a:pt x="2048" y="1241"/>
                  </a:cubicBezTo>
                  <a:cubicBezTo>
                    <a:pt x="2024" y="1241"/>
                    <a:pt x="1945" y="1233"/>
                    <a:pt x="1921" y="1218"/>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15" name="Freeform 410"/>
            <p:cNvSpPr>
              <a:spLocks noChangeArrowheads="1"/>
            </p:cNvSpPr>
            <p:nvPr/>
          </p:nvSpPr>
          <p:spPr bwMode="auto">
            <a:xfrm>
              <a:off x="14475030" y="6970832"/>
              <a:ext cx="1101669" cy="1115587"/>
            </a:xfrm>
            <a:custGeom>
              <a:avLst/>
              <a:gdLst>
                <a:gd name="T0" fmla="*/ 1621 w 2096"/>
                <a:gd name="T1" fmla="*/ 2071 h 2120"/>
                <a:gd name="T2" fmla="*/ 459 w 2096"/>
                <a:gd name="T3" fmla="*/ 1977 h 2120"/>
                <a:gd name="T4" fmla="*/ 419 w 2096"/>
                <a:gd name="T5" fmla="*/ 1700 h 2120"/>
                <a:gd name="T6" fmla="*/ 380 w 2096"/>
                <a:gd name="T7" fmla="*/ 1439 h 2120"/>
                <a:gd name="T8" fmla="*/ 411 w 2096"/>
                <a:gd name="T9" fmla="*/ 1328 h 2120"/>
                <a:gd name="T10" fmla="*/ 364 w 2096"/>
                <a:gd name="T11" fmla="*/ 1249 h 2120"/>
                <a:gd name="T12" fmla="*/ 973 w 2096"/>
                <a:gd name="T13" fmla="*/ 0 h 2120"/>
                <a:gd name="T14" fmla="*/ 909 w 2096"/>
                <a:gd name="T15" fmla="*/ 95 h 2120"/>
                <a:gd name="T16" fmla="*/ 1020 w 2096"/>
                <a:gd name="T17" fmla="*/ 245 h 2120"/>
                <a:gd name="T18" fmla="*/ 1265 w 2096"/>
                <a:gd name="T19" fmla="*/ 475 h 2120"/>
                <a:gd name="T20" fmla="*/ 1597 w 2096"/>
                <a:gd name="T21" fmla="*/ 751 h 2120"/>
                <a:gd name="T22" fmla="*/ 1795 w 2096"/>
                <a:gd name="T23" fmla="*/ 1012 h 2120"/>
                <a:gd name="T24" fmla="*/ 1921 w 2096"/>
                <a:gd name="T25" fmla="*/ 1170 h 2120"/>
                <a:gd name="T26" fmla="*/ 2072 w 2096"/>
                <a:gd name="T27" fmla="*/ 1249 h 2120"/>
                <a:gd name="T28" fmla="*/ 2064 w 2096"/>
                <a:gd name="T29" fmla="*/ 1297 h 2120"/>
                <a:gd name="T30" fmla="*/ 2040 w 2096"/>
                <a:gd name="T31" fmla="*/ 1336 h 2120"/>
                <a:gd name="T32" fmla="*/ 1961 w 2096"/>
                <a:gd name="T33" fmla="*/ 1352 h 2120"/>
                <a:gd name="T34" fmla="*/ 2001 w 2096"/>
                <a:gd name="T35" fmla="*/ 1399 h 2120"/>
                <a:gd name="T36" fmla="*/ 1961 w 2096"/>
                <a:gd name="T37" fmla="*/ 1431 h 2120"/>
                <a:gd name="T38" fmla="*/ 1929 w 2096"/>
                <a:gd name="T39" fmla="*/ 1502 h 2120"/>
                <a:gd name="T40" fmla="*/ 1945 w 2096"/>
                <a:gd name="T41" fmla="*/ 1581 h 2120"/>
                <a:gd name="T42" fmla="*/ 1937 w 2096"/>
                <a:gd name="T43" fmla="*/ 1629 h 2120"/>
                <a:gd name="T44" fmla="*/ 1906 w 2096"/>
                <a:gd name="T45" fmla="*/ 1700 h 2120"/>
                <a:gd name="T46" fmla="*/ 1906 w 2096"/>
                <a:gd name="T47" fmla="*/ 1818 h 2120"/>
                <a:gd name="T48" fmla="*/ 1914 w 2096"/>
                <a:gd name="T49" fmla="*/ 1897 h 2120"/>
                <a:gd name="T50" fmla="*/ 1692 w 2096"/>
                <a:gd name="T51" fmla="*/ 1905 h 2120"/>
                <a:gd name="T52" fmla="*/ 1684 w 2096"/>
                <a:gd name="T53" fmla="*/ 2119 h 2120"/>
                <a:gd name="T54" fmla="*/ 1629 w 2096"/>
                <a:gd name="T55" fmla="*/ 2071 h 2120"/>
                <a:gd name="T56" fmla="*/ 1700 w 2096"/>
                <a:gd name="T57" fmla="*/ 2048 h 2120"/>
                <a:gd name="T58" fmla="*/ 1763 w 2096"/>
                <a:gd name="T59" fmla="*/ 1905 h 2120"/>
                <a:gd name="T60" fmla="*/ 1890 w 2096"/>
                <a:gd name="T61" fmla="*/ 1842 h 2120"/>
                <a:gd name="T62" fmla="*/ 1906 w 2096"/>
                <a:gd name="T63" fmla="*/ 1724 h 2120"/>
                <a:gd name="T64" fmla="*/ 1937 w 2096"/>
                <a:gd name="T65" fmla="*/ 1637 h 2120"/>
                <a:gd name="T66" fmla="*/ 1937 w 2096"/>
                <a:gd name="T67" fmla="*/ 1573 h 2120"/>
                <a:gd name="T68" fmla="*/ 1921 w 2096"/>
                <a:gd name="T69" fmla="*/ 1502 h 2120"/>
                <a:gd name="T70" fmla="*/ 1961 w 2096"/>
                <a:gd name="T71" fmla="*/ 1439 h 2120"/>
                <a:gd name="T72" fmla="*/ 1969 w 2096"/>
                <a:gd name="T73" fmla="*/ 1407 h 2120"/>
                <a:gd name="T74" fmla="*/ 1969 w 2096"/>
                <a:gd name="T75" fmla="*/ 1360 h 2120"/>
                <a:gd name="T76" fmla="*/ 2032 w 2096"/>
                <a:gd name="T77" fmla="*/ 1328 h 2120"/>
                <a:gd name="T78" fmla="*/ 2040 w 2096"/>
                <a:gd name="T79" fmla="*/ 1289 h 2120"/>
                <a:gd name="T80" fmla="*/ 2087 w 2096"/>
                <a:gd name="T81" fmla="*/ 1265 h 2120"/>
                <a:gd name="T82" fmla="*/ 1914 w 2096"/>
                <a:gd name="T83" fmla="*/ 1170 h 2120"/>
                <a:gd name="T84" fmla="*/ 1795 w 2096"/>
                <a:gd name="T85" fmla="*/ 1020 h 2120"/>
                <a:gd name="T86" fmla="*/ 1597 w 2096"/>
                <a:gd name="T87" fmla="*/ 759 h 2120"/>
                <a:gd name="T88" fmla="*/ 1265 w 2096"/>
                <a:gd name="T89" fmla="*/ 482 h 2120"/>
                <a:gd name="T90" fmla="*/ 1020 w 2096"/>
                <a:gd name="T91" fmla="*/ 253 h 2120"/>
                <a:gd name="T92" fmla="*/ 902 w 2096"/>
                <a:gd name="T93" fmla="*/ 95 h 2120"/>
                <a:gd name="T94" fmla="*/ 617 w 2096"/>
                <a:gd name="T95" fmla="*/ 48 h 2120"/>
                <a:gd name="T96" fmla="*/ 419 w 2096"/>
                <a:gd name="T97" fmla="*/ 1320 h 2120"/>
                <a:gd name="T98" fmla="*/ 388 w 2096"/>
                <a:gd name="T99" fmla="*/ 1439 h 2120"/>
                <a:gd name="T100" fmla="*/ 427 w 2096"/>
                <a:gd name="T101" fmla="*/ 1700 h 2120"/>
                <a:gd name="T102" fmla="*/ 554 w 2096"/>
                <a:gd name="T103" fmla="*/ 2103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6" h="2120">
                  <a:moveTo>
                    <a:pt x="1684" y="2119"/>
                  </a:moveTo>
                  <a:lnTo>
                    <a:pt x="1684" y="2119"/>
                  </a:lnTo>
                  <a:cubicBezTo>
                    <a:pt x="1676" y="2119"/>
                    <a:pt x="1668" y="2119"/>
                    <a:pt x="1661" y="2119"/>
                  </a:cubicBezTo>
                  <a:lnTo>
                    <a:pt x="1653" y="2119"/>
                  </a:lnTo>
                  <a:cubicBezTo>
                    <a:pt x="1621" y="2119"/>
                    <a:pt x="1621" y="2095"/>
                    <a:pt x="1621" y="2071"/>
                  </a:cubicBezTo>
                  <a:cubicBezTo>
                    <a:pt x="1621" y="2063"/>
                    <a:pt x="1621" y="2056"/>
                    <a:pt x="1621" y="2048"/>
                  </a:cubicBezTo>
                  <a:cubicBezTo>
                    <a:pt x="1613" y="2032"/>
                    <a:pt x="1605" y="2024"/>
                    <a:pt x="1605" y="2024"/>
                  </a:cubicBezTo>
                  <a:cubicBezTo>
                    <a:pt x="1550" y="2032"/>
                    <a:pt x="569" y="2111"/>
                    <a:pt x="554" y="2111"/>
                  </a:cubicBezTo>
                  <a:cubicBezTo>
                    <a:pt x="546" y="2111"/>
                    <a:pt x="483" y="2016"/>
                    <a:pt x="467" y="1977"/>
                  </a:cubicBezTo>
                  <a:cubicBezTo>
                    <a:pt x="459" y="1977"/>
                    <a:pt x="459" y="1977"/>
                    <a:pt x="459" y="1977"/>
                  </a:cubicBezTo>
                  <a:lnTo>
                    <a:pt x="459" y="1977"/>
                  </a:lnTo>
                  <a:cubicBezTo>
                    <a:pt x="459" y="1961"/>
                    <a:pt x="443" y="1921"/>
                    <a:pt x="435" y="1897"/>
                  </a:cubicBezTo>
                  <a:cubicBezTo>
                    <a:pt x="419" y="1874"/>
                    <a:pt x="411" y="1858"/>
                    <a:pt x="411" y="1850"/>
                  </a:cubicBezTo>
                  <a:cubicBezTo>
                    <a:pt x="411" y="1834"/>
                    <a:pt x="411" y="1803"/>
                    <a:pt x="419" y="1771"/>
                  </a:cubicBezTo>
                  <a:cubicBezTo>
                    <a:pt x="419" y="1739"/>
                    <a:pt x="419" y="1716"/>
                    <a:pt x="419" y="1700"/>
                  </a:cubicBezTo>
                  <a:cubicBezTo>
                    <a:pt x="419" y="1676"/>
                    <a:pt x="404" y="1652"/>
                    <a:pt x="380" y="1637"/>
                  </a:cubicBezTo>
                  <a:cubicBezTo>
                    <a:pt x="380" y="1629"/>
                    <a:pt x="372" y="1629"/>
                    <a:pt x="372" y="1621"/>
                  </a:cubicBezTo>
                  <a:cubicBezTo>
                    <a:pt x="356" y="1605"/>
                    <a:pt x="372" y="1542"/>
                    <a:pt x="388" y="1526"/>
                  </a:cubicBezTo>
                  <a:cubicBezTo>
                    <a:pt x="396" y="1510"/>
                    <a:pt x="396" y="1471"/>
                    <a:pt x="388" y="1455"/>
                  </a:cubicBezTo>
                  <a:cubicBezTo>
                    <a:pt x="380" y="1455"/>
                    <a:pt x="380" y="1447"/>
                    <a:pt x="380" y="1439"/>
                  </a:cubicBezTo>
                  <a:cubicBezTo>
                    <a:pt x="388" y="1431"/>
                    <a:pt x="396" y="1423"/>
                    <a:pt x="411" y="1415"/>
                  </a:cubicBezTo>
                  <a:lnTo>
                    <a:pt x="411" y="1415"/>
                  </a:lnTo>
                  <a:cubicBezTo>
                    <a:pt x="427" y="1399"/>
                    <a:pt x="435" y="1392"/>
                    <a:pt x="435" y="1368"/>
                  </a:cubicBezTo>
                  <a:cubicBezTo>
                    <a:pt x="435" y="1360"/>
                    <a:pt x="435" y="1352"/>
                    <a:pt x="427" y="1352"/>
                  </a:cubicBezTo>
                  <a:cubicBezTo>
                    <a:pt x="427" y="1344"/>
                    <a:pt x="419" y="1344"/>
                    <a:pt x="411" y="1328"/>
                  </a:cubicBezTo>
                  <a:cubicBezTo>
                    <a:pt x="404" y="1313"/>
                    <a:pt x="411" y="1297"/>
                    <a:pt x="411" y="1289"/>
                  </a:cubicBezTo>
                  <a:cubicBezTo>
                    <a:pt x="411" y="1281"/>
                    <a:pt x="411" y="1273"/>
                    <a:pt x="404" y="1265"/>
                  </a:cubicBezTo>
                  <a:cubicBezTo>
                    <a:pt x="388" y="1257"/>
                    <a:pt x="364" y="1249"/>
                    <a:pt x="364" y="1249"/>
                  </a:cubicBezTo>
                  <a:lnTo>
                    <a:pt x="364" y="1249"/>
                  </a:lnTo>
                  <a:lnTo>
                    <a:pt x="364" y="1249"/>
                  </a:lnTo>
                  <a:cubicBezTo>
                    <a:pt x="0" y="111"/>
                    <a:pt x="0" y="111"/>
                    <a:pt x="0" y="111"/>
                  </a:cubicBezTo>
                  <a:cubicBezTo>
                    <a:pt x="8" y="111"/>
                    <a:pt x="8" y="111"/>
                    <a:pt x="8" y="111"/>
                  </a:cubicBezTo>
                  <a:cubicBezTo>
                    <a:pt x="238" y="87"/>
                    <a:pt x="451" y="63"/>
                    <a:pt x="617" y="40"/>
                  </a:cubicBezTo>
                  <a:cubicBezTo>
                    <a:pt x="799" y="24"/>
                    <a:pt x="917" y="8"/>
                    <a:pt x="941" y="8"/>
                  </a:cubicBezTo>
                  <a:cubicBezTo>
                    <a:pt x="949" y="8"/>
                    <a:pt x="965" y="8"/>
                    <a:pt x="973" y="0"/>
                  </a:cubicBezTo>
                  <a:cubicBezTo>
                    <a:pt x="981" y="0"/>
                    <a:pt x="981" y="0"/>
                    <a:pt x="981" y="0"/>
                  </a:cubicBezTo>
                  <a:cubicBezTo>
                    <a:pt x="981" y="8"/>
                    <a:pt x="981" y="8"/>
                    <a:pt x="981" y="8"/>
                  </a:cubicBezTo>
                  <a:cubicBezTo>
                    <a:pt x="981" y="16"/>
                    <a:pt x="981" y="24"/>
                    <a:pt x="973" y="24"/>
                  </a:cubicBezTo>
                  <a:cubicBezTo>
                    <a:pt x="973" y="32"/>
                    <a:pt x="965" y="32"/>
                    <a:pt x="965" y="40"/>
                  </a:cubicBezTo>
                  <a:cubicBezTo>
                    <a:pt x="941" y="48"/>
                    <a:pt x="909" y="71"/>
                    <a:pt x="909" y="95"/>
                  </a:cubicBezTo>
                  <a:cubicBezTo>
                    <a:pt x="909" y="103"/>
                    <a:pt x="909" y="103"/>
                    <a:pt x="909" y="103"/>
                  </a:cubicBezTo>
                  <a:cubicBezTo>
                    <a:pt x="909" y="127"/>
                    <a:pt x="902" y="166"/>
                    <a:pt x="917" y="174"/>
                  </a:cubicBezTo>
                  <a:cubicBezTo>
                    <a:pt x="917" y="174"/>
                    <a:pt x="925" y="174"/>
                    <a:pt x="925" y="182"/>
                  </a:cubicBezTo>
                  <a:cubicBezTo>
                    <a:pt x="949" y="198"/>
                    <a:pt x="996" y="222"/>
                    <a:pt x="1004" y="238"/>
                  </a:cubicBezTo>
                  <a:cubicBezTo>
                    <a:pt x="1012" y="245"/>
                    <a:pt x="1020" y="245"/>
                    <a:pt x="1020" y="245"/>
                  </a:cubicBezTo>
                  <a:cubicBezTo>
                    <a:pt x="1028" y="245"/>
                    <a:pt x="1036" y="245"/>
                    <a:pt x="1044" y="245"/>
                  </a:cubicBezTo>
                  <a:cubicBezTo>
                    <a:pt x="1052" y="245"/>
                    <a:pt x="1060" y="238"/>
                    <a:pt x="1068" y="238"/>
                  </a:cubicBezTo>
                  <a:cubicBezTo>
                    <a:pt x="1084" y="238"/>
                    <a:pt x="1099" y="261"/>
                    <a:pt x="1115" y="293"/>
                  </a:cubicBezTo>
                  <a:cubicBezTo>
                    <a:pt x="1123" y="301"/>
                    <a:pt x="1123" y="309"/>
                    <a:pt x="1131" y="316"/>
                  </a:cubicBezTo>
                  <a:cubicBezTo>
                    <a:pt x="1162" y="372"/>
                    <a:pt x="1218" y="451"/>
                    <a:pt x="1265" y="475"/>
                  </a:cubicBezTo>
                  <a:cubicBezTo>
                    <a:pt x="1313" y="490"/>
                    <a:pt x="1328" y="498"/>
                    <a:pt x="1360" y="546"/>
                  </a:cubicBezTo>
                  <a:cubicBezTo>
                    <a:pt x="1392" y="585"/>
                    <a:pt x="1415" y="593"/>
                    <a:pt x="1447" y="609"/>
                  </a:cubicBezTo>
                  <a:cubicBezTo>
                    <a:pt x="1486" y="617"/>
                    <a:pt x="1510" y="625"/>
                    <a:pt x="1534" y="656"/>
                  </a:cubicBezTo>
                  <a:cubicBezTo>
                    <a:pt x="1534" y="664"/>
                    <a:pt x="1542" y="672"/>
                    <a:pt x="1542" y="680"/>
                  </a:cubicBezTo>
                  <a:cubicBezTo>
                    <a:pt x="1558" y="704"/>
                    <a:pt x="1566" y="720"/>
                    <a:pt x="1597" y="751"/>
                  </a:cubicBezTo>
                  <a:cubicBezTo>
                    <a:pt x="1645" y="783"/>
                    <a:pt x="1668" y="799"/>
                    <a:pt x="1692" y="815"/>
                  </a:cubicBezTo>
                  <a:cubicBezTo>
                    <a:pt x="1692" y="822"/>
                    <a:pt x="1700" y="822"/>
                    <a:pt x="1700" y="830"/>
                  </a:cubicBezTo>
                  <a:cubicBezTo>
                    <a:pt x="1732" y="846"/>
                    <a:pt x="1779" y="909"/>
                    <a:pt x="1787" y="933"/>
                  </a:cubicBezTo>
                  <a:cubicBezTo>
                    <a:pt x="1787" y="941"/>
                    <a:pt x="1787" y="949"/>
                    <a:pt x="1787" y="957"/>
                  </a:cubicBezTo>
                  <a:cubicBezTo>
                    <a:pt x="1779" y="980"/>
                    <a:pt x="1779" y="996"/>
                    <a:pt x="1795" y="1012"/>
                  </a:cubicBezTo>
                  <a:cubicBezTo>
                    <a:pt x="1803" y="1020"/>
                    <a:pt x="1811" y="1020"/>
                    <a:pt x="1819" y="1028"/>
                  </a:cubicBezTo>
                  <a:cubicBezTo>
                    <a:pt x="1834" y="1028"/>
                    <a:pt x="1850" y="1036"/>
                    <a:pt x="1858" y="1052"/>
                  </a:cubicBezTo>
                  <a:cubicBezTo>
                    <a:pt x="1866" y="1060"/>
                    <a:pt x="1874" y="1075"/>
                    <a:pt x="1882" y="1083"/>
                  </a:cubicBezTo>
                  <a:cubicBezTo>
                    <a:pt x="1898" y="1107"/>
                    <a:pt x="1906" y="1131"/>
                    <a:pt x="1921" y="1139"/>
                  </a:cubicBezTo>
                  <a:cubicBezTo>
                    <a:pt x="1929" y="1139"/>
                    <a:pt x="1929" y="1155"/>
                    <a:pt x="1921" y="1170"/>
                  </a:cubicBezTo>
                  <a:cubicBezTo>
                    <a:pt x="1914" y="1194"/>
                    <a:pt x="1914" y="1218"/>
                    <a:pt x="1929" y="1226"/>
                  </a:cubicBezTo>
                  <a:cubicBezTo>
                    <a:pt x="1961" y="1241"/>
                    <a:pt x="2032" y="1241"/>
                    <a:pt x="2056" y="1241"/>
                  </a:cubicBezTo>
                  <a:cubicBezTo>
                    <a:pt x="2064" y="1241"/>
                    <a:pt x="2064" y="1241"/>
                    <a:pt x="2064" y="1241"/>
                  </a:cubicBezTo>
                  <a:lnTo>
                    <a:pt x="2064" y="1241"/>
                  </a:lnTo>
                  <a:cubicBezTo>
                    <a:pt x="2064" y="1241"/>
                    <a:pt x="2064" y="1249"/>
                    <a:pt x="2072" y="1249"/>
                  </a:cubicBezTo>
                  <a:cubicBezTo>
                    <a:pt x="2079" y="1249"/>
                    <a:pt x="2087" y="1257"/>
                    <a:pt x="2095" y="1265"/>
                  </a:cubicBezTo>
                  <a:cubicBezTo>
                    <a:pt x="2095" y="1265"/>
                    <a:pt x="2095" y="1265"/>
                    <a:pt x="2095" y="1273"/>
                  </a:cubicBezTo>
                  <a:cubicBezTo>
                    <a:pt x="2095" y="1281"/>
                    <a:pt x="2079" y="1281"/>
                    <a:pt x="2072" y="1281"/>
                  </a:cubicBezTo>
                  <a:cubicBezTo>
                    <a:pt x="2072" y="1289"/>
                    <a:pt x="2064" y="1289"/>
                    <a:pt x="2064" y="1289"/>
                  </a:cubicBezTo>
                  <a:lnTo>
                    <a:pt x="2064" y="1297"/>
                  </a:lnTo>
                  <a:cubicBezTo>
                    <a:pt x="2064" y="1297"/>
                    <a:pt x="2056" y="1297"/>
                    <a:pt x="2040" y="1297"/>
                  </a:cubicBezTo>
                  <a:cubicBezTo>
                    <a:pt x="2032" y="1297"/>
                    <a:pt x="2032" y="1297"/>
                    <a:pt x="2032" y="1297"/>
                  </a:cubicBezTo>
                  <a:cubicBezTo>
                    <a:pt x="2032" y="1297"/>
                    <a:pt x="2024" y="1297"/>
                    <a:pt x="2024" y="1305"/>
                  </a:cubicBezTo>
                  <a:cubicBezTo>
                    <a:pt x="2024" y="1305"/>
                    <a:pt x="2032" y="1320"/>
                    <a:pt x="2040" y="1320"/>
                  </a:cubicBezTo>
                  <a:cubicBezTo>
                    <a:pt x="2040" y="1328"/>
                    <a:pt x="2040" y="1328"/>
                    <a:pt x="2040" y="1336"/>
                  </a:cubicBezTo>
                  <a:lnTo>
                    <a:pt x="2032" y="1336"/>
                  </a:lnTo>
                  <a:cubicBezTo>
                    <a:pt x="2024" y="1336"/>
                    <a:pt x="2016" y="1336"/>
                    <a:pt x="2008" y="1336"/>
                  </a:cubicBezTo>
                  <a:lnTo>
                    <a:pt x="2008" y="1336"/>
                  </a:lnTo>
                  <a:cubicBezTo>
                    <a:pt x="1992" y="1336"/>
                    <a:pt x="1977" y="1344"/>
                    <a:pt x="1969" y="1344"/>
                  </a:cubicBezTo>
                  <a:cubicBezTo>
                    <a:pt x="1961" y="1352"/>
                    <a:pt x="1961" y="1352"/>
                    <a:pt x="1961" y="1352"/>
                  </a:cubicBezTo>
                  <a:cubicBezTo>
                    <a:pt x="1969" y="1352"/>
                    <a:pt x="1969" y="1352"/>
                    <a:pt x="1977" y="1352"/>
                  </a:cubicBezTo>
                  <a:cubicBezTo>
                    <a:pt x="1977" y="1352"/>
                    <a:pt x="1992" y="1352"/>
                    <a:pt x="2001" y="1360"/>
                  </a:cubicBezTo>
                  <a:cubicBezTo>
                    <a:pt x="2008" y="1360"/>
                    <a:pt x="2016" y="1368"/>
                    <a:pt x="2016" y="1368"/>
                  </a:cubicBezTo>
                  <a:cubicBezTo>
                    <a:pt x="2016" y="1384"/>
                    <a:pt x="2008" y="1392"/>
                    <a:pt x="2001" y="1399"/>
                  </a:cubicBezTo>
                  <a:lnTo>
                    <a:pt x="2001" y="1399"/>
                  </a:lnTo>
                  <a:cubicBezTo>
                    <a:pt x="1992" y="1415"/>
                    <a:pt x="1977" y="1415"/>
                    <a:pt x="1969" y="1415"/>
                  </a:cubicBezTo>
                  <a:cubicBezTo>
                    <a:pt x="1961" y="1415"/>
                    <a:pt x="1953" y="1423"/>
                    <a:pt x="1945" y="1423"/>
                  </a:cubicBezTo>
                  <a:cubicBezTo>
                    <a:pt x="1945" y="1431"/>
                    <a:pt x="1945" y="1431"/>
                    <a:pt x="1945" y="1431"/>
                  </a:cubicBezTo>
                  <a:lnTo>
                    <a:pt x="1953" y="1431"/>
                  </a:lnTo>
                  <a:cubicBezTo>
                    <a:pt x="1961" y="1431"/>
                    <a:pt x="1961" y="1431"/>
                    <a:pt x="1961" y="1431"/>
                  </a:cubicBezTo>
                  <a:cubicBezTo>
                    <a:pt x="1969" y="1431"/>
                    <a:pt x="1977" y="1431"/>
                    <a:pt x="1985" y="1439"/>
                  </a:cubicBezTo>
                  <a:cubicBezTo>
                    <a:pt x="1985" y="1439"/>
                    <a:pt x="1985" y="1447"/>
                    <a:pt x="1985" y="1463"/>
                  </a:cubicBezTo>
                  <a:cubicBezTo>
                    <a:pt x="1977" y="1479"/>
                    <a:pt x="1969" y="1486"/>
                    <a:pt x="1953" y="1486"/>
                  </a:cubicBezTo>
                  <a:cubicBezTo>
                    <a:pt x="1953" y="1486"/>
                    <a:pt x="1945" y="1486"/>
                    <a:pt x="1937" y="1494"/>
                  </a:cubicBezTo>
                  <a:cubicBezTo>
                    <a:pt x="1929" y="1494"/>
                    <a:pt x="1929" y="1494"/>
                    <a:pt x="1929" y="1502"/>
                  </a:cubicBezTo>
                  <a:lnTo>
                    <a:pt x="1937" y="1510"/>
                  </a:lnTo>
                  <a:cubicBezTo>
                    <a:pt x="1945" y="1510"/>
                    <a:pt x="1945" y="1510"/>
                    <a:pt x="1945" y="1510"/>
                  </a:cubicBezTo>
                  <a:cubicBezTo>
                    <a:pt x="1953" y="1518"/>
                    <a:pt x="1961" y="1518"/>
                    <a:pt x="1977" y="1534"/>
                  </a:cubicBezTo>
                  <a:cubicBezTo>
                    <a:pt x="1977" y="1534"/>
                    <a:pt x="1985" y="1542"/>
                    <a:pt x="1977" y="1550"/>
                  </a:cubicBezTo>
                  <a:cubicBezTo>
                    <a:pt x="1977" y="1557"/>
                    <a:pt x="1961" y="1573"/>
                    <a:pt x="1945" y="1581"/>
                  </a:cubicBezTo>
                  <a:cubicBezTo>
                    <a:pt x="1937" y="1581"/>
                    <a:pt x="1937" y="1581"/>
                    <a:pt x="1937" y="1581"/>
                  </a:cubicBezTo>
                  <a:lnTo>
                    <a:pt x="1937" y="1589"/>
                  </a:lnTo>
                  <a:cubicBezTo>
                    <a:pt x="1937" y="1589"/>
                    <a:pt x="1937" y="1597"/>
                    <a:pt x="1937" y="1613"/>
                  </a:cubicBezTo>
                  <a:cubicBezTo>
                    <a:pt x="1937" y="1621"/>
                    <a:pt x="1937" y="1629"/>
                    <a:pt x="1937" y="1629"/>
                  </a:cubicBezTo>
                  <a:lnTo>
                    <a:pt x="1937" y="1629"/>
                  </a:lnTo>
                  <a:lnTo>
                    <a:pt x="1945" y="1621"/>
                  </a:lnTo>
                  <a:cubicBezTo>
                    <a:pt x="1953" y="1621"/>
                    <a:pt x="1961" y="1629"/>
                    <a:pt x="1961" y="1629"/>
                  </a:cubicBezTo>
                  <a:cubicBezTo>
                    <a:pt x="1969" y="1637"/>
                    <a:pt x="1969" y="1637"/>
                    <a:pt x="1969" y="1652"/>
                  </a:cubicBezTo>
                  <a:cubicBezTo>
                    <a:pt x="1969" y="1668"/>
                    <a:pt x="1945" y="1684"/>
                    <a:pt x="1921" y="1692"/>
                  </a:cubicBezTo>
                  <a:cubicBezTo>
                    <a:pt x="1914" y="1692"/>
                    <a:pt x="1906" y="1692"/>
                    <a:pt x="1906" y="1700"/>
                  </a:cubicBezTo>
                  <a:cubicBezTo>
                    <a:pt x="1898" y="1708"/>
                    <a:pt x="1906" y="1716"/>
                    <a:pt x="1906" y="1724"/>
                  </a:cubicBezTo>
                  <a:cubicBezTo>
                    <a:pt x="1914" y="1724"/>
                    <a:pt x="1914" y="1724"/>
                    <a:pt x="1914" y="1732"/>
                  </a:cubicBezTo>
                  <a:lnTo>
                    <a:pt x="1906" y="1739"/>
                  </a:lnTo>
                  <a:cubicBezTo>
                    <a:pt x="1890" y="1755"/>
                    <a:pt x="1882" y="1755"/>
                    <a:pt x="1890" y="1771"/>
                  </a:cubicBezTo>
                  <a:cubicBezTo>
                    <a:pt x="1906" y="1787"/>
                    <a:pt x="1906" y="1795"/>
                    <a:pt x="1906" y="1818"/>
                  </a:cubicBezTo>
                  <a:cubicBezTo>
                    <a:pt x="1906" y="1826"/>
                    <a:pt x="1898" y="1834"/>
                    <a:pt x="1898" y="1842"/>
                  </a:cubicBezTo>
                  <a:lnTo>
                    <a:pt x="1898" y="1842"/>
                  </a:lnTo>
                  <a:cubicBezTo>
                    <a:pt x="1898" y="1882"/>
                    <a:pt x="1898" y="1882"/>
                    <a:pt x="1914" y="1890"/>
                  </a:cubicBezTo>
                  <a:cubicBezTo>
                    <a:pt x="1914" y="1897"/>
                    <a:pt x="1914" y="1897"/>
                    <a:pt x="1914" y="1897"/>
                  </a:cubicBezTo>
                  <a:lnTo>
                    <a:pt x="1914" y="1897"/>
                  </a:lnTo>
                  <a:lnTo>
                    <a:pt x="1914" y="1905"/>
                  </a:lnTo>
                  <a:cubicBezTo>
                    <a:pt x="1906" y="1913"/>
                    <a:pt x="1890" y="1921"/>
                    <a:pt x="1858" y="1921"/>
                  </a:cubicBezTo>
                  <a:cubicBezTo>
                    <a:pt x="1834" y="1921"/>
                    <a:pt x="1795" y="1913"/>
                    <a:pt x="1763" y="1913"/>
                  </a:cubicBezTo>
                  <a:cubicBezTo>
                    <a:pt x="1739" y="1905"/>
                    <a:pt x="1716" y="1905"/>
                    <a:pt x="1708" y="1905"/>
                  </a:cubicBezTo>
                  <a:cubicBezTo>
                    <a:pt x="1700" y="1905"/>
                    <a:pt x="1692" y="1905"/>
                    <a:pt x="1692" y="1905"/>
                  </a:cubicBezTo>
                  <a:cubicBezTo>
                    <a:pt x="1684" y="1913"/>
                    <a:pt x="1684" y="1913"/>
                    <a:pt x="1684" y="1921"/>
                  </a:cubicBezTo>
                  <a:cubicBezTo>
                    <a:pt x="1684" y="1929"/>
                    <a:pt x="1684" y="1945"/>
                    <a:pt x="1700" y="1969"/>
                  </a:cubicBezTo>
                  <a:cubicBezTo>
                    <a:pt x="1716" y="1992"/>
                    <a:pt x="1716" y="2024"/>
                    <a:pt x="1708" y="2056"/>
                  </a:cubicBezTo>
                  <a:cubicBezTo>
                    <a:pt x="1708" y="2063"/>
                    <a:pt x="1708" y="2079"/>
                    <a:pt x="1708" y="2087"/>
                  </a:cubicBezTo>
                  <a:cubicBezTo>
                    <a:pt x="1708" y="2111"/>
                    <a:pt x="1700" y="2119"/>
                    <a:pt x="1684" y="2119"/>
                  </a:cubicBezTo>
                  <a:close/>
                  <a:moveTo>
                    <a:pt x="1605" y="2016"/>
                  </a:moveTo>
                  <a:lnTo>
                    <a:pt x="1605" y="2016"/>
                  </a:lnTo>
                  <a:lnTo>
                    <a:pt x="1605" y="2016"/>
                  </a:lnTo>
                  <a:cubicBezTo>
                    <a:pt x="1605" y="2016"/>
                    <a:pt x="1613" y="2024"/>
                    <a:pt x="1629" y="2048"/>
                  </a:cubicBezTo>
                  <a:cubicBezTo>
                    <a:pt x="1629" y="2056"/>
                    <a:pt x="1629" y="2063"/>
                    <a:pt x="1629" y="2071"/>
                  </a:cubicBezTo>
                  <a:cubicBezTo>
                    <a:pt x="1629" y="2095"/>
                    <a:pt x="1629" y="2111"/>
                    <a:pt x="1653" y="2111"/>
                  </a:cubicBezTo>
                  <a:cubicBezTo>
                    <a:pt x="1653" y="2111"/>
                    <a:pt x="1661" y="2111"/>
                    <a:pt x="1668" y="2111"/>
                  </a:cubicBezTo>
                  <a:cubicBezTo>
                    <a:pt x="1668" y="2111"/>
                    <a:pt x="1676" y="2111"/>
                    <a:pt x="1684" y="2111"/>
                  </a:cubicBezTo>
                  <a:cubicBezTo>
                    <a:pt x="1692" y="2111"/>
                    <a:pt x="1700" y="2111"/>
                    <a:pt x="1700" y="2087"/>
                  </a:cubicBezTo>
                  <a:cubicBezTo>
                    <a:pt x="1700" y="2079"/>
                    <a:pt x="1700" y="2063"/>
                    <a:pt x="1700" y="2048"/>
                  </a:cubicBezTo>
                  <a:cubicBezTo>
                    <a:pt x="1708" y="2024"/>
                    <a:pt x="1708" y="1992"/>
                    <a:pt x="1692" y="1969"/>
                  </a:cubicBezTo>
                  <a:cubicBezTo>
                    <a:pt x="1676" y="1945"/>
                    <a:pt x="1676" y="1929"/>
                    <a:pt x="1676" y="1921"/>
                  </a:cubicBezTo>
                  <a:cubicBezTo>
                    <a:pt x="1676" y="1913"/>
                    <a:pt x="1684" y="1905"/>
                    <a:pt x="1692" y="1897"/>
                  </a:cubicBezTo>
                  <a:cubicBezTo>
                    <a:pt x="1692" y="1897"/>
                    <a:pt x="1700" y="1897"/>
                    <a:pt x="1708" y="1897"/>
                  </a:cubicBezTo>
                  <a:cubicBezTo>
                    <a:pt x="1716" y="1897"/>
                    <a:pt x="1739" y="1897"/>
                    <a:pt x="1763" y="1905"/>
                  </a:cubicBezTo>
                  <a:cubicBezTo>
                    <a:pt x="1795" y="1913"/>
                    <a:pt x="1834" y="1913"/>
                    <a:pt x="1858" y="1913"/>
                  </a:cubicBezTo>
                  <a:cubicBezTo>
                    <a:pt x="1882" y="1913"/>
                    <a:pt x="1898" y="1913"/>
                    <a:pt x="1906" y="1905"/>
                  </a:cubicBezTo>
                  <a:cubicBezTo>
                    <a:pt x="1906" y="1897"/>
                    <a:pt x="1906" y="1897"/>
                    <a:pt x="1906" y="1897"/>
                  </a:cubicBezTo>
                  <a:cubicBezTo>
                    <a:pt x="1890" y="1882"/>
                    <a:pt x="1890" y="1874"/>
                    <a:pt x="1890" y="1842"/>
                  </a:cubicBezTo>
                  <a:lnTo>
                    <a:pt x="1890" y="1842"/>
                  </a:lnTo>
                  <a:cubicBezTo>
                    <a:pt x="1890" y="1826"/>
                    <a:pt x="1898" y="1826"/>
                    <a:pt x="1898" y="1818"/>
                  </a:cubicBezTo>
                  <a:cubicBezTo>
                    <a:pt x="1898" y="1795"/>
                    <a:pt x="1898" y="1795"/>
                    <a:pt x="1890" y="1771"/>
                  </a:cubicBezTo>
                  <a:cubicBezTo>
                    <a:pt x="1874" y="1755"/>
                    <a:pt x="1890" y="1747"/>
                    <a:pt x="1898" y="1739"/>
                  </a:cubicBezTo>
                  <a:cubicBezTo>
                    <a:pt x="1898" y="1732"/>
                    <a:pt x="1906" y="1732"/>
                    <a:pt x="1906" y="1732"/>
                  </a:cubicBezTo>
                  <a:cubicBezTo>
                    <a:pt x="1906" y="1724"/>
                    <a:pt x="1906" y="1724"/>
                    <a:pt x="1906" y="1724"/>
                  </a:cubicBezTo>
                  <a:cubicBezTo>
                    <a:pt x="1898" y="1716"/>
                    <a:pt x="1890" y="1708"/>
                    <a:pt x="1898" y="1700"/>
                  </a:cubicBezTo>
                  <a:cubicBezTo>
                    <a:pt x="1898" y="1692"/>
                    <a:pt x="1906" y="1684"/>
                    <a:pt x="1921" y="1684"/>
                  </a:cubicBezTo>
                  <a:cubicBezTo>
                    <a:pt x="1945" y="1676"/>
                    <a:pt x="1961" y="1660"/>
                    <a:pt x="1961" y="1645"/>
                  </a:cubicBezTo>
                  <a:lnTo>
                    <a:pt x="1961" y="1637"/>
                  </a:lnTo>
                  <a:cubicBezTo>
                    <a:pt x="1953" y="1629"/>
                    <a:pt x="1945" y="1629"/>
                    <a:pt x="1937" y="1637"/>
                  </a:cubicBezTo>
                  <a:cubicBezTo>
                    <a:pt x="1937" y="1637"/>
                    <a:pt x="1937" y="1637"/>
                    <a:pt x="1929" y="1637"/>
                  </a:cubicBezTo>
                  <a:cubicBezTo>
                    <a:pt x="1929" y="1637"/>
                    <a:pt x="1929" y="1637"/>
                    <a:pt x="1929" y="1629"/>
                  </a:cubicBezTo>
                  <a:cubicBezTo>
                    <a:pt x="1929" y="1629"/>
                    <a:pt x="1929" y="1621"/>
                    <a:pt x="1929" y="1613"/>
                  </a:cubicBezTo>
                  <a:cubicBezTo>
                    <a:pt x="1929" y="1597"/>
                    <a:pt x="1929" y="1597"/>
                    <a:pt x="1929" y="1589"/>
                  </a:cubicBezTo>
                  <a:cubicBezTo>
                    <a:pt x="1929" y="1581"/>
                    <a:pt x="1929" y="1581"/>
                    <a:pt x="1937" y="1573"/>
                  </a:cubicBezTo>
                  <a:cubicBezTo>
                    <a:pt x="1953" y="1566"/>
                    <a:pt x="1969" y="1557"/>
                    <a:pt x="1977" y="1550"/>
                  </a:cubicBezTo>
                  <a:cubicBezTo>
                    <a:pt x="1977" y="1542"/>
                    <a:pt x="1977" y="1542"/>
                    <a:pt x="1969" y="1534"/>
                  </a:cubicBezTo>
                  <a:cubicBezTo>
                    <a:pt x="1961" y="1526"/>
                    <a:pt x="1953" y="1526"/>
                    <a:pt x="1945" y="1518"/>
                  </a:cubicBezTo>
                  <a:cubicBezTo>
                    <a:pt x="1937" y="1518"/>
                    <a:pt x="1937" y="1518"/>
                    <a:pt x="1937" y="1518"/>
                  </a:cubicBezTo>
                  <a:cubicBezTo>
                    <a:pt x="1929" y="1518"/>
                    <a:pt x="1921" y="1510"/>
                    <a:pt x="1921" y="1502"/>
                  </a:cubicBezTo>
                  <a:cubicBezTo>
                    <a:pt x="1921" y="1502"/>
                    <a:pt x="1921" y="1494"/>
                    <a:pt x="1937" y="1486"/>
                  </a:cubicBezTo>
                  <a:cubicBezTo>
                    <a:pt x="1937" y="1479"/>
                    <a:pt x="1945" y="1479"/>
                    <a:pt x="1953" y="1479"/>
                  </a:cubicBezTo>
                  <a:cubicBezTo>
                    <a:pt x="1961" y="1479"/>
                    <a:pt x="1969" y="1479"/>
                    <a:pt x="1977" y="1463"/>
                  </a:cubicBezTo>
                  <a:cubicBezTo>
                    <a:pt x="1977" y="1455"/>
                    <a:pt x="1977" y="1447"/>
                    <a:pt x="1977" y="1439"/>
                  </a:cubicBezTo>
                  <a:cubicBezTo>
                    <a:pt x="1977" y="1439"/>
                    <a:pt x="1969" y="1439"/>
                    <a:pt x="1961" y="1439"/>
                  </a:cubicBezTo>
                  <a:cubicBezTo>
                    <a:pt x="1961" y="1439"/>
                    <a:pt x="1961" y="1439"/>
                    <a:pt x="1953" y="1439"/>
                  </a:cubicBezTo>
                  <a:lnTo>
                    <a:pt x="1945" y="1439"/>
                  </a:lnTo>
                  <a:cubicBezTo>
                    <a:pt x="1945" y="1439"/>
                    <a:pt x="1937" y="1439"/>
                    <a:pt x="1937" y="1431"/>
                  </a:cubicBezTo>
                  <a:cubicBezTo>
                    <a:pt x="1937" y="1431"/>
                    <a:pt x="1937" y="1423"/>
                    <a:pt x="1945" y="1423"/>
                  </a:cubicBezTo>
                  <a:cubicBezTo>
                    <a:pt x="1953" y="1415"/>
                    <a:pt x="1961" y="1415"/>
                    <a:pt x="1969" y="1407"/>
                  </a:cubicBezTo>
                  <a:cubicBezTo>
                    <a:pt x="1977" y="1407"/>
                    <a:pt x="1985" y="1407"/>
                    <a:pt x="1992" y="1399"/>
                  </a:cubicBezTo>
                  <a:lnTo>
                    <a:pt x="1992" y="1392"/>
                  </a:lnTo>
                  <a:cubicBezTo>
                    <a:pt x="2001" y="1384"/>
                    <a:pt x="2008" y="1376"/>
                    <a:pt x="2008" y="1376"/>
                  </a:cubicBezTo>
                  <a:cubicBezTo>
                    <a:pt x="2008" y="1368"/>
                    <a:pt x="2001" y="1368"/>
                    <a:pt x="1992" y="1368"/>
                  </a:cubicBezTo>
                  <a:cubicBezTo>
                    <a:pt x="1985" y="1360"/>
                    <a:pt x="1977" y="1360"/>
                    <a:pt x="1969" y="1360"/>
                  </a:cubicBezTo>
                  <a:cubicBezTo>
                    <a:pt x="1961" y="1352"/>
                    <a:pt x="1953" y="1352"/>
                    <a:pt x="1953" y="1352"/>
                  </a:cubicBezTo>
                  <a:cubicBezTo>
                    <a:pt x="1953" y="1344"/>
                    <a:pt x="1961" y="1344"/>
                    <a:pt x="1961" y="1344"/>
                  </a:cubicBezTo>
                  <a:cubicBezTo>
                    <a:pt x="1969" y="1336"/>
                    <a:pt x="1992" y="1328"/>
                    <a:pt x="2008" y="1328"/>
                  </a:cubicBezTo>
                  <a:cubicBezTo>
                    <a:pt x="2008" y="1328"/>
                    <a:pt x="2008" y="1328"/>
                    <a:pt x="2016" y="1328"/>
                  </a:cubicBezTo>
                  <a:cubicBezTo>
                    <a:pt x="2024" y="1328"/>
                    <a:pt x="2024" y="1328"/>
                    <a:pt x="2032" y="1328"/>
                  </a:cubicBezTo>
                  <a:lnTo>
                    <a:pt x="2032" y="1328"/>
                  </a:lnTo>
                  <a:lnTo>
                    <a:pt x="2032" y="1328"/>
                  </a:lnTo>
                  <a:cubicBezTo>
                    <a:pt x="2024" y="1313"/>
                    <a:pt x="2016" y="1305"/>
                    <a:pt x="2016" y="1297"/>
                  </a:cubicBezTo>
                  <a:cubicBezTo>
                    <a:pt x="2024" y="1297"/>
                    <a:pt x="2024" y="1289"/>
                    <a:pt x="2032" y="1289"/>
                  </a:cubicBezTo>
                  <a:cubicBezTo>
                    <a:pt x="2040" y="1289"/>
                    <a:pt x="2040" y="1289"/>
                    <a:pt x="2040" y="1289"/>
                  </a:cubicBezTo>
                  <a:cubicBezTo>
                    <a:pt x="2048" y="1289"/>
                    <a:pt x="2056" y="1289"/>
                    <a:pt x="2056" y="1289"/>
                  </a:cubicBezTo>
                  <a:lnTo>
                    <a:pt x="2056" y="1289"/>
                  </a:lnTo>
                  <a:cubicBezTo>
                    <a:pt x="2056" y="1281"/>
                    <a:pt x="2064" y="1281"/>
                    <a:pt x="2072" y="1281"/>
                  </a:cubicBezTo>
                  <a:cubicBezTo>
                    <a:pt x="2079" y="1273"/>
                    <a:pt x="2087" y="1273"/>
                    <a:pt x="2087" y="1265"/>
                  </a:cubicBezTo>
                  <a:lnTo>
                    <a:pt x="2087" y="1265"/>
                  </a:lnTo>
                  <a:cubicBezTo>
                    <a:pt x="2079" y="1257"/>
                    <a:pt x="2072" y="1257"/>
                    <a:pt x="2072" y="1257"/>
                  </a:cubicBezTo>
                  <a:cubicBezTo>
                    <a:pt x="2064" y="1249"/>
                    <a:pt x="2064" y="1249"/>
                    <a:pt x="2056" y="1249"/>
                  </a:cubicBezTo>
                  <a:lnTo>
                    <a:pt x="2056" y="1249"/>
                  </a:lnTo>
                  <a:cubicBezTo>
                    <a:pt x="2024" y="1249"/>
                    <a:pt x="1953" y="1249"/>
                    <a:pt x="1929" y="1233"/>
                  </a:cubicBezTo>
                  <a:cubicBezTo>
                    <a:pt x="1906" y="1218"/>
                    <a:pt x="1906" y="1194"/>
                    <a:pt x="1914" y="1170"/>
                  </a:cubicBezTo>
                  <a:cubicBezTo>
                    <a:pt x="1921" y="1155"/>
                    <a:pt x="1921" y="1146"/>
                    <a:pt x="1914" y="1139"/>
                  </a:cubicBezTo>
                  <a:cubicBezTo>
                    <a:pt x="1906" y="1131"/>
                    <a:pt x="1890" y="1107"/>
                    <a:pt x="1874" y="1091"/>
                  </a:cubicBezTo>
                  <a:cubicBezTo>
                    <a:pt x="1866" y="1075"/>
                    <a:pt x="1866" y="1067"/>
                    <a:pt x="1858" y="1060"/>
                  </a:cubicBezTo>
                  <a:cubicBezTo>
                    <a:pt x="1842" y="1044"/>
                    <a:pt x="1834" y="1036"/>
                    <a:pt x="1819" y="1028"/>
                  </a:cubicBezTo>
                  <a:cubicBezTo>
                    <a:pt x="1811" y="1028"/>
                    <a:pt x="1803" y="1020"/>
                    <a:pt x="1795" y="1020"/>
                  </a:cubicBezTo>
                  <a:cubicBezTo>
                    <a:pt x="1771" y="1004"/>
                    <a:pt x="1779" y="980"/>
                    <a:pt x="1779" y="957"/>
                  </a:cubicBezTo>
                  <a:cubicBezTo>
                    <a:pt x="1779" y="949"/>
                    <a:pt x="1779" y="941"/>
                    <a:pt x="1779" y="933"/>
                  </a:cubicBezTo>
                  <a:cubicBezTo>
                    <a:pt x="1771" y="917"/>
                    <a:pt x="1724" y="854"/>
                    <a:pt x="1700" y="830"/>
                  </a:cubicBezTo>
                  <a:cubicBezTo>
                    <a:pt x="1692" y="830"/>
                    <a:pt x="1692" y="830"/>
                    <a:pt x="1684" y="822"/>
                  </a:cubicBezTo>
                  <a:cubicBezTo>
                    <a:pt x="1661" y="807"/>
                    <a:pt x="1637" y="791"/>
                    <a:pt x="1597" y="759"/>
                  </a:cubicBezTo>
                  <a:cubicBezTo>
                    <a:pt x="1558" y="728"/>
                    <a:pt x="1550" y="704"/>
                    <a:pt x="1542" y="688"/>
                  </a:cubicBezTo>
                  <a:cubicBezTo>
                    <a:pt x="1534" y="680"/>
                    <a:pt x="1534" y="672"/>
                    <a:pt x="1526" y="656"/>
                  </a:cubicBezTo>
                  <a:cubicBezTo>
                    <a:pt x="1502" y="633"/>
                    <a:pt x="1479" y="625"/>
                    <a:pt x="1447" y="617"/>
                  </a:cubicBezTo>
                  <a:cubicBezTo>
                    <a:pt x="1415" y="601"/>
                    <a:pt x="1392" y="593"/>
                    <a:pt x="1360" y="546"/>
                  </a:cubicBezTo>
                  <a:cubicBezTo>
                    <a:pt x="1328" y="506"/>
                    <a:pt x="1313" y="498"/>
                    <a:pt x="1265" y="482"/>
                  </a:cubicBezTo>
                  <a:cubicBezTo>
                    <a:pt x="1210" y="459"/>
                    <a:pt x="1162" y="388"/>
                    <a:pt x="1123" y="324"/>
                  </a:cubicBezTo>
                  <a:cubicBezTo>
                    <a:pt x="1115" y="316"/>
                    <a:pt x="1115" y="301"/>
                    <a:pt x="1107" y="293"/>
                  </a:cubicBezTo>
                  <a:cubicBezTo>
                    <a:pt x="1091" y="261"/>
                    <a:pt x="1084" y="245"/>
                    <a:pt x="1068" y="245"/>
                  </a:cubicBezTo>
                  <a:cubicBezTo>
                    <a:pt x="1060" y="245"/>
                    <a:pt x="1052" y="245"/>
                    <a:pt x="1044" y="253"/>
                  </a:cubicBezTo>
                  <a:cubicBezTo>
                    <a:pt x="1036" y="253"/>
                    <a:pt x="1028" y="253"/>
                    <a:pt x="1020" y="253"/>
                  </a:cubicBezTo>
                  <a:cubicBezTo>
                    <a:pt x="1012" y="253"/>
                    <a:pt x="1004" y="253"/>
                    <a:pt x="1004" y="245"/>
                  </a:cubicBezTo>
                  <a:cubicBezTo>
                    <a:pt x="989" y="229"/>
                    <a:pt x="949" y="198"/>
                    <a:pt x="925" y="182"/>
                  </a:cubicBezTo>
                  <a:cubicBezTo>
                    <a:pt x="917" y="182"/>
                    <a:pt x="917" y="182"/>
                    <a:pt x="909" y="174"/>
                  </a:cubicBezTo>
                  <a:cubicBezTo>
                    <a:pt x="894" y="166"/>
                    <a:pt x="902" y="135"/>
                    <a:pt x="902" y="103"/>
                  </a:cubicBezTo>
                  <a:cubicBezTo>
                    <a:pt x="902" y="95"/>
                    <a:pt x="902" y="95"/>
                    <a:pt x="902" y="95"/>
                  </a:cubicBezTo>
                  <a:cubicBezTo>
                    <a:pt x="902" y="63"/>
                    <a:pt x="941" y="48"/>
                    <a:pt x="957" y="32"/>
                  </a:cubicBezTo>
                  <a:cubicBezTo>
                    <a:pt x="965" y="24"/>
                    <a:pt x="965" y="24"/>
                    <a:pt x="965" y="24"/>
                  </a:cubicBezTo>
                  <a:cubicBezTo>
                    <a:pt x="973" y="24"/>
                    <a:pt x="973" y="24"/>
                    <a:pt x="973" y="8"/>
                  </a:cubicBezTo>
                  <a:cubicBezTo>
                    <a:pt x="965" y="16"/>
                    <a:pt x="949" y="16"/>
                    <a:pt x="941" y="16"/>
                  </a:cubicBezTo>
                  <a:cubicBezTo>
                    <a:pt x="917" y="16"/>
                    <a:pt x="799" y="32"/>
                    <a:pt x="617" y="48"/>
                  </a:cubicBezTo>
                  <a:cubicBezTo>
                    <a:pt x="451" y="71"/>
                    <a:pt x="245" y="95"/>
                    <a:pt x="8" y="119"/>
                  </a:cubicBezTo>
                  <a:cubicBezTo>
                    <a:pt x="372" y="1241"/>
                    <a:pt x="372" y="1241"/>
                    <a:pt x="372" y="1241"/>
                  </a:cubicBezTo>
                  <a:cubicBezTo>
                    <a:pt x="372" y="1241"/>
                    <a:pt x="396" y="1249"/>
                    <a:pt x="411" y="1265"/>
                  </a:cubicBezTo>
                  <a:cubicBezTo>
                    <a:pt x="419" y="1273"/>
                    <a:pt x="419" y="1281"/>
                    <a:pt x="419" y="1289"/>
                  </a:cubicBezTo>
                  <a:cubicBezTo>
                    <a:pt x="419" y="1297"/>
                    <a:pt x="411" y="1313"/>
                    <a:pt x="419" y="1320"/>
                  </a:cubicBezTo>
                  <a:cubicBezTo>
                    <a:pt x="419" y="1336"/>
                    <a:pt x="427" y="1344"/>
                    <a:pt x="435" y="1344"/>
                  </a:cubicBezTo>
                  <a:cubicBezTo>
                    <a:pt x="435" y="1352"/>
                    <a:pt x="443" y="1352"/>
                    <a:pt x="443" y="1368"/>
                  </a:cubicBezTo>
                  <a:cubicBezTo>
                    <a:pt x="443" y="1392"/>
                    <a:pt x="435" y="1407"/>
                    <a:pt x="419" y="1415"/>
                  </a:cubicBezTo>
                  <a:cubicBezTo>
                    <a:pt x="411" y="1423"/>
                    <a:pt x="411" y="1423"/>
                    <a:pt x="411" y="1423"/>
                  </a:cubicBezTo>
                  <a:cubicBezTo>
                    <a:pt x="404" y="1431"/>
                    <a:pt x="388" y="1431"/>
                    <a:pt x="388" y="1439"/>
                  </a:cubicBezTo>
                  <a:cubicBezTo>
                    <a:pt x="388" y="1447"/>
                    <a:pt x="388" y="1447"/>
                    <a:pt x="396" y="1455"/>
                  </a:cubicBezTo>
                  <a:cubicBezTo>
                    <a:pt x="404" y="1471"/>
                    <a:pt x="411" y="1518"/>
                    <a:pt x="396" y="1534"/>
                  </a:cubicBezTo>
                  <a:cubicBezTo>
                    <a:pt x="380" y="1542"/>
                    <a:pt x="364" y="1605"/>
                    <a:pt x="380" y="1621"/>
                  </a:cubicBezTo>
                  <a:lnTo>
                    <a:pt x="388" y="1629"/>
                  </a:lnTo>
                  <a:cubicBezTo>
                    <a:pt x="404" y="1645"/>
                    <a:pt x="427" y="1676"/>
                    <a:pt x="427" y="1700"/>
                  </a:cubicBezTo>
                  <a:cubicBezTo>
                    <a:pt x="427" y="1716"/>
                    <a:pt x="427" y="1739"/>
                    <a:pt x="427" y="1771"/>
                  </a:cubicBezTo>
                  <a:cubicBezTo>
                    <a:pt x="419" y="1803"/>
                    <a:pt x="411" y="1834"/>
                    <a:pt x="419" y="1850"/>
                  </a:cubicBezTo>
                  <a:cubicBezTo>
                    <a:pt x="419" y="1858"/>
                    <a:pt x="427" y="1874"/>
                    <a:pt x="435" y="1890"/>
                  </a:cubicBezTo>
                  <a:cubicBezTo>
                    <a:pt x="451" y="1921"/>
                    <a:pt x="467" y="1961"/>
                    <a:pt x="467" y="1977"/>
                  </a:cubicBezTo>
                  <a:cubicBezTo>
                    <a:pt x="506" y="2032"/>
                    <a:pt x="546" y="2095"/>
                    <a:pt x="554" y="2103"/>
                  </a:cubicBezTo>
                  <a:cubicBezTo>
                    <a:pt x="569" y="2103"/>
                    <a:pt x="1589" y="2016"/>
                    <a:pt x="1605" y="2016"/>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16" name="Freeform 412"/>
            <p:cNvSpPr>
              <a:spLocks noChangeArrowheads="1"/>
            </p:cNvSpPr>
            <p:nvPr/>
          </p:nvSpPr>
          <p:spPr bwMode="auto">
            <a:xfrm>
              <a:off x="13964782" y="7033454"/>
              <a:ext cx="758412" cy="1240828"/>
            </a:xfrm>
            <a:custGeom>
              <a:avLst/>
              <a:gdLst>
                <a:gd name="T0" fmla="*/ 1399 w 1440"/>
                <a:gd name="T1" fmla="*/ 1581 h 2357"/>
                <a:gd name="T2" fmla="*/ 1399 w 1440"/>
                <a:gd name="T3" fmla="*/ 1581 h 2357"/>
                <a:gd name="T4" fmla="*/ 1344 w 1440"/>
                <a:gd name="T5" fmla="*/ 1502 h 2357"/>
                <a:gd name="T6" fmla="*/ 1360 w 1440"/>
                <a:gd name="T7" fmla="*/ 1407 h 2357"/>
                <a:gd name="T8" fmla="*/ 1360 w 1440"/>
                <a:gd name="T9" fmla="*/ 1336 h 2357"/>
                <a:gd name="T10" fmla="*/ 1383 w 1440"/>
                <a:gd name="T11" fmla="*/ 1296 h 2357"/>
                <a:gd name="T12" fmla="*/ 1415 w 1440"/>
                <a:gd name="T13" fmla="*/ 1249 h 2357"/>
                <a:gd name="T14" fmla="*/ 1383 w 1440"/>
                <a:gd name="T15" fmla="*/ 1209 h 2357"/>
                <a:gd name="T16" fmla="*/ 1376 w 1440"/>
                <a:gd name="T17" fmla="*/ 1146 h 2357"/>
                <a:gd name="T18" fmla="*/ 1336 w 1440"/>
                <a:gd name="T19" fmla="*/ 1130 h 2357"/>
                <a:gd name="T20" fmla="*/ 980 w 1440"/>
                <a:gd name="T21" fmla="*/ 0 h 2357"/>
                <a:gd name="T22" fmla="*/ 0 w 1440"/>
                <a:gd name="T23" fmla="*/ 95 h 2357"/>
                <a:gd name="T24" fmla="*/ 24 w 1440"/>
                <a:gd name="T25" fmla="*/ 134 h 2357"/>
                <a:gd name="T26" fmla="*/ 40 w 1440"/>
                <a:gd name="T27" fmla="*/ 182 h 2357"/>
                <a:gd name="T28" fmla="*/ 24 w 1440"/>
                <a:gd name="T29" fmla="*/ 1636 h 2357"/>
                <a:gd name="T30" fmla="*/ 111 w 1440"/>
                <a:gd name="T31" fmla="*/ 2300 h 2357"/>
                <a:gd name="T32" fmla="*/ 190 w 1440"/>
                <a:gd name="T33" fmla="*/ 2292 h 2357"/>
                <a:gd name="T34" fmla="*/ 229 w 1440"/>
                <a:gd name="T35" fmla="*/ 2261 h 2357"/>
                <a:gd name="T36" fmla="*/ 245 w 1440"/>
                <a:gd name="T37" fmla="*/ 2134 h 2357"/>
                <a:gd name="T38" fmla="*/ 308 w 1440"/>
                <a:gd name="T39" fmla="*/ 2166 h 2357"/>
                <a:gd name="T40" fmla="*/ 285 w 1440"/>
                <a:gd name="T41" fmla="*/ 2229 h 2357"/>
                <a:gd name="T42" fmla="*/ 356 w 1440"/>
                <a:gd name="T43" fmla="*/ 2284 h 2357"/>
                <a:gd name="T44" fmla="*/ 332 w 1440"/>
                <a:gd name="T45" fmla="*/ 2324 h 2357"/>
                <a:gd name="T46" fmla="*/ 277 w 1440"/>
                <a:gd name="T47" fmla="*/ 2348 h 2357"/>
                <a:gd name="T48" fmla="*/ 371 w 1440"/>
                <a:gd name="T49" fmla="*/ 2340 h 2357"/>
                <a:gd name="T50" fmla="*/ 443 w 1440"/>
                <a:gd name="T51" fmla="*/ 2316 h 2357"/>
                <a:gd name="T52" fmla="*/ 474 w 1440"/>
                <a:gd name="T53" fmla="*/ 2277 h 2357"/>
                <a:gd name="T54" fmla="*/ 490 w 1440"/>
                <a:gd name="T55" fmla="*/ 2292 h 2357"/>
                <a:gd name="T56" fmla="*/ 514 w 1440"/>
                <a:gd name="T57" fmla="*/ 2229 h 2357"/>
                <a:gd name="T58" fmla="*/ 490 w 1440"/>
                <a:gd name="T59" fmla="*/ 2158 h 2357"/>
                <a:gd name="T60" fmla="*/ 482 w 1440"/>
                <a:gd name="T61" fmla="*/ 2095 h 2357"/>
                <a:gd name="T62" fmla="*/ 411 w 1440"/>
                <a:gd name="T63" fmla="*/ 2008 h 2357"/>
                <a:gd name="T64" fmla="*/ 1439 w 1440"/>
                <a:gd name="T65" fmla="*/ 1858 h 2357"/>
                <a:gd name="T66" fmla="*/ 1383 w 1440"/>
                <a:gd name="T67" fmla="*/ 1731 h 2357"/>
                <a:gd name="T68" fmla="*/ 1399 w 1440"/>
                <a:gd name="T69" fmla="*/ 1581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0" h="2357">
                  <a:moveTo>
                    <a:pt x="1399" y="1581"/>
                  </a:moveTo>
                  <a:lnTo>
                    <a:pt x="1399" y="1581"/>
                  </a:lnTo>
                  <a:cubicBezTo>
                    <a:pt x="1399" y="1549"/>
                    <a:pt x="1360" y="1518"/>
                    <a:pt x="1344" y="1502"/>
                  </a:cubicBezTo>
                  <a:cubicBezTo>
                    <a:pt x="1336" y="1486"/>
                    <a:pt x="1344" y="1423"/>
                    <a:pt x="1360" y="1407"/>
                  </a:cubicBezTo>
                  <a:cubicBezTo>
                    <a:pt x="1376" y="1391"/>
                    <a:pt x="1376" y="1352"/>
                    <a:pt x="1360" y="1336"/>
                  </a:cubicBezTo>
                  <a:cubicBezTo>
                    <a:pt x="1352" y="1320"/>
                    <a:pt x="1368" y="1304"/>
                    <a:pt x="1383" y="1296"/>
                  </a:cubicBezTo>
                  <a:cubicBezTo>
                    <a:pt x="1407" y="1288"/>
                    <a:pt x="1415" y="1273"/>
                    <a:pt x="1415" y="1249"/>
                  </a:cubicBezTo>
                  <a:cubicBezTo>
                    <a:pt x="1415" y="1225"/>
                    <a:pt x="1399" y="1233"/>
                    <a:pt x="1383" y="1209"/>
                  </a:cubicBezTo>
                  <a:cubicBezTo>
                    <a:pt x="1376" y="1178"/>
                    <a:pt x="1391" y="1154"/>
                    <a:pt x="1376" y="1146"/>
                  </a:cubicBezTo>
                  <a:cubicBezTo>
                    <a:pt x="1368" y="1138"/>
                    <a:pt x="1336" y="1130"/>
                    <a:pt x="1336" y="1130"/>
                  </a:cubicBezTo>
                  <a:cubicBezTo>
                    <a:pt x="980" y="0"/>
                    <a:pt x="980" y="0"/>
                    <a:pt x="980" y="0"/>
                  </a:cubicBezTo>
                  <a:cubicBezTo>
                    <a:pt x="672" y="31"/>
                    <a:pt x="324" y="71"/>
                    <a:pt x="0" y="95"/>
                  </a:cubicBezTo>
                  <a:cubicBezTo>
                    <a:pt x="8" y="110"/>
                    <a:pt x="16" y="126"/>
                    <a:pt x="24" y="134"/>
                  </a:cubicBezTo>
                  <a:cubicBezTo>
                    <a:pt x="55" y="158"/>
                    <a:pt x="40" y="166"/>
                    <a:pt x="40" y="182"/>
                  </a:cubicBezTo>
                  <a:cubicBezTo>
                    <a:pt x="40" y="197"/>
                    <a:pt x="24" y="1636"/>
                    <a:pt x="24" y="1636"/>
                  </a:cubicBezTo>
                  <a:cubicBezTo>
                    <a:pt x="111" y="2300"/>
                    <a:pt x="111" y="2300"/>
                    <a:pt x="111" y="2300"/>
                  </a:cubicBezTo>
                  <a:cubicBezTo>
                    <a:pt x="134" y="2292"/>
                    <a:pt x="158" y="2284"/>
                    <a:pt x="190" y="2292"/>
                  </a:cubicBezTo>
                  <a:cubicBezTo>
                    <a:pt x="237" y="2300"/>
                    <a:pt x="229" y="2300"/>
                    <a:pt x="229" y="2261"/>
                  </a:cubicBezTo>
                  <a:cubicBezTo>
                    <a:pt x="229" y="2229"/>
                    <a:pt x="221" y="2142"/>
                    <a:pt x="245" y="2134"/>
                  </a:cubicBezTo>
                  <a:cubicBezTo>
                    <a:pt x="269" y="2118"/>
                    <a:pt x="316" y="2134"/>
                    <a:pt x="308" y="2166"/>
                  </a:cubicBezTo>
                  <a:cubicBezTo>
                    <a:pt x="300" y="2197"/>
                    <a:pt x="269" y="2205"/>
                    <a:pt x="285" y="2229"/>
                  </a:cubicBezTo>
                  <a:cubicBezTo>
                    <a:pt x="308" y="2253"/>
                    <a:pt x="356" y="2253"/>
                    <a:pt x="356" y="2284"/>
                  </a:cubicBezTo>
                  <a:cubicBezTo>
                    <a:pt x="356" y="2308"/>
                    <a:pt x="380" y="2316"/>
                    <a:pt x="332" y="2324"/>
                  </a:cubicBezTo>
                  <a:cubicBezTo>
                    <a:pt x="293" y="2332"/>
                    <a:pt x="253" y="2340"/>
                    <a:pt x="277" y="2348"/>
                  </a:cubicBezTo>
                  <a:cubicBezTo>
                    <a:pt x="308" y="2356"/>
                    <a:pt x="324" y="2348"/>
                    <a:pt x="371" y="2340"/>
                  </a:cubicBezTo>
                  <a:cubicBezTo>
                    <a:pt x="411" y="2332"/>
                    <a:pt x="427" y="2348"/>
                    <a:pt x="443" y="2316"/>
                  </a:cubicBezTo>
                  <a:cubicBezTo>
                    <a:pt x="458" y="2277"/>
                    <a:pt x="458" y="2261"/>
                    <a:pt x="474" y="2277"/>
                  </a:cubicBezTo>
                  <a:cubicBezTo>
                    <a:pt x="482" y="2284"/>
                    <a:pt x="490" y="2284"/>
                    <a:pt x="490" y="2292"/>
                  </a:cubicBezTo>
                  <a:cubicBezTo>
                    <a:pt x="506" y="2269"/>
                    <a:pt x="522" y="2237"/>
                    <a:pt x="514" y="2229"/>
                  </a:cubicBezTo>
                  <a:cubicBezTo>
                    <a:pt x="514" y="2213"/>
                    <a:pt x="482" y="2182"/>
                    <a:pt x="490" y="2158"/>
                  </a:cubicBezTo>
                  <a:cubicBezTo>
                    <a:pt x="498" y="2134"/>
                    <a:pt x="514" y="2118"/>
                    <a:pt x="482" y="2095"/>
                  </a:cubicBezTo>
                  <a:cubicBezTo>
                    <a:pt x="451" y="2071"/>
                    <a:pt x="387" y="2031"/>
                    <a:pt x="411" y="2008"/>
                  </a:cubicBezTo>
                  <a:cubicBezTo>
                    <a:pt x="427" y="1976"/>
                    <a:pt x="1439" y="1858"/>
                    <a:pt x="1439" y="1858"/>
                  </a:cubicBezTo>
                  <a:cubicBezTo>
                    <a:pt x="1439" y="1834"/>
                    <a:pt x="1391" y="1747"/>
                    <a:pt x="1383" y="1731"/>
                  </a:cubicBezTo>
                  <a:cubicBezTo>
                    <a:pt x="1383" y="1707"/>
                    <a:pt x="1399" y="1620"/>
                    <a:pt x="1399" y="1581"/>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17" name="Freeform 413"/>
            <p:cNvSpPr>
              <a:spLocks noChangeArrowheads="1"/>
            </p:cNvSpPr>
            <p:nvPr/>
          </p:nvSpPr>
          <p:spPr bwMode="auto">
            <a:xfrm>
              <a:off x="13960144" y="7028816"/>
              <a:ext cx="760732" cy="1243148"/>
            </a:xfrm>
            <a:custGeom>
              <a:avLst/>
              <a:gdLst>
                <a:gd name="T0" fmla="*/ 285 w 1448"/>
                <a:gd name="T1" fmla="*/ 2364 h 2365"/>
                <a:gd name="T2" fmla="*/ 364 w 1448"/>
                <a:gd name="T3" fmla="*/ 2324 h 2365"/>
                <a:gd name="T4" fmla="*/ 324 w 1448"/>
                <a:gd name="T5" fmla="*/ 2261 h 2365"/>
                <a:gd name="T6" fmla="*/ 316 w 1448"/>
                <a:gd name="T7" fmla="*/ 2174 h 2365"/>
                <a:gd name="T8" fmla="*/ 253 w 1448"/>
                <a:gd name="T9" fmla="*/ 2142 h 2365"/>
                <a:gd name="T10" fmla="*/ 245 w 1448"/>
                <a:gd name="T11" fmla="*/ 2285 h 2365"/>
                <a:gd name="T12" fmla="*/ 166 w 1448"/>
                <a:gd name="T13" fmla="*/ 2300 h 2365"/>
                <a:gd name="T14" fmla="*/ 111 w 1448"/>
                <a:gd name="T15" fmla="*/ 2308 h 2365"/>
                <a:gd name="T16" fmla="*/ 48 w 1448"/>
                <a:gd name="T17" fmla="*/ 182 h 2365"/>
                <a:gd name="T18" fmla="*/ 0 w 1448"/>
                <a:gd name="T19" fmla="*/ 103 h 2365"/>
                <a:gd name="T20" fmla="*/ 988 w 1448"/>
                <a:gd name="T21" fmla="*/ 0 h 2365"/>
                <a:gd name="T22" fmla="*/ 1399 w 1448"/>
                <a:gd name="T23" fmla="*/ 1178 h 2365"/>
                <a:gd name="T24" fmla="*/ 1423 w 1448"/>
                <a:gd name="T25" fmla="*/ 1257 h 2365"/>
                <a:gd name="T26" fmla="*/ 1368 w 1448"/>
                <a:gd name="T27" fmla="*/ 1328 h 2365"/>
                <a:gd name="T28" fmla="*/ 1360 w 1448"/>
                <a:gd name="T29" fmla="*/ 1510 h 2365"/>
                <a:gd name="T30" fmla="*/ 1407 w 1448"/>
                <a:gd name="T31" fmla="*/ 1660 h 2365"/>
                <a:gd name="T32" fmla="*/ 1447 w 1448"/>
                <a:gd name="T33" fmla="*/ 1866 h 2365"/>
                <a:gd name="T34" fmla="*/ 419 w 1448"/>
                <a:gd name="T35" fmla="*/ 2016 h 2365"/>
                <a:gd name="T36" fmla="*/ 490 w 1448"/>
                <a:gd name="T37" fmla="*/ 2103 h 2365"/>
                <a:gd name="T38" fmla="*/ 514 w 1448"/>
                <a:gd name="T39" fmla="*/ 2205 h 2365"/>
                <a:gd name="T40" fmla="*/ 498 w 1448"/>
                <a:gd name="T41" fmla="*/ 2300 h 2365"/>
                <a:gd name="T42" fmla="*/ 474 w 1448"/>
                <a:gd name="T43" fmla="*/ 2285 h 2365"/>
                <a:gd name="T44" fmla="*/ 411 w 1448"/>
                <a:gd name="T45" fmla="*/ 2348 h 2365"/>
                <a:gd name="T46" fmla="*/ 340 w 1448"/>
                <a:gd name="T47" fmla="*/ 2356 h 2365"/>
                <a:gd name="T48" fmla="*/ 285 w 1448"/>
                <a:gd name="T49" fmla="*/ 2348 h 2365"/>
                <a:gd name="T50" fmla="*/ 340 w 1448"/>
                <a:gd name="T51" fmla="*/ 2348 h 2365"/>
                <a:gd name="T52" fmla="*/ 411 w 1448"/>
                <a:gd name="T53" fmla="*/ 2340 h 2365"/>
                <a:gd name="T54" fmla="*/ 474 w 1448"/>
                <a:gd name="T55" fmla="*/ 2277 h 2365"/>
                <a:gd name="T56" fmla="*/ 522 w 1448"/>
                <a:gd name="T57" fmla="*/ 2237 h 2365"/>
                <a:gd name="T58" fmla="*/ 498 w 1448"/>
                <a:gd name="T59" fmla="*/ 2150 h 2365"/>
                <a:gd name="T60" fmla="*/ 411 w 1448"/>
                <a:gd name="T61" fmla="*/ 2032 h 2365"/>
                <a:gd name="T62" fmla="*/ 1415 w 1448"/>
                <a:gd name="T63" fmla="*/ 1786 h 2365"/>
                <a:gd name="T64" fmla="*/ 1399 w 1448"/>
                <a:gd name="T65" fmla="*/ 1589 h 2365"/>
                <a:gd name="T66" fmla="*/ 1368 w 1448"/>
                <a:gd name="T67" fmla="*/ 1415 h 2365"/>
                <a:gd name="T68" fmla="*/ 1391 w 1448"/>
                <a:gd name="T69" fmla="*/ 1304 h 2365"/>
                <a:gd name="T70" fmla="*/ 1407 w 1448"/>
                <a:gd name="T71" fmla="*/ 1241 h 2365"/>
                <a:gd name="T72" fmla="*/ 1384 w 1448"/>
                <a:gd name="T73" fmla="*/ 1154 h 2365"/>
                <a:gd name="T74" fmla="*/ 1344 w 1448"/>
                <a:gd name="T75" fmla="*/ 1138 h 2365"/>
                <a:gd name="T76" fmla="*/ 32 w 1448"/>
                <a:gd name="T77" fmla="*/ 134 h 2365"/>
                <a:gd name="T78" fmla="*/ 40 w 1448"/>
                <a:gd name="T79" fmla="*/ 1644 h 2365"/>
                <a:gd name="T80" fmla="*/ 198 w 1448"/>
                <a:gd name="T81" fmla="*/ 2300 h 2365"/>
                <a:gd name="T82" fmla="*/ 237 w 1448"/>
                <a:gd name="T83" fmla="*/ 2269 h 2365"/>
                <a:gd name="T84" fmla="*/ 269 w 1448"/>
                <a:gd name="T85" fmla="*/ 2134 h 2365"/>
                <a:gd name="T86" fmla="*/ 301 w 1448"/>
                <a:gd name="T87" fmla="*/ 2205 h 2365"/>
                <a:gd name="T88" fmla="*/ 364 w 1448"/>
                <a:gd name="T89" fmla="*/ 2292 h 2365"/>
                <a:gd name="T90" fmla="*/ 340 w 1448"/>
                <a:gd name="T91" fmla="*/ 2340 h 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8" h="2365">
                  <a:moveTo>
                    <a:pt x="308" y="2364"/>
                  </a:moveTo>
                  <a:lnTo>
                    <a:pt x="308" y="2364"/>
                  </a:lnTo>
                  <a:cubicBezTo>
                    <a:pt x="301" y="2364"/>
                    <a:pt x="293" y="2364"/>
                    <a:pt x="285" y="2364"/>
                  </a:cubicBezTo>
                  <a:cubicBezTo>
                    <a:pt x="277" y="2356"/>
                    <a:pt x="277" y="2356"/>
                    <a:pt x="277" y="2348"/>
                  </a:cubicBezTo>
                  <a:cubicBezTo>
                    <a:pt x="277" y="2348"/>
                    <a:pt x="277" y="2340"/>
                    <a:pt x="340" y="2332"/>
                  </a:cubicBezTo>
                  <a:cubicBezTo>
                    <a:pt x="356" y="2324"/>
                    <a:pt x="364" y="2324"/>
                    <a:pt x="364" y="2324"/>
                  </a:cubicBezTo>
                  <a:cubicBezTo>
                    <a:pt x="364" y="2316"/>
                    <a:pt x="364" y="2316"/>
                    <a:pt x="364" y="2308"/>
                  </a:cubicBezTo>
                  <a:cubicBezTo>
                    <a:pt x="364" y="2300"/>
                    <a:pt x="364" y="2300"/>
                    <a:pt x="364" y="2292"/>
                  </a:cubicBezTo>
                  <a:cubicBezTo>
                    <a:pt x="356" y="2277"/>
                    <a:pt x="340" y="2269"/>
                    <a:pt x="324" y="2261"/>
                  </a:cubicBezTo>
                  <a:cubicBezTo>
                    <a:pt x="316" y="2253"/>
                    <a:pt x="301" y="2245"/>
                    <a:pt x="293" y="2237"/>
                  </a:cubicBezTo>
                  <a:cubicBezTo>
                    <a:pt x="277" y="2221"/>
                    <a:pt x="285" y="2205"/>
                    <a:pt x="301" y="2198"/>
                  </a:cubicBezTo>
                  <a:cubicBezTo>
                    <a:pt x="301" y="2190"/>
                    <a:pt x="308" y="2182"/>
                    <a:pt x="316" y="2174"/>
                  </a:cubicBezTo>
                  <a:cubicBezTo>
                    <a:pt x="316" y="2166"/>
                    <a:pt x="316" y="2158"/>
                    <a:pt x="308" y="2158"/>
                  </a:cubicBezTo>
                  <a:cubicBezTo>
                    <a:pt x="301" y="2142"/>
                    <a:pt x="285" y="2142"/>
                    <a:pt x="269" y="2142"/>
                  </a:cubicBezTo>
                  <a:cubicBezTo>
                    <a:pt x="269" y="2142"/>
                    <a:pt x="261" y="2142"/>
                    <a:pt x="253" y="2142"/>
                  </a:cubicBezTo>
                  <a:cubicBezTo>
                    <a:pt x="237" y="2150"/>
                    <a:pt x="245" y="2205"/>
                    <a:pt x="245" y="2237"/>
                  </a:cubicBezTo>
                  <a:cubicBezTo>
                    <a:pt x="245" y="2253"/>
                    <a:pt x="245" y="2261"/>
                    <a:pt x="245" y="2269"/>
                  </a:cubicBezTo>
                  <a:cubicBezTo>
                    <a:pt x="245" y="2277"/>
                    <a:pt x="245" y="2277"/>
                    <a:pt x="245" y="2285"/>
                  </a:cubicBezTo>
                  <a:cubicBezTo>
                    <a:pt x="245" y="2300"/>
                    <a:pt x="245" y="2308"/>
                    <a:pt x="221" y="2308"/>
                  </a:cubicBezTo>
                  <a:cubicBezTo>
                    <a:pt x="221" y="2308"/>
                    <a:pt x="213" y="2308"/>
                    <a:pt x="198" y="2308"/>
                  </a:cubicBezTo>
                  <a:cubicBezTo>
                    <a:pt x="182" y="2300"/>
                    <a:pt x="174" y="2300"/>
                    <a:pt x="166" y="2300"/>
                  </a:cubicBezTo>
                  <a:cubicBezTo>
                    <a:pt x="150" y="2300"/>
                    <a:pt x="135" y="2308"/>
                    <a:pt x="119" y="2316"/>
                  </a:cubicBezTo>
                  <a:cubicBezTo>
                    <a:pt x="111" y="2316"/>
                    <a:pt x="111" y="2316"/>
                    <a:pt x="111" y="2316"/>
                  </a:cubicBezTo>
                  <a:cubicBezTo>
                    <a:pt x="111" y="2308"/>
                    <a:pt x="111" y="2308"/>
                    <a:pt x="111" y="2308"/>
                  </a:cubicBezTo>
                  <a:cubicBezTo>
                    <a:pt x="32" y="1644"/>
                    <a:pt x="32" y="1644"/>
                    <a:pt x="32" y="1644"/>
                  </a:cubicBezTo>
                  <a:cubicBezTo>
                    <a:pt x="32" y="1628"/>
                    <a:pt x="48" y="205"/>
                    <a:pt x="48" y="190"/>
                  </a:cubicBezTo>
                  <a:lnTo>
                    <a:pt x="48" y="182"/>
                  </a:lnTo>
                  <a:cubicBezTo>
                    <a:pt x="48" y="166"/>
                    <a:pt x="55" y="158"/>
                    <a:pt x="32" y="142"/>
                  </a:cubicBezTo>
                  <a:cubicBezTo>
                    <a:pt x="24" y="134"/>
                    <a:pt x="16" y="127"/>
                    <a:pt x="8" y="111"/>
                  </a:cubicBezTo>
                  <a:cubicBezTo>
                    <a:pt x="0" y="103"/>
                    <a:pt x="0" y="103"/>
                    <a:pt x="0" y="103"/>
                  </a:cubicBezTo>
                  <a:cubicBezTo>
                    <a:pt x="8" y="103"/>
                    <a:pt x="8" y="103"/>
                    <a:pt x="8" y="103"/>
                  </a:cubicBezTo>
                  <a:cubicBezTo>
                    <a:pt x="285" y="79"/>
                    <a:pt x="609" y="47"/>
                    <a:pt x="988" y="0"/>
                  </a:cubicBezTo>
                  <a:lnTo>
                    <a:pt x="988" y="0"/>
                  </a:lnTo>
                  <a:cubicBezTo>
                    <a:pt x="1352" y="1130"/>
                    <a:pt x="1352" y="1130"/>
                    <a:pt x="1352" y="1130"/>
                  </a:cubicBezTo>
                  <a:cubicBezTo>
                    <a:pt x="1352" y="1130"/>
                    <a:pt x="1376" y="1138"/>
                    <a:pt x="1391" y="1154"/>
                  </a:cubicBezTo>
                  <a:cubicBezTo>
                    <a:pt x="1399" y="1162"/>
                    <a:pt x="1399" y="1170"/>
                    <a:pt x="1399" y="1178"/>
                  </a:cubicBezTo>
                  <a:cubicBezTo>
                    <a:pt x="1399" y="1186"/>
                    <a:pt x="1391" y="1202"/>
                    <a:pt x="1399" y="1209"/>
                  </a:cubicBezTo>
                  <a:cubicBezTo>
                    <a:pt x="1399" y="1225"/>
                    <a:pt x="1407" y="1233"/>
                    <a:pt x="1415" y="1233"/>
                  </a:cubicBezTo>
                  <a:cubicBezTo>
                    <a:pt x="1415" y="1241"/>
                    <a:pt x="1423" y="1241"/>
                    <a:pt x="1423" y="1257"/>
                  </a:cubicBezTo>
                  <a:cubicBezTo>
                    <a:pt x="1423" y="1281"/>
                    <a:pt x="1415" y="1296"/>
                    <a:pt x="1399" y="1304"/>
                  </a:cubicBezTo>
                  <a:cubicBezTo>
                    <a:pt x="1391" y="1312"/>
                    <a:pt x="1391" y="1312"/>
                    <a:pt x="1391" y="1312"/>
                  </a:cubicBezTo>
                  <a:cubicBezTo>
                    <a:pt x="1384" y="1320"/>
                    <a:pt x="1368" y="1320"/>
                    <a:pt x="1368" y="1328"/>
                  </a:cubicBezTo>
                  <a:cubicBezTo>
                    <a:pt x="1368" y="1336"/>
                    <a:pt x="1368" y="1336"/>
                    <a:pt x="1376" y="1344"/>
                  </a:cubicBezTo>
                  <a:cubicBezTo>
                    <a:pt x="1384" y="1360"/>
                    <a:pt x="1391" y="1407"/>
                    <a:pt x="1376" y="1423"/>
                  </a:cubicBezTo>
                  <a:cubicBezTo>
                    <a:pt x="1360" y="1431"/>
                    <a:pt x="1344" y="1494"/>
                    <a:pt x="1360" y="1510"/>
                  </a:cubicBezTo>
                  <a:lnTo>
                    <a:pt x="1368" y="1518"/>
                  </a:lnTo>
                  <a:cubicBezTo>
                    <a:pt x="1384" y="1534"/>
                    <a:pt x="1407" y="1565"/>
                    <a:pt x="1407" y="1589"/>
                  </a:cubicBezTo>
                  <a:cubicBezTo>
                    <a:pt x="1407" y="1605"/>
                    <a:pt x="1407" y="1628"/>
                    <a:pt x="1407" y="1660"/>
                  </a:cubicBezTo>
                  <a:cubicBezTo>
                    <a:pt x="1399" y="1692"/>
                    <a:pt x="1391" y="1723"/>
                    <a:pt x="1399" y="1739"/>
                  </a:cubicBezTo>
                  <a:cubicBezTo>
                    <a:pt x="1399" y="1747"/>
                    <a:pt x="1407" y="1763"/>
                    <a:pt x="1415" y="1779"/>
                  </a:cubicBezTo>
                  <a:cubicBezTo>
                    <a:pt x="1431" y="1810"/>
                    <a:pt x="1447" y="1850"/>
                    <a:pt x="1447" y="1866"/>
                  </a:cubicBezTo>
                  <a:lnTo>
                    <a:pt x="1447" y="1866"/>
                  </a:lnTo>
                  <a:lnTo>
                    <a:pt x="1447" y="1866"/>
                  </a:lnTo>
                  <a:cubicBezTo>
                    <a:pt x="1044" y="1913"/>
                    <a:pt x="435" y="2000"/>
                    <a:pt x="419" y="2016"/>
                  </a:cubicBezTo>
                  <a:cubicBezTo>
                    <a:pt x="419" y="2024"/>
                    <a:pt x="411" y="2024"/>
                    <a:pt x="419" y="2032"/>
                  </a:cubicBezTo>
                  <a:cubicBezTo>
                    <a:pt x="419" y="2047"/>
                    <a:pt x="443" y="2063"/>
                    <a:pt x="466" y="2079"/>
                  </a:cubicBezTo>
                  <a:cubicBezTo>
                    <a:pt x="474" y="2087"/>
                    <a:pt x="482" y="2095"/>
                    <a:pt x="490" y="2103"/>
                  </a:cubicBezTo>
                  <a:cubicBezTo>
                    <a:pt x="514" y="2119"/>
                    <a:pt x="514" y="2134"/>
                    <a:pt x="506" y="2158"/>
                  </a:cubicBezTo>
                  <a:lnTo>
                    <a:pt x="498" y="2166"/>
                  </a:lnTo>
                  <a:cubicBezTo>
                    <a:pt x="498" y="2182"/>
                    <a:pt x="506" y="2198"/>
                    <a:pt x="514" y="2205"/>
                  </a:cubicBezTo>
                  <a:cubicBezTo>
                    <a:pt x="522" y="2221"/>
                    <a:pt x="530" y="2229"/>
                    <a:pt x="530" y="2237"/>
                  </a:cubicBezTo>
                  <a:cubicBezTo>
                    <a:pt x="530" y="2245"/>
                    <a:pt x="522" y="2269"/>
                    <a:pt x="506" y="2300"/>
                  </a:cubicBezTo>
                  <a:cubicBezTo>
                    <a:pt x="498" y="2300"/>
                    <a:pt x="498" y="2300"/>
                    <a:pt x="498" y="2300"/>
                  </a:cubicBezTo>
                  <a:cubicBezTo>
                    <a:pt x="490" y="2292"/>
                    <a:pt x="490" y="2292"/>
                    <a:pt x="490" y="2292"/>
                  </a:cubicBezTo>
                  <a:cubicBezTo>
                    <a:pt x="490" y="2292"/>
                    <a:pt x="490" y="2292"/>
                    <a:pt x="482" y="2285"/>
                  </a:cubicBezTo>
                  <a:lnTo>
                    <a:pt x="474" y="2285"/>
                  </a:lnTo>
                  <a:cubicBezTo>
                    <a:pt x="466" y="2285"/>
                    <a:pt x="466" y="2292"/>
                    <a:pt x="459" y="2300"/>
                  </a:cubicBezTo>
                  <a:cubicBezTo>
                    <a:pt x="459" y="2308"/>
                    <a:pt x="459" y="2316"/>
                    <a:pt x="451" y="2324"/>
                  </a:cubicBezTo>
                  <a:cubicBezTo>
                    <a:pt x="443" y="2348"/>
                    <a:pt x="427" y="2348"/>
                    <a:pt x="411" y="2348"/>
                  </a:cubicBezTo>
                  <a:cubicBezTo>
                    <a:pt x="403" y="2348"/>
                    <a:pt x="403" y="2348"/>
                    <a:pt x="403" y="2348"/>
                  </a:cubicBezTo>
                  <a:cubicBezTo>
                    <a:pt x="395" y="2348"/>
                    <a:pt x="388" y="2348"/>
                    <a:pt x="379" y="2348"/>
                  </a:cubicBezTo>
                  <a:cubicBezTo>
                    <a:pt x="364" y="2356"/>
                    <a:pt x="348" y="2356"/>
                    <a:pt x="340" y="2356"/>
                  </a:cubicBezTo>
                  <a:cubicBezTo>
                    <a:pt x="324" y="2364"/>
                    <a:pt x="316" y="2364"/>
                    <a:pt x="308" y="2364"/>
                  </a:cubicBezTo>
                  <a:close/>
                  <a:moveTo>
                    <a:pt x="285" y="2348"/>
                  </a:moveTo>
                  <a:lnTo>
                    <a:pt x="285" y="2348"/>
                  </a:lnTo>
                  <a:cubicBezTo>
                    <a:pt x="285" y="2356"/>
                    <a:pt x="285" y="2356"/>
                    <a:pt x="285" y="2356"/>
                  </a:cubicBezTo>
                  <a:cubicBezTo>
                    <a:pt x="293" y="2356"/>
                    <a:pt x="301" y="2356"/>
                    <a:pt x="308" y="2356"/>
                  </a:cubicBezTo>
                  <a:cubicBezTo>
                    <a:pt x="316" y="2356"/>
                    <a:pt x="324" y="2356"/>
                    <a:pt x="340" y="2348"/>
                  </a:cubicBezTo>
                  <a:cubicBezTo>
                    <a:pt x="348" y="2348"/>
                    <a:pt x="364" y="2348"/>
                    <a:pt x="379" y="2348"/>
                  </a:cubicBezTo>
                  <a:cubicBezTo>
                    <a:pt x="388" y="2340"/>
                    <a:pt x="395" y="2340"/>
                    <a:pt x="403" y="2340"/>
                  </a:cubicBezTo>
                  <a:cubicBezTo>
                    <a:pt x="411" y="2340"/>
                    <a:pt x="411" y="2340"/>
                    <a:pt x="411" y="2340"/>
                  </a:cubicBezTo>
                  <a:cubicBezTo>
                    <a:pt x="427" y="2340"/>
                    <a:pt x="435" y="2340"/>
                    <a:pt x="443" y="2316"/>
                  </a:cubicBezTo>
                  <a:cubicBezTo>
                    <a:pt x="451" y="2308"/>
                    <a:pt x="451" y="2300"/>
                    <a:pt x="459" y="2300"/>
                  </a:cubicBezTo>
                  <a:cubicBezTo>
                    <a:pt x="459" y="2285"/>
                    <a:pt x="466" y="2277"/>
                    <a:pt x="474" y="2277"/>
                  </a:cubicBezTo>
                  <a:cubicBezTo>
                    <a:pt x="474" y="2277"/>
                    <a:pt x="482" y="2277"/>
                    <a:pt x="490" y="2285"/>
                  </a:cubicBezTo>
                  <a:cubicBezTo>
                    <a:pt x="490" y="2285"/>
                    <a:pt x="498" y="2285"/>
                    <a:pt x="498" y="2292"/>
                  </a:cubicBezTo>
                  <a:cubicBezTo>
                    <a:pt x="506" y="2277"/>
                    <a:pt x="522" y="2245"/>
                    <a:pt x="522" y="2237"/>
                  </a:cubicBezTo>
                  <a:cubicBezTo>
                    <a:pt x="522" y="2229"/>
                    <a:pt x="514" y="2221"/>
                    <a:pt x="506" y="2213"/>
                  </a:cubicBezTo>
                  <a:cubicBezTo>
                    <a:pt x="498" y="2198"/>
                    <a:pt x="490" y="2182"/>
                    <a:pt x="490" y="2166"/>
                  </a:cubicBezTo>
                  <a:cubicBezTo>
                    <a:pt x="498" y="2158"/>
                    <a:pt x="498" y="2158"/>
                    <a:pt x="498" y="2150"/>
                  </a:cubicBezTo>
                  <a:cubicBezTo>
                    <a:pt x="506" y="2134"/>
                    <a:pt x="506" y="2126"/>
                    <a:pt x="482" y="2103"/>
                  </a:cubicBezTo>
                  <a:cubicBezTo>
                    <a:pt x="482" y="2103"/>
                    <a:pt x="474" y="2095"/>
                    <a:pt x="459" y="2087"/>
                  </a:cubicBezTo>
                  <a:cubicBezTo>
                    <a:pt x="435" y="2071"/>
                    <a:pt x="411" y="2047"/>
                    <a:pt x="411" y="2032"/>
                  </a:cubicBezTo>
                  <a:cubicBezTo>
                    <a:pt x="411" y="2024"/>
                    <a:pt x="411" y="2016"/>
                    <a:pt x="411" y="2016"/>
                  </a:cubicBezTo>
                  <a:cubicBezTo>
                    <a:pt x="435" y="1984"/>
                    <a:pt x="1320" y="1874"/>
                    <a:pt x="1439" y="1858"/>
                  </a:cubicBezTo>
                  <a:cubicBezTo>
                    <a:pt x="1439" y="1842"/>
                    <a:pt x="1423" y="1810"/>
                    <a:pt x="1415" y="1786"/>
                  </a:cubicBezTo>
                  <a:cubicBezTo>
                    <a:pt x="1399" y="1763"/>
                    <a:pt x="1391" y="1747"/>
                    <a:pt x="1391" y="1739"/>
                  </a:cubicBezTo>
                  <a:cubicBezTo>
                    <a:pt x="1391" y="1723"/>
                    <a:pt x="1391" y="1692"/>
                    <a:pt x="1399" y="1660"/>
                  </a:cubicBezTo>
                  <a:cubicBezTo>
                    <a:pt x="1399" y="1628"/>
                    <a:pt x="1399" y="1605"/>
                    <a:pt x="1399" y="1589"/>
                  </a:cubicBezTo>
                  <a:cubicBezTo>
                    <a:pt x="1399" y="1565"/>
                    <a:pt x="1384" y="1541"/>
                    <a:pt x="1360" y="1526"/>
                  </a:cubicBezTo>
                  <a:cubicBezTo>
                    <a:pt x="1360" y="1518"/>
                    <a:pt x="1352" y="1518"/>
                    <a:pt x="1352" y="1510"/>
                  </a:cubicBezTo>
                  <a:cubicBezTo>
                    <a:pt x="1336" y="1494"/>
                    <a:pt x="1352" y="1431"/>
                    <a:pt x="1368" y="1415"/>
                  </a:cubicBezTo>
                  <a:cubicBezTo>
                    <a:pt x="1376" y="1399"/>
                    <a:pt x="1376" y="1360"/>
                    <a:pt x="1368" y="1344"/>
                  </a:cubicBezTo>
                  <a:cubicBezTo>
                    <a:pt x="1360" y="1344"/>
                    <a:pt x="1360" y="1336"/>
                    <a:pt x="1360" y="1328"/>
                  </a:cubicBezTo>
                  <a:cubicBezTo>
                    <a:pt x="1368" y="1320"/>
                    <a:pt x="1376" y="1312"/>
                    <a:pt x="1391" y="1304"/>
                  </a:cubicBezTo>
                  <a:lnTo>
                    <a:pt x="1391" y="1304"/>
                  </a:lnTo>
                  <a:cubicBezTo>
                    <a:pt x="1407" y="1288"/>
                    <a:pt x="1415" y="1281"/>
                    <a:pt x="1415" y="1257"/>
                  </a:cubicBezTo>
                  <a:cubicBezTo>
                    <a:pt x="1415" y="1249"/>
                    <a:pt x="1415" y="1241"/>
                    <a:pt x="1407" y="1241"/>
                  </a:cubicBezTo>
                  <a:cubicBezTo>
                    <a:pt x="1407" y="1233"/>
                    <a:pt x="1399" y="1233"/>
                    <a:pt x="1391" y="1217"/>
                  </a:cubicBezTo>
                  <a:cubicBezTo>
                    <a:pt x="1384" y="1202"/>
                    <a:pt x="1391" y="1186"/>
                    <a:pt x="1391" y="1178"/>
                  </a:cubicBezTo>
                  <a:cubicBezTo>
                    <a:pt x="1391" y="1170"/>
                    <a:pt x="1391" y="1162"/>
                    <a:pt x="1384" y="1154"/>
                  </a:cubicBezTo>
                  <a:cubicBezTo>
                    <a:pt x="1368" y="1146"/>
                    <a:pt x="1344" y="1138"/>
                    <a:pt x="1344" y="1138"/>
                  </a:cubicBezTo>
                  <a:lnTo>
                    <a:pt x="1344" y="1138"/>
                  </a:lnTo>
                  <a:lnTo>
                    <a:pt x="1344" y="1138"/>
                  </a:lnTo>
                  <a:cubicBezTo>
                    <a:pt x="988" y="8"/>
                    <a:pt x="988" y="8"/>
                    <a:pt x="988" y="8"/>
                  </a:cubicBezTo>
                  <a:cubicBezTo>
                    <a:pt x="609" y="47"/>
                    <a:pt x="293" y="87"/>
                    <a:pt x="16" y="111"/>
                  </a:cubicBezTo>
                  <a:cubicBezTo>
                    <a:pt x="24" y="118"/>
                    <a:pt x="24" y="134"/>
                    <a:pt x="32" y="134"/>
                  </a:cubicBezTo>
                  <a:cubicBezTo>
                    <a:pt x="63" y="158"/>
                    <a:pt x="55" y="174"/>
                    <a:pt x="55" y="182"/>
                  </a:cubicBezTo>
                  <a:lnTo>
                    <a:pt x="55" y="190"/>
                  </a:lnTo>
                  <a:cubicBezTo>
                    <a:pt x="55" y="205"/>
                    <a:pt x="40" y="1628"/>
                    <a:pt x="40" y="1644"/>
                  </a:cubicBezTo>
                  <a:cubicBezTo>
                    <a:pt x="119" y="2308"/>
                    <a:pt x="119" y="2308"/>
                    <a:pt x="119" y="2308"/>
                  </a:cubicBezTo>
                  <a:cubicBezTo>
                    <a:pt x="135" y="2300"/>
                    <a:pt x="150" y="2292"/>
                    <a:pt x="166" y="2292"/>
                  </a:cubicBezTo>
                  <a:cubicBezTo>
                    <a:pt x="174" y="2292"/>
                    <a:pt x="182" y="2292"/>
                    <a:pt x="198" y="2300"/>
                  </a:cubicBezTo>
                  <a:cubicBezTo>
                    <a:pt x="213" y="2300"/>
                    <a:pt x="221" y="2300"/>
                    <a:pt x="221" y="2300"/>
                  </a:cubicBezTo>
                  <a:cubicBezTo>
                    <a:pt x="237" y="2300"/>
                    <a:pt x="237" y="2300"/>
                    <a:pt x="237" y="2277"/>
                  </a:cubicBezTo>
                  <a:cubicBezTo>
                    <a:pt x="237" y="2277"/>
                    <a:pt x="237" y="2277"/>
                    <a:pt x="237" y="2269"/>
                  </a:cubicBezTo>
                  <a:cubicBezTo>
                    <a:pt x="237" y="2261"/>
                    <a:pt x="237" y="2253"/>
                    <a:pt x="237" y="2237"/>
                  </a:cubicBezTo>
                  <a:cubicBezTo>
                    <a:pt x="237" y="2182"/>
                    <a:pt x="237" y="2142"/>
                    <a:pt x="253" y="2134"/>
                  </a:cubicBezTo>
                  <a:cubicBezTo>
                    <a:pt x="261" y="2134"/>
                    <a:pt x="261" y="2134"/>
                    <a:pt x="269" y="2134"/>
                  </a:cubicBezTo>
                  <a:cubicBezTo>
                    <a:pt x="285" y="2134"/>
                    <a:pt x="308" y="2142"/>
                    <a:pt x="316" y="2150"/>
                  </a:cubicBezTo>
                  <a:cubicBezTo>
                    <a:pt x="324" y="2158"/>
                    <a:pt x="324" y="2166"/>
                    <a:pt x="316" y="2174"/>
                  </a:cubicBezTo>
                  <a:cubicBezTo>
                    <a:pt x="316" y="2190"/>
                    <a:pt x="308" y="2198"/>
                    <a:pt x="301" y="2205"/>
                  </a:cubicBezTo>
                  <a:cubicBezTo>
                    <a:pt x="293" y="2213"/>
                    <a:pt x="293" y="2221"/>
                    <a:pt x="301" y="2229"/>
                  </a:cubicBezTo>
                  <a:cubicBezTo>
                    <a:pt x="308" y="2245"/>
                    <a:pt x="316" y="2245"/>
                    <a:pt x="332" y="2253"/>
                  </a:cubicBezTo>
                  <a:cubicBezTo>
                    <a:pt x="348" y="2261"/>
                    <a:pt x="364" y="2269"/>
                    <a:pt x="364" y="2292"/>
                  </a:cubicBezTo>
                  <a:cubicBezTo>
                    <a:pt x="372" y="2292"/>
                    <a:pt x="372" y="2300"/>
                    <a:pt x="372" y="2308"/>
                  </a:cubicBezTo>
                  <a:cubicBezTo>
                    <a:pt x="372" y="2316"/>
                    <a:pt x="372" y="2316"/>
                    <a:pt x="372" y="2324"/>
                  </a:cubicBezTo>
                  <a:cubicBezTo>
                    <a:pt x="372" y="2332"/>
                    <a:pt x="356" y="2332"/>
                    <a:pt x="340" y="2340"/>
                  </a:cubicBezTo>
                  <a:cubicBezTo>
                    <a:pt x="301" y="2340"/>
                    <a:pt x="285" y="2348"/>
                    <a:pt x="285" y="2348"/>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18" name="Freeform 486"/>
            <p:cNvSpPr>
              <a:spLocks noChangeArrowheads="1"/>
            </p:cNvSpPr>
            <p:nvPr/>
          </p:nvSpPr>
          <p:spPr bwMode="auto">
            <a:xfrm>
              <a:off x="12800491" y="7638792"/>
              <a:ext cx="1122544" cy="994983"/>
            </a:xfrm>
            <a:custGeom>
              <a:avLst/>
              <a:gdLst>
                <a:gd name="T0" fmla="*/ 55 w 2135"/>
                <a:gd name="T1" fmla="*/ 561 h 1890"/>
                <a:gd name="T2" fmla="*/ 142 w 2135"/>
                <a:gd name="T3" fmla="*/ 735 h 1890"/>
                <a:gd name="T4" fmla="*/ 229 w 2135"/>
                <a:gd name="T5" fmla="*/ 964 h 1890"/>
                <a:gd name="T6" fmla="*/ 158 w 2135"/>
                <a:gd name="T7" fmla="*/ 1170 h 1890"/>
                <a:gd name="T8" fmla="*/ 158 w 2135"/>
                <a:gd name="T9" fmla="*/ 1289 h 1890"/>
                <a:gd name="T10" fmla="*/ 158 w 2135"/>
                <a:gd name="T11" fmla="*/ 1431 h 1890"/>
                <a:gd name="T12" fmla="*/ 110 w 2135"/>
                <a:gd name="T13" fmla="*/ 1565 h 1890"/>
                <a:gd name="T14" fmla="*/ 213 w 2135"/>
                <a:gd name="T15" fmla="*/ 1557 h 1890"/>
                <a:gd name="T16" fmla="*/ 331 w 2135"/>
                <a:gd name="T17" fmla="*/ 1486 h 1890"/>
                <a:gd name="T18" fmla="*/ 371 w 2135"/>
                <a:gd name="T19" fmla="*/ 1470 h 1890"/>
                <a:gd name="T20" fmla="*/ 355 w 2135"/>
                <a:gd name="T21" fmla="*/ 1549 h 1890"/>
                <a:gd name="T22" fmla="*/ 830 w 2135"/>
                <a:gd name="T23" fmla="*/ 1534 h 1890"/>
                <a:gd name="T24" fmla="*/ 956 w 2135"/>
                <a:gd name="T25" fmla="*/ 1549 h 1890"/>
                <a:gd name="T26" fmla="*/ 1090 w 2135"/>
                <a:gd name="T27" fmla="*/ 1620 h 1890"/>
                <a:gd name="T28" fmla="*/ 1209 w 2135"/>
                <a:gd name="T29" fmla="*/ 1700 h 1890"/>
                <a:gd name="T30" fmla="*/ 1288 w 2135"/>
                <a:gd name="T31" fmla="*/ 1771 h 1890"/>
                <a:gd name="T32" fmla="*/ 1462 w 2135"/>
                <a:gd name="T33" fmla="*/ 1723 h 1890"/>
                <a:gd name="T34" fmla="*/ 1612 w 2135"/>
                <a:gd name="T35" fmla="*/ 1747 h 1890"/>
                <a:gd name="T36" fmla="*/ 1699 w 2135"/>
                <a:gd name="T37" fmla="*/ 1700 h 1890"/>
                <a:gd name="T38" fmla="*/ 1628 w 2135"/>
                <a:gd name="T39" fmla="*/ 1573 h 1890"/>
                <a:gd name="T40" fmla="*/ 1802 w 2135"/>
                <a:gd name="T41" fmla="*/ 1660 h 1890"/>
                <a:gd name="T42" fmla="*/ 1873 w 2135"/>
                <a:gd name="T43" fmla="*/ 1716 h 1890"/>
                <a:gd name="T44" fmla="*/ 1984 w 2135"/>
                <a:gd name="T45" fmla="*/ 1763 h 1890"/>
                <a:gd name="T46" fmla="*/ 1992 w 2135"/>
                <a:gd name="T47" fmla="*/ 1858 h 1890"/>
                <a:gd name="T48" fmla="*/ 2071 w 2135"/>
                <a:gd name="T49" fmla="*/ 1818 h 1890"/>
                <a:gd name="T50" fmla="*/ 2102 w 2135"/>
                <a:gd name="T51" fmla="*/ 1684 h 1890"/>
                <a:gd name="T52" fmla="*/ 1881 w 2135"/>
                <a:gd name="T53" fmla="*/ 1597 h 1890"/>
                <a:gd name="T54" fmla="*/ 1913 w 2135"/>
                <a:gd name="T55" fmla="*/ 1510 h 1890"/>
                <a:gd name="T56" fmla="*/ 1960 w 2135"/>
                <a:gd name="T57" fmla="*/ 1463 h 1890"/>
                <a:gd name="T58" fmla="*/ 1913 w 2135"/>
                <a:gd name="T59" fmla="*/ 1312 h 1890"/>
                <a:gd name="T60" fmla="*/ 1849 w 2135"/>
                <a:gd name="T61" fmla="*/ 1407 h 1890"/>
                <a:gd name="T62" fmla="*/ 1826 w 2135"/>
                <a:gd name="T63" fmla="*/ 1328 h 1890"/>
                <a:gd name="T64" fmla="*/ 1699 w 2135"/>
                <a:gd name="T65" fmla="*/ 1352 h 1890"/>
                <a:gd name="T66" fmla="*/ 1596 w 2135"/>
                <a:gd name="T67" fmla="*/ 1336 h 1890"/>
                <a:gd name="T68" fmla="*/ 1628 w 2135"/>
                <a:gd name="T69" fmla="*/ 1202 h 1890"/>
                <a:gd name="T70" fmla="*/ 1857 w 2135"/>
                <a:gd name="T71" fmla="*/ 1289 h 1890"/>
                <a:gd name="T72" fmla="*/ 1739 w 2135"/>
                <a:gd name="T73" fmla="*/ 1059 h 1890"/>
                <a:gd name="T74" fmla="*/ 1019 w 2135"/>
                <a:gd name="T75" fmla="*/ 941 h 1890"/>
                <a:gd name="T76" fmla="*/ 1011 w 2135"/>
                <a:gd name="T77" fmla="*/ 830 h 1890"/>
                <a:gd name="T78" fmla="*/ 1043 w 2135"/>
                <a:gd name="T79" fmla="*/ 664 h 1890"/>
                <a:gd name="T80" fmla="*/ 1114 w 2135"/>
                <a:gd name="T81" fmla="*/ 585 h 1890"/>
                <a:gd name="T82" fmla="*/ 1201 w 2135"/>
                <a:gd name="T83" fmla="*/ 411 h 1890"/>
                <a:gd name="T84" fmla="*/ 1201 w 2135"/>
                <a:gd name="T85" fmla="*/ 277 h 1890"/>
                <a:gd name="T86" fmla="*/ 1146 w 2135"/>
                <a:gd name="T87" fmla="*/ 119 h 1890"/>
                <a:gd name="T88" fmla="*/ 0 w 2135"/>
                <a:gd name="T89" fmla="*/ 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5" h="1890">
                  <a:moveTo>
                    <a:pt x="7" y="522"/>
                  </a:moveTo>
                  <a:lnTo>
                    <a:pt x="7" y="522"/>
                  </a:lnTo>
                  <a:cubicBezTo>
                    <a:pt x="7" y="522"/>
                    <a:pt x="39" y="537"/>
                    <a:pt x="55" y="561"/>
                  </a:cubicBezTo>
                  <a:cubicBezTo>
                    <a:pt x="71" y="585"/>
                    <a:pt x="102" y="601"/>
                    <a:pt x="118" y="632"/>
                  </a:cubicBezTo>
                  <a:cubicBezTo>
                    <a:pt x="126" y="672"/>
                    <a:pt x="118" y="672"/>
                    <a:pt x="110" y="704"/>
                  </a:cubicBezTo>
                  <a:cubicBezTo>
                    <a:pt x="102" y="727"/>
                    <a:pt x="126" y="719"/>
                    <a:pt x="142" y="735"/>
                  </a:cubicBezTo>
                  <a:cubicBezTo>
                    <a:pt x="158" y="751"/>
                    <a:pt x="173" y="775"/>
                    <a:pt x="173" y="822"/>
                  </a:cubicBezTo>
                  <a:cubicBezTo>
                    <a:pt x="173" y="862"/>
                    <a:pt x="197" y="846"/>
                    <a:pt x="213" y="877"/>
                  </a:cubicBezTo>
                  <a:cubicBezTo>
                    <a:pt x="229" y="909"/>
                    <a:pt x="237" y="941"/>
                    <a:pt x="229" y="964"/>
                  </a:cubicBezTo>
                  <a:cubicBezTo>
                    <a:pt x="221" y="996"/>
                    <a:pt x="229" y="1012"/>
                    <a:pt x="229" y="1028"/>
                  </a:cubicBezTo>
                  <a:cubicBezTo>
                    <a:pt x="229" y="1051"/>
                    <a:pt x="229" y="1083"/>
                    <a:pt x="213" y="1115"/>
                  </a:cubicBezTo>
                  <a:cubicBezTo>
                    <a:pt x="189" y="1154"/>
                    <a:pt x="189" y="1146"/>
                    <a:pt x="158" y="1170"/>
                  </a:cubicBezTo>
                  <a:cubicBezTo>
                    <a:pt x="134" y="1202"/>
                    <a:pt x="173" y="1194"/>
                    <a:pt x="181" y="1210"/>
                  </a:cubicBezTo>
                  <a:cubicBezTo>
                    <a:pt x="189" y="1225"/>
                    <a:pt x="189" y="1241"/>
                    <a:pt x="173" y="1241"/>
                  </a:cubicBezTo>
                  <a:cubicBezTo>
                    <a:pt x="165" y="1241"/>
                    <a:pt x="158" y="1273"/>
                    <a:pt x="158" y="1289"/>
                  </a:cubicBezTo>
                  <a:cubicBezTo>
                    <a:pt x="150" y="1304"/>
                    <a:pt x="165" y="1320"/>
                    <a:pt x="173" y="1344"/>
                  </a:cubicBezTo>
                  <a:cubicBezTo>
                    <a:pt x="189" y="1360"/>
                    <a:pt x="181" y="1383"/>
                    <a:pt x="181" y="1399"/>
                  </a:cubicBezTo>
                  <a:cubicBezTo>
                    <a:pt x="181" y="1415"/>
                    <a:pt x="173" y="1415"/>
                    <a:pt x="158" y="1431"/>
                  </a:cubicBezTo>
                  <a:cubicBezTo>
                    <a:pt x="150" y="1447"/>
                    <a:pt x="158" y="1470"/>
                    <a:pt x="134" y="1494"/>
                  </a:cubicBezTo>
                  <a:cubicBezTo>
                    <a:pt x="118" y="1510"/>
                    <a:pt x="102" y="1526"/>
                    <a:pt x="94" y="1541"/>
                  </a:cubicBezTo>
                  <a:cubicBezTo>
                    <a:pt x="86" y="1557"/>
                    <a:pt x="102" y="1565"/>
                    <a:pt x="110" y="1565"/>
                  </a:cubicBezTo>
                  <a:cubicBezTo>
                    <a:pt x="126" y="1573"/>
                    <a:pt x="126" y="1589"/>
                    <a:pt x="126" y="1589"/>
                  </a:cubicBezTo>
                  <a:lnTo>
                    <a:pt x="126" y="1589"/>
                  </a:lnTo>
                  <a:cubicBezTo>
                    <a:pt x="150" y="1581"/>
                    <a:pt x="165" y="1565"/>
                    <a:pt x="213" y="1557"/>
                  </a:cubicBezTo>
                  <a:cubicBezTo>
                    <a:pt x="268" y="1557"/>
                    <a:pt x="316" y="1565"/>
                    <a:pt x="324" y="1549"/>
                  </a:cubicBezTo>
                  <a:cubicBezTo>
                    <a:pt x="324" y="1534"/>
                    <a:pt x="308" y="1502"/>
                    <a:pt x="308" y="1502"/>
                  </a:cubicBezTo>
                  <a:cubicBezTo>
                    <a:pt x="300" y="1502"/>
                    <a:pt x="324" y="1502"/>
                    <a:pt x="331" y="1486"/>
                  </a:cubicBezTo>
                  <a:cubicBezTo>
                    <a:pt x="331" y="1470"/>
                    <a:pt x="324" y="1463"/>
                    <a:pt x="324" y="1447"/>
                  </a:cubicBezTo>
                  <a:cubicBezTo>
                    <a:pt x="331" y="1431"/>
                    <a:pt x="339" y="1399"/>
                    <a:pt x="347" y="1431"/>
                  </a:cubicBezTo>
                  <a:cubicBezTo>
                    <a:pt x="355" y="1454"/>
                    <a:pt x="371" y="1463"/>
                    <a:pt x="371" y="1470"/>
                  </a:cubicBezTo>
                  <a:cubicBezTo>
                    <a:pt x="379" y="1478"/>
                    <a:pt x="379" y="1486"/>
                    <a:pt x="363" y="1494"/>
                  </a:cubicBezTo>
                  <a:cubicBezTo>
                    <a:pt x="339" y="1494"/>
                    <a:pt x="324" y="1494"/>
                    <a:pt x="339" y="1518"/>
                  </a:cubicBezTo>
                  <a:cubicBezTo>
                    <a:pt x="355" y="1541"/>
                    <a:pt x="339" y="1549"/>
                    <a:pt x="355" y="1549"/>
                  </a:cubicBezTo>
                  <a:cubicBezTo>
                    <a:pt x="379" y="1549"/>
                    <a:pt x="561" y="1597"/>
                    <a:pt x="592" y="1620"/>
                  </a:cubicBezTo>
                  <a:cubicBezTo>
                    <a:pt x="624" y="1636"/>
                    <a:pt x="853" y="1660"/>
                    <a:pt x="845" y="1589"/>
                  </a:cubicBezTo>
                  <a:cubicBezTo>
                    <a:pt x="837" y="1518"/>
                    <a:pt x="798" y="1549"/>
                    <a:pt x="830" y="1534"/>
                  </a:cubicBezTo>
                  <a:cubicBezTo>
                    <a:pt x="869" y="1510"/>
                    <a:pt x="861" y="1526"/>
                    <a:pt x="885" y="1510"/>
                  </a:cubicBezTo>
                  <a:cubicBezTo>
                    <a:pt x="901" y="1502"/>
                    <a:pt x="932" y="1478"/>
                    <a:pt x="932" y="1510"/>
                  </a:cubicBezTo>
                  <a:cubicBezTo>
                    <a:pt x="932" y="1534"/>
                    <a:pt x="932" y="1565"/>
                    <a:pt x="956" y="1549"/>
                  </a:cubicBezTo>
                  <a:cubicBezTo>
                    <a:pt x="988" y="1534"/>
                    <a:pt x="964" y="1502"/>
                    <a:pt x="1003" y="1526"/>
                  </a:cubicBezTo>
                  <a:cubicBezTo>
                    <a:pt x="1043" y="1557"/>
                    <a:pt x="1051" y="1557"/>
                    <a:pt x="1059" y="1581"/>
                  </a:cubicBezTo>
                  <a:cubicBezTo>
                    <a:pt x="1067" y="1613"/>
                    <a:pt x="1067" y="1620"/>
                    <a:pt x="1090" y="1620"/>
                  </a:cubicBezTo>
                  <a:cubicBezTo>
                    <a:pt x="1114" y="1629"/>
                    <a:pt x="1161" y="1636"/>
                    <a:pt x="1177" y="1644"/>
                  </a:cubicBezTo>
                  <a:cubicBezTo>
                    <a:pt x="1193" y="1652"/>
                    <a:pt x="1201" y="1660"/>
                    <a:pt x="1217" y="1668"/>
                  </a:cubicBezTo>
                  <a:cubicBezTo>
                    <a:pt x="1233" y="1684"/>
                    <a:pt x="1233" y="1700"/>
                    <a:pt x="1209" y="1700"/>
                  </a:cubicBezTo>
                  <a:cubicBezTo>
                    <a:pt x="1185" y="1700"/>
                    <a:pt x="1161" y="1700"/>
                    <a:pt x="1177" y="1723"/>
                  </a:cubicBezTo>
                  <a:cubicBezTo>
                    <a:pt x="1185" y="1747"/>
                    <a:pt x="1185" y="1755"/>
                    <a:pt x="1217" y="1763"/>
                  </a:cubicBezTo>
                  <a:cubicBezTo>
                    <a:pt x="1248" y="1771"/>
                    <a:pt x="1256" y="1755"/>
                    <a:pt x="1288" y="1771"/>
                  </a:cubicBezTo>
                  <a:cubicBezTo>
                    <a:pt x="1312" y="1779"/>
                    <a:pt x="1296" y="1787"/>
                    <a:pt x="1335" y="1794"/>
                  </a:cubicBezTo>
                  <a:cubicBezTo>
                    <a:pt x="1383" y="1802"/>
                    <a:pt x="1446" y="1818"/>
                    <a:pt x="1462" y="1787"/>
                  </a:cubicBezTo>
                  <a:cubicBezTo>
                    <a:pt x="1478" y="1763"/>
                    <a:pt x="1446" y="1739"/>
                    <a:pt x="1462" y="1723"/>
                  </a:cubicBezTo>
                  <a:cubicBezTo>
                    <a:pt x="1486" y="1707"/>
                    <a:pt x="1557" y="1707"/>
                    <a:pt x="1557" y="1723"/>
                  </a:cubicBezTo>
                  <a:cubicBezTo>
                    <a:pt x="1565" y="1731"/>
                    <a:pt x="1573" y="1739"/>
                    <a:pt x="1588" y="1731"/>
                  </a:cubicBezTo>
                  <a:cubicBezTo>
                    <a:pt x="1604" y="1723"/>
                    <a:pt x="1612" y="1723"/>
                    <a:pt x="1612" y="1747"/>
                  </a:cubicBezTo>
                  <a:cubicBezTo>
                    <a:pt x="1612" y="1763"/>
                    <a:pt x="1588" y="1787"/>
                    <a:pt x="1612" y="1794"/>
                  </a:cubicBezTo>
                  <a:cubicBezTo>
                    <a:pt x="1644" y="1802"/>
                    <a:pt x="1675" y="1818"/>
                    <a:pt x="1683" y="1787"/>
                  </a:cubicBezTo>
                  <a:cubicBezTo>
                    <a:pt x="1691" y="1747"/>
                    <a:pt x="1691" y="1716"/>
                    <a:pt x="1699" y="1700"/>
                  </a:cubicBezTo>
                  <a:cubicBezTo>
                    <a:pt x="1707" y="1684"/>
                    <a:pt x="1715" y="1684"/>
                    <a:pt x="1707" y="1660"/>
                  </a:cubicBezTo>
                  <a:cubicBezTo>
                    <a:pt x="1691" y="1636"/>
                    <a:pt x="1683" y="1636"/>
                    <a:pt x="1660" y="1620"/>
                  </a:cubicBezTo>
                  <a:cubicBezTo>
                    <a:pt x="1628" y="1605"/>
                    <a:pt x="1604" y="1573"/>
                    <a:pt x="1628" y="1573"/>
                  </a:cubicBezTo>
                  <a:cubicBezTo>
                    <a:pt x="1660" y="1581"/>
                    <a:pt x="1660" y="1581"/>
                    <a:pt x="1691" y="1597"/>
                  </a:cubicBezTo>
                  <a:cubicBezTo>
                    <a:pt x="1731" y="1613"/>
                    <a:pt x="1762" y="1613"/>
                    <a:pt x="1778" y="1620"/>
                  </a:cubicBezTo>
                  <a:cubicBezTo>
                    <a:pt x="1794" y="1636"/>
                    <a:pt x="1818" y="1660"/>
                    <a:pt x="1802" y="1660"/>
                  </a:cubicBezTo>
                  <a:cubicBezTo>
                    <a:pt x="1786" y="1668"/>
                    <a:pt x="1762" y="1676"/>
                    <a:pt x="1794" y="1676"/>
                  </a:cubicBezTo>
                  <a:cubicBezTo>
                    <a:pt x="1826" y="1684"/>
                    <a:pt x="1841" y="1668"/>
                    <a:pt x="1849" y="1684"/>
                  </a:cubicBezTo>
                  <a:cubicBezTo>
                    <a:pt x="1865" y="1692"/>
                    <a:pt x="1841" y="1707"/>
                    <a:pt x="1873" y="1716"/>
                  </a:cubicBezTo>
                  <a:cubicBezTo>
                    <a:pt x="1897" y="1716"/>
                    <a:pt x="1936" y="1692"/>
                    <a:pt x="1936" y="1700"/>
                  </a:cubicBezTo>
                  <a:cubicBezTo>
                    <a:pt x="1936" y="1716"/>
                    <a:pt x="1936" y="1731"/>
                    <a:pt x="1952" y="1747"/>
                  </a:cubicBezTo>
                  <a:cubicBezTo>
                    <a:pt x="1968" y="1763"/>
                    <a:pt x="1976" y="1755"/>
                    <a:pt x="1984" y="1763"/>
                  </a:cubicBezTo>
                  <a:cubicBezTo>
                    <a:pt x="1992" y="1779"/>
                    <a:pt x="2007" y="1787"/>
                    <a:pt x="1992" y="1802"/>
                  </a:cubicBezTo>
                  <a:cubicBezTo>
                    <a:pt x="1976" y="1818"/>
                    <a:pt x="1968" y="1826"/>
                    <a:pt x="1976" y="1842"/>
                  </a:cubicBezTo>
                  <a:cubicBezTo>
                    <a:pt x="1976" y="1858"/>
                    <a:pt x="1968" y="1889"/>
                    <a:pt x="1992" y="1858"/>
                  </a:cubicBezTo>
                  <a:cubicBezTo>
                    <a:pt x="2015" y="1826"/>
                    <a:pt x="2015" y="1802"/>
                    <a:pt x="2031" y="1787"/>
                  </a:cubicBezTo>
                  <a:cubicBezTo>
                    <a:pt x="2039" y="1771"/>
                    <a:pt x="2039" y="1779"/>
                    <a:pt x="2047" y="1787"/>
                  </a:cubicBezTo>
                  <a:cubicBezTo>
                    <a:pt x="2055" y="1802"/>
                    <a:pt x="2063" y="1826"/>
                    <a:pt x="2071" y="1818"/>
                  </a:cubicBezTo>
                  <a:cubicBezTo>
                    <a:pt x="2087" y="1802"/>
                    <a:pt x="2087" y="1802"/>
                    <a:pt x="2094" y="1771"/>
                  </a:cubicBezTo>
                  <a:cubicBezTo>
                    <a:pt x="2102" y="1747"/>
                    <a:pt x="2102" y="1763"/>
                    <a:pt x="2118" y="1739"/>
                  </a:cubicBezTo>
                  <a:cubicBezTo>
                    <a:pt x="2134" y="1716"/>
                    <a:pt x="2126" y="1700"/>
                    <a:pt x="2102" y="1684"/>
                  </a:cubicBezTo>
                  <a:cubicBezTo>
                    <a:pt x="2078" y="1676"/>
                    <a:pt x="2087" y="1652"/>
                    <a:pt x="2047" y="1652"/>
                  </a:cubicBezTo>
                  <a:cubicBezTo>
                    <a:pt x="2015" y="1644"/>
                    <a:pt x="2007" y="1652"/>
                    <a:pt x="1968" y="1636"/>
                  </a:cubicBezTo>
                  <a:cubicBezTo>
                    <a:pt x="1928" y="1613"/>
                    <a:pt x="1920" y="1629"/>
                    <a:pt x="1881" y="1597"/>
                  </a:cubicBezTo>
                  <a:cubicBezTo>
                    <a:pt x="1849" y="1565"/>
                    <a:pt x="1826" y="1565"/>
                    <a:pt x="1834" y="1549"/>
                  </a:cubicBezTo>
                  <a:cubicBezTo>
                    <a:pt x="1841" y="1534"/>
                    <a:pt x="1865" y="1518"/>
                    <a:pt x="1881" y="1526"/>
                  </a:cubicBezTo>
                  <a:cubicBezTo>
                    <a:pt x="1905" y="1526"/>
                    <a:pt x="1936" y="1526"/>
                    <a:pt x="1913" y="1510"/>
                  </a:cubicBezTo>
                  <a:cubicBezTo>
                    <a:pt x="1897" y="1502"/>
                    <a:pt x="1857" y="1510"/>
                    <a:pt x="1865" y="1494"/>
                  </a:cubicBezTo>
                  <a:cubicBezTo>
                    <a:pt x="1873" y="1478"/>
                    <a:pt x="1889" y="1463"/>
                    <a:pt x="1913" y="1463"/>
                  </a:cubicBezTo>
                  <a:cubicBezTo>
                    <a:pt x="1928" y="1454"/>
                    <a:pt x="1952" y="1478"/>
                    <a:pt x="1960" y="1463"/>
                  </a:cubicBezTo>
                  <a:cubicBezTo>
                    <a:pt x="1968" y="1447"/>
                    <a:pt x="1968" y="1439"/>
                    <a:pt x="1960" y="1415"/>
                  </a:cubicBezTo>
                  <a:cubicBezTo>
                    <a:pt x="1952" y="1383"/>
                    <a:pt x="1928" y="1399"/>
                    <a:pt x="1928" y="1376"/>
                  </a:cubicBezTo>
                  <a:cubicBezTo>
                    <a:pt x="1920" y="1352"/>
                    <a:pt x="1936" y="1320"/>
                    <a:pt x="1913" y="1312"/>
                  </a:cubicBezTo>
                  <a:cubicBezTo>
                    <a:pt x="1897" y="1304"/>
                    <a:pt x="1873" y="1336"/>
                    <a:pt x="1873" y="1336"/>
                  </a:cubicBezTo>
                  <a:cubicBezTo>
                    <a:pt x="1873" y="1336"/>
                    <a:pt x="1857" y="1383"/>
                    <a:pt x="1857" y="1391"/>
                  </a:cubicBezTo>
                  <a:cubicBezTo>
                    <a:pt x="1857" y="1399"/>
                    <a:pt x="1865" y="1415"/>
                    <a:pt x="1849" y="1407"/>
                  </a:cubicBezTo>
                  <a:cubicBezTo>
                    <a:pt x="1826" y="1407"/>
                    <a:pt x="1818" y="1423"/>
                    <a:pt x="1810" y="1391"/>
                  </a:cubicBezTo>
                  <a:cubicBezTo>
                    <a:pt x="1810" y="1367"/>
                    <a:pt x="1778" y="1383"/>
                    <a:pt x="1786" y="1360"/>
                  </a:cubicBezTo>
                  <a:cubicBezTo>
                    <a:pt x="1794" y="1344"/>
                    <a:pt x="1818" y="1336"/>
                    <a:pt x="1826" y="1328"/>
                  </a:cubicBezTo>
                  <a:cubicBezTo>
                    <a:pt x="1834" y="1312"/>
                    <a:pt x="1810" y="1296"/>
                    <a:pt x="1802" y="1296"/>
                  </a:cubicBezTo>
                  <a:cubicBezTo>
                    <a:pt x="1794" y="1296"/>
                    <a:pt x="1747" y="1281"/>
                    <a:pt x="1731" y="1296"/>
                  </a:cubicBezTo>
                  <a:cubicBezTo>
                    <a:pt x="1707" y="1304"/>
                    <a:pt x="1675" y="1336"/>
                    <a:pt x="1699" y="1352"/>
                  </a:cubicBezTo>
                  <a:cubicBezTo>
                    <a:pt x="1715" y="1376"/>
                    <a:pt x="1747" y="1407"/>
                    <a:pt x="1707" y="1391"/>
                  </a:cubicBezTo>
                  <a:cubicBezTo>
                    <a:pt x="1675" y="1383"/>
                    <a:pt x="1667" y="1344"/>
                    <a:pt x="1644" y="1344"/>
                  </a:cubicBezTo>
                  <a:cubicBezTo>
                    <a:pt x="1628" y="1336"/>
                    <a:pt x="1612" y="1344"/>
                    <a:pt x="1596" y="1336"/>
                  </a:cubicBezTo>
                  <a:cubicBezTo>
                    <a:pt x="1581" y="1328"/>
                    <a:pt x="1541" y="1367"/>
                    <a:pt x="1533" y="1328"/>
                  </a:cubicBezTo>
                  <a:cubicBezTo>
                    <a:pt x="1525" y="1281"/>
                    <a:pt x="1573" y="1233"/>
                    <a:pt x="1588" y="1210"/>
                  </a:cubicBezTo>
                  <a:cubicBezTo>
                    <a:pt x="1604" y="1194"/>
                    <a:pt x="1573" y="1178"/>
                    <a:pt x="1628" y="1202"/>
                  </a:cubicBezTo>
                  <a:cubicBezTo>
                    <a:pt x="1683" y="1233"/>
                    <a:pt x="1660" y="1225"/>
                    <a:pt x="1707" y="1249"/>
                  </a:cubicBezTo>
                  <a:cubicBezTo>
                    <a:pt x="1762" y="1265"/>
                    <a:pt x="1754" y="1273"/>
                    <a:pt x="1786" y="1281"/>
                  </a:cubicBezTo>
                  <a:cubicBezTo>
                    <a:pt x="1826" y="1289"/>
                    <a:pt x="1841" y="1289"/>
                    <a:pt x="1857" y="1289"/>
                  </a:cubicBezTo>
                  <a:cubicBezTo>
                    <a:pt x="1873" y="1281"/>
                    <a:pt x="1881" y="1289"/>
                    <a:pt x="1897" y="1281"/>
                  </a:cubicBezTo>
                  <a:cubicBezTo>
                    <a:pt x="1889" y="1273"/>
                    <a:pt x="1826" y="1186"/>
                    <a:pt x="1810" y="1146"/>
                  </a:cubicBezTo>
                  <a:cubicBezTo>
                    <a:pt x="1802" y="1115"/>
                    <a:pt x="1778" y="1115"/>
                    <a:pt x="1739" y="1059"/>
                  </a:cubicBezTo>
                  <a:cubicBezTo>
                    <a:pt x="1699" y="1004"/>
                    <a:pt x="1762" y="949"/>
                    <a:pt x="1770" y="933"/>
                  </a:cubicBezTo>
                  <a:cubicBezTo>
                    <a:pt x="1786" y="917"/>
                    <a:pt x="1754" y="909"/>
                    <a:pt x="1754" y="909"/>
                  </a:cubicBezTo>
                  <a:cubicBezTo>
                    <a:pt x="1754" y="909"/>
                    <a:pt x="1035" y="949"/>
                    <a:pt x="1019" y="941"/>
                  </a:cubicBezTo>
                  <a:cubicBezTo>
                    <a:pt x="995" y="941"/>
                    <a:pt x="1003" y="933"/>
                    <a:pt x="1011" y="925"/>
                  </a:cubicBezTo>
                  <a:cubicBezTo>
                    <a:pt x="1019" y="917"/>
                    <a:pt x="1011" y="893"/>
                    <a:pt x="995" y="870"/>
                  </a:cubicBezTo>
                  <a:cubicBezTo>
                    <a:pt x="980" y="854"/>
                    <a:pt x="1003" y="838"/>
                    <a:pt x="1011" y="830"/>
                  </a:cubicBezTo>
                  <a:cubicBezTo>
                    <a:pt x="1027" y="822"/>
                    <a:pt x="1027" y="783"/>
                    <a:pt x="1019" y="767"/>
                  </a:cubicBezTo>
                  <a:cubicBezTo>
                    <a:pt x="1011" y="751"/>
                    <a:pt x="1027" y="727"/>
                    <a:pt x="1035" y="727"/>
                  </a:cubicBezTo>
                  <a:cubicBezTo>
                    <a:pt x="1043" y="727"/>
                    <a:pt x="1043" y="688"/>
                    <a:pt x="1043" y="664"/>
                  </a:cubicBezTo>
                  <a:cubicBezTo>
                    <a:pt x="1043" y="640"/>
                    <a:pt x="1067" y="648"/>
                    <a:pt x="1083" y="640"/>
                  </a:cubicBezTo>
                  <a:cubicBezTo>
                    <a:pt x="1098" y="640"/>
                    <a:pt x="1083" y="617"/>
                    <a:pt x="1083" y="601"/>
                  </a:cubicBezTo>
                  <a:cubicBezTo>
                    <a:pt x="1075" y="577"/>
                    <a:pt x="1106" y="585"/>
                    <a:pt x="1114" y="585"/>
                  </a:cubicBezTo>
                  <a:cubicBezTo>
                    <a:pt x="1122" y="577"/>
                    <a:pt x="1122" y="569"/>
                    <a:pt x="1122" y="537"/>
                  </a:cubicBezTo>
                  <a:cubicBezTo>
                    <a:pt x="1114" y="506"/>
                    <a:pt x="1138" y="514"/>
                    <a:pt x="1154" y="506"/>
                  </a:cubicBezTo>
                  <a:cubicBezTo>
                    <a:pt x="1161" y="498"/>
                    <a:pt x="1201" y="435"/>
                    <a:pt x="1201" y="411"/>
                  </a:cubicBezTo>
                  <a:cubicBezTo>
                    <a:pt x="1209" y="387"/>
                    <a:pt x="1193" y="395"/>
                    <a:pt x="1146" y="372"/>
                  </a:cubicBezTo>
                  <a:cubicBezTo>
                    <a:pt x="1106" y="348"/>
                    <a:pt x="1217" y="324"/>
                    <a:pt x="1233" y="324"/>
                  </a:cubicBezTo>
                  <a:cubicBezTo>
                    <a:pt x="1256" y="316"/>
                    <a:pt x="1241" y="293"/>
                    <a:pt x="1201" y="277"/>
                  </a:cubicBezTo>
                  <a:cubicBezTo>
                    <a:pt x="1170" y="261"/>
                    <a:pt x="1185" y="261"/>
                    <a:pt x="1193" y="237"/>
                  </a:cubicBezTo>
                  <a:cubicBezTo>
                    <a:pt x="1201" y="221"/>
                    <a:pt x="1185" y="198"/>
                    <a:pt x="1185" y="198"/>
                  </a:cubicBezTo>
                  <a:cubicBezTo>
                    <a:pt x="1138" y="206"/>
                    <a:pt x="1161" y="134"/>
                    <a:pt x="1146" y="119"/>
                  </a:cubicBezTo>
                  <a:cubicBezTo>
                    <a:pt x="1130" y="103"/>
                    <a:pt x="1170" y="71"/>
                    <a:pt x="1170" y="47"/>
                  </a:cubicBezTo>
                  <a:cubicBezTo>
                    <a:pt x="1161" y="32"/>
                    <a:pt x="1146" y="32"/>
                    <a:pt x="1138" y="0"/>
                  </a:cubicBezTo>
                  <a:cubicBezTo>
                    <a:pt x="0" y="32"/>
                    <a:pt x="0" y="32"/>
                    <a:pt x="0" y="32"/>
                  </a:cubicBezTo>
                  <a:lnTo>
                    <a:pt x="7" y="522"/>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19" name="Freeform 487"/>
            <p:cNvSpPr>
              <a:spLocks noChangeArrowheads="1"/>
            </p:cNvSpPr>
            <p:nvPr/>
          </p:nvSpPr>
          <p:spPr bwMode="auto">
            <a:xfrm>
              <a:off x="12800491" y="7636474"/>
              <a:ext cx="1122544" cy="990343"/>
            </a:xfrm>
            <a:custGeom>
              <a:avLst/>
              <a:gdLst>
                <a:gd name="T0" fmla="*/ 1976 w 2135"/>
                <a:gd name="T1" fmla="*/ 1771 h 1882"/>
                <a:gd name="T2" fmla="*/ 1849 w 2135"/>
                <a:gd name="T3" fmla="*/ 1692 h 1882"/>
                <a:gd name="T4" fmla="*/ 1691 w 2135"/>
                <a:gd name="T5" fmla="*/ 1605 h 1882"/>
                <a:gd name="T6" fmla="*/ 1691 w 2135"/>
                <a:gd name="T7" fmla="*/ 1755 h 1882"/>
                <a:gd name="T8" fmla="*/ 1604 w 2135"/>
                <a:gd name="T9" fmla="*/ 1739 h 1882"/>
                <a:gd name="T10" fmla="*/ 1335 w 2135"/>
                <a:gd name="T11" fmla="*/ 1810 h 1882"/>
                <a:gd name="T12" fmla="*/ 1225 w 2135"/>
                <a:gd name="T13" fmla="*/ 1700 h 1882"/>
                <a:gd name="T14" fmla="*/ 964 w 2135"/>
                <a:gd name="T15" fmla="*/ 1557 h 1882"/>
                <a:gd name="T16" fmla="*/ 845 w 2135"/>
                <a:gd name="T17" fmla="*/ 1621 h 1882"/>
                <a:gd name="T18" fmla="*/ 371 w 2135"/>
                <a:gd name="T19" fmla="*/ 1494 h 1882"/>
                <a:gd name="T20" fmla="*/ 316 w 2135"/>
                <a:gd name="T21" fmla="*/ 1510 h 1882"/>
                <a:gd name="T22" fmla="*/ 110 w 2135"/>
                <a:gd name="T23" fmla="*/ 1581 h 1882"/>
                <a:gd name="T24" fmla="*/ 165 w 2135"/>
                <a:gd name="T25" fmla="*/ 1336 h 1882"/>
                <a:gd name="T26" fmla="*/ 181 w 2135"/>
                <a:gd name="T27" fmla="*/ 1162 h 1882"/>
                <a:gd name="T28" fmla="*/ 126 w 2135"/>
                <a:gd name="T29" fmla="*/ 743 h 1882"/>
                <a:gd name="T30" fmla="*/ 0 w 2135"/>
                <a:gd name="T31" fmla="*/ 32 h 1882"/>
                <a:gd name="T32" fmla="*/ 1185 w 2135"/>
                <a:gd name="T33" fmla="*/ 206 h 1882"/>
                <a:gd name="T34" fmla="*/ 1217 w 2135"/>
                <a:gd name="T35" fmla="*/ 340 h 1882"/>
                <a:gd name="T36" fmla="*/ 1106 w 2135"/>
                <a:gd name="T37" fmla="*/ 593 h 1882"/>
                <a:gd name="T38" fmla="*/ 1027 w 2135"/>
                <a:gd name="T39" fmla="*/ 751 h 1882"/>
                <a:gd name="T40" fmla="*/ 1019 w 2135"/>
                <a:gd name="T41" fmla="*/ 949 h 1882"/>
                <a:gd name="T42" fmla="*/ 1786 w 2135"/>
                <a:gd name="T43" fmla="*/ 1115 h 1882"/>
                <a:gd name="T44" fmla="*/ 1802 w 2135"/>
                <a:gd name="T45" fmla="*/ 1289 h 1882"/>
                <a:gd name="T46" fmla="*/ 1588 w 2135"/>
                <a:gd name="T47" fmla="*/ 1225 h 1882"/>
                <a:gd name="T48" fmla="*/ 1675 w 2135"/>
                <a:gd name="T49" fmla="*/ 1368 h 1882"/>
                <a:gd name="T50" fmla="*/ 1826 w 2135"/>
                <a:gd name="T51" fmla="*/ 1320 h 1882"/>
                <a:gd name="T52" fmla="*/ 1849 w 2135"/>
                <a:gd name="T53" fmla="*/ 1415 h 1882"/>
                <a:gd name="T54" fmla="*/ 1928 w 2135"/>
                <a:gd name="T55" fmla="*/ 1384 h 1882"/>
                <a:gd name="T56" fmla="*/ 1865 w 2135"/>
                <a:gd name="T57" fmla="*/ 1502 h 1882"/>
                <a:gd name="T58" fmla="*/ 1889 w 2135"/>
                <a:gd name="T59" fmla="*/ 1605 h 1882"/>
                <a:gd name="T60" fmla="*/ 2102 w 2135"/>
                <a:gd name="T61" fmla="*/ 1763 h 1882"/>
                <a:gd name="T62" fmla="*/ 1992 w 2135"/>
                <a:gd name="T63" fmla="*/ 1866 h 1882"/>
                <a:gd name="T64" fmla="*/ 1992 w 2135"/>
                <a:gd name="T65" fmla="*/ 1779 h 1882"/>
                <a:gd name="T66" fmla="*/ 2039 w 2135"/>
                <a:gd name="T67" fmla="*/ 1779 h 1882"/>
                <a:gd name="T68" fmla="*/ 2102 w 2135"/>
                <a:gd name="T69" fmla="*/ 1692 h 1882"/>
                <a:gd name="T70" fmla="*/ 1881 w 2135"/>
                <a:gd name="T71" fmla="*/ 1526 h 1882"/>
                <a:gd name="T72" fmla="*/ 1936 w 2135"/>
                <a:gd name="T73" fmla="*/ 1471 h 1882"/>
                <a:gd name="T74" fmla="*/ 1881 w 2135"/>
                <a:gd name="T75" fmla="*/ 1344 h 1882"/>
                <a:gd name="T76" fmla="*/ 1778 w 2135"/>
                <a:gd name="T77" fmla="*/ 1384 h 1882"/>
                <a:gd name="T78" fmla="*/ 1699 w 2135"/>
                <a:gd name="T79" fmla="*/ 1344 h 1882"/>
                <a:gd name="T80" fmla="*/ 1596 w 2135"/>
                <a:gd name="T81" fmla="*/ 1352 h 1882"/>
                <a:gd name="T82" fmla="*/ 1628 w 2135"/>
                <a:gd name="T83" fmla="*/ 1210 h 1882"/>
                <a:gd name="T84" fmla="*/ 1873 w 2135"/>
                <a:gd name="T85" fmla="*/ 1273 h 1882"/>
                <a:gd name="T86" fmla="*/ 1019 w 2135"/>
                <a:gd name="T87" fmla="*/ 957 h 1882"/>
                <a:gd name="T88" fmla="*/ 1019 w 2135"/>
                <a:gd name="T89" fmla="*/ 751 h 1882"/>
                <a:gd name="T90" fmla="*/ 1106 w 2135"/>
                <a:gd name="T91" fmla="*/ 585 h 1882"/>
                <a:gd name="T92" fmla="*/ 1217 w 2135"/>
                <a:gd name="T93" fmla="*/ 332 h 1882"/>
                <a:gd name="T94" fmla="*/ 1146 w 2135"/>
                <a:gd name="T95" fmla="*/ 127 h 1882"/>
                <a:gd name="T96" fmla="*/ 118 w 2135"/>
                <a:gd name="T97" fmla="*/ 640 h 1882"/>
                <a:gd name="T98" fmla="*/ 229 w 2135"/>
                <a:gd name="T99" fmla="*/ 1028 h 1882"/>
                <a:gd name="T100" fmla="*/ 173 w 2135"/>
                <a:gd name="T101" fmla="*/ 1257 h 1882"/>
                <a:gd name="T102" fmla="*/ 158 w 2135"/>
                <a:gd name="T103" fmla="*/ 1462 h 1882"/>
                <a:gd name="T104" fmla="*/ 316 w 2135"/>
                <a:gd name="T105" fmla="*/ 1557 h 1882"/>
                <a:gd name="T106" fmla="*/ 355 w 2135"/>
                <a:gd name="T107" fmla="*/ 1431 h 1882"/>
                <a:gd name="T108" fmla="*/ 355 w 2135"/>
                <a:gd name="T109" fmla="*/ 1549 h 1882"/>
                <a:gd name="T110" fmla="*/ 869 w 2135"/>
                <a:gd name="T111" fmla="*/ 1526 h 1882"/>
                <a:gd name="T112" fmla="*/ 1019 w 2135"/>
                <a:gd name="T113" fmla="*/ 1542 h 1882"/>
                <a:gd name="T114" fmla="*/ 1185 w 2135"/>
                <a:gd name="T115" fmla="*/ 1739 h 1882"/>
                <a:gd name="T116" fmla="*/ 1454 w 2135"/>
                <a:gd name="T117" fmla="*/ 1763 h 1882"/>
                <a:gd name="T118" fmla="*/ 1612 w 2135"/>
                <a:gd name="T119" fmla="*/ 1771 h 1882"/>
                <a:gd name="T120" fmla="*/ 1699 w 2135"/>
                <a:gd name="T121" fmla="*/ 1668 h 1882"/>
                <a:gd name="T122" fmla="*/ 1778 w 2135"/>
                <a:gd name="T123" fmla="*/ 1628 h 1882"/>
                <a:gd name="T124" fmla="*/ 1873 w 2135"/>
                <a:gd name="T125" fmla="*/ 171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5" h="1882">
                  <a:moveTo>
                    <a:pt x="1976" y="1881"/>
                  </a:moveTo>
                  <a:lnTo>
                    <a:pt x="1976" y="1881"/>
                  </a:lnTo>
                  <a:cubicBezTo>
                    <a:pt x="1968" y="1881"/>
                    <a:pt x="1968" y="1874"/>
                    <a:pt x="1968" y="1866"/>
                  </a:cubicBezTo>
                  <a:cubicBezTo>
                    <a:pt x="1968" y="1858"/>
                    <a:pt x="1968" y="1850"/>
                    <a:pt x="1968" y="1850"/>
                  </a:cubicBezTo>
                  <a:cubicBezTo>
                    <a:pt x="1960" y="1834"/>
                    <a:pt x="1968" y="1826"/>
                    <a:pt x="1984" y="1810"/>
                  </a:cubicBezTo>
                  <a:lnTo>
                    <a:pt x="1984" y="1810"/>
                  </a:lnTo>
                  <a:cubicBezTo>
                    <a:pt x="2000" y="1795"/>
                    <a:pt x="1992" y="1795"/>
                    <a:pt x="1984" y="1787"/>
                  </a:cubicBezTo>
                  <a:cubicBezTo>
                    <a:pt x="1984" y="1779"/>
                    <a:pt x="1984" y="1779"/>
                    <a:pt x="1984" y="1779"/>
                  </a:cubicBezTo>
                  <a:cubicBezTo>
                    <a:pt x="1984" y="1771"/>
                    <a:pt x="1976" y="1771"/>
                    <a:pt x="1976" y="1771"/>
                  </a:cubicBezTo>
                  <a:cubicBezTo>
                    <a:pt x="1968" y="1771"/>
                    <a:pt x="1960" y="1771"/>
                    <a:pt x="1944" y="1755"/>
                  </a:cubicBezTo>
                  <a:cubicBezTo>
                    <a:pt x="1936" y="1739"/>
                    <a:pt x="1936" y="1731"/>
                    <a:pt x="1936" y="1715"/>
                  </a:cubicBezTo>
                  <a:cubicBezTo>
                    <a:pt x="1936" y="1715"/>
                    <a:pt x="1936" y="1715"/>
                    <a:pt x="1936" y="1708"/>
                  </a:cubicBezTo>
                  <a:lnTo>
                    <a:pt x="1936" y="1708"/>
                  </a:lnTo>
                  <a:cubicBezTo>
                    <a:pt x="1928" y="1708"/>
                    <a:pt x="1920" y="1715"/>
                    <a:pt x="1920" y="1715"/>
                  </a:cubicBezTo>
                  <a:cubicBezTo>
                    <a:pt x="1905" y="1724"/>
                    <a:pt x="1889" y="1724"/>
                    <a:pt x="1873" y="1724"/>
                  </a:cubicBezTo>
                  <a:lnTo>
                    <a:pt x="1873" y="1724"/>
                  </a:lnTo>
                  <a:cubicBezTo>
                    <a:pt x="1849" y="1724"/>
                    <a:pt x="1849" y="1708"/>
                    <a:pt x="1849" y="1700"/>
                  </a:cubicBezTo>
                  <a:lnTo>
                    <a:pt x="1849" y="1692"/>
                  </a:lnTo>
                  <a:lnTo>
                    <a:pt x="1841" y="1684"/>
                  </a:lnTo>
                  <a:cubicBezTo>
                    <a:pt x="1834" y="1684"/>
                    <a:pt x="1834" y="1684"/>
                    <a:pt x="1826" y="1692"/>
                  </a:cubicBezTo>
                  <a:cubicBezTo>
                    <a:pt x="1818" y="1692"/>
                    <a:pt x="1802" y="1692"/>
                    <a:pt x="1794" y="1692"/>
                  </a:cubicBezTo>
                  <a:cubicBezTo>
                    <a:pt x="1778" y="1684"/>
                    <a:pt x="1778" y="1684"/>
                    <a:pt x="1778" y="1676"/>
                  </a:cubicBezTo>
                  <a:cubicBezTo>
                    <a:pt x="1778" y="1676"/>
                    <a:pt x="1778" y="1668"/>
                    <a:pt x="1794" y="1668"/>
                  </a:cubicBezTo>
                  <a:cubicBezTo>
                    <a:pt x="1802" y="1668"/>
                    <a:pt x="1802" y="1660"/>
                    <a:pt x="1802" y="1660"/>
                  </a:cubicBezTo>
                  <a:cubicBezTo>
                    <a:pt x="1802" y="1660"/>
                    <a:pt x="1794" y="1644"/>
                    <a:pt x="1778" y="1637"/>
                  </a:cubicBezTo>
                  <a:cubicBezTo>
                    <a:pt x="1770" y="1628"/>
                    <a:pt x="1754" y="1628"/>
                    <a:pt x="1739" y="1621"/>
                  </a:cubicBezTo>
                  <a:cubicBezTo>
                    <a:pt x="1723" y="1621"/>
                    <a:pt x="1707" y="1613"/>
                    <a:pt x="1691" y="1605"/>
                  </a:cubicBezTo>
                  <a:cubicBezTo>
                    <a:pt x="1683" y="1605"/>
                    <a:pt x="1675" y="1605"/>
                    <a:pt x="1667" y="1597"/>
                  </a:cubicBezTo>
                  <a:cubicBezTo>
                    <a:pt x="1652" y="1597"/>
                    <a:pt x="1644" y="1589"/>
                    <a:pt x="1628" y="1589"/>
                  </a:cubicBezTo>
                  <a:lnTo>
                    <a:pt x="1628" y="1589"/>
                  </a:lnTo>
                  <a:cubicBezTo>
                    <a:pt x="1620" y="1589"/>
                    <a:pt x="1636" y="1613"/>
                    <a:pt x="1660" y="1628"/>
                  </a:cubicBezTo>
                  <a:cubicBezTo>
                    <a:pt x="1667" y="1637"/>
                    <a:pt x="1675" y="1637"/>
                    <a:pt x="1683" y="1637"/>
                  </a:cubicBezTo>
                  <a:cubicBezTo>
                    <a:pt x="1691" y="1644"/>
                    <a:pt x="1699" y="1644"/>
                    <a:pt x="1707" y="1668"/>
                  </a:cubicBezTo>
                  <a:cubicBezTo>
                    <a:pt x="1715" y="1692"/>
                    <a:pt x="1715" y="1692"/>
                    <a:pt x="1707" y="1708"/>
                  </a:cubicBezTo>
                  <a:cubicBezTo>
                    <a:pt x="1707" y="1708"/>
                    <a:pt x="1699" y="1708"/>
                    <a:pt x="1699" y="1715"/>
                  </a:cubicBezTo>
                  <a:cubicBezTo>
                    <a:pt x="1699" y="1724"/>
                    <a:pt x="1691" y="1739"/>
                    <a:pt x="1691" y="1755"/>
                  </a:cubicBezTo>
                  <a:cubicBezTo>
                    <a:pt x="1691" y="1763"/>
                    <a:pt x="1691" y="1779"/>
                    <a:pt x="1683" y="1795"/>
                  </a:cubicBezTo>
                  <a:cubicBezTo>
                    <a:pt x="1683" y="1810"/>
                    <a:pt x="1675" y="1818"/>
                    <a:pt x="1660" y="1818"/>
                  </a:cubicBezTo>
                  <a:cubicBezTo>
                    <a:pt x="1652" y="1818"/>
                    <a:pt x="1644" y="1810"/>
                    <a:pt x="1628" y="1810"/>
                  </a:cubicBezTo>
                  <a:cubicBezTo>
                    <a:pt x="1628" y="1810"/>
                    <a:pt x="1620" y="1810"/>
                    <a:pt x="1612" y="1802"/>
                  </a:cubicBezTo>
                  <a:cubicBezTo>
                    <a:pt x="1612" y="1802"/>
                    <a:pt x="1604" y="1802"/>
                    <a:pt x="1604" y="1795"/>
                  </a:cubicBezTo>
                  <a:cubicBezTo>
                    <a:pt x="1596" y="1787"/>
                    <a:pt x="1604" y="1779"/>
                    <a:pt x="1604" y="1771"/>
                  </a:cubicBezTo>
                  <a:cubicBezTo>
                    <a:pt x="1604" y="1763"/>
                    <a:pt x="1604" y="1755"/>
                    <a:pt x="1612" y="1755"/>
                  </a:cubicBezTo>
                  <a:cubicBezTo>
                    <a:pt x="1612" y="1739"/>
                    <a:pt x="1604" y="1739"/>
                    <a:pt x="1604" y="1739"/>
                  </a:cubicBezTo>
                  <a:lnTo>
                    <a:pt x="1604" y="1739"/>
                  </a:lnTo>
                  <a:cubicBezTo>
                    <a:pt x="1604" y="1739"/>
                    <a:pt x="1596" y="1739"/>
                    <a:pt x="1588" y="1747"/>
                  </a:cubicBezTo>
                  <a:lnTo>
                    <a:pt x="1581" y="1747"/>
                  </a:lnTo>
                  <a:cubicBezTo>
                    <a:pt x="1573" y="1747"/>
                    <a:pt x="1565" y="1739"/>
                    <a:pt x="1557" y="1731"/>
                  </a:cubicBezTo>
                  <a:cubicBezTo>
                    <a:pt x="1557" y="1731"/>
                    <a:pt x="1541" y="1724"/>
                    <a:pt x="1517" y="1724"/>
                  </a:cubicBezTo>
                  <a:cubicBezTo>
                    <a:pt x="1494" y="1724"/>
                    <a:pt x="1478" y="1724"/>
                    <a:pt x="1470" y="1731"/>
                  </a:cubicBezTo>
                  <a:cubicBezTo>
                    <a:pt x="1462" y="1739"/>
                    <a:pt x="1462" y="1747"/>
                    <a:pt x="1462" y="1763"/>
                  </a:cubicBezTo>
                  <a:cubicBezTo>
                    <a:pt x="1470" y="1771"/>
                    <a:pt x="1470" y="1787"/>
                    <a:pt x="1462" y="1802"/>
                  </a:cubicBezTo>
                  <a:cubicBezTo>
                    <a:pt x="1462" y="1810"/>
                    <a:pt x="1438" y="1818"/>
                    <a:pt x="1414" y="1818"/>
                  </a:cubicBezTo>
                  <a:cubicBezTo>
                    <a:pt x="1391" y="1818"/>
                    <a:pt x="1359" y="1810"/>
                    <a:pt x="1335" y="1810"/>
                  </a:cubicBezTo>
                  <a:cubicBezTo>
                    <a:pt x="1312" y="1802"/>
                    <a:pt x="1304" y="1795"/>
                    <a:pt x="1304" y="1795"/>
                  </a:cubicBezTo>
                  <a:cubicBezTo>
                    <a:pt x="1296" y="1787"/>
                    <a:pt x="1296" y="1779"/>
                    <a:pt x="1280" y="1779"/>
                  </a:cubicBezTo>
                  <a:cubicBezTo>
                    <a:pt x="1272" y="1771"/>
                    <a:pt x="1256" y="1771"/>
                    <a:pt x="1248" y="1771"/>
                  </a:cubicBezTo>
                  <a:cubicBezTo>
                    <a:pt x="1241" y="1779"/>
                    <a:pt x="1225" y="1779"/>
                    <a:pt x="1217" y="1771"/>
                  </a:cubicBezTo>
                  <a:cubicBezTo>
                    <a:pt x="1185" y="1771"/>
                    <a:pt x="1185" y="1755"/>
                    <a:pt x="1177" y="1739"/>
                  </a:cubicBezTo>
                  <a:cubicBezTo>
                    <a:pt x="1177" y="1739"/>
                    <a:pt x="1170" y="1739"/>
                    <a:pt x="1170" y="1731"/>
                  </a:cubicBezTo>
                  <a:cubicBezTo>
                    <a:pt x="1170" y="1724"/>
                    <a:pt x="1170" y="1715"/>
                    <a:pt x="1170" y="1715"/>
                  </a:cubicBezTo>
                  <a:cubicBezTo>
                    <a:pt x="1177" y="1708"/>
                    <a:pt x="1193" y="1708"/>
                    <a:pt x="1209" y="1708"/>
                  </a:cubicBezTo>
                  <a:cubicBezTo>
                    <a:pt x="1217" y="1708"/>
                    <a:pt x="1225" y="1700"/>
                    <a:pt x="1225" y="1700"/>
                  </a:cubicBezTo>
                  <a:cubicBezTo>
                    <a:pt x="1225" y="1692"/>
                    <a:pt x="1225" y="1684"/>
                    <a:pt x="1217" y="1684"/>
                  </a:cubicBezTo>
                  <a:cubicBezTo>
                    <a:pt x="1201" y="1668"/>
                    <a:pt x="1193" y="1660"/>
                    <a:pt x="1177" y="1660"/>
                  </a:cubicBezTo>
                  <a:cubicBezTo>
                    <a:pt x="1161" y="1652"/>
                    <a:pt x="1114" y="1637"/>
                    <a:pt x="1090" y="1637"/>
                  </a:cubicBezTo>
                  <a:cubicBezTo>
                    <a:pt x="1067" y="1637"/>
                    <a:pt x="1059" y="1621"/>
                    <a:pt x="1051" y="1589"/>
                  </a:cubicBezTo>
                  <a:cubicBezTo>
                    <a:pt x="1043" y="1573"/>
                    <a:pt x="1043" y="1565"/>
                    <a:pt x="1019" y="1549"/>
                  </a:cubicBezTo>
                  <a:cubicBezTo>
                    <a:pt x="1011" y="1549"/>
                    <a:pt x="1011" y="1542"/>
                    <a:pt x="1003" y="1542"/>
                  </a:cubicBezTo>
                  <a:cubicBezTo>
                    <a:pt x="995" y="1534"/>
                    <a:pt x="988" y="1526"/>
                    <a:pt x="980" y="1526"/>
                  </a:cubicBezTo>
                  <a:cubicBezTo>
                    <a:pt x="980" y="1526"/>
                    <a:pt x="980" y="1534"/>
                    <a:pt x="980" y="1542"/>
                  </a:cubicBezTo>
                  <a:cubicBezTo>
                    <a:pt x="980" y="1542"/>
                    <a:pt x="972" y="1557"/>
                    <a:pt x="964" y="1557"/>
                  </a:cubicBezTo>
                  <a:cubicBezTo>
                    <a:pt x="956" y="1565"/>
                    <a:pt x="948" y="1565"/>
                    <a:pt x="948" y="1565"/>
                  </a:cubicBezTo>
                  <a:cubicBezTo>
                    <a:pt x="932" y="1565"/>
                    <a:pt x="932" y="1542"/>
                    <a:pt x="932" y="1518"/>
                  </a:cubicBezTo>
                  <a:cubicBezTo>
                    <a:pt x="932" y="1510"/>
                    <a:pt x="924" y="1510"/>
                    <a:pt x="924" y="1510"/>
                  </a:cubicBezTo>
                  <a:cubicBezTo>
                    <a:pt x="908" y="1510"/>
                    <a:pt x="893" y="1518"/>
                    <a:pt x="885" y="1526"/>
                  </a:cubicBezTo>
                  <a:cubicBezTo>
                    <a:pt x="877" y="1534"/>
                    <a:pt x="869" y="1534"/>
                    <a:pt x="869" y="1534"/>
                  </a:cubicBezTo>
                  <a:cubicBezTo>
                    <a:pt x="861" y="1534"/>
                    <a:pt x="853" y="1534"/>
                    <a:pt x="830" y="1542"/>
                  </a:cubicBezTo>
                  <a:cubicBezTo>
                    <a:pt x="830" y="1542"/>
                    <a:pt x="830" y="1549"/>
                    <a:pt x="821" y="1549"/>
                  </a:cubicBezTo>
                  <a:cubicBezTo>
                    <a:pt x="830" y="1549"/>
                    <a:pt x="845" y="1565"/>
                    <a:pt x="853" y="1597"/>
                  </a:cubicBezTo>
                  <a:cubicBezTo>
                    <a:pt x="853" y="1605"/>
                    <a:pt x="845" y="1613"/>
                    <a:pt x="845" y="1621"/>
                  </a:cubicBezTo>
                  <a:cubicBezTo>
                    <a:pt x="821" y="1644"/>
                    <a:pt x="766" y="1652"/>
                    <a:pt x="727" y="1652"/>
                  </a:cubicBezTo>
                  <a:cubicBezTo>
                    <a:pt x="671" y="1652"/>
                    <a:pt x="608" y="1644"/>
                    <a:pt x="592" y="1628"/>
                  </a:cubicBezTo>
                  <a:cubicBezTo>
                    <a:pt x="561" y="1613"/>
                    <a:pt x="379" y="1557"/>
                    <a:pt x="355" y="1557"/>
                  </a:cubicBezTo>
                  <a:cubicBezTo>
                    <a:pt x="347" y="1557"/>
                    <a:pt x="339" y="1557"/>
                    <a:pt x="339" y="1549"/>
                  </a:cubicBezTo>
                  <a:cubicBezTo>
                    <a:pt x="339" y="1542"/>
                    <a:pt x="339" y="1534"/>
                    <a:pt x="339" y="1526"/>
                  </a:cubicBezTo>
                  <a:cubicBezTo>
                    <a:pt x="331" y="1518"/>
                    <a:pt x="331" y="1510"/>
                    <a:pt x="331" y="1510"/>
                  </a:cubicBezTo>
                  <a:cubicBezTo>
                    <a:pt x="331" y="1502"/>
                    <a:pt x="339" y="1502"/>
                    <a:pt x="355" y="1494"/>
                  </a:cubicBezTo>
                  <a:cubicBezTo>
                    <a:pt x="355" y="1494"/>
                    <a:pt x="355" y="1494"/>
                    <a:pt x="363" y="1494"/>
                  </a:cubicBezTo>
                  <a:lnTo>
                    <a:pt x="371" y="1494"/>
                  </a:lnTo>
                  <a:cubicBezTo>
                    <a:pt x="371" y="1486"/>
                    <a:pt x="371" y="1478"/>
                    <a:pt x="371" y="1478"/>
                  </a:cubicBezTo>
                  <a:cubicBezTo>
                    <a:pt x="371" y="1478"/>
                    <a:pt x="363" y="1478"/>
                    <a:pt x="363" y="1471"/>
                  </a:cubicBezTo>
                  <a:cubicBezTo>
                    <a:pt x="363" y="1462"/>
                    <a:pt x="355" y="1455"/>
                    <a:pt x="347" y="1439"/>
                  </a:cubicBezTo>
                  <a:cubicBezTo>
                    <a:pt x="339" y="1431"/>
                    <a:pt x="339" y="1431"/>
                    <a:pt x="339" y="1431"/>
                  </a:cubicBezTo>
                  <a:cubicBezTo>
                    <a:pt x="339" y="1431"/>
                    <a:pt x="339" y="1439"/>
                    <a:pt x="331" y="1447"/>
                  </a:cubicBezTo>
                  <a:lnTo>
                    <a:pt x="331" y="1455"/>
                  </a:lnTo>
                  <a:cubicBezTo>
                    <a:pt x="324" y="1462"/>
                    <a:pt x="331" y="1471"/>
                    <a:pt x="331" y="1471"/>
                  </a:cubicBezTo>
                  <a:cubicBezTo>
                    <a:pt x="331" y="1478"/>
                    <a:pt x="331" y="1486"/>
                    <a:pt x="331" y="1494"/>
                  </a:cubicBezTo>
                  <a:cubicBezTo>
                    <a:pt x="331" y="1502"/>
                    <a:pt x="324" y="1510"/>
                    <a:pt x="316" y="1510"/>
                  </a:cubicBezTo>
                  <a:cubicBezTo>
                    <a:pt x="324" y="1518"/>
                    <a:pt x="331" y="1542"/>
                    <a:pt x="324" y="1557"/>
                  </a:cubicBezTo>
                  <a:cubicBezTo>
                    <a:pt x="324" y="1573"/>
                    <a:pt x="292" y="1573"/>
                    <a:pt x="253" y="1573"/>
                  </a:cubicBezTo>
                  <a:cubicBezTo>
                    <a:pt x="244" y="1573"/>
                    <a:pt x="229" y="1573"/>
                    <a:pt x="213" y="1573"/>
                  </a:cubicBezTo>
                  <a:cubicBezTo>
                    <a:pt x="181" y="1573"/>
                    <a:pt x="165" y="1581"/>
                    <a:pt x="150" y="1589"/>
                  </a:cubicBezTo>
                  <a:cubicBezTo>
                    <a:pt x="142" y="1597"/>
                    <a:pt x="134" y="1597"/>
                    <a:pt x="126" y="1597"/>
                  </a:cubicBezTo>
                  <a:cubicBezTo>
                    <a:pt x="126" y="1605"/>
                    <a:pt x="126" y="1605"/>
                    <a:pt x="126" y="1605"/>
                  </a:cubicBezTo>
                  <a:cubicBezTo>
                    <a:pt x="126" y="1597"/>
                    <a:pt x="126" y="1597"/>
                    <a:pt x="126" y="1597"/>
                  </a:cubicBezTo>
                  <a:cubicBezTo>
                    <a:pt x="126" y="1597"/>
                    <a:pt x="118" y="1589"/>
                    <a:pt x="110" y="1581"/>
                  </a:cubicBezTo>
                  <a:lnTo>
                    <a:pt x="110" y="1581"/>
                  </a:lnTo>
                  <a:cubicBezTo>
                    <a:pt x="94" y="1573"/>
                    <a:pt x="86" y="1565"/>
                    <a:pt x="94" y="1542"/>
                  </a:cubicBezTo>
                  <a:cubicBezTo>
                    <a:pt x="102" y="1526"/>
                    <a:pt x="110" y="1518"/>
                    <a:pt x="134" y="1494"/>
                  </a:cubicBezTo>
                  <a:cubicBezTo>
                    <a:pt x="142" y="1486"/>
                    <a:pt x="150" y="1471"/>
                    <a:pt x="150" y="1462"/>
                  </a:cubicBezTo>
                  <a:cubicBezTo>
                    <a:pt x="150" y="1455"/>
                    <a:pt x="150" y="1439"/>
                    <a:pt x="158" y="1431"/>
                  </a:cubicBezTo>
                  <a:cubicBezTo>
                    <a:pt x="165" y="1431"/>
                    <a:pt x="165" y="1423"/>
                    <a:pt x="173" y="1423"/>
                  </a:cubicBezTo>
                  <a:cubicBezTo>
                    <a:pt x="181" y="1423"/>
                    <a:pt x="181" y="1415"/>
                    <a:pt x="181" y="1407"/>
                  </a:cubicBezTo>
                  <a:lnTo>
                    <a:pt x="181" y="1399"/>
                  </a:lnTo>
                  <a:cubicBezTo>
                    <a:pt x="181" y="1384"/>
                    <a:pt x="181" y="1368"/>
                    <a:pt x="173" y="1352"/>
                  </a:cubicBezTo>
                  <a:cubicBezTo>
                    <a:pt x="173" y="1344"/>
                    <a:pt x="165" y="1344"/>
                    <a:pt x="165" y="1336"/>
                  </a:cubicBezTo>
                  <a:cubicBezTo>
                    <a:pt x="158" y="1320"/>
                    <a:pt x="150" y="1312"/>
                    <a:pt x="150" y="1297"/>
                  </a:cubicBezTo>
                  <a:lnTo>
                    <a:pt x="150" y="1289"/>
                  </a:lnTo>
                  <a:cubicBezTo>
                    <a:pt x="158" y="1273"/>
                    <a:pt x="165" y="1249"/>
                    <a:pt x="173" y="1249"/>
                  </a:cubicBezTo>
                  <a:cubicBezTo>
                    <a:pt x="181" y="1249"/>
                    <a:pt x="181" y="1249"/>
                    <a:pt x="181" y="1249"/>
                  </a:cubicBezTo>
                  <a:cubicBezTo>
                    <a:pt x="181" y="1241"/>
                    <a:pt x="181" y="1233"/>
                    <a:pt x="173" y="1218"/>
                  </a:cubicBezTo>
                  <a:cubicBezTo>
                    <a:pt x="173" y="1210"/>
                    <a:pt x="165" y="1210"/>
                    <a:pt x="158" y="1210"/>
                  </a:cubicBezTo>
                  <a:lnTo>
                    <a:pt x="150" y="1202"/>
                  </a:lnTo>
                  <a:cubicBezTo>
                    <a:pt x="150" y="1194"/>
                    <a:pt x="150" y="1186"/>
                    <a:pt x="158" y="1178"/>
                  </a:cubicBezTo>
                  <a:cubicBezTo>
                    <a:pt x="165" y="1170"/>
                    <a:pt x="173" y="1162"/>
                    <a:pt x="181" y="1162"/>
                  </a:cubicBezTo>
                  <a:cubicBezTo>
                    <a:pt x="189" y="1154"/>
                    <a:pt x="197" y="1146"/>
                    <a:pt x="205" y="1123"/>
                  </a:cubicBezTo>
                  <a:cubicBezTo>
                    <a:pt x="229" y="1083"/>
                    <a:pt x="229" y="1051"/>
                    <a:pt x="229" y="1036"/>
                  </a:cubicBezTo>
                  <a:cubicBezTo>
                    <a:pt x="229" y="1036"/>
                    <a:pt x="229" y="1036"/>
                    <a:pt x="221" y="1028"/>
                  </a:cubicBezTo>
                  <a:cubicBezTo>
                    <a:pt x="221" y="1012"/>
                    <a:pt x="221" y="996"/>
                    <a:pt x="229" y="972"/>
                  </a:cubicBezTo>
                  <a:cubicBezTo>
                    <a:pt x="229" y="949"/>
                    <a:pt x="229" y="909"/>
                    <a:pt x="213" y="885"/>
                  </a:cubicBezTo>
                  <a:cubicBezTo>
                    <a:pt x="205" y="870"/>
                    <a:pt x="197" y="870"/>
                    <a:pt x="189" y="862"/>
                  </a:cubicBezTo>
                  <a:cubicBezTo>
                    <a:pt x="181" y="862"/>
                    <a:pt x="165" y="854"/>
                    <a:pt x="165" y="830"/>
                  </a:cubicBezTo>
                  <a:cubicBezTo>
                    <a:pt x="173" y="783"/>
                    <a:pt x="150" y="759"/>
                    <a:pt x="134" y="751"/>
                  </a:cubicBezTo>
                  <a:cubicBezTo>
                    <a:pt x="134" y="743"/>
                    <a:pt x="126" y="743"/>
                    <a:pt x="126" y="743"/>
                  </a:cubicBezTo>
                  <a:cubicBezTo>
                    <a:pt x="110" y="735"/>
                    <a:pt x="102" y="727"/>
                    <a:pt x="110" y="704"/>
                  </a:cubicBezTo>
                  <a:cubicBezTo>
                    <a:pt x="110" y="696"/>
                    <a:pt x="110" y="696"/>
                    <a:pt x="110" y="688"/>
                  </a:cubicBezTo>
                  <a:cubicBezTo>
                    <a:pt x="118" y="672"/>
                    <a:pt x="118" y="664"/>
                    <a:pt x="110" y="640"/>
                  </a:cubicBezTo>
                  <a:cubicBezTo>
                    <a:pt x="102" y="625"/>
                    <a:pt x="86" y="609"/>
                    <a:pt x="78" y="593"/>
                  </a:cubicBezTo>
                  <a:cubicBezTo>
                    <a:pt x="71" y="585"/>
                    <a:pt x="63" y="577"/>
                    <a:pt x="55" y="569"/>
                  </a:cubicBezTo>
                  <a:cubicBezTo>
                    <a:pt x="39" y="545"/>
                    <a:pt x="7" y="530"/>
                    <a:pt x="7" y="530"/>
                  </a:cubicBezTo>
                  <a:lnTo>
                    <a:pt x="7" y="530"/>
                  </a:lnTo>
                  <a:lnTo>
                    <a:pt x="7" y="530"/>
                  </a:lnTo>
                  <a:cubicBezTo>
                    <a:pt x="0" y="32"/>
                    <a:pt x="0" y="32"/>
                    <a:pt x="0" y="32"/>
                  </a:cubicBezTo>
                  <a:lnTo>
                    <a:pt x="0" y="32"/>
                  </a:lnTo>
                  <a:cubicBezTo>
                    <a:pt x="1138" y="0"/>
                    <a:pt x="1138" y="0"/>
                    <a:pt x="1138" y="0"/>
                  </a:cubicBezTo>
                  <a:lnTo>
                    <a:pt x="1138" y="0"/>
                  </a:lnTo>
                  <a:cubicBezTo>
                    <a:pt x="1146" y="24"/>
                    <a:pt x="1154" y="32"/>
                    <a:pt x="1161" y="40"/>
                  </a:cubicBezTo>
                  <a:cubicBezTo>
                    <a:pt x="1161" y="48"/>
                    <a:pt x="1170" y="48"/>
                    <a:pt x="1170" y="55"/>
                  </a:cubicBezTo>
                  <a:cubicBezTo>
                    <a:pt x="1170" y="63"/>
                    <a:pt x="1161" y="79"/>
                    <a:pt x="1154" y="95"/>
                  </a:cubicBezTo>
                  <a:cubicBezTo>
                    <a:pt x="1146" y="103"/>
                    <a:pt x="1146" y="119"/>
                    <a:pt x="1146" y="127"/>
                  </a:cubicBezTo>
                  <a:cubicBezTo>
                    <a:pt x="1154" y="134"/>
                    <a:pt x="1154" y="142"/>
                    <a:pt x="1154" y="158"/>
                  </a:cubicBezTo>
                  <a:cubicBezTo>
                    <a:pt x="1154" y="190"/>
                    <a:pt x="1161" y="206"/>
                    <a:pt x="1185" y="206"/>
                  </a:cubicBezTo>
                  <a:lnTo>
                    <a:pt x="1185" y="206"/>
                  </a:lnTo>
                  <a:lnTo>
                    <a:pt x="1185" y="206"/>
                  </a:lnTo>
                  <a:cubicBezTo>
                    <a:pt x="1185" y="206"/>
                    <a:pt x="1201" y="221"/>
                    <a:pt x="1193" y="245"/>
                  </a:cubicBezTo>
                  <a:cubicBezTo>
                    <a:pt x="1193" y="253"/>
                    <a:pt x="1193" y="261"/>
                    <a:pt x="1193" y="261"/>
                  </a:cubicBezTo>
                  <a:cubicBezTo>
                    <a:pt x="1185" y="269"/>
                    <a:pt x="1185" y="269"/>
                    <a:pt x="1185" y="269"/>
                  </a:cubicBezTo>
                  <a:cubicBezTo>
                    <a:pt x="1185" y="277"/>
                    <a:pt x="1201" y="285"/>
                    <a:pt x="1209" y="285"/>
                  </a:cubicBezTo>
                  <a:cubicBezTo>
                    <a:pt x="1217" y="292"/>
                    <a:pt x="1248" y="308"/>
                    <a:pt x="1248" y="324"/>
                  </a:cubicBezTo>
                  <a:cubicBezTo>
                    <a:pt x="1248" y="324"/>
                    <a:pt x="1248" y="332"/>
                    <a:pt x="1241" y="332"/>
                  </a:cubicBezTo>
                  <a:cubicBezTo>
                    <a:pt x="1233" y="332"/>
                    <a:pt x="1225" y="332"/>
                    <a:pt x="1217" y="340"/>
                  </a:cubicBezTo>
                  <a:cubicBezTo>
                    <a:pt x="1193" y="340"/>
                    <a:pt x="1146" y="356"/>
                    <a:pt x="1138" y="364"/>
                  </a:cubicBezTo>
                  <a:cubicBezTo>
                    <a:pt x="1138" y="364"/>
                    <a:pt x="1146" y="372"/>
                    <a:pt x="1154" y="372"/>
                  </a:cubicBezTo>
                  <a:cubicBezTo>
                    <a:pt x="1161" y="380"/>
                    <a:pt x="1177" y="387"/>
                    <a:pt x="1185" y="387"/>
                  </a:cubicBezTo>
                  <a:cubicBezTo>
                    <a:pt x="1201" y="395"/>
                    <a:pt x="1209" y="395"/>
                    <a:pt x="1209" y="419"/>
                  </a:cubicBezTo>
                  <a:cubicBezTo>
                    <a:pt x="1201" y="443"/>
                    <a:pt x="1170" y="506"/>
                    <a:pt x="1154" y="514"/>
                  </a:cubicBezTo>
                  <a:cubicBezTo>
                    <a:pt x="1146" y="522"/>
                    <a:pt x="1146" y="522"/>
                    <a:pt x="1138" y="522"/>
                  </a:cubicBezTo>
                  <a:cubicBezTo>
                    <a:pt x="1130" y="522"/>
                    <a:pt x="1122" y="530"/>
                    <a:pt x="1122" y="545"/>
                  </a:cubicBezTo>
                  <a:cubicBezTo>
                    <a:pt x="1130" y="585"/>
                    <a:pt x="1122" y="593"/>
                    <a:pt x="1114" y="593"/>
                  </a:cubicBezTo>
                  <a:lnTo>
                    <a:pt x="1106" y="593"/>
                  </a:lnTo>
                  <a:cubicBezTo>
                    <a:pt x="1098" y="593"/>
                    <a:pt x="1090" y="593"/>
                    <a:pt x="1083" y="601"/>
                  </a:cubicBezTo>
                  <a:cubicBezTo>
                    <a:pt x="1083" y="601"/>
                    <a:pt x="1083" y="601"/>
                    <a:pt x="1083" y="609"/>
                  </a:cubicBezTo>
                  <a:cubicBezTo>
                    <a:pt x="1083" y="617"/>
                    <a:pt x="1090" y="625"/>
                    <a:pt x="1090" y="625"/>
                  </a:cubicBezTo>
                  <a:cubicBezTo>
                    <a:pt x="1090" y="640"/>
                    <a:pt x="1098" y="648"/>
                    <a:pt x="1083" y="656"/>
                  </a:cubicBezTo>
                  <a:lnTo>
                    <a:pt x="1075" y="656"/>
                  </a:lnTo>
                  <a:cubicBezTo>
                    <a:pt x="1059" y="656"/>
                    <a:pt x="1043" y="664"/>
                    <a:pt x="1043" y="672"/>
                  </a:cubicBezTo>
                  <a:cubicBezTo>
                    <a:pt x="1043" y="680"/>
                    <a:pt x="1043" y="688"/>
                    <a:pt x="1043" y="696"/>
                  </a:cubicBezTo>
                  <a:cubicBezTo>
                    <a:pt x="1043" y="720"/>
                    <a:pt x="1051" y="735"/>
                    <a:pt x="1035" y="743"/>
                  </a:cubicBezTo>
                  <a:cubicBezTo>
                    <a:pt x="1035" y="743"/>
                    <a:pt x="1027" y="743"/>
                    <a:pt x="1027" y="751"/>
                  </a:cubicBezTo>
                  <a:cubicBezTo>
                    <a:pt x="1019" y="751"/>
                    <a:pt x="1019" y="759"/>
                    <a:pt x="1027" y="767"/>
                  </a:cubicBezTo>
                  <a:cubicBezTo>
                    <a:pt x="1035" y="783"/>
                    <a:pt x="1035" y="814"/>
                    <a:pt x="1027" y="830"/>
                  </a:cubicBezTo>
                  <a:cubicBezTo>
                    <a:pt x="1027" y="838"/>
                    <a:pt x="1019" y="838"/>
                    <a:pt x="1019" y="846"/>
                  </a:cubicBezTo>
                  <a:cubicBezTo>
                    <a:pt x="1011" y="846"/>
                    <a:pt x="995" y="854"/>
                    <a:pt x="995" y="862"/>
                  </a:cubicBezTo>
                  <a:cubicBezTo>
                    <a:pt x="988" y="870"/>
                    <a:pt x="995" y="870"/>
                    <a:pt x="995" y="878"/>
                  </a:cubicBezTo>
                  <a:cubicBezTo>
                    <a:pt x="1011" y="901"/>
                    <a:pt x="1027" y="925"/>
                    <a:pt x="1011" y="933"/>
                  </a:cubicBezTo>
                  <a:lnTo>
                    <a:pt x="1011" y="933"/>
                  </a:lnTo>
                  <a:cubicBezTo>
                    <a:pt x="1011" y="941"/>
                    <a:pt x="1003" y="941"/>
                    <a:pt x="1003" y="949"/>
                  </a:cubicBezTo>
                  <a:cubicBezTo>
                    <a:pt x="1003" y="949"/>
                    <a:pt x="1011" y="949"/>
                    <a:pt x="1019" y="949"/>
                  </a:cubicBezTo>
                  <a:cubicBezTo>
                    <a:pt x="1019" y="949"/>
                    <a:pt x="1019" y="949"/>
                    <a:pt x="1027" y="949"/>
                  </a:cubicBezTo>
                  <a:cubicBezTo>
                    <a:pt x="1098" y="949"/>
                    <a:pt x="1747" y="909"/>
                    <a:pt x="1747" y="909"/>
                  </a:cubicBezTo>
                  <a:cubicBezTo>
                    <a:pt x="1754" y="909"/>
                    <a:pt x="1754" y="909"/>
                    <a:pt x="1754" y="909"/>
                  </a:cubicBezTo>
                  <a:lnTo>
                    <a:pt x="1754" y="909"/>
                  </a:lnTo>
                  <a:cubicBezTo>
                    <a:pt x="1754" y="909"/>
                    <a:pt x="1778" y="917"/>
                    <a:pt x="1778" y="933"/>
                  </a:cubicBezTo>
                  <a:lnTo>
                    <a:pt x="1778" y="941"/>
                  </a:lnTo>
                  <a:cubicBezTo>
                    <a:pt x="1770" y="949"/>
                    <a:pt x="1770" y="949"/>
                    <a:pt x="1770" y="949"/>
                  </a:cubicBezTo>
                  <a:cubicBezTo>
                    <a:pt x="1754" y="965"/>
                    <a:pt x="1699" y="1012"/>
                    <a:pt x="1739" y="1067"/>
                  </a:cubicBezTo>
                  <a:cubicBezTo>
                    <a:pt x="1762" y="1091"/>
                    <a:pt x="1770" y="1107"/>
                    <a:pt x="1786" y="1115"/>
                  </a:cubicBezTo>
                  <a:cubicBezTo>
                    <a:pt x="1802" y="1123"/>
                    <a:pt x="1810" y="1138"/>
                    <a:pt x="1818" y="1154"/>
                  </a:cubicBezTo>
                  <a:cubicBezTo>
                    <a:pt x="1826" y="1186"/>
                    <a:pt x="1865" y="1241"/>
                    <a:pt x="1881" y="1265"/>
                  </a:cubicBezTo>
                  <a:cubicBezTo>
                    <a:pt x="1889" y="1281"/>
                    <a:pt x="1897" y="1289"/>
                    <a:pt x="1897" y="1289"/>
                  </a:cubicBezTo>
                  <a:lnTo>
                    <a:pt x="1897" y="1289"/>
                  </a:lnTo>
                  <a:lnTo>
                    <a:pt x="1897" y="1289"/>
                  </a:lnTo>
                  <a:cubicBezTo>
                    <a:pt x="1889" y="1297"/>
                    <a:pt x="1881" y="1297"/>
                    <a:pt x="1881" y="1297"/>
                  </a:cubicBezTo>
                  <a:cubicBezTo>
                    <a:pt x="1873" y="1297"/>
                    <a:pt x="1873" y="1297"/>
                    <a:pt x="1865" y="1297"/>
                  </a:cubicBezTo>
                  <a:cubicBezTo>
                    <a:pt x="1857" y="1297"/>
                    <a:pt x="1849" y="1297"/>
                    <a:pt x="1841" y="1297"/>
                  </a:cubicBezTo>
                  <a:cubicBezTo>
                    <a:pt x="1826" y="1297"/>
                    <a:pt x="1818" y="1297"/>
                    <a:pt x="1802" y="1289"/>
                  </a:cubicBezTo>
                  <a:cubicBezTo>
                    <a:pt x="1786" y="1289"/>
                    <a:pt x="1786" y="1289"/>
                    <a:pt x="1786" y="1289"/>
                  </a:cubicBezTo>
                  <a:cubicBezTo>
                    <a:pt x="1770" y="1289"/>
                    <a:pt x="1762" y="1281"/>
                    <a:pt x="1754" y="1273"/>
                  </a:cubicBezTo>
                  <a:cubicBezTo>
                    <a:pt x="1747" y="1273"/>
                    <a:pt x="1731" y="1265"/>
                    <a:pt x="1707" y="1257"/>
                  </a:cubicBezTo>
                  <a:cubicBezTo>
                    <a:pt x="1675" y="1241"/>
                    <a:pt x="1675" y="1241"/>
                    <a:pt x="1667" y="1233"/>
                  </a:cubicBezTo>
                  <a:cubicBezTo>
                    <a:pt x="1660" y="1233"/>
                    <a:pt x="1652" y="1225"/>
                    <a:pt x="1628" y="1218"/>
                  </a:cubicBezTo>
                  <a:cubicBezTo>
                    <a:pt x="1612" y="1210"/>
                    <a:pt x="1604" y="1202"/>
                    <a:pt x="1596" y="1202"/>
                  </a:cubicBezTo>
                  <a:lnTo>
                    <a:pt x="1596" y="1202"/>
                  </a:lnTo>
                  <a:cubicBezTo>
                    <a:pt x="1596" y="1210"/>
                    <a:pt x="1596" y="1218"/>
                    <a:pt x="1588" y="1225"/>
                  </a:cubicBezTo>
                  <a:lnTo>
                    <a:pt x="1588" y="1225"/>
                  </a:lnTo>
                  <a:cubicBezTo>
                    <a:pt x="1573" y="1249"/>
                    <a:pt x="1533" y="1289"/>
                    <a:pt x="1541" y="1328"/>
                  </a:cubicBezTo>
                  <a:cubicBezTo>
                    <a:pt x="1541" y="1352"/>
                    <a:pt x="1549" y="1352"/>
                    <a:pt x="1557" y="1352"/>
                  </a:cubicBezTo>
                  <a:cubicBezTo>
                    <a:pt x="1557" y="1352"/>
                    <a:pt x="1565" y="1352"/>
                    <a:pt x="1573" y="1344"/>
                  </a:cubicBezTo>
                  <a:cubicBezTo>
                    <a:pt x="1581" y="1344"/>
                    <a:pt x="1588" y="1344"/>
                    <a:pt x="1596" y="1344"/>
                  </a:cubicBezTo>
                  <a:lnTo>
                    <a:pt x="1596" y="1344"/>
                  </a:lnTo>
                  <a:cubicBezTo>
                    <a:pt x="1604" y="1344"/>
                    <a:pt x="1612" y="1344"/>
                    <a:pt x="1612" y="1344"/>
                  </a:cubicBezTo>
                  <a:cubicBezTo>
                    <a:pt x="1620" y="1344"/>
                    <a:pt x="1620" y="1344"/>
                    <a:pt x="1628" y="1344"/>
                  </a:cubicBezTo>
                  <a:cubicBezTo>
                    <a:pt x="1628" y="1344"/>
                    <a:pt x="1636" y="1344"/>
                    <a:pt x="1644" y="1344"/>
                  </a:cubicBezTo>
                  <a:cubicBezTo>
                    <a:pt x="1660" y="1344"/>
                    <a:pt x="1667" y="1352"/>
                    <a:pt x="1675" y="1368"/>
                  </a:cubicBezTo>
                  <a:cubicBezTo>
                    <a:pt x="1683" y="1375"/>
                    <a:pt x="1691" y="1391"/>
                    <a:pt x="1715" y="1399"/>
                  </a:cubicBezTo>
                  <a:cubicBezTo>
                    <a:pt x="1723" y="1407"/>
                    <a:pt x="1723" y="1399"/>
                    <a:pt x="1723" y="1399"/>
                  </a:cubicBezTo>
                  <a:cubicBezTo>
                    <a:pt x="1723" y="1399"/>
                    <a:pt x="1715" y="1384"/>
                    <a:pt x="1699" y="1368"/>
                  </a:cubicBezTo>
                  <a:cubicBezTo>
                    <a:pt x="1691" y="1360"/>
                    <a:pt x="1691" y="1352"/>
                    <a:pt x="1691" y="1344"/>
                  </a:cubicBezTo>
                  <a:cubicBezTo>
                    <a:pt x="1691" y="1328"/>
                    <a:pt x="1723" y="1304"/>
                    <a:pt x="1723" y="1297"/>
                  </a:cubicBezTo>
                  <a:cubicBezTo>
                    <a:pt x="1731" y="1297"/>
                    <a:pt x="1739" y="1297"/>
                    <a:pt x="1747" y="1297"/>
                  </a:cubicBezTo>
                  <a:cubicBezTo>
                    <a:pt x="1762" y="1297"/>
                    <a:pt x="1778" y="1297"/>
                    <a:pt x="1786" y="1297"/>
                  </a:cubicBezTo>
                  <a:cubicBezTo>
                    <a:pt x="1794" y="1304"/>
                    <a:pt x="1802" y="1304"/>
                    <a:pt x="1802" y="1304"/>
                  </a:cubicBezTo>
                  <a:cubicBezTo>
                    <a:pt x="1810" y="1304"/>
                    <a:pt x="1826" y="1312"/>
                    <a:pt x="1826" y="1320"/>
                  </a:cubicBezTo>
                  <a:cubicBezTo>
                    <a:pt x="1834" y="1328"/>
                    <a:pt x="1834" y="1328"/>
                    <a:pt x="1826" y="1336"/>
                  </a:cubicBezTo>
                  <a:cubicBezTo>
                    <a:pt x="1826" y="1344"/>
                    <a:pt x="1818" y="1344"/>
                    <a:pt x="1810" y="1352"/>
                  </a:cubicBezTo>
                  <a:cubicBezTo>
                    <a:pt x="1802" y="1360"/>
                    <a:pt x="1794" y="1360"/>
                    <a:pt x="1786" y="1375"/>
                  </a:cubicBezTo>
                  <a:lnTo>
                    <a:pt x="1786" y="1375"/>
                  </a:lnTo>
                  <a:lnTo>
                    <a:pt x="1794" y="1375"/>
                  </a:lnTo>
                  <a:cubicBezTo>
                    <a:pt x="1802" y="1384"/>
                    <a:pt x="1818" y="1384"/>
                    <a:pt x="1818" y="1399"/>
                  </a:cubicBezTo>
                  <a:cubicBezTo>
                    <a:pt x="1818" y="1415"/>
                    <a:pt x="1818" y="1415"/>
                    <a:pt x="1826" y="1415"/>
                  </a:cubicBezTo>
                  <a:cubicBezTo>
                    <a:pt x="1826" y="1415"/>
                    <a:pt x="1826" y="1415"/>
                    <a:pt x="1834" y="1415"/>
                  </a:cubicBezTo>
                  <a:cubicBezTo>
                    <a:pt x="1834" y="1415"/>
                    <a:pt x="1841" y="1415"/>
                    <a:pt x="1849" y="1415"/>
                  </a:cubicBezTo>
                  <a:lnTo>
                    <a:pt x="1849" y="1415"/>
                  </a:lnTo>
                  <a:lnTo>
                    <a:pt x="1857" y="1415"/>
                  </a:lnTo>
                  <a:cubicBezTo>
                    <a:pt x="1857" y="1415"/>
                    <a:pt x="1857" y="1407"/>
                    <a:pt x="1857" y="1399"/>
                  </a:cubicBezTo>
                  <a:lnTo>
                    <a:pt x="1857" y="1399"/>
                  </a:lnTo>
                  <a:cubicBezTo>
                    <a:pt x="1857" y="1391"/>
                    <a:pt x="1873" y="1352"/>
                    <a:pt x="1873" y="1344"/>
                  </a:cubicBezTo>
                  <a:cubicBezTo>
                    <a:pt x="1873" y="1344"/>
                    <a:pt x="1889" y="1320"/>
                    <a:pt x="1905" y="1320"/>
                  </a:cubicBezTo>
                  <a:cubicBezTo>
                    <a:pt x="1913" y="1320"/>
                    <a:pt x="1913" y="1320"/>
                    <a:pt x="1913" y="1320"/>
                  </a:cubicBezTo>
                  <a:cubicBezTo>
                    <a:pt x="1936" y="1328"/>
                    <a:pt x="1928" y="1344"/>
                    <a:pt x="1928" y="1368"/>
                  </a:cubicBezTo>
                  <a:cubicBezTo>
                    <a:pt x="1928" y="1368"/>
                    <a:pt x="1928" y="1375"/>
                    <a:pt x="1928" y="1384"/>
                  </a:cubicBezTo>
                  <a:cubicBezTo>
                    <a:pt x="1928" y="1391"/>
                    <a:pt x="1936" y="1391"/>
                    <a:pt x="1944" y="1391"/>
                  </a:cubicBezTo>
                  <a:cubicBezTo>
                    <a:pt x="1944" y="1399"/>
                    <a:pt x="1960" y="1399"/>
                    <a:pt x="1960" y="1415"/>
                  </a:cubicBezTo>
                  <a:cubicBezTo>
                    <a:pt x="1968" y="1447"/>
                    <a:pt x="1968" y="1455"/>
                    <a:pt x="1960" y="1471"/>
                  </a:cubicBezTo>
                  <a:cubicBezTo>
                    <a:pt x="1960" y="1478"/>
                    <a:pt x="1952" y="1478"/>
                    <a:pt x="1952" y="1478"/>
                  </a:cubicBezTo>
                  <a:cubicBezTo>
                    <a:pt x="1944" y="1478"/>
                    <a:pt x="1936" y="1478"/>
                    <a:pt x="1928" y="1478"/>
                  </a:cubicBezTo>
                  <a:cubicBezTo>
                    <a:pt x="1928" y="1471"/>
                    <a:pt x="1920" y="1471"/>
                    <a:pt x="1913" y="1471"/>
                  </a:cubicBezTo>
                  <a:lnTo>
                    <a:pt x="1913" y="1471"/>
                  </a:lnTo>
                  <a:cubicBezTo>
                    <a:pt x="1889" y="1471"/>
                    <a:pt x="1873" y="1486"/>
                    <a:pt x="1865" y="1502"/>
                  </a:cubicBezTo>
                  <a:lnTo>
                    <a:pt x="1865" y="1502"/>
                  </a:lnTo>
                  <a:cubicBezTo>
                    <a:pt x="1865" y="1510"/>
                    <a:pt x="1881" y="1510"/>
                    <a:pt x="1889" y="1510"/>
                  </a:cubicBezTo>
                  <a:cubicBezTo>
                    <a:pt x="1897" y="1510"/>
                    <a:pt x="1913" y="1518"/>
                    <a:pt x="1920" y="1518"/>
                  </a:cubicBezTo>
                  <a:lnTo>
                    <a:pt x="1928" y="1526"/>
                  </a:lnTo>
                  <a:cubicBezTo>
                    <a:pt x="1920" y="1534"/>
                    <a:pt x="1905" y="1534"/>
                    <a:pt x="1897" y="1534"/>
                  </a:cubicBezTo>
                  <a:cubicBezTo>
                    <a:pt x="1897" y="1534"/>
                    <a:pt x="1889" y="1534"/>
                    <a:pt x="1881" y="1534"/>
                  </a:cubicBezTo>
                  <a:lnTo>
                    <a:pt x="1881" y="1534"/>
                  </a:lnTo>
                  <a:cubicBezTo>
                    <a:pt x="1857" y="1534"/>
                    <a:pt x="1841" y="1549"/>
                    <a:pt x="1834" y="1557"/>
                  </a:cubicBezTo>
                  <a:cubicBezTo>
                    <a:pt x="1834" y="1565"/>
                    <a:pt x="1841" y="1565"/>
                    <a:pt x="1849" y="1573"/>
                  </a:cubicBezTo>
                  <a:cubicBezTo>
                    <a:pt x="1865" y="1581"/>
                    <a:pt x="1873" y="1589"/>
                    <a:pt x="1889" y="1605"/>
                  </a:cubicBezTo>
                  <a:cubicBezTo>
                    <a:pt x="1905" y="1621"/>
                    <a:pt x="1920" y="1621"/>
                    <a:pt x="1936" y="1628"/>
                  </a:cubicBezTo>
                  <a:cubicBezTo>
                    <a:pt x="1944" y="1628"/>
                    <a:pt x="1952" y="1628"/>
                    <a:pt x="1968" y="1637"/>
                  </a:cubicBezTo>
                  <a:cubicBezTo>
                    <a:pt x="1992" y="1652"/>
                    <a:pt x="2007" y="1652"/>
                    <a:pt x="2023" y="1652"/>
                  </a:cubicBezTo>
                  <a:cubicBezTo>
                    <a:pt x="2031" y="1652"/>
                    <a:pt x="2039" y="1652"/>
                    <a:pt x="2047" y="1652"/>
                  </a:cubicBezTo>
                  <a:cubicBezTo>
                    <a:pt x="2071" y="1660"/>
                    <a:pt x="2078" y="1668"/>
                    <a:pt x="2087" y="1676"/>
                  </a:cubicBezTo>
                  <a:cubicBezTo>
                    <a:pt x="2087" y="1676"/>
                    <a:pt x="2094" y="1684"/>
                    <a:pt x="2102" y="1692"/>
                  </a:cubicBezTo>
                  <a:cubicBezTo>
                    <a:pt x="2118" y="1692"/>
                    <a:pt x="2126" y="1708"/>
                    <a:pt x="2126" y="1715"/>
                  </a:cubicBezTo>
                  <a:cubicBezTo>
                    <a:pt x="2134" y="1724"/>
                    <a:pt x="2126" y="1739"/>
                    <a:pt x="2118" y="1747"/>
                  </a:cubicBezTo>
                  <a:cubicBezTo>
                    <a:pt x="2110" y="1763"/>
                    <a:pt x="2110" y="1763"/>
                    <a:pt x="2102" y="1763"/>
                  </a:cubicBezTo>
                  <a:cubicBezTo>
                    <a:pt x="2102" y="1763"/>
                    <a:pt x="2102" y="1771"/>
                    <a:pt x="2094" y="1779"/>
                  </a:cubicBezTo>
                  <a:cubicBezTo>
                    <a:pt x="2094" y="1787"/>
                    <a:pt x="2094" y="1795"/>
                    <a:pt x="2087" y="1802"/>
                  </a:cubicBezTo>
                  <a:cubicBezTo>
                    <a:pt x="2087" y="1810"/>
                    <a:pt x="2087" y="1818"/>
                    <a:pt x="2078" y="1826"/>
                  </a:cubicBezTo>
                  <a:cubicBezTo>
                    <a:pt x="2071" y="1826"/>
                    <a:pt x="2071" y="1826"/>
                    <a:pt x="2071" y="1826"/>
                  </a:cubicBezTo>
                  <a:cubicBezTo>
                    <a:pt x="2063" y="1826"/>
                    <a:pt x="2055" y="1818"/>
                    <a:pt x="2047" y="1802"/>
                  </a:cubicBezTo>
                  <a:cubicBezTo>
                    <a:pt x="2039" y="1795"/>
                    <a:pt x="2039" y="1795"/>
                    <a:pt x="2039" y="1787"/>
                  </a:cubicBezTo>
                  <a:cubicBezTo>
                    <a:pt x="2039" y="1787"/>
                    <a:pt x="2039" y="1795"/>
                    <a:pt x="2031" y="1795"/>
                  </a:cubicBezTo>
                  <a:cubicBezTo>
                    <a:pt x="2031" y="1802"/>
                    <a:pt x="2023" y="1810"/>
                    <a:pt x="2023" y="1818"/>
                  </a:cubicBezTo>
                  <a:cubicBezTo>
                    <a:pt x="2015" y="1834"/>
                    <a:pt x="2007" y="1850"/>
                    <a:pt x="1992" y="1866"/>
                  </a:cubicBezTo>
                  <a:cubicBezTo>
                    <a:pt x="1984" y="1881"/>
                    <a:pt x="1984" y="1881"/>
                    <a:pt x="1976" y="1881"/>
                  </a:cubicBezTo>
                  <a:close/>
                  <a:moveTo>
                    <a:pt x="1936" y="1708"/>
                  </a:moveTo>
                  <a:lnTo>
                    <a:pt x="1936" y="1708"/>
                  </a:lnTo>
                  <a:cubicBezTo>
                    <a:pt x="1944" y="1708"/>
                    <a:pt x="1944" y="1708"/>
                    <a:pt x="1944" y="1708"/>
                  </a:cubicBezTo>
                  <a:cubicBezTo>
                    <a:pt x="1944" y="1715"/>
                    <a:pt x="1944" y="1715"/>
                    <a:pt x="1944" y="1724"/>
                  </a:cubicBezTo>
                  <a:cubicBezTo>
                    <a:pt x="1944" y="1731"/>
                    <a:pt x="1944" y="1739"/>
                    <a:pt x="1952" y="1755"/>
                  </a:cubicBezTo>
                  <a:cubicBezTo>
                    <a:pt x="1960" y="1763"/>
                    <a:pt x="1968" y="1763"/>
                    <a:pt x="1976" y="1763"/>
                  </a:cubicBezTo>
                  <a:cubicBezTo>
                    <a:pt x="1976" y="1763"/>
                    <a:pt x="1984" y="1763"/>
                    <a:pt x="1992" y="1771"/>
                  </a:cubicBezTo>
                  <a:lnTo>
                    <a:pt x="1992" y="1779"/>
                  </a:lnTo>
                  <a:cubicBezTo>
                    <a:pt x="2000" y="1787"/>
                    <a:pt x="2007" y="1795"/>
                    <a:pt x="1992" y="1810"/>
                  </a:cubicBezTo>
                  <a:cubicBezTo>
                    <a:pt x="1992" y="1818"/>
                    <a:pt x="1992" y="1818"/>
                    <a:pt x="1984" y="1818"/>
                  </a:cubicBezTo>
                  <a:cubicBezTo>
                    <a:pt x="1976" y="1834"/>
                    <a:pt x="1968" y="1834"/>
                    <a:pt x="1976" y="1850"/>
                  </a:cubicBezTo>
                  <a:cubicBezTo>
                    <a:pt x="1976" y="1850"/>
                    <a:pt x="1976" y="1858"/>
                    <a:pt x="1976" y="1866"/>
                  </a:cubicBezTo>
                  <a:lnTo>
                    <a:pt x="1976" y="1874"/>
                  </a:lnTo>
                  <a:lnTo>
                    <a:pt x="1984" y="1866"/>
                  </a:lnTo>
                  <a:cubicBezTo>
                    <a:pt x="2000" y="1850"/>
                    <a:pt x="2007" y="1834"/>
                    <a:pt x="2015" y="1818"/>
                  </a:cubicBezTo>
                  <a:cubicBezTo>
                    <a:pt x="2015" y="1810"/>
                    <a:pt x="2023" y="1802"/>
                    <a:pt x="2023" y="1795"/>
                  </a:cubicBezTo>
                  <a:cubicBezTo>
                    <a:pt x="2031" y="1787"/>
                    <a:pt x="2039" y="1779"/>
                    <a:pt x="2039" y="1779"/>
                  </a:cubicBezTo>
                  <a:cubicBezTo>
                    <a:pt x="2047" y="1779"/>
                    <a:pt x="2047" y="1787"/>
                    <a:pt x="2055" y="1795"/>
                  </a:cubicBezTo>
                  <a:cubicBezTo>
                    <a:pt x="2055" y="1818"/>
                    <a:pt x="2063" y="1826"/>
                    <a:pt x="2071" y="1826"/>
                  </a:cubicBezTo>
                  <a:lnTo>
                    <a:pt x="2071" y="1818"/>
                  </a:lnTo>
                  <a:cubicBezTo>
                    <a:pt x="2078" y="1810"/>
                    <a:pt x="2078" y="1810"/>
                    <a:pt x="2087" y="1795"/>
                  </a:cubicBezTo>
                  <a:cubicBezTo>
                    <a:pt x="2087" y="1795"/>
                    <a:pt x="2087" y="1787"/>
                    <a:pt x="2087" y="1779"/>
                  </a:cubicBezTo>
                  <a:cubicBezTo>
                    <a:pt x="2094" y="1763"/>
                    <a:pt x="2094" y="1763"/>
                    <a:pt x="2102" y="1755"/>
                  </a:cubicBezTo>
                  <a:cubicBezTo>
                    <a:pt x="2102" y="1755"/>
                    <a:pt x="2110" y="1755"/>
                    <a:pt x="2110" y="1747"/>
                  </a:cubicBezTo>
                  <a:cubicBezTo>
                    <a:pt x="2118" y="1739"/>
                    <a:pt x="2126" y="1724"/>
                    <a:pt x="2118" y="1715"/>
                  </a:cubicBezTo>
                  <a:cubicBezTo>
                    <a:pt x="2118" y="1708"/>
                    <a:pt x="2110" y="1700"/>
                    <a:pt x="2102" y="1692"/>
                  </a:cubicBezTo>
                  <a:cubicBezTo>
                    <a:pt x="2087" y="1692"/>
                    <a:pt x="2087" y="1684"/>
                    <a:pt x="2078" y="1676"/>
                  </a:cubicBezTo>
                  <a:cubicBezTo>
                    <a:pt x="2071" y="1668"/>
                    <a:pt x="2071" y="1668"/>
                    <a:pt x="2047" y="1660"/>
                  </a:cubicBezTo>
                  <a:cubicBezTo>
                    <a:pt x="2039" y="1660"/>
                    <a:pt x="2031" y="1660"/>
                    <a:pt x="2023" y="1660"/>
                  </a:cubicBezTo>
                  <a:cubicBezTo>
                    <a:pt x="2007" y="1660"/>
                    <a:pt x="1992" y="1652"/>
                    <a:pt x="1968" y="1644"/>
                  </a:cubicBezTo>
                  <a:cubicBezTo>
                    <a:pt x="1952" y="1637"/>
                    <a:pt x="1944" y="1637"/>
                    <a:pt x="1936" y="1637"/>
                  </a:cubicBezTo>
                  <a:cubicBezTo>
                    <a:pt x="1913" y="1628"/>
                    <a:pt x="1905" y="1628"/>
                    <a:pt x="1881" y="1605"/>
                  </a:cubicBezTo>
                  <a:cubicBezTo>
                    <a:pt x="1873" y="1597"/>
                    <a:pt x="1857" y="1589"/>
                    <a:pt x="1849" y="1581"/>
                  </a:cubicBezTo>
                  <a:cubicBezTo>
                    <a:pt x="1834" y="1573"/>
                    <a:pt x="1826" y="1573"/>
                    <a:pt x="1834" y="1557"/>
                  </a:cubicBezTo>
                  <a:cubicBezTo>
                    <a:pt x="1834" y="1542"/>
                    <a:pt x="1857" y="1526"/>
                    <a:pt x="1881" y="1526"/>
                  </a:cubicBezTo>
                  <a:cubicBezTo>
                    <a:pt x="1881" y="1526"/>
                    <a:pt x="1881" y="1526"/>
                    <a:pt x="1889" y="1526"/>
                  </a:cubicBezTo>
                  <a:lnTo>
                    <a:pt x="1897" y="1526"/>
                  </a:lnTo>
                  <a:cubicBezTo>
                    <a:pt x="1913" y="1526"/>
                    <a:pt x="1913" y="1526"/>
                    <a:pt x="1920" y="1526"/>
                  </a:cubicBezTo>
                  <a:lnTo>
                    <a:pt x="1913" y="1526"/>
                  </a:lnTo>
                  <a:cubicBezTo>
                    <a:pt x="1905" y="1526"/>
                    <a:pt x="1897" y="1518"/>
                    <a:pt x="1889" y="1518"/>
                  </a:cubicBezTo>
                  <a:cubicBezTo>
                    <a:pt x="1873" y="1518"/>
                    <a:pt x="1865" y="1518"/>
                    <a:pt x="1857" y="1510"/>
                  </a:cubicBezTo>
                  <a:cubicBezTo>
                    <a:pt x="1857" y="1510"/>
                    <a:pt x="1857" y="1502"/>
                    <a:pt x="1865" y="1502"/>
                  </a:cubicBezTo>
                  <a:cubicBezTo>
                    <a:pt x="1873" y="1478"/>
                    <a:pt x="1889" y="1462"/>
                    <a:pt x="1913" y="1462"/>
                  </a:cubicBezTo>
                  <a:cubicBezTo>
                    <a:pt x="1920" y="1462"/>
                    <a:pt x="1928" y="1462"/>
                    <a:pt x="1936" y="1471"/>
                  </a:cubicBezTo>
                  <a:cubicBezTo>
                    <a:pt x="1944" y="1471"/>
                    <a:pt x="1944" y="1471"/>
                    <a:pt x="1952" y="1471"/>
                  </a:cubicBezTo>
                  <a:lnTo>
                    <a:pt x="1952" y="1471"/>
                  </a:lnTo>
                  <a:cubicBezTo>
                    <a:pt x="1960" y="1455"/>
                    <a:pt x="1960" y="1447"/>
                    <a:pt x="1952" y="1423"/>
                  </a:cubicBezTo>
                  <a:cubicBezTo>
                    <a:pt x="1952" y="1407"/>
                    <a:pt x="1944" y="1407"/>
                    <a:pt x="1936" y="1399"/>
                  </a:cubicBezTo>
                  <a:cubicBezTo>
                    <a:pt x="1928" y="1399"/>
                    <a:pt x="1920" y="1399"/>
                    <a:pt x="1920" y="1384"/>
                  </a:cubicBezTo>
                  <a:cubicBezTo>
                    <a:pt x="1920" y="1375"/>
                    <a:pt x="1920" y="1368"/>
                    <a:pt x="1920" y="1360"/>
                  </a:cubicBezTo>
                  <a:cubicBezTo>
                    <a:pt x="1920" y="1344"/>
                    <a:pt x="1920" y="1328"/>
                    <a:pt x="1913" y="1328"/>
                  </a:cubicBezTo>
                  <a:cubicBezTo>
                    <a:pt x="1913" y="1328"/>
                    <a:pt x="1913" y="1328"/>
                    <a:pt x="1905" y="1328"/>
                  </a:cubicBezTo>
                  <a:cubicBezTo>
                    <a:pt x="1897" y="1328"/>
                    <a:pt x="1881" y="1344"/>
                    <a:pt x="1881" y="1344"/>
                  </a:cubicBezTo>
                  <a:cubicBezTo>
                    <a:pt x="1873" y="1360"/>
                    <a:pt x="1865" y="1391"/>
                    <a:pt x="1865" y="1399"/>
                  </a:cubicBezTo>
                  <a:lnTo>
                    <a:pt x="1865" y="1399"/>
                  </a:lnTo>
                  <a:cubicBezTo>
                    <a:pt x="1865" y="1407"/>
                    <a:pt x="1865" y="1415"/>
                    <a:pt x="1857" y="1423"/>
                  </a:cubicBezTo>
                  <a:lnTo>
                    <a:pt x="1849" y="1423"/>
                  </a:lnTo>
                  <a:cubicBezTo>
                    <a:pt x="1841" y="1423"/>
                    <a:pt x="1834" y="1423"/>
                    <a:pt x="1834" y="1423"/>
                  </a:cubicBezTo>
                  <a:cubicBezTo>
                    <a:pt x="1826" y="1423"/>
                    <a:pt x="1826" y="1423"/>
                    <a:pt x="1826" y="1423"/>
                  </a:cubicBezTo>
                  <a:cubicBezTo>
                    <a:pt x="1818" y="1423"/>
                    <a:pt x="1810" y="1415"/>
                    <a:pt x="1810" y="1399"/>
                  </a:cubicBezTo>
                  <a:cubicBezTo>
                    <a:pt x="1810" y="1391"/>
                    <a:pt x="1802" y="1384"/>
                    <a:pt x="1794" y="1384"/>
                  </a:cubicBezTo>
                  <a:cubicBezTo>
                    <a:pt x="1786" y="1384"/>
                    <a:pt x="1778" y="1384"/>
                    <a:pt x="1778" y="1384"/>
                  </a:cubicBezTo>
                  <a:cubicBezTo>
                    <a:pt x="1778" y="1375"/>
                    <a:pt x="1778" y="1375"/>
                    <a:pt x="1778" y="1368"/>
                  </a:cubicBezTo>
                  <a:cubicBezTo>
                    <a:pt x="1786" y="1360"/>
                    <a:pt x="1794" y="1352"/>
                    <a:pt x="1810" y="1344"/>
                  </a:cubicBezTo>
                  <a:cubicBezTo>
                    <a:pt x="1810" y="1336"/>
                    <a:pt x="1818" y="1336"/>
                    <a:pt x="1818" y="1328"/>
                  </a:cubicBezTo>
                  <a:cubicBezTo>
                    <a:pt x="1826" y="1328"/>
                    <a:pt x="1826" y="1328"/>
                    <a:pt x="1826" y="1320"/>
                  </a:cubicBezTo>
                  <a:cubicBezTo>
                    <a:pt x="1818" y="1320"/>
                    <a:pt x="1810" y="1312"/>
                    <a:pt x="1802" y="1312"/>
                  </a:cubicBezTo>
                  <a:cubicBezTo>
                    <a:pt x="1794" y="1312"/>
                    <a:pt x="1794" y="1312"/>
                    <a:pt x="1786" y="1304"/>
                  </a:cubicBezTo>
                  <a:cubicBezTo>
                    <a:pt x="1778" y="1304"/>
                    <a:pt x="1762" y="1304"/>
                    <a:pt x="1747" y="1304"/>
                  </a:cubicBezTo>
                  <a:cubicBezTo>
                    <a:pt x="1739" y="1304"/>
                    <a:pt x="1731" y="1304"/>
                    <a:pt x="1731" y="1304"/>
                  </a:cubicBezTo>
                  <a:cubicBezTo>
                    <a:pt x="1715" y="1312"/>
                    <a:pt x="1699" y="1336"/>
                    <a:pt x="1699" y="1344"/>
                  </a:cubicBezTo>
                  <a:cubicBezTo>
                    <a:pt x="1699" y="1352"/>
                    <a:pt x="1699" y="1360"/>
                    <a:pt x="1699" y="1360"/>
                  </a:cubicBezTo>
                  <a:cubicBezTo>
                    <a:pt x="1715" y="1368"/>
                    <a:pt x="1739" y="1399"/>
                    <a:pt x="1731" y="1407"/>
                  </a:cubicBezTo>
                  <a:cubicBezTo>
                    <a:pt x="1731" y="1407"/>
                    <a:pt x="1731" y="1407"/>
                    <a:pt x="1723" y="1407"/>
                  </a:cubicBezTo>
                  <a:cubicBezTo>
                    <a:pt x="1723" y="1407"/>
                    <a:pt x="1715" y="1407"/>
                    <a:pt x="1707" y="1407"/>
                  </a:cubicBezTo>
                  <a:cubicBezTo>
                    <a:pt x="1691" y="1399"/>
                    <a:pt x="1675" y="1384"/>
                    <a:pt x="1667" y="1368"/>
                  </a:cubicBezTo>
                  <a:cubicBezTo>
                    <a:pt x="1660" y="1360"/>
                    <a:pt x="1652" y="1352"/>
                    <a:pt x="1644" y="1352"/>
                  </a:cubicBezTo>
                  <a:cubicBezTo>
                    <a:pt x="1636" y="1352"/>
                    <a:pt x="1636" y="1352"/>
                    <a:pt x="1628" y="1352"/>
                  </a:cubicBezTo>
                  <a:cubicBezTo>
                    <a:pt x="1620" y="1352"/>
                    <a:pt x="1620" y="1352"/>
                    <a:pt x="1612" y="1352"/>
                  </a:cubicBezTo>
                  <a:cubicBezTo>
                    <a:pt x="1612" y="1352"/>
                    <a:pt x="1604" y="1352"/>
                    <a:pt x="1596" y="1352"/>
                  </a:cubicBezTo>
                  <a:cubicBezTo>
                    <a:pt x="1588" y="1344"/>
                    <a:pt x="1581" y="1352"/>
                    <a:pt x="1573" y="1352"/>
                  </a:cubicBezTo>
                  <a:cubicBezTo>
                    <a:pt x="1573" y="1352"/>
                    <a:pt x="1565" y="1360"/>
                    <a:pt x="1557" y="1360"/>
                  </a:cubicBezTo>
                  <a:cubicBezTo>
                    <a:pt x="1541" y="1360"/>
                    <a:pt x="1533" y="1352"/>
                    <a:pt x="1533" y="1336"/>
                  </a:cubicBezTo>
                  <a:cubicBezTo>
                    <a:pt x="1525" y="1289"/>
                    <a:pt x="1565" y="1241"/>
                    <a:pt x="1581" y="1225"/>
                  </a:cubicBezTo>
                  <a:cubicBezTo>
                    <a:pt x="1581" y="1225"/>
                    <a:pt x="1581" y="1218"/>
                    <a:pt x="1588" y="1218"/>
                  </a:cubicBezTo>
                  <a:cubicBezTo>
                    <a:pt x="1588" y="1210"/>
                    <a:pt x="1588" y="1210"/>
                    <a:pt x="1588" y="1202"/>
                  </a:cubicBezTo>
                  <a:lnTo>
                    <a:pt x="1588" y="1194"/>
                  </a:lnTo>
                  <a:lnTo>
                    <a:pt x="1596" y="1194"/>
                  </a:lnTo>
                  <a:cubicBezTo>
                    <a:pt x="1596" y="1194"/>
                    <a:pt x="1604" y="1194"/>
                    <a:pt x="1628" y="1210"/>
                  </a:cubicBezTo>
                  <a:cubicBezTo>
                    <a:pt x="1652" y="1218"/>
                    <a:pt x="1667" y="1225"/>
                    <a:pt x="1667" y="1233"/>
                  </a:cubicBezTo>
                  <a:cubicBezTo>
                    <a:pt x="1675" y="1233"/>
                    <a:pt x="1683" y="1241"/>
                    <a:pt x="1715" y="1249"/>
                  </a:cubicBezTo>
                  <a:cubicBezTo>
                    <a:pt x="1739" y="1257"/>
                    <a:pt x="1747" y="1265"/>
                    <a:pt x="1754" y="1273"/>
                  </a:cubicBezTo>
                  <a:cubicBezTo>
                    <a:pt x="1770" y="1273"/>
                    <a:pt x="1770" y="1281"/>
                    <a:pt x="1794" y="1281"/>
                  </a:cubicBezTo>
                  <a:cubicBezTo>
                    <a:pt x="1802" y="1289"/>
                    <a:pt x="1802" y="1289"/>
                    <a:pt x="1802" y="1289"/>
                  </a:cubicBezTo>
                  <a:cubicBezTo>
                    <a:pt x="1826" y="1289"/>
                    <a:pt x="1841" y="1297"/>
                    <a:pt x="1857" y="1289"/>
                  </a:cubicBezTo>
                  <a:cubicBezTo>
                    <a:pt x="1865" y="1289"/>
                    <a:pt x="1873" y="1289"/>
                    <a:pt x="1881" y="1289"/>
                  </a:cubicBezTo>
                  <a:cubicBezTo>
                    <a:pt x="1881" y="1289"/>
                    <a:pt x="1881" y="1289"/>
                    <a:pt x="1889" y="1289"/>
                  </a:cubicBezTo>
                  <a:cubicBezTo>
                    <a:pt x="1889" y="1281"/>
                    <a:pt x="1881" y="1281"/>
                    <a:pt x="1873" y="1273"/>
                  </a:cubicBezTo>
                  <a:cubicBezTo>
                    <a:pt x="1857" y="1241"/>
                    <a:pt x="1818" y="1186"/>
                    <a:pt x="1810" y="1162"/>
                  </a:cubicBezTo>
                  <a:cubicBezTo>
                    <a:pt x="1802" y="1138"/>
                    <a:pt x="1794" y="1131"/>
                    <a:pt x="1778" y="1123"/>
                  </a:cubicBezTo>
                  <a:cubicBezTo>
                    <a:pt x="1770" y="1107"/>
                    <a:pt x="1754" y="1099"/>
                    <a:pt x="1739" y="1067"/>
                  </a:cubicBezTo>
                  <a:cubicBezTo>
                    <a:pt x="1691" y="1012"/>
                    <a:pt x="1747" y="957"/>
                    <a:pt x="1770" y="941"/>
                  </a:cubicBezTo>
                  <a:lnTo>
                    <a:pt x="1770" y="941"/>
                  </a:lnTo>
                  <a:cubicBezTo>
                    <a:pt x="1778" y="933"/>
                    <a:pt x="1770" y="933"/>
                    <a:pt x="1770" y="933"/>
                  </a:cubicBezTo>
                  <a:cubicBezTo>
                    <a:pt x="1770" y="925"/>
                    <a:pt x="1762" y="917"/>
                    <a:pt x="1747" y="917"/>
                  </a:cubicBezTo>
                  <a:cubicBezTo>
                    <a:pt x="1731" y="917"/>
                    <a:pt x="1098" y="957"/>
                    <a:pt x="1027" y="957"/>
                  </a:cubicBezTo>
                  <a:cubicBezTo>
                    <a:pt x="1019" y="957"/>
                    <a:pt x="1019" y="957"/>
                    <a:pt x="1019" y="957"/>
                  </a:cubicBezTo>
                  <a:cubicBezTo>
                    <a:pt x="1003" y="957"/>
                    <a:pt x="1003" y="949"/>
                    <a:pt x="1003" y="949"/>
                  </a:cubicBezTo>
                  <a:cubicBezTo>
                    <a:pt x="995" y="941"/>
                    <a:pt x="1003" y="941"/>
                    <a:pt x="1003" y="933"/>
                  </a:cubicBezTo>
                  <a:lnTo>
                    <a:pt x="1003" y="933"/>
                  </a:lnTo>
                  <a:cubicBezTo>
                    <a:pt x="1011" y="925"/>
                    <a:pt x="1003" y="901"/>
                    <a:pt x="988" y="885"/>
                  </a:cubicBezTo>
                  <a:cubicBezTo>
                    <a:pt x="988" y="878"/>
                    <a:pt x="980" y="870"/>
                    <a:pt x="988" y="862"/>
                  </a:cubicBezTo>
                  <a:cubicBezTo>
                    <a:pt x="988" y="846"/>
                    <a:pt x="1003" y="838"/>
                    <a:pt x="1011" y="838"/>
                  </a:cubicBezTo>
                  <a:cubicBezTo>
                    <a:pt x="1019" y="838"/>
                    <a:pt x="1019" y="830"/>
                    <a:pt x="1019" y="830"/>
                  </a:cubicBezTo>
                  <a:cubicBezTo>
                    <a:pt x="1027" y="814"/>
                    <a:pt x="1019" y="783"/>
                    <a:pt x="1019" y="775"/>
                  </a:cubicBezTo>
                  <a:cubicBezTo>
                    <a:pt x="1011" y="767"/>
                    <a:pt x="1011" y="759"/>
                    <a:pt x="1019" y="751"/>
                  </a:cubicBezTo>
                  <a:cubicBezTo>
                    <a:pt x="1019" y="743"/>
                    <a:pt x="1027" y="735"/>
                    <a:pt x="1035" y="735"/>
                  </a:cubicBezTo>
                  <a:cubicBezTo>
                    <a:pt x="1043" y="735"/>
                    <a:pt x="1035" y="712"/>
                    <a:pt x="1035" y="696"/>
                  </a:cubicBezTo>
                  <a:cubicBezTo>
                    <a:pt x="1035" y="688"/>
                    <a:pt x="1035" y="680"/>
                    <a:pt x="1035" y="672"/>
                  </a:cubicBezTo>
                  <a:cubicBezTo>
                    <a:pt x="1035" y="656"/>
                    <a:pt x="1059" y="648"/>
                    <a:pt x="1075" y="648"/>
                  </a:cubicBezTo>
                  <a:lnTo>
                    <a:pt x="1083" y="648"/>
                  </a:lnTo>
                  <a:cubicBezTo>
                    <a:pt x="1083" y="648"/>
                    <a:pt x="1083" y="640"/>
                    <a:pt x="1083" y="632"/>
                  </a:cubicBezTo>
                  <a:cubicBezTo>
                    <a:pt x="1083" y="625"/>
                    <a:pt x="1075" y="617"/>
                    <a:pt x="1075" y="609"/>
                  </a:cubicBezTo>
                  <a:cubicBezTo>
                    <a:pt x="1075" y="601"/>
                    <a:pt x="1075" y="593"/>
                    <a:pt x="1083" y="593"/>
                  </a:cubicBezTo>
                  <a:cubicBezTo>
                    <a:pt x="1083" y="585"/>
                    <a:pt x="1098" y="585"/>
                    <a:pt x="1106" y="585"/>
                  </a:cubicBezTo>
                  <a:cubicBezTo>
                    <a:pt x="1106" y="585"/>
                    <a:pt x="1106" y="585"/>
                    <a:pt x="1114" y="585"/>
                  </a:cubicBezTo>
                  <a:cubicBezTo>
                    <a:pt x="1122" y="585"/>
                    <a:pt x="1122" y="569"/>
                    <a:pt x="1114" y="545"/>
                  </a:cubicBezTo>
                  <a:cubicBezTo>
                    <a:pt x="1106" y="522"/>
                    <a:pt x="1122" y="522"/>
                    <a:pt x="1138" y="514"/>
                  </a:cubicBezTo>
                  <a:lnTo>
                    <a:pt x="1146" y="514"/>
                  </a:lnTo>
                  <a:cubicBezTo>
                    <a:pt x="1161" y="506"/>
                    <a:pt x="1193" y="443"/>
                    <a:pt x="1201" y="419"/>
                  </a:cubicBezTo>
                  <a:cubicBezTo>
                    <a:pt x="1201" y="403"/>
                    <a:pt x="1201" y="403"/>
                    <a:pt x="1185" y="395"/>
                  </a:cubicBezTo>
                  <a:cubicBezTo>
                    <a:pt x="1177" y="395"/>
                    <a:pt x="1161" y="387"/>
                    <a:pt x="1146" y="380"/>
                  </a:cubicBezTo>
                  <a:cubicBezTo>
                    <a:pt x="1146" y="380"/>
                    <a:pt x="1130" y="372"/>
                    <a:pt x="1138" y="364"/>
                  </a:cubicBezTo>
                  <a:cubicBezTo>
                    <a:pt x="1138" y="348"/>
                    <a:pt x="1170" y="340"/>
                    <a:pt x="1217" y="332"/>
                  </a:cubicBezTo>
                  <a:cubicBezTo>
                    <a:pt x="1225" y="332"/>
                    <a:pt x="1233" y="324"/>
                    <a:pt x="1233" y="324"/>
                  </a:cubicBezTo>
                  <a:cubicBezTo>
                    <a:pt x="1241" y="324"/>
                    <a:pt x="1241" y="324"/>
                    <a:pt x="1241" y="324"/>
                  </a:cubicBezTo>
                  <a:cubicBezTo>
                    <a:pt x="1241" y="316"/>
                    <a:pt x="1233" y="301"/>
                    <a:pt x="1201" y="292"/>
                  </a:cubicBezTo>
                  <a:cubicBezTo>
                    <a:pt x="1185" y="285"/>
                    <a:pt x="1177" y="277"/>
                    <a:pt x="1177" y="277"/>
                  </a:cubicBezTo>
                  <a:cubicBezTo>
                    <a:pt x="1177" y="269"/>
                    <a:pt x="1177" y="261"/>
                    <a:pt x="1185" y="261"/>
                  </a:cubicBezTo>
                  <a:cubicBezTo>
                    <a:pt x="1185" y="253"/>
                    <a:pt x="1185" y="253"/>
                    <a:pt x="1193" y="245"/>
                  </a:cubicBezTo>
                  <a:cubicBezTo>
                    <a:pt x="1193" y="229"/>
                    <a:pt x="1185" y="214"/>
                    <a:pt x="1177" y="214"/>
                  </a:cubicBezTo>
                  <a:cubicBezTo>
                    <a:pt x="1146" y="214"/>
                    <a:pt x="1146" y="182"/>
                    <a:pt x="1146" y="158"/>
                  </a:cubicBezTo>
                  <a:cubicBezTo>
                    <a:pt x="1146" y="150"/>
                    <a:pt x="1146" y="134"/>
                    <a:pt x="1146" y="127"/>
                  </a:cubicBezTo>
                  <a:cubicBezTo>
                    <a:pt x="1130" y="119"/>
                    <a:pt x="1146" y="103"/>
                    <a:pt x="1154" y="87"/>
                  </a:cubicBezTo>
                  <a:cubicBezTo>
                    <a:pt x="1161" y="79"/>
                    <a:pt x="1161" y="63"/>
                    <a:pt x="1161" y="55"/>
                  </a:cubicBezTo>
                  <a:lnTo>
                    <a:pt x="1154" y="48"/>
                  </a:lnTo>
                  <a:cubicBezTo>
                    <a:pt x="1146" y="40"/>
                    <a:pt x="1138" y="32"/>
                    <a:pt x="1138" y="8"/>
                  </a:cubicBezTo>
                  <a:cubicBezTo>
                    <a:pt x="7" y="40"/>
                    <a:pt x="7" y="40"/>
                    <a:pt x="7" y="40"/>
                  </a:cubicBezTo>
                  <a:cubicBezTo>
                    <a:pt x="15" y="522"/>
                    <a:pt x="15" y="522"/>
                    <a:pt x="15" y="522"/>
                  </a:cubicBezTo>
                  <a:cubicBezTo>
                    <a:pt x="23" y="530"/>
                    <a:pt x="47" y="545"/>
                    <a:pt x="63" y="561"/>
                  </a:cubicBezTo>
                  <a:cubicBezTo>
                    <a:pt x="63" y="569"/>
                    <a:pt x="71" y="577"/>
                    <a:pt x="78" y="585"/>
                  </a:cubicBezTo>
                  <a:cubicBezTo>
                    <a:pt x="94" y="601"/>
                    <a:pt x="110" y="617"/>
                    <a:pt x="118" y="640"/>
                  </a:cubicBezTo>
                  <a:cubicBezTo>
                    <a:pt x="126" y="664"/>
                    <a:pt x="126" y="680"/>
                    <a:pt x="118" y="688"/>
                  </a:cubicBezTo>
                  <a:cubicBezTo>
                    <a:pt x="118" y="696"/>
                    <a:pt x="118" y="704"/>
                    <a:pt x="110" y="712"/>
                  </a:cubicBezTo>
                  <a:cubicBezTo>
                    <a:pt x="110" y="727"/>
                    <a:pt x="118" y="727"/>
                    <a:pt x="126" y="735"/>
                  </a:cubicBezTo>
                  <a:cubicBezTo>
                    <a:pt x="134" y="735"/>
                    <a:pt x="134" y="735"/>
                    <a:pt x="142" y="743"/>
                  </a:cubicBezTo>
                  <a:cubicBezTo>
                    <a:pt x="158" y="759"/>
                    <a:pt x="181" y="783"/>
                    <a:pt x="173" y="830"/>
                  </a:cubicBezTo>
                  <a:cubicBezTo>
                    <a:pt x="173" y="854"/>
                    <a:pt x="181" y="854"/>
                    <a:pt x="189" y="862"/>
                  </a:cubicBezTo>
                  <a:cubicBezTo>
                    <a:pt x="197" y="862"/>
                    <a:pt x="213" y="862"/>
                    <a:pt x="221" y="878"/>
                  </a:cubicBezTo>
                  <a:cubicBezTo>
                    <a:pt x="237" y="909"/>
                    <a:pt x="237" y="949"/>
                    <a:pt x="237" y="972"/>
                  </a:cubicBezTo>
                  <a:cubicBezTo>
                    <a:pt x="229" y="996"/>
                    <a:pt x="229" y="1012"/>
                    <a:pt x="229" y="1028"/>
                  </a:cubicBezTo>
                  <a:cubicBezTo>
                    <a:pt x="229" y="1036"/>
                    <a:pt x="229" y="1036"/>
                    <a:pt x="237" y="1036"/>
                  </a:cubicBezTo>
                  <a:cubicBezTo>
                    <a:pt x="237" y="1051"/>
                    <a:pt x="237" y="1083"/>
                    <a:pt x="213" y="1131"/>
                  </a:cubicBezTo>
                  <a:cubicBezTo>
                    <a:pt x="205" y="1154"/>
                    <a:pt x="197" y="1154"/>
                    <a:pt x="181" y="1162"/>
                  </a:cubicBezTo>
                  <a:cubicBezTo>
                    <a:pt x="181" y="1170"/>
                    <a:pt x="173" y="1170"/>
                    <a:pt x="165" y="1186"/>
                  </a:cubicBezTo>
                  <a:cubicBezTo>
                    <a:pt x="158" y="1194"/>
                    <a:pt x="158" y="1194"/>
                    <a:pt x="158" y="1194"/>
                  </a:cubicBezTo>
                  <a:cubicBezTo>
                    <a:pt x="158" y="1202"/>
                    <a:pt x="158" y="1202"/>
                    <a:pt x="165" y="1202"/>
                  </a:cubicBezTo>
                  <a:cubicBezTo>
                    <a:pt x="173" y="1202"/>
                    <a:pt x="181" y="1210"/>
                    <a:pt x="181" y="1218"/>
                  </a:cubicBezTo>
                  <a:cubicBezTo>
                    <a:pt x="189" y="1225"/>
                    <a:pt x="189" y="1241"/>
                    <a:pt x="189" y="1249"/>
                  </a:cubicBezTo>
                  <a:cubicBezTo>
                    <a:pt x="181" y="1257"/>
                    <a:pt x="181" y="1257"/>
                    <a:pt x="173" y="1257"/>
                  </a:cubicBezTo>
                  <a:cubicBezTo>
                    <a:pt x="173" y="1257"/>
                    <a:pt x="165" y="1281"/>
                    <a:pt x="158" y="1289"/>
                  </a:cubicBezTo>
                  <a:cubicBezTo>
                    <a:pt x="158" y="1297"/>
                    <a:pt x="158" y="1297"/>
                    <a:pt x="158" y="1297"/>
                  </a:cubicBezTo>
                  <a:cubicBezTo>
                    <a:pt x="158" y="1312"/>
                    <a:pt x="165" y="1320"/>
                    <a:pt x="173" y="1336"/>
                  </a:cubicBezTo>
                  <a:cubicBezTo>
                    <a:pt x="173" y="1336"/>
                    <a:pt x="173" y="1344"/>
                    <a:pt x="181" y="1344"/>
                  </a:cubicBezTo>
                  <a:cubicBezTo>
                    <a:pt x="189" y="1368"/>
                    <a:pt x="189" y="1384"/>
                    <a:pt x="189" y="1399"/>
                  </a:cubicBezTo>
                  <a:lnTo>
                    <a:pt x="189" y="1407"/>
                  </a:lnTo>
                  <a:cubicBezTo>
                    <a:pt x="189" y="1423"/>
                    <a:pt x="181" y="1423"/>
                    <a:pt x="173" y="1431"/>
                  </a:cubicBezTo>
                  <a:cubicBezTo>
                    <a:pt x="173" y="1431"/>
                    <a:pt x="165" y="1431"/>
                    <a:pt x="165" y="1439"/>
                  </a:cubicBezTo>
                  <a:cubicBezTo>
                    <a:pt x="158" y="1447"/>
                    <a:pt x="158" y="1455"/>
                    <a:pt x="158" y="1462"/>
                  </a:cubicBezTo>
                  <a:cubicBezTo>
                    <a:pt x="158" y="1478"/>
                    <a:pt x="150" y="1486"/>
                    <a:pt x="142" y="1502"/>
                  </a:cubicBezTo>
                  <a:cubicBezTo>
                    <a:pt x="118" y="1518"/>
                    <a:pt x="110" y="1534"/>
                    <a:pt x="102" y="1549"/>
                  </a:cubicBezTo>
                  <a:cubicBezTo>
                    <a:pt x="94" y="1557"/>
                    <a:pt x="102" y="1565"/>
                    <a:pt x="110" y="1573"/>
                  </a:cubicBezTo>
                  <a:lnTo>
                    <a:pt x="110" y="1573"/>
                  </a:lnTo>
                  <a:cubicBezTo>
                    <a:pt x="126" y="1581"/>
                    <a:pt x="126" y="1589"/>
                    <a:pt x="134" y="1589"/>
                  </a:cubicBezTo>
                  <a:cubicBezTo>
                    <a:pt x="134" y="1589"/>
                    <a:pt x="142" y="1589"/>
                    <a:pt x="150" y="1581"/>
                  </a:cubicBezTo>
                  <a:cubicBezTo>
                    <a:pt x="158" y="1573"/>
                    <a:pt x="181" y="1565"/>
                    <a:pt x="213" y="1565"/>
                  </a:cubicBezTo>
                  <a:cubicBezTo>
                    <a:pt x="229" y="1565"/>
                    <a:pt x="244" y="1565"/>
                    <a:pt x="253" y="1565"/>
                  </a:cubicBezTo>
                  <a:cubicBezTo>
                    <a:pt x="284" y="1565"/>
                    <a:pt x="316" y="1565"/>
                    <a:pt x="316" y="1557"/>
                  </a:cubicBezTo>
                  <a:cubicBezTo>
                    <a:pt x="324" y="1542"/>
                    <a:pt x="308" y="1518"/>
                    <a:pt x="308" y="1510"/>
                  </a:cubicBezTo>
                  <a:cubicBezTo>
                    <a:pt x="300" y="1510"/>
                    <a:pt x="300" y="1510"/>
                    <a:pt x="300" y="1510"/>
                  </a:cubicBezTo>
                  <a:cubicBezTo>
                    <a:pt x="300" y="1502"/>
                    <a:pt x="308" y="1502"/>
                    <a:pt x="308" y="1502"/>
                  </a:cubicBezTo>
                  <a:cubicBezTo>
                    <a:pt x="316" y="1502"/>
                    <a:pt x="324" y="1502"/>
                    <a:pt x="324" y="1494"/>
                  </a:cubicBezTo>
                  <a:cubicBezTo>
                    <a:pt x="324" y="1486"/>
                    <a:pt x="324" y="1478"/>
                    <a:pt x="324" y="1478"/>
                  </a:cubicBezTo>
                  <a:cubicBezTo>
                    <a:pt x="324" y="1471"/>
                    <a:pt x="324" y="1462"/>
                    <a:pt x="324" y="1455"/>
                  </a:cubicBezTo>
                  <a:cubicBezTo>
                    <a:pt x="324" y="1447"/>
                    <a:pt x="324" y="1447"/>
                    <a:pt x="324" y="1439"/>
                  </a:cubicBezTo>
                  <a:cubicBezTo>
                    <a:pt x="331" y="1431"/>
                    <a:pt x="331" y="1423"/>
                    <a:pt x="339" y="1423"/>
                  </a:cubicBezTo>
                  <a:cubicBezTo>
                    <a:pt x="347" y="1423"/>
                    <a:pt x="347" y="1423"/>
                    <a:pt x="355" y="1431"/>
                  </a:cubicBezTo>
                  <a:cubicBezTo>
                    <a:pt x="355" y="1455"/>
                    <a:pt x="363" y="1462"/>
                    <a:pt x="371" y="1471"/>
                  </a:cubicBezTo>
                  <a:cubicBezTo>
                    <a:pt x="371" y="1471"/>
                    <a:pt x="371" y="1471"/>
                    <a:pt x="379" y="1478"/>
                  </a:cubicBezTo>
                  <a:cubicBezTo>
                    <a:pt x="379" y="1478"/>
                    <a:pt x="379" y="1486"/>
                    <a:pt x="379" y="1494"/>
                  </a:cubicBezTo>
                  <a:cubicBezTo>
                    <a:pt x="371" y="1502"/>
                    <a:pt x="371" y="1502"/>
                    <a:pt x="363" y="1502"/>
                  </a:cubicBezTo>
                  <a:cubicBezTo>
                    <a:pt x="355" y="1502"/>
                    <a:pt x="355" y="1502"/>
                    <a:pt x="355" y="1502"/>
                  </a:cubicBezTo>
                  <a:cubicBezTo>
                    <a:pt x="347" y="1510"/>
                    <a:pt x="339" y="1510"/>
                    <a:pt x="339" y="1510"/>
                  </a:cubicBezTo>
                  <a:cubicBezTo>
                    <a:pt x="339" y="1510"/>
                    <a:pt x="339" y="1518"/>
                    <a:pt x="339" y="1526"/>
                  </a:cubicBezTo>
                  <a:cubicBezTo>
                    <a:pt x="347" y="1534"/>
                    <a:pt x="347" y="1542"/>
                    <a:pt x="347" y="1549"/>
                  </a:cubicBezTo>
                  <a:cubicBezTo>
                    <a:pt x="347" y="1549"/>
                    <a:pt x="347" y="1549"/>
                    <a:pt x="355" y="1549"/>
                  </a:cubicBezTo>
                  <a:cubicBezTo>
                    <a:pt x="379" y="1557"/>
                    <a:pt x="561" y="1605"/>
                    <a:pt x="592" y="1621"/>
                  </a:cubicBezTo>
                  <a:cubicBezTo>
                    <a:pt x="608" y="1637"/>
                    <a:pt x="671" y="1644"/>
                    <a:pt x="727" y="1644"/>
                  </a:cubicBezTo>
                  <a:cubicBezTo>
                    <a:pt x="782" y="1644"/>
                    <a:pt x="821" y="1637"/>
                    <a:pt x="837" y="1621"/>
                  </a:cubicBezTo>
                  <a:cubicBezTo>
                    <a:pt x="845" y="1613"/>
                    <a:pt x="845" y="1605"/>
                    <a:pt x="845" y="1597"/>
                  </a:cubicBezTo>
                  <a:cubicBezTo>
                    <a:pt x="837" y="1557"/>
                    <a:pt x="821" y="1557"/>
                    <a:pt x="821" y="1549"/>
                  </a:cubicBezTo>
                  <a:cubicBezTo>
                    <a:pt x="814" y="1549"/>
                    <a:pt x="814" y="1549"/>
                    <a:pt x="814" y="1549"/>
                  </a:cubicBezTo>
                  <a:cubicBezTo>
                    <a:pt x="814" y="1542"/>
                    <a:pt x="814" y="1542"/>
                    <a:pt x="821" y="1542"/>
                  </a:cubicBezTo>
                  <a:cubicBezTo>
                    <a:pt x="821" y="1542"/>
                    <a:pt x="830" y="1542"/>
                    <a:pt x="830" y="1534"/>
                  </a:cubicBezTo>
                  <a:cubicBezTo>
                    <a:pt x="853" y="1526"/>
                    <a:pt x="861" y="1526"/>
                    <a:pt x="869" y="1526"/>
                  </a:cubicBezTo>
                  <a:cubicBezTo>
                    <a:pt x="869" y="1526"/>
                    <a:pt x="877" y="1526"/>
                    <a:pt x="885" y="1518"/>
                  </a:cubicBezTo>
                  <a:cubicBezTo>
                    <a:pt x="893" y="1510"/>
                    <a:pt x="908" y="1502"/>
                    <a:pt x="924" y="1502"/>
                  </a:cubicBezTo>
                  <a:cubicBezTo>
                    <a:pt x="932" y="1502"/>
                    <a:pt x="940" y="1502"/>
                    <a:pt x="940" y="1518"/>
                  </a:cubicBezTo>
                  <a:cubicBezTo>
                    <a:pt x="940" y="1534"/>
                    <a:pt x="940" y="1557"/>
                    <a:pt x="948" y="1557"/>
                  </a:cubicBezTo>
                  <a:lnTo>
                    <a:pt x="956" y="1557"/>
                  </a:lnTo>
                  <a:cubicBezTo>
                    <a:pt x="964" y="1549"/>
                    <a:pt x="972" y="1542"/>
                    <a:pt x="972" y="1534"/>
                  </a:cubicBezTo>
                  <a:cubicBezTo>
                    <a:pt x="972" y="1526"/>
                    <a:pt x="980" y="1526"/>
                    <a:pt x="980" y="1526"/>
                  </a:cubicBezTo>
                  <a:cubicBezTo>
                    <a:pt x="988" y="1526"/>
                    <a:pt x="995" y="1526"/>
                    <a:pt x="1003" y="1534"/>
                  </a:cubicBezTo>
                  <a:cubicBezTo>
                    <a:pt x="1011" y="1534"/>
                    <a:pt x="1019" y="1542"/>
                    <a:pt x="1019" y="1542"/>
                  </a:cubicBezTo>
                  <a:cubicBezTo>
                    <a:pt x="1043" y="1557"/>
                    <a:pt x="1051" y="1565"/>
                    <a:pt x="1059" y="1589"/>
                  </a:cubicBezTo>
                  <a:cubicBezTo>
                    <a:pt x="1067" y="1621"/>
                    <a:pt x="1067" y="1628"/>
                    <a:pt x="1090" y="1628"/>
                  </a:cubicBezTo>
                  <a:cubicBezTo>
                    <a:pt x="1114" y="1628"/>
                    <a:pt x="1161" y="1644"/>
                    <a:pt x="1177" y="1652"/>
                  </a:cubicBezTo>
                  <a:cubicBezTo>
                    <a:pt x="1193" y="1660"/>
                    <a:pt x="1201" y="1660"/>
                    <a:pt x="1217" y="1676"/>
                  </a:cubicBezTo>
                  <a:cubicBezTo>
                    <a:pt x="1233" y="1684"/>
                    <a:pt x="1233" y="1692"/>
                    <a:pt x="1233" y="1700"/>
                  </a:cubicBezTo>
                  <a:cubicBezTo>
                    <a:pt x="1225" y="1708"/>
                    <a:pt x="1217" y="1715"/>
                    <a:pt x="1209" y="1715"/>
                  </a:cubicBezTo>
                  <a:cubicBezTo>
                    <a:pt x="1193" y="1715"/>
                    <a:pt x="1177" y="1715"/>
                    <a:pt x="1177" y="1715"/>
                  </a:cubicBezTo>
                  <a:cubicBezTo>
                    <a:pt x="1177" y="1724"/>
                    <a:pt x="1177" y="1724"/>
                    <a:pt x="1177" y="1731"/>
                  </a:cubicBezTo>
                  <a:cubicBezTo>
                    <a:pt x="1177" y="1731"/>
                    <a:pt x="1177" y="1739"/>
                    <a:pt x="1185" y="1739"/>
                  </a:cubicBezTo>
                  <a:cubicBezTo>
                    <a:pt x="1193" y="1755"/>
                    <a:pt x="1193" y="1763"/>
                    <a:pt x="1217" y="1771"/>
                  </a:cubicBezTo>
                  <a:cubicBezTo>
                    <a:pt x="1225" y="1771"/>
                    <a:pt x="1241" y="1771"/>
                    <a:pt x="1248" y="1771"/>
                  </a:cubicBezTo>
                  <a:lnTo>
                    <a:pt x="1256" y="1763"/>
                  </a:lnTo>
                  <a:cubicBezTo>
                    <a:pt x="1264" y="1763"/>
                    <a:pt x="1272" y="1771"/>
                    <a:pt x="1288" y="1771"/>
                  </a:cubicBezTo>
                  <a:cubicBezTo>
                    <a:pt x="1304" y="1779"/>
                    <a:pt x="1304" y="1779"/>
                    <a:pt x="1312" y="1787"/>
                  </a:cubicBezTo>
                  <a:cubicBezTo>
                    <a:pt x="1312" y="1795"/>
                    <a:pt x="1320" y="1795"/>
                    <a:pt x="1343" y="1802"/>
                  </a:cubicBezTo>
                  <a:cubicBezTo>
                    <a:pt x="1359" y="1802"/>
                    <a:pt x="1391" y="1810"/>
                    <a:pt x="1414" y="1810"/>
                  </a:cubicBezTo>
                  <a:cubicBezTo>
                    <a:pt x="1438" y="1810"/>
                    <a:pt x="1454" y="1802"/>
                    <a:pt x="1454" y="1795"/>
                  </a:cubicBezTo>
                  <a:cubicBezTo>
                    <a:pt x="1462" y="1787"/>
                    <a:pt x="1462" y="1771"/>
                    <a:pt x="1454" y="1763"/>
                  </a:cubicBezTo>
                  <a:cubicBezTo>
                    <a:pt x="1454" y="1747"/>
                    <a:pt x="1454" y="1739"/>
                    <a:pt x="1462" y="1731"/>
                  </a:cubicBezTo>
                  <a:cubicBezTo>
                    <a:pt x="1478" y="1715"/>
                    <a:pt x="1501" y="1715"/>
                    <a:pt x="1517" y="1715"/>
                  </a:cubicBezTo>
                  <a:cubicBezTo>
                    <a:pt x="1533" y="1715"/>
                    <a:pt x="1557" y="1715"/>
                    <a:pt x="1565" y="1724"/>
                  </a:cubicBezTo>
                  <a:cubicBezTo>
                    <a:pt x="1565" y="1731"/>
                    <a:pt x="1573" y="1739"/>
                    <a:pt x="1581" y="1739"/>
                  </a:cubicBezTo>
                  <a:lnTo>
                    <a:pt x="1588" y="1739"/>
                  </a:lnTo>
                  <a:cubicBezTo>
                    <a:pt x="1596" y="1731"/>
                    <a:pt x="1604" y="1731"/>
                    <a:pt x="1604" y="1731"/>
                  </a:cubicBezTo>
                  <a:cubicBezTo>
                    <a:pt x="1612" y="1731"/>
                    <a:pt x="1612" y="1731"/>
                    <a:pt x="1612" y="1731"/>
                  </a:cubicBezTo>
                  <a:cubicBezTo>
                    <a:pt x="1612" y="1739"/>
                    <a:pt x="1620" y="1739"/>
                    <a:pt x="1612" y="1755"/>
                  </a:cubicBezTo>
                  <a:cubicBezTo>
                    <a:pt x="1612" y="1755"/>
                    <a:pt x="1612" y="1763"/>
                    <a:pt x="1612" y="1771"/>
                  </a:cubicBezTo>
                  <a:cubicBezTo>
                    <a:pt x="1604" y="1779"/>
                    <a:pt x="1604" y="1787"/>
                    <a:pt x="1604" y="1795"/>
                  </a:cubicBezTo>
                  <a:cubicBezTo>
                    <a:pt x="1612" y="1795"/>
                    <a:pt x="1612" y="1795"/>
                    <a:pt x="1620" y="1802"/>
                  </a:cubicBezTo>
                  <a:cubicBezTo>
                    <a:pt x="1620" y="1802"/>
                    <a:pt x="1628" y="1802"/>
                    <a:pt x="1636" y="1802"/>
                  </a:cubicBezTo>
                  <a:cubicBezTo>
                    <a:pt x="1644" y="1810"/>
                    <a:pt x="1652" y="1810"/>
                    <a:pt x="1660" y="1810"/>
                  </a:cubicBezTo>
                  <a:cubicBezTo>
                    <a:pt x="1667" y="1810"/>
                    <a:pt x="1675" y="1810"/>
                    <a:pt x="1675" y="1787"/>
                  </a:cubicBezTo>
                  <a:cubicBezTo>
                    <a:pt x="1683" y="1779"/>
                    <a:pt x="1683" y="1763"/>
                    <a:pt x="1683" y="1755"/>
                  </a:cubicBezTo>
                  <a:cubicBezTo>
                    <a:pt x="1683" y="1731"/>
                    <a:pt x="1691" y="1715"/>
                    <a:pt x="1699" y="1708"/>
                  </a:cubicBezTo>
                  <a:lnTo>
                    <a:pt x="1699" y="1708"/>
                  </a:lnTo>
                  <a:cubicBezTo>
                    <a:pt x="1707" y="1692"/>
                    <a:pt x="1707" y="1692"/>
                    <a:pt x="1699" y="1668"/>
                  </a:cubicBezTo>
                  <a:cubicBezTo>
                    <a:pt x="1691" y="1652"/>
                    <a:pt x="1691" y="1652"/>
                    <a:pt x="1675" y="1644"/>
                  </a:cubicBezTo>
                  <a:cubicBezTo>
                    <a:pt x="1675" y="1644"/>
                    <a:pt x="1667" y="1637"/>
                    <a:pt x="1660" y="1637"/>
                  </a:cubicBezTo>
                  <a:cubicBezTo>
                    <a:pt x="1636" y="1621"/>
                    <a:pt x="1612" y="1597"/>
                    <a:pt x="1620" y="1589"/>
                  </a:cubicBezTo>
                  <a:cubicBezTo>
                    <a:pt x="1620" y="1581"/>
                    <a:pt x="1620" y="1581"/>
                    <a:pt x="1628" y="1581"/>
                  </a:cubicBezTo>
                  <a:cubicBezTo>
                    <a:pt x="1628" y="1581"/>
                    <a:pt x="1628" y="1581"/>
                    <a:pt x="1636" y="1581"/>
                  </a:cubicBezTo>
                  <a:cubicBezTo>
                    <a:pt x="1652" y="1581"/>
                    <a:pt x="1652" y="1589"/>
                    <a:pt x="1667" y="1589"/>
                  </a:cubicBezTo>
                  <a:cubicBezTo>
                    <a:pt x="1675" y="1597"/>
                    <a:pt x="1683" y="1597"/>
                    <a:pt x="1691" y="1605"/>
                  </a:cubicBezTo>
                  <a:cubicBezTo>
                    <a:pt x="1715" y="1605"/>
                    <a:pt x="1731" y="1613"/>
                    <a:pt x="1739" y="1613"/>
                  </a:cubicBezTo>
                  <a:cubicBezTo>
                    <a:pt x="1754" y="1621"/>
                    <a:pt x="1770" y="1621"/>
                    <a:pt x="1778" y="1628"/>
                  </a:cubicBezTo>
                  <a:cubicBezTo>
                    <a:pt x="1794" y="1637"/>
                    <a:pt x="1810" y="1652"/>
                    <a:pt x="1810" y="1660"/>
                  </a:cubicBezTo>
                  <a:cubicBezTo>
                    <a:pt x="1810" y="1668"/>
                    <a:pt x="1810" y="1668"/>
                    <a:pt x="1802" y="1676"/>
                  </a:cubicBezTo>
                  <a:cubicBezTo>
                    <a:pt x="1786" y="1676"/>
                    <a:pt x="1786" y="1676"/>
                    <a:pt x="1786" y="1676"/>
                  </a:cubicBezTo>
                  <a:cubicBezTo>
                    <a:pt x="1786" y="1676"/>
                    <a:pt x="1786" y="1684"/>
                    <a:pt x="1794" y="1684"/>
                  </a:cubicBezTo>
                  <a:cubicBezTo>
                    <a:pt x="1802" y="1684"/>
                    <a:pt x="1818" y="1684"/>
                    <a:pt x="1826" y="1684"/>
                  </a:cubicBezTo>
                  <a:cubicBezTo>
                    <a:pt x="1834" y="1684"/>
                    <a:pt x="1834" y="1676"/>
                    <a:pt x="1841" y="1676"/>
                  </a:cubicBezTo>
                  <a:cubicBezTo>
                    <a:pt x="1841" y="1676"/>
                    <a:pt x="1849" y="1684"/>
                    <a:pt x="1857" y="1684"/>
                  </a:cubicBezTo>
                  <a:cubicBezTo>
                    <a:pt x="1857" y="1692"/>
                    <a:pt x="1857" y="1700"/>
                    <a:pt x="1857" y="1700"/>
                  </a:cubicBezTo>
                  <a:cubicBezTo>
                    <a:pt x="1857" y="1708"/>
                    <a:pt x="1857" y="1715"/>
                    <a:pt x="1873" y="1715"/>
                  </a:cubicBezTo>
                  <a:cubicBezTo>
                    <a:pt x="1881" y="1724"/>
                    <a:pt x="1905" y="1715"/>
                    <a:pt x="1913" y="1708"/>
                  </a:cubicBezTo>
                  <a:cubicBezTo>
                    <a:pt x="1920" y="1708"/>
                    <a:pt x="1928" y="1708"/>
                    <a:pt x="1936" y="1708"/>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20" name="Freeform 508"/>
            <p:cNvSpPr>
              <a:spLocks noChangeArrowheads="1"/>
            </p:cNvSpPr>
            <p:nvPr/>
          </p:nvSpPr>
          <p:spPr bwMode="auto">
            <a:xfrm>
              <a:off x="12146447" y="3591604"/>
              <a:ext cx="1289534" cy="1463481"/>
            </a:xfrm>
            <a:custGeom>
              <a:avLst/>
              <a:gdLst>
                <a:gd name="T0" fmla="*/ 2055 w 2451"/>
                <a:gd name="T1" fmla="*/ 2712 h 2784"/>
                <a:gd name="T2" fmla="*/ 2055 w 2451"/>
                <a:gd name="T3" fmla="*/ 2712 h 2784"/>
                <a:gd name="T4" fmla="*/ 2023 w 2451"/>
                <a:gd name="T5" fmla="*/ 2601 h 2784"/>
                <a:gd name="T6" fmla="*/ 1936 w 2451"/>
                <a:gd name="T7" fmla="*/ 2475 h 2784"/>
                <a:gd name="T8" fmla="*/ 1778 w 2451"/>
                <a:gd name="T9" fmla="*/ 2316 h 2784"/>
                <a:gd name="T10" fmla="*/ 1691 w 2451"/>
                <a:gd name="T11" fmla="*/ 2293 h 2784"/>
                <a:gd name="T12" fmla="*/ 1659 w 2451"/>
                <a:gd name="T13" fmla="*/ 2277 h 2784"/>
                <a:gd name="T14" fmla="*/ 1596 w 2451"/>
                <a:gd name="T15" fmla="*/ 2229 h 2784"/>
                <a:gd name="T16" fmla="*/ 1509 w 2451"/>
                <a:gd name="T17" fmla="*/ 2174 h 2784"/>
                <a:gd name="T18" fmla="*/ 1470 w 2451"/>
                <a:gd name="T19" fmla="*/ 2071 h 2784"/>
                <a:gd name="T20" fmla="*/ 1494 w 2451"/>
                <a:gd name="T21" fmla="*/ 1969 h 2784"/>
                <a:gd name="T22" fmla="*/ 1494 w 2451"/>
                <a:gd name="T23" fmla="*/ 1889 h 2784"/>
                <a:gd name="T24" fmla="*/ 1485 w 2451"/>
                <a:gd name="T25" fmla="*/ 1787 h 2784"/>
                <a:gd name="T26" fmla="*/ 1438 w 2451"/>
                <a:gd name="T27" fmla="*/ 1724 h 2784"/>
                <a:gd name="T28" fmla="*/ 1485 w 2451"/>
                <a:gd name="T29" fmla="*/ 1613 h 2784"/>
                <a:gd name="T30" fmla="*/ 1612 w 2451"/>
                <a:gd name="T31" fmla="*/ 1542 h 2784"/>
                <a:gd name="T32" fmla="*/ 1612 w 2451"/>
                <a:gd name="T33" fmla="*/ 1360 h 2784"/>
                <a:gd name="T34" fmla="*/ 1604 w 2451"/>
                <a:gd name="T35" fmla="*/ 1249 h 2784"/>
                <a:gd name="T36" fmla="*/ 1675 w 2451"/>
                <a:gd name="T37" fmla="*/ 1186 h 2784"/>
                <a:gd name="T38" fmla="*/ 1691 w 2451"/>
                <a:gd name="T39" fmla="*/ 1154 h 2784"/>
                <a:gd name="T40" fmla="*/ 2071 w 2451"/>
                <a:gd name="T41" fmla="*/ 791 h 2784"/>
                <a:gd name="T42" fmla="*/ 2268 w 2451"/>
                <a:gd name="T43" fmla="*/ 672 h 2784"/>
                <a:gd name="T44" fmla="*/ 2450 w 2451"/>
                <a:gd name="T45" fmla="*/ 570 h 2784"/>
                <a:gd name="T46" fmla="*/ 2339 w 2451"/>
                <a:gd name="T47" fmla="*/ 577 h 2784"/>
                <a:gd name="T48" fmla="*/ 2268 w 2451"/>
                <a:gd name="T49" fmla="*/ 522 h 2784"/>
                <a:gd name="T50" fmla="*/ 2110 w 2451"/>
                <a:gd name="T51" fmla="*/ 546 h 2784"/>
                <a:gd name="T52" fmla="*/ 2062 w 2451"/>
                <a:gd name="T53" fmla="*/ 546 h 2784"/>
                <a:gd name="T54" fmla="*/ 2007 w 2451"/>
                <a:gd name="T55" fmla="*/ 475 h 2784"/>
                <a:gd name="T56" fmla="*/ 1865 w 2451"/>
                <a:gd name="T57" fmla="*/ 601 h 2784"/>
                <a:gd name="T58" fmla="*/ 1731 w 2451"/>
                <a:gd name="T59" fmla="*/ 538 h 2784"/>
                <a:gd name="T60" fmla="*/ 1620 w 2451"/>
                <a:gd name="T61" fmla="*/ 443 h 2784"/>
                <a:gd name="T62" fmla="*/ 1565 w 2451"/>
                <a:gd name="T63" fmla="*/ 506 h 2784"/>
                <a:gd name="T64" fmla="*/ 1501 w 2451"/>
                <a:gd name="T65" fmla="*/ 435 h 2784"/>
                <a:gd name="T66" fmla="*/ 1351 w 2451"/>
                <a:gd name="T67" fmla="*/ 332 h 2784"/>
                <a:gd name="T68" fmla="*/ 1154 w 2451"/>
                <a:gd name="T69" fmla="*/ 395 h 2784"/>
                <a:gd name="T70" fmla="*/ 1066 w 2451"/>
                <a:gd name="T71" fmla="*/ 388 h 2784"/>
                <a:gd name="T72" fmla="*/ 956 w 2451"/>
                <a:gd name="T73" fmla="*/ 356 h 2784"/>
                <a:gd name="T74" fmla="*/ 901 w 2451"/>
                <a:gd name="T75" fmla="*/ 332 h 2784"/>
                <a:gd name="T76" fmla="*/ 806 w 2451"/>
                <a:gd name="T77" fmla="*/ 301 h 2784"/>
                <a:gd name="T78" fmla="*/ 790 w 2451"/>
                <a:gd name="T79" fmla="*/ 166 h 2784"/>
                <a:gd name="T80" fmla="*/ 766 w 2451"/>
                <a:gd name="T81" fmla="*/ 48 h 2784"/>
                <a:gd name="T82" fmla="*/ 679 w 2451"/>
                <a:gd name="T83" fmla="*/ 0 h 2784"/>
                <a:gd name="T84" fmla="*/ 648 w 2451"/>
                <a:gd name="T85" fmla="*/ 119 h 2784"/>
                <a:gd name="T86" fmla="*/ 632 w 2451"/>
                <a:gd name="T87" fmla="*/ 151 h 2784"/>
                <a:gd name="T88" fmla="*/ 0 w 2451"/>
                <a:gd name="T89" fmla="*/ 182 h 2784"/>
                <a:gd name="T90" fmla="*/ 32 w 2451"/>
                <a:gd name="T91" fmla="*/ 293 h 2784"/>
                <a:gd name="T92" fmla="*/ 48 w 2451"/>
                <a:gd name="T93" fmla="*/ 372 h 2784"/>
                <a:gd name="T94" fmla="*/ 32 w 2451"/>
                <a:gd name="T95" fmla="*/ 585 h 2784"/>
                <a:gd name="T96" fmla="*/ 119 w 2451"/>
                <a:gd name="T97" fmla="*/ 830 h 2784"/>
                <a:gd name="T98" fmla="*/ 119 w 2451"/>
                <a:gd name="T99" fmla="*/ 1012 h 2784"/>
                <a:gd name="T100" fmla="*/ 127 w 2451"/>
                <a:gd name="T101" fmla="*/ 1162 h 2784"/>
                <a:gd name="T102" fmla="*/ 158 w 2451"/>
                <a:gd name="T103" fmla="*/ 1384 h 2784"/>
                <a:gd name="T104" fmla="*/ 205 w 2451"/>
                <a:gd name="T105" fmla="*/ 1439 h 2784"/>
                <a:gd name="T106" fmla="*/ 213 w 2451"/>
                <a:gd name="T107" fmla="*/ 1605 h 2784"/>
                <a:gd name="T108" fmla="*/ 158 w 2451"/>
                <a:gd name="T109" fmla="*/ 1739 h 2784"/>
                <a:gd name="T110" fmla="*/ 135 w 2451"/>
                <a:gd name="T111" fmla="*/ 1803 h 2784"/>
                <a:gd name="T112" fmla="*/ 158 w 2451"/>
                <a:gd name="T113" fmla="*/ 1858 h 2784"/>
                <a:gd name="T114" fmla="*/ 205 w 2451"/>
                <a:gd name="T115" fmla="*/ 1898 h 2784"/>
                <a:gd name="T116" fmla="*/ 260 w 2451"/>
                <a:gd name="T117" fmla="*/ 1913 h 2784"/>
                <a:gd name="T118" fmla="*/ 260 w 2451"/>
                <a:gd name="T119" fmla="*/ 2767 h 2784"/>
                <a:gd name="T120" fmla="*/ 2055 w 2451"/>
                <a:gd name="T121" fmla="*/ 2712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1" h="2784">
                  <a:moveTo>
                    <a:pt x="2055" y="2712"/>
                  </a:moveTo>
                  <a:lnTo>
                    <a:pt x="2055" y="2712"/>
                  </a:lnTo>
                  <a:cubicBezTo>
                    <a:pt x="2039" y="2680"/>
                    <a:pt x="2023" y="2641"/>
                    <a:pt x="2023" y="2601"/>
                  </a:cubicBezTo>
                  <a:cubicBezTo>
                    <a:pt x="2031" y="2538"/>
                    <a:pt x="1968" y="2475"/>
                    <a:pt x="1936" y="2475"/>
                  </a:cubicBezTo>
                  <a:cubicBezTo>
                    <a:pt x="1905" y="2467"/>
                    <a:pt x="1841" y="2380"/>
                    <a:pt x="1778" y="2316"/>
                  </a:cubicBezTo>
                  <a:cubicBezTo>
                    <a:pt x="1746" y="2285"/>
                    <a:pt x="1715" y="2293"/>
                    <a:pt x="1691" y="2293"/>
                  </a:cubicBezTo>
                  <a:cubicBezTo>
                    <a:pt x="1675" y="2293"/>
                    <a:pt x="1667" y="2293"/>
                    <a:pt x="1659" y="2277"/>
                  </a:cubicBezTo>
                  <a:cubicBezTo>
                    <a:pt x="1651" y="2238"/>
                    <a:pt x="1628" y="2253"/>
                    <a:pt x="1596" y="2229"/>
                  </a:cubicBezTo>
                  <a:cubicBezTo>
                    <a:pt x="1572" y="2214"/>
                    <a:pt x="1525" y="2214"/>
                    <a:pt x="1509" y="2174"/>
                  </a:cubicBezTo>
                  <a:cubicBezTo>
                    <a:pt x="1501" y="2143"/>
                    <a:pt x="1454" y="2143"/>
                    <a:pt x="1470" y="2071"/>
                  </a:cubicBezTo>
                  <a:cubicBezTo>
                    <a:pt x="1494" y="2008"/>
                    <a:pt x="1494" y="2016"/>
                    <a:pt x="1494" y="1969"/>
                  </a:cubicBezTo>
                  <a:cubicBezTo>
                    <a:pt x="1485" y="1929"/>
                    <a:pt x="1470" y="1921"/>
                    <a:pt x="1494" y="1889"/>
                  </a:cubicBezTo>
                  <a:cubicBezTo>
                    <a:pt x="1525" y="1866"/>
                    <a:pt x="1517" y="1811"/>
                    <a:pt x="1485" y="1787"/>
                  </a:cubicBezTo>
                  <a:cubicBezTo>
                    <a:pt x="1454" y="1771"/>
                    <a:pt x="1406" y="1771"/>
                    <a:pt x="1438" y="1724"/>
                  </a:cubicBezTo>
                  <a:cubicBezTo>
                    <a:pt x="1470" y="1668"/>
                    <a:pt x="1446" y="1652"/>
                    <a:pt x="1485" y="1613"/>
                  </a:cubicBezTo>
                  <a:cubicBezTo>
                    <a:pt x="1533" y="1581"/>
                    <a:pt x="1580" y="1597"/>
                    <a:pt x="1612" y="1542"/>
                  </a:cubicBezTo>
                  <a:cubicBezTo>
                    <a:pt x="1651" y="1487"/>
                    <a:pt x="1620" y="1399"/>
                    <a:pt x="1612" y="1360"/>
                  </a:cubicBezTo>
                  <a:cubicBezTo>
                    <a:pt x="1612" y="1321"/>
                    <a:pt x="1588" y="1257"/>
                    <a:pt x="1604" y="1249"/>
                  </a:cubicBezTo>
                  <a:cubicBezTo>
                    <a:pt x="1620" y="1249"/>
                    <a:pt x="1675" y="1186"/>
                    <a:pt x="1675" y="1186"/>
                  </a:cubicBezTo>
                  <a:cubicBezTo>
                    <a:pt x="1667" y="1178"/>
                    <a:pt x="1667" y="1178"/>
                    <a:pt x="1691" y="1154"/>
                  </a:cubicBezTo>
                  <a:cubicBezTo>
                    <a:pt x="1731" y="1131"/>
                    <a:pt x="2039" y="862"/>
                    <a:pt x="2071" y="791"/>
                  </a:cubicBezTo>
                  <a:cubicBezTo>
                    <a:pt x="2102" y="728"/>
                    <a:pt x="2205" y="696"/>
                    <a:pt x="2268" y="672"/>
                  </a:cubicBezTo>
                  <a:cubicBezTo>
                    <a:pt x="2300" y="664"/>
                    <a:pt x="2379" y="633"/>
                    <a:pt x="2450" y="570"/>
                  </a:cubicBezTo>
                  <a:cubicBezTo>
                    <a:pt x="2411" y="570"/>
                    <a:pt x="2363" y="577"/>
                    <a:pt x="2339" y="577"/>
                  </a:cubicBezTo>
                  <a:cubicBezTo>
                    <a:pt x="2316" y="577"/>
                    <a:pt x="2300" y="538"/>
                    <a:pt x="2268" y="522"/>
                  </a:cubicBezTo>
                  <a:cubicBezTo>
                    <a:pt x="2244" y="506"/>
                    <a:pt x="2142" y="538"/>
                    <a:pt x="2110" y="546"/>
                  </a:cubicBezTo>
                  <a:cubicBezTo>
                    <a:pt x="2078" y="554"/>
                    <a:pt x="2062" y="570"/>
                    <a:pt x="2062" y="546"/>
                  </a:cubicBezTo>
                  <a:cubicBezTo>
                    <a:pt x="2055" y="522"/>
                    <a:pt x="2039" y="490"/>
                    <a:pt x="2007" y="475"/>
                  </a:cubicBezTo>
                  <a:cubicBezTo>
                    <a:pt x="1976" y="451"/>
                    <a:pt x="1896" y="570"/>
                    <a:pt x="1865" y="601"/>
                  </a:cubicBezTo>
                  <a:cubicBezTo>
                    <a:pt x="1825" y="633"/>
                    <a:pt x="1754" y="577"/>
                    <a:pt x="1731" y="538"/>
                  </a:cubicBezTo>
                  <a:cubicBezTo>
                    <a:pt x="1707" y="498"/>
                    <a:pt x="1644" y="459"/>
                    <a:pt x="1620" y="443"/>
                  </a:cubicBezTo>
                  <a:cubicBezTo>
                    <a:pt x="1596" y="427"/>
                    <a:pt x="1596" y="498"/>
                    <a:pt x="1565" y="506"/>
                  </a:cubicBezTo>
                  <a:cubicBezTo>
                    <a:pt x="1533" y="514"/>
                    <a:pt x="1525" y="482"/>
                    <a:pt x="1501" y="435"/>
                  </a:cubicBezTo>
                  <a:cubicBezTo>
                    <a:pt x="1478" y="388"/>
                    <a:pt x="1422" y="364"/>
                    <a:pt x="1351" y="332"/>
                  </a:cubicBezTo>
                  <a:cubicBezTo>
                    <a:pt x="1280" y="301"/>
                    <a:pt x="1193" y="364"/>
                    <a:pt x="1154" y="395"/>
                  </a:cubicBezTo>
                  <a:cubicBezTo>
                    <a:pt x="1114" y="419"/>
                    <a:pt x="1090" y="427"/>
                    <a:pt x="1066" y="388"/>
                  </a:cubicBezTo>
                  <a:cubicBezTo>
                    <a:pt x="1043" y="356"/>
                    <a:pt x="972" y="364"/>
                    <a:pt x="956" y="356"/>
                  </a:cubicBezTo>
                  <a:cubicBezTo>
                    <a:pt x="932" y="348"/>
                    <a:pt x="956" y="309"/>
                    <a:pt x="901" y="332"/>
                  </a:cubicBezTo>
                  <a:cubicBezTo>
                    <a:pt x="845" y="356"/>
                    <a:pt x="837" y="324"/>
                    <a:pt x="806" y="301"/>
                  </a:cubicBezTo>
                  <a:cubicBezTo>
                    <a:pt x="766" y="285"/>
                    <a:pt x="806" y="182"/>
                    <a:pt x="790" y="166"/>
                  </a:cubicBezTo>
                  <a:cubicBezTo>
                    <a:pt x="782" y="151"/>
                    <a:pt x="766" y="87"/>
                    <a:pt x="766" y="48"/>
                  </a:cubicBezTo>
                  <a:cubicBezTo>
                    <a:pt x="758" y="16"/>
                    <a:pt x="719" y="0"/>
                    <a:pt x="679" y="0"/>
                  </a:cubicBezTo>
                  <a:cubicBezTo>
                    <a:pt x="640" y="0"/>
                    <a:pt x="648" y="79"/>
                    <a:pt x="648" y="119"/>
                  </a:cubicBezTo>
                  <a:cubicBezTo>
                    <a:pt x="655" y="151"/>
                    <a:pt x="632" y="151"/>
                    <a:pt x="632" y="151"/>
                  </a:cubicBezTo>
                  <a:cubicBezTo>
                    <a:pt x="426" y="166"/>
                    <a:pt x="213" y="174"/>
                    <a:pt x="0" y="182"/>
                  </a:cubicBezTo>
                  <a:cubicBezTo>
                    <a:pt x="0" y="222"/>
                    <a:pt x="16" y="277"/>
                    <a:pt x="32" y="293"/>
                  </a:cubicBezTo>
                  <a:cubicBezTo>
                    <a:pt x="56" y="324"/>
                    <a:pt x="56" y="348"/>
                    <a:pt x="48" y="372"/>
                  </a:cubicBezTo>
                  <a:cubicBezTo>
                    <a:pt x="40" y="388"/>
                    <a:pt x="0" y="490"/>
                    <a:pt x="32" y="585"/>
                  </a:cubicBezTo>
                  <a:cubicBezTo>
                    <a:pt x="63" y="680"/>
                    <a:pt x="103" y="799"/>
                    <a:pt x="119" y="830"/>
                  </a:cubicBezTo>
                  <a:cubicBezTo>
                    <a:pt x="143" y="862"/>
                    <a:pt x="127" y="941"/>
                    <a:pt x="119" y="1012"/>
                  </a:cubicBezTo>
                  <a:cubicBezTo>
                    <a:pt x="111" y="1083"/>
                    <a:pt x="127" y="1115"/>
                    <a:pt x="127" y="1162"/>
                  </a:cubicBezTo>
                  <a:cubicBezTo>
                    <a:pt x="127" y="1218"/>
                    <a:pt x="158" y="1344"/>
                    <a:pt x="158" y="1384"/>
                  </a:cubicBezTo>
                  <a:cubicBezTo>
                    <a:pt x="158" y="1415"/>
                    <a:pt x="190" y="1415"/>
                    <a:pt x="205" y="1439"/>
                  </a:cubicBezTo>
                  <a:cubicBezTo>
                    <a:pt x="221" y="1455"/>
                    <a:pt x="205" y="1558"/>
                    <a:pt x="213" y="1605"/>
                  </a:cubicBezTo>
                  <a:cubicBezTo>
                    <a:pt x="221" y="1645"/>
                    <a:pt x="182" y="1724"/>
                    <a:pt x="158" y="1739"/>
                  </a:cubicBezTo>
                  <a:cubicBezTo>
                    <a:pt x="127" y="1755"/>
                    <a:pt x="119" y="1787"/>
                    <a:pt x="135" y="1803"/>
                  </a:cubicBezTo>
                  <a:cubicBezTo>
                    <a:pt x="150" y="1818"/>
                    <a:pt x="158" y="1818"/>
                    <a:pt x="158" y="1858"/>
                  </a:cubicBezTo>
                  <a:cubicBezTo>
                    <a:pt x="158" y="1889"/>
                    <a:pt x="182" y="1898"/>
                    <a:pt x="205" y="1898"/>
                  </a:cubicBezTo>
                  <a:cubicBezTo>
                    <a:pt x="229" y="1898"/>
                    <a:pt x="260" y="1913"/>
                    <a:pt x="260" y="1913"/>
                  </a:cubicBezTo>
                  <a:cubicBezTo>
                    <a:pt x="260" y="2767"/>
                    <a:pt x="260" y="2767"/>
                    <a:pt x="260" y="2767"/>
                  </a:cubicBezTo>
                  <a:cubicBezTo>
                    <a:pt x="260" y="2767"/>
                    <a:pt x="1438" y="2783"/>
                    <a:pt x="2055" y="2712"/>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21" name="Freeform 509"/>
            <p:cNvSpPr>
              <a:spLocks noChangeArrowheads="1"/>
            </p:cNvSpPr>
            <p:nvPr/>
          </p:nvSpPr>
          <p:spPr bwMode="auto">
            <a:xfrm>
              <a:off x="12144127" y="3591604"/>
              <a:ext cx="1296493" cy="1461163"/>
            </a:xfrm>
            <a:custGeom>
              <a:avLst/>
              <a:gdLst>
                <a:gd name="T0" fmla="*/ 260 w 2467"/>
                <a:gd name="T1" fmla="*/ 2767 h 2776"/>
                <a:gd name="T2" fmla="*/ 151 w 2467"/>
                <a:gd name="T3" fmla="*/ 1818 h 2776"/>
                <a:gd name="T4" fmla="*/ 221 w 2467"/>
                <a:gd name="T5" fmla="*/ 1605 h 2776"/>
                <a:gd name="T6" fmla="*/ 166 w 2467"/>
                <a:gd name="T7" fmla="*/ 1384 h 2776"/>
                <a:gd name="T8" fmla="*/ 127 w 2467"/>
                <a:gd name="T9" fmla="*/ 1012 h 2776"/>
                <a:gd name="T10" fmla="*/ 40 w 2467"/>
                <a:gd name="T11" fmla="*/ 301 h 2776"/>
                <a:gd name="T12" fmla="*/ 640 w 2467"/>
                <a:gd name="T13" fmla="*/ 151 h 2776"/>
                <a:gd name="T14" fmla="*/ 687 w 2467"/>
                <a:gd name="T15" fmla="*/ 0 h 2776"/>
                <a:gd name="T16" fmla="*/ 814 w 2467"/>
                <a:gd name="T17" fmla="*/ 301 h 2776"/>
                <a:gd name="T18" fmla="*/ 932 w 2467"/>
                <a:gd name="T19" fmla="*/ 324 h 2776"/>
                <a:gd name="T20" fmla="*/ 1082 w 2467"/>
                <a:gd name="T21" fmla="*/ 388 h 2776"/>
                <a:gd name="T22" fmla="*/ 1320 w 2467"/>
                <a:gd name="T23" fmla="*/ 317 h 2776"/>
                <a:gd name="T24" fmla="*/ 1565 w 2467"/>
                <a:gd name="T25" fmla="*/ 506 h 2776"/>
                <a:gd name="T26" fmla="*/ 1628 w 2467"/>
                <a:gd name="T27" fmla="*/ 435 h 2776"/>
                <a:gd name="T28" fmla="*/ 1873 w 2467"/>
                <a:gd name="T29" fmla="*/ 601 h 2776"/>
                <a:gd name="T30" fmla="*/ 2070 w 2467"/>
                <a:gd name="T31" fmla="*/ 546 h 2776"/>
                <a:gd name="T32" fmla="*/ 2142 w 2467"/>
                <a:gd name="T33" fmla="*/ 538 h 2776"/>
                <a:gd name="T34" fmla="*/ 2347 w 2467"/>
                <a:gd name="T35" fmla="*/ 570 h 2776"/>
                <a:gd name="T36" fmla="*/ 2276 w 2467"/>
                <a:gd name="T37" fmla="*/ 680 h 2776"/>
                <a:gd name="T38" fmla="*/ 1707 w 2467"/>
                <a:gd name="T39" fmla="*/ 1162 h 2776"/>
                <a:gd name="T40" fmla="*/ 1683 w 2467"/>
                <a:gd name="T41" fmla="*/ 1186 h 2776"/>
                <a:gd name="T42" fmla="*/ 1628 w 2467"/>
                <a:gd name="T43" fmla="*/ 1392 h 2776"/>
                <a:gd name="T44" fmla="*/ 1470 w 2467"/>
                <a:gd name="T45" fmla="*/ 1668 h 2776"/>
                <a:gd name="T46" fmla="*/ 1493 w 2467"/>
                <a:gd name="T47" fmla="*/ 1787 h 2776"/>
                <a:gd name="T48" fmla="*/ 1502 w 2467"/>
                <a:gd name="T49" fmla="*/ 1969 h 2776"/>
                <a:gd name="T50" fmla="*/ 1525 w 2467"/>
                <a:gd name="T51" fmla="*/ 2174 h 2776"/>
                <a:gd name="T52" fmla="*/ 1675 w 2467"/>
                <a:gd name="T53" fmla="*/ 2277 h 2776"/>
                <a:gd name="T54" fmla="*/ 1786 w 2467"/>
                <a:gd name="T55" fmla="*/ 2316 h 2776"/>
                <a:gd name="T56" fmla="*/ 2063 w 2467"/>
                <a:gd name="T57" fmla="*/ 2712 h 2776"/>
                <a:gd name="T58" fmla="*/ 268 w 2467"/>
                <a:gd name="T59" fmla="*/ 2759 h 2776"/>
                <a:gd name="T60" fmla="*/ 2031 w 2467"/>
                <a:gd name="T61" fmla="*/ 2601 h 2776"/>
                <a:gd name="T62" fmla="*/ 1715 w 2467"/>
                <a:gd name="T63" fmla="*/ 2293 h 2776"/>
                <a:gd name="T64" fmla="*/ 1628 w 2467"/>
                <a:gd name="T65" fmla="*/ 2245 h 2776"/>
                <a:gd name="T66" fmla="*/ 1493 w 2467"/>
                <a:gd name="T67" fmla="*/ 2151 h 2776"/>
                <a:gd name="T68" fmla="*/ 1486 w 2467"/>
                <a:gd name="T69" fmla="*/ 1937 h 2776"/>
                <a:gd name="T70" fmla="*/ 1462 w 2467"/>
                <a:gd name="T71" fmla="*/ 1779 h 2776"/>
                <a:gd name="T72" fmla="*/ 1493 w 2467"/>
                <a:gd name="T73" fmla="*/ 1613 h 2776"/>
                <a:gd name="T74" fmla="*/ 1620 w 2467"/>
                <a:gd name="T75" fmla="*/ 1360 h 2776"/>
                <a:gd name="T76" fmla="*/ 1699 w 2467"/>
                <a:gd name="T77" fmla="*/ 1154 h 2776"/>
                <a:gd name="T78" fmla="*/ 2276 w 2467"/>
                <a:gd name="T79" fmla="*/ 672 h 2776"/>
                <a:gd name="T80" fmla="*/ 2276 w 2467"/>
                <a:gd name="T81" fmla="*/ 530 h 2776"/>
                <a:gd name="T82" fmla="*/ 2094 w 2467"/>
                <a:gd name="T83" fmla="*/ 554 h 2776"/>
                <a:gd name="T84" fmla="*/ 2007 w 2467"/>
                <a:gd name="T85" fmla="*/ 475 h 2776"/>
                <a:gd name="T86" fmla="*/ 1739 w 2467"/>
                <a:gd name="T87" fmla="*/ 538 h 2776"/>
                <a:gd name="T88" fmla="*/ 1604 w 2467"/>
                <a:gd name="T89" fmla="*/ 467 h 2776"/>
                <a:gd name="T90" fmla="*/ 1502 w 2467"/>
                <a:gd name="T91" fmla="*/ 435 h 2776"/>
                <a:gd name="T92" fmla="*/ 1162 w 2467"/>
                <a:gd name="T93" fmla="*/ 395 h 2776"/>
                <a:gd name="T94" fmla="*/ 964 w 2467"/>
                <a:gd name="T95" fmla="*/ 356 h 2776"/>
                <a:gd name="T96" fmla="*/ 877 w 2467"/>
                <a:gd name="T97" fmla="*/ 348 h 2776"/>
                <a:gd name="T98" fmla="*/ 798 w 2467"/>
                <a:gd name="T99" fmla="*/ 166 h 2776"/>
                <a:gd name="T100" fmla="*/ 663 w 2467"/>
                <a:gd name="T101" fmla="*/ 119 h 2776"/>
                <a:gd name="T102" fmla="*/ 40 w 2467"/>
                <a:gd name="T103" fmla="*/ 293 h 2776"/>
                <a:gd name="T104" fmla="*/ 135 w 2467"/>
                <a:gd name="T105" fmla="*/ 1012 h 2776"/>
                <a:gd name="T106" fmla="*/ 174 w 2467"/>
                <a:gd name="T107" fmla="*/ 1384 h 2776"/>
                <a:gd name="T108" fmla="*/ 229 w 2467"/>
                <a:gd name="T109" fmla="*/ 1597 h 2776"/>
                <a:gd name="T110" fmla="*/ 158 w 2467"/>
                <a:gd name="T111" fmla="*/ 1811 h 2776"/>
                <a:gd name="T112" fmla="*/ 268 w 2467"/>
                <a:gd name="T113" fmla="*/ 1913 h 2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7" h="2776">
                  <a:moveTo>
                    <a:pt x="553" y="2775"/>
                  </a:moveTo>
                  <a:lnTo>
                    <a:pt x="553" y="2775"/>
                  </a:lnTo>
                  <a:cubicBezTo>
                    <a:pt x="379" y="2775"/>
                    <a:pt x="268" y="2767"/>
                    <a:pt x="268" y="2767"/>
                  </a:cubicBezTo>
                  <a:cubicBezTo>
                    <a:pt x="260" y="2767"/>
                    <a:pt x="260" y="2767"/>
                    <a:pt x="260" y="2767"/>
                  </a:cubicBezTo>
                  <a:cubicBezTo>
                    <a:pt x="260" y="1913"/>
                    <a:pt x="260" y="1913"/>
                    <a:pt x="260" y="1913"/>
                  </a:cubicBezTo>
                  <a:cubicBezTo>
                    <a:pt x="252" y="1913"/>
                    <a:pt x="229" y="1898"/>
                    <a:pt x="213" y="1898"/>
                  </a:cubicBezTo>
                  <a:cubicBezTo>
                    <a:pt x="190" y="1898"/>
                    <a:pt x="166" y="1889"/>
                    <a:pt x="166" y="1858"/>
                  </a:cubicBezTo>
                  <a:cubicBezTo>
                    <a:pt x="166" y="1834"/>
                    <a:pt x="158" y="1826"/>
                    <a:pt x="151" y="1818"/>
                  </a:cubicBezTo>
                  <a:lnTo>
                    <a:pt x="143" y="1811"/>
                  </a:lnTo>
                  <a:cubicBezTo>
                    <a:pt x="135" y="1795"/>
                    <a:pt x="135" y="1787"/>
                    <a:pt x="135" y="1771"/>
                  </a:cubicBezTo>
                  <a:cubicBezTo>
                    <a:pt x="135" y="1763"/>
                    <a:pt x="151" y="1747"/>
                    <a:pt x="158" y="1739"/>
                  </a:cubicBezTo>
                  <a:cubicBezTo>
                    <a:pt x="190" y="1724"/>
                    <a:pt x="229" y="1645"/>
                    <a:pt x="221" y="1605"/>
                  </a:cubicBezTo>
                  <a:cubicBezTo>
                    <a:pt x="213" y="1581"/>
                    <a:pt x="213" y="1550"/>
                    <a:pt x="221" y="1526"/>
                  </a:cubicBezTo>
                  <a:cubicBezTo>
                    <a:pt x="221" y="1487"/>
                    <a:pt x="221" y="1447"/>
                    <a:pt x="213" y="1439"/>
                  </a:cubicBezTo>
                  <a:cubicBezTo>
                    <a:pt x="205" y="1431"/>
                    <a:pt x="198" y="1431"/>
                    <a:pt x="198" y="1423"/>
                  </a:cubicBezTo>
                  <a:cubicBezTo>
                    <a:pt x="182" y="1415"/>
                    <a:pt x="166" y="1407"/>
                    <a:pt x="166" y="1384"/>
                  </a:cubicBezTo>
                  <a:cubicBezTo>
                    <a:pt x="166" y="1360"/>
                    <a:pt x="158" y="1328"/>
                    <a:pt x="151" y="1289"/>
                  </a:cubicBezTo>
                  <a:cubicBezTo>
                    <a:pt x="143" y="1241"/>
                    <a:pt x="135" y="1194"/>
                    <a:pt x="135" y="1162"/>
                  </a:cubicBezTo>
                  <a:cubicBezTo>
                    <a:pt x="135" y="1147"/>
                    <a:pt x="135" y="1131"/>
                    <a:pt x="127" y="1115"/>
                  </a:cubicBezTo>
                  <a:cubicBezTo>
                    <a:pt x="127" y="1083"/>
                    <a:pt x="119" y="1060"/>
                    <a:pt x="127" y="1012"/>
                  </a:cubicBezTo>
                  <a:cubicBezTo>
                    <a:pt x="135" y="949"/>
                    <a:pt x="143" y="862"/>
                    <a:pt x="127" y="830"/>
                  </a:cubicBezTo>
                  <a:cubicBezTo>
                    <a:pt x="111" y="799"/>
                    <a:pt x="64" y="672"/>
                    <a:pt x="40" y="585"/>
                  </a:cubicBezTo>
                  <a:cubicBezTo>
                    <a:pt x="0" y="482"/>
                    <a:pt x="48" y="372"/>
                    <a:pt x="48" y="364"/>
                  </a:cubicBezTo>
                  <a:cubicBezTo>
                    <a:pt x="64" y="340"/>
                    <a:pt x="56" y="317"/>
                    <a:pt x="40" y="301"/>
                  </a:cubicBezTo>
                  <a:cubicBezTo>
                    <a:pt x="24" y="277"/>
                    <a:pt x="8" y="222"/>
                    <a:pt x="8" y="182"/>
                  </a:cubicBezTo>
                  <a:cubicBezTo>
                    <a:pt x="8" y="174"/>
                    <a:pt x="8" y="174"/>
                    <a:pt x="8" y="174"/>
                  </a:cubicBezTo>
                  <a:lnTo>
                    <a:pt x="8" y="174"/>
                  </a:lnTo>
                  <a:cubicBezTo>
                    <a:pt x="229" y="174"/>
                    <a:pt x="442" y="158"/>
                    <a:pt x="640" y="151"/>
                  </a:cubicBezTo>
                  <a:cubicBezTo>
                    <a:pt x="640" y="151"/>
                    <a:pt x="648" y="151"/>
                    <a:pt x="648" y="142"/>
                  </a:cubicBezTo>
                  <a:cubicBezTo>
                    <a:pt x="656" y="142"/>
                    <a:pt x="656" y="135"/>
                    <a:pt x="656" y="119"/>
                  </a:cubicBezTo>
                  <a:cubicBezTo>
                    <a:pt x="648" y="64"/>
                    <a:pt x="648" y="24"/>
                    <a:pt x="663" y="8"/>
                  </a:cubicBezTo>
                  <a:cubicBezTo>
                    <a:pt x="671" y="0"/>
                    <a:pt x="679" y="0"/>
                    <a:pt x="687" y="0"/>
                  </a:cubicBezTo>
                  <a:cubicBezTo>
                    <a:pt x="743" y="0"/>
                    <a:pt x="774" y="16"/>
                    <a:pt x="774" y="48"/>
                  </a:cubicBezTo>
                  <a:cubicBezTo>
                    <a:pt x="782" y="95"/>
                    <a:pt x="790" y="151"/>
                    <a:pt x="806" y="166"/>
                  </a:cubicBezTo>
                  <a:cubicBezTo>
                    <a:pt x="814" y="174"/>
                    <a:pt x="806" y="190"/>
                    <a:pt x="806" y="214"/>
                  </a:cubicBezTo>
                  <a:cubicBezTo>
                    <a:pt x="798" y="245"/>
                    <a:pt x="790" y="285"/>
                    <a:pt x="814" y="301"/>
                  </a:cubicBezTo>
                  <a:cubicBezTo>
                    <a:pt x="822" y="301"/>
                    <a:pt x="829" y="309"/>
                    <a:pt x="837" y="317"/>
                  </a:cubicBezTo>
                  <a:cubicBezTo>
                    <a:pt x="853" y="324"/>
                    <a:pt x="861" y="340"/>
                    <a:pt x="877" y="340"/>
                  </a:cubicBezTo>
                  <a:cubicBezTo>
                    <a:pt x="885" y="340"/>
                    <a:pt x="893" y="332"/>
                    <a:pt x="909" y="332"/>
                  </a:cubicBezTo>
                  <a:cubicBezTo>
                    <a:pt x="916" y="324"/>
                    <a:pt x="924" y="324"/>
                    <a:pt x="932" y="324"/>
                  </a:cubicBezTo>
                  <a:cubicBezTo>
                    <a:pt x="948" y="324"/>
                    <a:pt x="956" y="332"/>
                    <a:pt x="956" y="340"/>
                  </a:cubicBezTo>
                  <a:cubicBezTo>
                    <a:pt x="956" y="348"/>
                    <a:pt x="956" y="348"/>
                    <a:pt x="964" y="348"/>
                  </a:cubicBezTo>
                  <a:cubicBezTo>
                    <a:pt x="972" y="356"/>
                    <a:pt x="980" y="356"/>
                    <a:pt x="987" y="356"/>
                  </a:cubicBezTo>
                  <a:cubicBezTo>
                    <a:pt x="1019" y="356"/>
                    <a:pt x="1067" y="356"/>
                    <a:pt x="1082" y="388"/>
                  </a:cubicBezTo>
                  <a:cubicBezTo>
                    <a:pt x="1090" y="404"/>
                    <a:pt x="1098" y="411"/>
                    <a:pt x="1114" y="411"/>
                  </a:cubicBezTo>
                  <a:cubicBezTo>
                    <a:pt x="1122" y="411"/>
                    <a:pt x="1138" y="404"/>
                    <a:pt x="1162" y="388"/>
                  </a:cubicBezTo>
                  <a:cubicBezTo>
                    <a:pt x="1169" y="388"/>
                    <a:pt x="1177" y="380"/>
                    <a:pt x="1185" y="372"/>
                  </a:cubicBezTo>
                  <a:cubicBezTo>
                    <a:pt x="1217" y="348"/>
                    <a:pt x="1264" y="317"/>
                    <a:pt x="1320" y="317"/>
                  </a:cubicBezTo>
                  <a:cubicBezTo>
                    <a:pt x="1335" y="317"/>
                    <a:pt x="1351" y="317"/>
                    <a:pt x="1359" y="324"/>
                  </a:cubicBezTo>
                  <a:cubicBezTo>
                    <a:pt x="1430" y="356"/>
                    <a:pt x="1486" y="388"/>
                    <a:pt x="1509" y="435"/>
                  </a:cubicBezTo>
                  <a:cubicBezTo>
                    <a:pt x="1517" y="443"/>
                    <a:pt x="1517" y="443"/>
                    <a:pt x="1517" y="451"/>
                  </a:cubicBezTo>
                  <a:cubicBezTo>
                    <a:pt x="1533" y="482"/>
                    <a:pt x="1541" y="506"/>
                    <a:pt x="1565" y="506"/>
                  </a:cubicBezTo>
                  <a:cubicBezTo>
                    <a:pt x="1565" y="506"/>
                    <a:pt x="1573" y="506"/>
                    <a:pt x="1573" y="498"/>
                  </a:cubicBezTo>
                  <a:cubicBezTo>
                    <a:pt x="1588" y="498"/>
                    <a:pt x="1596" y="482"/>
                    <a:pt x="1604" y="459"/>
                  </a:cubicBezTo>
                  <a:cubicBezTo>
                    <a:pt x="1604" y="451"/>
                    <a:pt x="1612" y="435"/>
                    <a:pt x="1620" y="435"/>
                  </a:cubicBezTo>
                  <a:cubicBezTo>
                    <a:pt x="1628" y="435"/>
                    <a:pt x="1628" y="435"/>
                    <a:pt x="1628" y="435"/>
                  </a:cubicBezTo>
                  <a:cubicBezTo>
                    <a:pt x="1636" y="443"/>
                    <a:pt x="1636" y="443"/>
                    <a:pt x="1644" y="443"/>
                  </a:cubicBezTo>
                  <a:cubicBezTo>
                    <a:pt x="1667" y="467"/>
                    <a:pt x="1723" y="498"/>
                    <a:pt x="1746" y="538"/>
                  </a:cubicBezTo>
                  <a:cubicBezTo>
                    <a:pt x="1762" y="562"/>
                    <a:pt x="1810" y="609"/>
                    <a:pt x="1849" y="609"/>
                  </a:cubicBezTo>
                  <a:cubicBezTo>
                    <a:pt x="1857" y="609"/>
                    <a:pt x="1865" y="601"/>
                    <a:pt x="1873" y="601"/>
                  </a:cubicBezTo>
                  <a:cubicBezTo>
                    <a:pt x="1881" y="593"/>
                    <a:pt x="1897" y="570"/>
                    <a:pt x="1913" y="546"/>
                  </a:cubicBezTo>
                  <a:cubicBezTo>
                    <a:pt x="1952" y="506"/>
                    <a:pt x="1984" y="467"/>
                    <a:pt x="2007" y="467"/>
                  </a:cubicBezTo>
                  <a:cubicBezTo>
                    <a:pt x="2015" y="467"/>
                    <a:pt x="2015" y="467"/>
                    <a:pt x="2015" y="467"/>
                  </a:cubicBezTo>
                  <a:cubicBezTo>
                    <a:pt x="2055" y="490"/>
                    <a:pt x="2070" y="522"/>
                    <a:pt x="2070" y="546"/>
                  </a:cubicBezTo>
                  <a:cubicBezTo>
                    <a:pt x="2070" y="554"/>
                    <a:pt x="2079" y="554"/>
                    <a:pt x="2079" y="554"/>
                  </a:cubicBezTo>
                  <a:cubicBezTo>
                    <a:pt x="2079" y="554"/>
                    <a:pt x="2086" y="554"/>
                    <a:pt x="2094" y="546"/>
                  </a:cubicBezTo>
                  <a:cubicBezTo>
                    <a:pt x="2102" y="546"/>
                    <a:pt x="2110" y="546"/>
                    <a:pt x="2118" y="546"/>
                  </a:cubicBezTo>
                  <a:cubicBezTo>
                    <a:pt x="2118" y="538"/>
                    <a:pt x="2126" y="538"/>
                    <a:pt x="2142" y="538"/>
                  </a:cubicBezTo>
                  <a:cubicBezTo>
                    <a:pt x="2173" y="530"/>
                    <a:pt x="2221" y="514"/>
                    <a:pt x="2252" y="514"/>
                  </a:cubicBezTo>
                  <a:cubicBezTo>
                    <a:pt x="2260" y="514"/>
                    <a:pt x="2268" y="514"/>
                    <a:pt x="2276" y="522"/>
                  </a:cubicBezTo>
                  <a:cubicBezTo>
                    <a:pt x="2292" y="530"/>
                    <a:pt x="2300" y="538"/>
                    <a:pt x="2308" y="546"/>
                  </a:cubicBezTo>
                  <a:cubicBezTo>
                    <a:pt x="2324" y="562"/>
                    <a:pt x="2332" y="570"/>
                    <a:pt x="2347" y="570"/>
                  </a:cubicBezTo>
                  <a:cubicBezTo>
                    <a:pt x="2371" y="570"/>
                    <a:pt x="2419" y="570"/>
                    <a:pt x="2450" y="570"/>
                  </a:cubicBezTo>
                  <a:cubicBezTo>
                    <a:pt x="2466" y="570"/>
                    <a:pt x="2466" y="570"/>
                    <a:pt x="2466" y="570"/>
                  </a:cubicBezTo>
                  <a:cubicBezTo>
                    <a:pt x="2458" y="570"/>
                    <a:pt x="2458" y="570"/>
                    <a:pt x="2458" y="570"/>
                  </a:cubicBezTo>
                  <a:cubicBezTo>
                    <a:pt x="2387" y="641"/>
                    <a:pt x="2308" y="664"/>
                    <a:pt x="2276" y="680"/>
                  </a:cubicBezTo>
                  <a:cubicBezTo>
                    <a:pt x="2260" y="680"/>
                    <a:pt x="2260" y="680"/>
                    <a:pt x="2260" y="680"/>
                  </a:cubicBezTo>
                  <a:cubicBezTo>
                    <a:pt x="2205" y="704"/>
                    <a:pt x="2110" y="735"/>
                    <a:pt x="2079" y="799"/>
                  </a:cubicBezTo>
                  <a:cubicBezTo>
                    <a:pt x="2055" y="854"/>
                    <a:pt x="1841" y="1044"/>
                    <a:pt x="1707" y="1154"/>
                  </a:cubicBezTo>
                  <a:cubicBezTo>
                    <a:pt x="1707" y="1162"/>
                    <a:pt x="1707" y="1162"/>
                    <a:pt x="1707" y="1162"/>
                  </a:cubicBezTo>
                  <a:cubicBezTo>
                    <a:pt x="1699" y="1170"/>
                    <a:pt x="1683" y="1178"/>
                    <a:pt x="1683" y="1178"/>
                  </a:cubicBezTo>
                  <a:lnTo>
                    <a:pt x="1683" y="1178"/>
                  </a:lnTo>
                  <a:cubicBezTo>
                    <a:pt x="1683" y="1186"/>
                    <a:pt x="1683" y="1186"/>
                    <a:pt x="1683" y="1186"/>
                  </a:cubicBezTo>
                  <a:lnTo>
                    <a:pt x="1683" y="1186"/>
                  </a:lnTo>
                  <a:cubicBezTo>
                    <a:pt x="1675" y="1194"/>
                    <a:pt x="1628" y="1249"/>
                    <a:pt x="1612" y="1257"/>
                  </a:cubicBezTo>
                  <a:cubicBezTo>
                    <a:pt x="1604" y="1257"/>
                    <a:pt x="1612" y="1297"/>
                    <a:pt x="1620" y="1321"/>
                  </a:cubicBezTo>
                  <a:cubicBezTo>
                    <a:pt x="1620" y="1336"/>
                    <a:pt x="1620" y="1344"/>
                    <a:pt x="1628" y="1360"/>
                  </a:cubicBezTo>
                  <a:cubicBezTo>
                    <a:pt x="1628" y="1368"/>
                    <a:pt x="1628" y="1376"/>
                    <a:pt x="1628" y="1392"/>
                  </a:cubicBezTo>
                  <a:cubicBezTo>
                    <a:pt x="1636" y="1431"/>
                    <a:pt x="1652" y="1502"/>
                    <a:pt x="1620" y="1542"/>
                  </a:cubicBezTo>
                  <a:cubicBezTo>
                    <a:pt x="1604" y="1574"/>
                    <a:pt x="1580" y="1581"/>
                    <a:pt x="1557" y="1589"/>
                  </a:cubicBezTo>
                  <a:cubicBezTo>
                    <a:pt x="1533" y="1597"/>
                    <a:pt x="1517" y="1605"/>
                    <a:pt x="1502" y="1621"/>
                  </a:cubicBezTo>
                  <a:cubicBezTo>
                    <a:pt x="1478" y="1637"/>
                    <a:pt x="1470" y="1652"/>
                    <a:pt x="1470" y="1668"/>
                  </a:cubicBezTo>
                  <a:cubicBezTo>
                    <a:pt x="1470" y="1684"/>
                    <a:pt x="1462" y="1700"/>
                    <a:pt x="1446" y="1724"/>
                  </a:cubicBezTo>
                  <a:cubicBezTo>
                    <a:pt x="1438" y="1739"/>
                    <a:pt x="1438" y="1747"/>
                    <a:pt x="1438" y="1755"/>
                  </a:cubicBezTo>
                  <a:cubicBezTo>
                    <a:pt x="1446" y="1763"/>
                    <a:pt x="1454" y="1771"/>
                    <a:pt x="1470" y="1771"/>
                  </a:cubicBezTo>
                  <a:cubicBezTo>
                    <a:pt x="1478" y="1779"/>
                    <a:pt x="1486" y="1779"/>
                    <a:pt x="1493" y="1787"/>
                  </a:cubicBezTo>
                  <a:cubicBezTo>
                    <a:pt x="1517" y="1795"/>
                    <a:pt x="1525" y="1818"/>
                    <a:pt x="1525" y="1842"/>
                  </a:cubicBezTo>
                  <a:cubicBezTo>
                    <a:pt x="1525" y="1866"/>
                    <a:pt x="1517" y="1882"/>
                    <a:pt x="1509" y="1898"/>
                  </a:cubicBezTo>
                  <a:cubicBezTo>
                    <a:pt x="1486" y="1913"/>
                    <a:pt x="1493" y="1921"/>
                    <a:pt x="1493" y="1937"/>
                  </a:cubicBezTo>
                  <a:cubicBezTo>
                    <a:pt x="1502" y="1945"/>
                    <a:pt x="1502" y="1961"/>
                    <a:pt x="1502" y="1969"/>
                  </a:cubicBezTo>
                  <a:cubicBezTo>
                    <a:pt x="1509" y="2008"/>
                    <a:pt x="1509" y="2008"/>
                    <a:pt x="1493" y="2048"/>
                  </a:cubicBezTo>
                  <a:cubicBezTo>
                    <a:pt x="1493" y="2056"/>
                    <a:pt x="1486" y="2064"/>
                    <a:pt x="1486" y="2071"/>
                  </a:cubicBezTo>
                  <a:cubicBezTo>
                    <a:pt x="1470" y="2119"/>
                    <a:pt x="1486" y="2127"/>
                    <a:pt x="1502" y="2143"/>
                  </a:cubicBezTo>
                  <a:cubicBezTo>
                    <a:pt x="1509" y="2151"/>
                    <a:pt x="1517" y="2166"/>
                    <a:pt x="1525" y="2174"/>
                  </a:cubicBezTo>
                  <a:cubicBezTo>
                    <a:pt x="1533" y="2198"/>
                    <a:pt x="1557" y="2206"/>
                    <a:pt x="1580" y="2214"/>
                  </a:cubicBezTo>
                  <a:cubicBezTo>
                    <a:pt x="1588" y="2222"/>
                    <a:pt x="1596" y="2222"/>
                    <a:pt x="1604" y="2229"/>
                  </a:cubicBezTo>
                  <a:cubicBezTo>
                    <a:pt x="1620" y="2238"/>
                    <a:pt x="1628" y="2238"/>
                    <a:pt x="1636" y="2238"/>
                  </a:cubicBezTo>
                  <a:cubicBezTo>
                    <a:pt x="1652" y="2245"/>
                    <a:pt x="1667" y="2245"/>
                    <a:pt x="1675" y="2277"/>
                  </a:cubicBezTo>
                  <a:cubicBezTo>
                    <a:pt x="1675" y="2285"/>
                    <a:pt x="1683" y="2285"/>
                    <a:pt x="1691" y="2285"/>
                  </a:cubicBezTo>
                  <a:lnTo>
                    <a:pt x="1699" y="2285"/>
                  </a:lnTo>
                  <a:cubicBezTo>
                    <a:pt x="1707" y="2285"/>
                    <a:pt x="1715" y="2285"/>
                    <a:pt x="1715" y="2285"/>
                  </a:cubicBezTo>
                  <a:cubicBezTo>
                    <a:pt x="1731" y="2285"/>
                    <a:pt x="1762" y="2293"/>
                    <a:pt x="1786" y="2316"/>
                  </a:cubicBezTo>
                  <a:cubicBezTo>
                    <a:pt x="1810" y="2340"/>
                    <a:pt x="1833" y="2364"/>
                    <a:pt x="1857" y="2388"/>
                  </a:cubicBezTo>
                  <a:cubicBezTo>
                    <a:pt x="1897" y="2427"/>
                    <a:pt x="1928" y="2467"/>
                    <a:pt x="1944" y="2467"/>
                  </a:cubicBezTo>
                  <a:cubicBezTo>
                    <a:pt x="1984" y="2475"/>
                    <a:pt x="2039" y="2538"/>
                    <a:pt x="2039" y="2601"/>
                  </a:cubicBezTo>
                  <a:cubicBezTo>
                    <a:pt x="2031" y="2641"/>
                    <a:pt x="2047" y="2680"/>
                    <a:pt x="2063" y="2712"/>
                  </a:cubicBezTo>
                  <a:lnTo>
                    <a:pt x="2063" y="2712"/>
                  </a:lnTo>
                  <a:cubicBezTo>
                    <a:pt x="2063" y="2720"/>
                    <a:pt x="2063" y="2720"/>
                    <a:pt x="2063" y="2720"/>
                  </a:cubicBezTo>
                  <a:cubicBezTo>
                    <a:pt x="1636" y="2767"/>
                    <a:pt x="932" y="2775"/>
                    <a:pt x="553" y="2775"/>
                  </a:cubicBezTo>
                  <a:lnTo>
                    <a:pt x="268" y="2759"/>
                  </a:lnTo>
                  <a:lnTo>
                    <a:pt x="268" y="2759"/>
                  </a:lnTo>
                  <a:cubicBezTo>
                    <a:pt x="292" y="2767"/>
                    <a:pt x="394" y="2767"/>
                    <a:pt x="553" y="2767"/>
                  </a:cubicBezTo>
                  <a:cubicBezTo>
                    <a:pt x="932" y="2767"/>
                    <a:pt x="1628" y="2759"/>
                    <a:pt x="2055" y="2712"/>
                  </a:cubicBezTo>
                  <a:cubicBezTo>
                    <a:pt x="2039" y="2672"/>
                    <a:pt x="2023" y="2641"/>
                    <a:pt x="2031" y="2601"/>
                  </a:cubicBezTo>
                  <a:cubicBezTo>
                    <a:pt x="2031" y="2546"/>
                    <a:pt x="1976" y="2482"/>
                    <a:pt x="1944" y="2475"/>
                  </a:cubicBezTo>
                  <a:cubicBezTo>
                    <a:pt x="1928" y="2475"/>
                    <a:pt x="1889" y="2435"/>
                    <a:pt x="1849" y="2396"/>
                  </a:cubicBezTo>
                  <a:cubicBezTo>
                    <a:pt x="1826" y="2372"/>
                    <a:pt x="1802" y="2340"/>
                    <a:pt x="1786" y="2324"/>
                  </a:cubicBezTo>
                  <a:cubicBezTo>
                    <a:pt x="1754" y="2301"/>
                    <a:pt x="1731" y="2293"/>
                    <a:pt x="1715" y="2293"/>
                  </a:cubicBezTo>
                  <a:cubicBezTo>
                    <a:pt x="1715" y="2293"/>
                    <a:pt x="1707" y="2293"/>
                    <a:pt x="1699" y="2293"/>
                  </a:cubicBezTo>
                  <a:lnTo>
                    <a:pt x="1691" y="2293"/>
                  </a:lnTo>
                  <a:cubicBezTo>
                    <a:pt x="1683" y="2293"/>
                    <a:pt x="1667" y="2293"/>
                    <a:pt x="1667" y="2277"/>
                  </a:cubicBezTo>
                  <a:cubicBezTo>
                    <a:pt x="1659" y="2253"/>
                    <a:pt x="1652" y="2253"/>
                    <a:pt x="1628" y="2245"/>
                  </a:cubicBezTo>
                  <a:cubicBezTo>
                    <a:pt x="1620" y="2245"/>
                    <a:pt x="1612" y="2245"/>
                    <a:pt x="1604" y="2238"/>
                  </a:cubicBezTo>
                  <a:cubicBezTo>
                    <a:pt x="1596" y="2229"/>
                    <a:pt x="1588" y="2229"/>
                    <a:pt x="1573" y="2222"/>
                  </a:cubicBezTo>
                  <a:cubicBezTo>
                    <a:pt x="1549" y="2214"/>
                    <a:pt x="1525" y="2206"/>
                    <a:pt x="1517" y="2182"/>
                  </a:cubicBezTo>
                  <a:cubicBezTo>
                    <a:pt x="1509" y="2166"/>
                    <a:pt x="1502" y="2158"/>
                    <a:pt x="1493" y="2151"/>
                  </a:cubicBezTo>
                  <a:cubicBezTo>
                    <a:pt x="1478" y="2135"/>
                    <a:pt x="1462" y="2119"/>
                    <a:pt x="1478" y="2071"/>
                  </a:cubicBezTo>
                  <a:cubicBezTo>
                    <a:pt x="1478" y="2064"/>
                    <a:pt x="1486" y="2048"/>
                    <a:pt x="1486" y="2040"/>
                  </a:cubicBezTo>
                  <a:cubicBezTo>
                    <a:pt x="1502" y="2008"/>
                    <a:pt x="1502" y="2008"/>
                    <a:pt x="1493" y="1969"/>
                  </a:cubicBezTo>
                  <a:cubicBezTo>
                    <a:pt x="1493" y="1961"/>
                    <a:pt x="1493" y="1953"/>
                    <a:pt x="1486" y="1937"/>
                  </a:cubicBezTo>
                  <a:cubicBezTo>
                    <a:pt x="1486" y="1921"/>
                    <a:pt x="1478" y="1905"/>
                    <a:pt x="1502" y="1889"/>
                  </a:cubicBezTo>
                  <a:cubicBezTo>
                    <a:pt x="1517" y="1874"/>
                    <a:pt x="1517" y="1858"/>
                    <a:pt x="1517" y="1842"/>
                  </a:cubicBezTo>
                  <a:cubicBezTo>
                    <a:pt x="1517" y="1818"/>
                    <a:pt x="1509" y="1803"/>
                    <a:pt x="1493" y="1795"/>
                  </a:cubicBezTo>
                  <a:cubicBezTo>
                    <a:pt x="1486" y="1787"/>
                    <a:pt x="1478" y="1787"/>
                    <a:pt x="1462" y="1779"/>
                  </a:cubicBezTo>
                  <a:cubicBezTo>
                    <a:pt x="1454" y="1771"/>
                    <a:pt x="1438" y="1771"/>
                    <a:pt x="1430" y="1755"/>
                  </a:cubicBezTo>
                  <a:cubicBezTo>
                    <a:pt x="1430" y="1747"/>
                    <a:pt x="1430" y="1739"/>
                    <a:pt x="1446" y="1724"/>
                  </a:cubicBezTo>
                  <a:cubicBezTo>
                    <a:pt x="1454" y="1700"/>
                    <a:pt x="1462" y="1684"/>
                    <a:pt x="1462" y="1668"/>
                  </a:cubicBezTo>
                  <a:cubicBezTo>
                    <a:pt x="1462" y="1652"/>
                    <a:pt x="1470" y="1637"/>
                    <a:pt x="1493" y="1613"/>
                  </a:cubicBezTo>
                  <a:cubicBezTo>
                    <a:pt x="1517" y="1597"/>
                    <a:pt x="1533" y="1589"/>
                    <a:pt x="1549" y="1589"/>
                  </a:cubicBezTo>
                  <a:cubicBezTo>
                    <a:pt x="1573" y="1574"/>
                    <a:pt x="1596" y="1574"/>
                    <a:pt x="1620" y="1542"/>
                  </a:cubicBezTo>
                  <a:cubicBezTo>
                    <a:pt x="1644" y="1502"/>
                    <a:pt x="1628" y="1431"/>
                    <a:pt x="1620" y="1392"/>
                  </a:cubicBezTo>
                  <a:cubicBezTo>
                    <a:pt x="1620" y="1376"/>
                    <a:pt x="1620" y="1368"/>
                    <a:pt x="1620" y="1360"/>
                  </a:cubicBezTo>
                  <a:cubicBezTo>
                    <a:pt x="1612" y="1352"/>
                    <a:pt x="1612" y="1336"/>
                    <a:pt x="1612" y="1321"/>
                  </a:cubicBezTo>
                  <a:cubicBezTo>
                    <a:pt x="1604" y="1281"/>
                    <a:pt x="1596" y="1257"/>
                    <a:pt x="1612" y="1249"/>
                  </a:cubicBezTo>
                  <a:cubicBezTo>
                    <a:pt x="1620" y="1241"/>
                    <a:pt x="1659" y="1210"/>
                    <a:pt x="1675" y="1186"/>
                  </a:cubicBezTo>
                  <a:cubicBezTo>
                    <a:pt x="1675" y="1178"/>
                    <a:pt x="1683" y="1170"/>
                    <a:pt x="1699" y="1154"/>
                  </a:cubicBezTo>
                  <a:cubicBezTo>
                    <a:pt x="1707" y="1147"/>
                    <a:pt x="1707" y="1147"/>
                    <a:pt x="1707" y="1147"/>
                  </a:cubicBezTo>
                  <a:cubicBezTo>
                    <a:pt x="1920" y="957"/>
                    <a:pt x="2055" y="830"/>
                    <a:pt x="2070" y="791"/>
                  </a:cubicBezTo>
                  <a:cubicBezTo>
                    <a:pt x="2102" y="728"/>
                    <a:pt x="2197" y="696"/>
                    <a:pt x="2260" y="672"/>
                  </a:cubicBezTo>
                  <a:cubicBezTo>
                    <a:pt x="2276" y="672"/>
                    <a:pt x="2276" y="672"/>
                    <a:pt x="2276" y="672"/>
                  </a:cubicBezTo>
                  <a:cubicBezTo>
                    <a:pt x="2300" y="664"/>
                    <a:pt x="2379" y="633"/>
                    <a:pt x="2442" y="577"/>
                  </a:cubicBezTo>
                  <a:cubicBezTo>
                    <a:pt x="2410" y="577"/>
                    <a:pt x="2371" y="577"/>
                    <a:pt x="2347" y="577"/>
                  </a:cubicBezTo>
                  <a:cubicBezTo>
                    <a:pt x="2332" y="577"/>
                    <a:pt x="2316" y="562"/>
                    <a:pt x="2300" y="554"/>
                  </a:cubicBezTo>
                  <a:cubicBezTo>
                    <a:pt x="2292" y="546"/>
                    <a:pt x="2284" y="530"/>
                    <a:pt x="2276" y="530"/>
                  </a:cubicBezTo>
                  <a:cubicBezTo>
                    <a:pt x="2268" y="522"/>
                    <a:pt x="2260" y="522"/>
                    <a:pt x="2252" y="522"/>
                  </a:cubicBezTo>
                  <a:cubicBezTo>
                    <a:pt x="2221" y="522"/>
                    <a:pt x="2173" y="538"/>
                    <a:pt x="2142" y="546"/>
                  </a:cubicBezTo>
                  <a:cubicBezTo>
                    <a:pt x="2134" y="546"/>
                    <a:pt x="2126" y="546"/>
                    <a:pt x="2118" y="546"/>
                  </a:cubicBezTo>
                  <a:cubicBezTo>
                    <a:pt x="2110" y="554"/>
                    <a:pt x="2102" y="554"/>
                    <a:pt x="2094" y="554"/>
                  </a:cubicBezTo>
                  <a:cubicBezTo>
                    <a:pt x="2086" y="554"/>
                    <a:pt x="2086" y="562"/>
                    <a:pt x="2079" y="562"/>
                  </a:cubicBezTo>
                  <a:cubicBezTo>
                    <a:pt x="2070" y="562"/>
                    <a:pt x="2063" y="554"/>
                    <a:pt x="2063" y="546"/>
                  </a:cubicBezTo>
                  <a:cubicBezTo>
                    <a:pt x="2063" y="530"/>
                    <a:pt x="2055" y="498"/>
                    <a:pt x="2015" y="475"/>
                  </a:cubicBezTo>
                  <a:lnTo>
                    <a:pt x="2007" y="475"/>
                  </a:lnTo>
                  <a:cubicBezTo>
                    <a:pt x="1984" y="475"/>
                    <a:pt x="1952" y="514"/>
                    <a:pt x="1920" y="554"/>
                  </a:cubicBezTo>
                  <a:cubicBezTo>
                    <a:pt x="1904" y="577"/>
                    <a:pt x="1889" y="593"/>
                    <a:pt x="1873" y="609"/>
                  </a:cubicBezTo>
                  <a:cubicBezTo>
                    <a:pt x="1865" y="609"/>
                    <a:pt x="1857" y="617"/>
                    <a:pt x="1849" y="617"/>
                  </a:cubicBezTo>
                  <a:cubicBezTo>
                    <a:pt x="1810" y="617"/>
                    <a:pt x="1754" y="570"/>
                    <a:pt x="1739" y="538"/>
                  </a:cubicBezTo>
                  <a:cubicBezTo>
                    <a:pt x="1715" y="506"/>
                    <a:pt x="1667" y="475"/>
                    <a:pt x="1636" y="451"/>
                  </a:cubicBezTo>
                  <a:lnTo>
                    <a:pt x="1628" y="443"/>
                  </a:lnTo>
                  <a:cubicBezTo>
                    <a:pt x="1620" y="443"/>
                    <a:pt x="1620" y="443"/>
                    <a:pt x="1620" y="443"/>
                  </a:cubicBezTo>
                  <a:cubicBezTo>
                    <a:pt x="1620" y="443"/>
                    <a:pt x="1612" y="459"/>
                    <a:pt x="1604" y="467"/>
                  </a:cubicBezTo>
                  <a:cubicBezTo>
                    <a:pt x="1604" y="482"/>
                    <a:pt x="1596" y="506"/>
                    <a:pt x="1573" y="506"/>
                  </a:cubicBezTo>
                  <a:lnTo>
                    <a:pt x="1565" y="514"/>
                  </a:lnTo>
                  <a:cubicBezTo>
                    <a:pt x="1541" y="514"/>
                    <a:pt x="1525" y="490"/>
                    <a:pt x="1509" y="451"/>
                  </a:cubicBezTo>
                  <a:cubicBezTo>
                    <a:pt x="1509" y="451"/>
                    <a:pt x="1509" y="443"/>
                    <a:pt x="1502" y="435"/>
                  </a:cubicBezTo>
                  <a:cubicBezTo>
                    <a:pt x="1478" y="395"/>
                    <a:pt x="1430" y="364"/>
                    <a:pt x="1359" y="332"/>
                  </a:cubicBezTo>
                  <a:cubicBezTo>
                    <a:pt x="1343" y="324"/>
                    <a:pt x="1335" y="324"/>
                    <a:pt x="1320" y="324"/>
                  </a:cubicBezTo>
                  <a:cubicBezTo>
                    <a:pt x="1272" y="324"/>
                    <a:pt x="1225" y="356"/>
                    <a:pt x="1185" y="380"/>
                  </a:cubicBezTo>
                  <a:cubicBezTo>
                    <a:pt x="1177" y="388"/>
                    <a:pt x="1169" y="395"/>
                    <a:pt x="1162" y="395"/>
                  </a:cubicBezTo>
                  <a:cubicBezTo>
                    <a:pt x="1146" y="411"/>
                    <a:pt x="1130" y="419"/>
                    <a:pt x="1114" y="419"/>
                  </a:cubicBezTo>
                  <a:cubicBezTo>
                    <a:pt x="1098" y="419"/>
                    <a:pt x="1090" y="411"/>
                    <a:pt x="1074" y="388"/>
                  </a:cubicBezTo>
                  <a:cubicBezTo>
                    <a:pt x="1059" y="364"/>
                    <a:pt x="1019" y="364"/>
                    <a:pt x="987" y="364"/>
                  </a:cubicBezTo>
                  <a:cubicBezTo>
                    <a:pt x="980" y="364"/>
                    <a:pt x="964" y="364"/>
                    <a:pt x="964" y="356"/>
                  </a:cubicBezTo>
                  <a:cubicBezTo>
                    <a:pt x="956" y="356"/>
                    <a:pt x="948" y="348"/>
                    <a:pt x="948" y="340"/>
                  </a:cubicBezTo>
                  <a:cubicBezTo>
                    <a:pt x="948" y="332"/>
                    <a:pt x="940" y="332"/>
                    <a:pt x="932" y="332"/>
                  </a:cubicBezTo>
                  <a:cubicBezTo>
                    <a:pt x="932" y="332"/>
                    <a:pt x="916" y="332"/>
                    <a:pt x="909" y="340"/>
                  </a:cubicBezTo>
                  <a:cubicBezTo>
                    <a:pt x="901" y="340"/>
                    <a:pt x="885" y="348"/>
                    <a:pt x="877" y="348"/>
                  </a:cubicBezTo>
                  <a:cubicBezTo>
                    <a:pt x="861" y="348"/>
                    <a:pt x="845" y="332"/>
                    <a:pt x="829" y="324"/>
                  </a:cubicBezTo>
                  <a:cubicBezTo>
                    <a:pt x="822" y="317"/>
                    <a:pt x="814" y="309"/>
                    <a:pt x="806" y="309"/>
                  </a:cubicBezTo>
                  <a:cubicBezTo>
                    <a:pt x="782" y="293"/>
                    <a:pt x="790" y="253"/>
                    <a:pt x="798" y="214"/>
                  </a:cubicBezTo>
                  <a:cubicBezTo>
                    <a:pt x="798" y="198"/>
                    <a:pt x="806" y="174"/>
                    <a:pt x="798" y="166"/>
                  </a:cubicBezTo>
                  <a:cubicBezTo>
                    <a:pt x="782" y="151"/>
                    <a:pt x="774" y="87"/>
                    <a:pt x="774" y="48"/>
                  </a:cubicBezTo>
                  <a:cubicBezTo>
                    <a:pt x="766" y="8"/>
                    <a:pt x="703" y="8"/>
                    <a:pt x="687" y="8"/>
                  </a:cubicBezTo>
                  <a:cubicBezTo>
                    <a:pt x="679" y="8"/>
                    <a:pt x="671" y="8"/>
                    <a:pt x="671" y="8"/>
                  </a:cubicBezTo>
                  <a:cubicBezTo>
                    <a:pt x="663" y="24"/>
                    <a:pt x="656" y="48"/>
                    <a:pt x="663" y="119"/>
                  </a:cubicBezTo>
                  <a:cubicBezTo>
                    <a:pt x="663" y="135"/>
                    <a:pt x="663" y="142"/>
                    <a:pt x="656" y="151"/>
                  </a:cubicBezTo>
                  <a:cubicBezTo>
                    <a:pt x="648" y="158"/>
                    <a:pt x="640" y="158"/>
                    <a:pt x="640" y="158"/>
                  </a:cubicBezTo>
                  <a:cubicBezTo>
                    <a:pt x="442" y="166"/>
                    <a:pt x="229" y="174"/>
                    <a:pt x="16" y="182"/>
                  </a:cubicBezTo>
                  <a:cubicBezTo>
                    <a:pt x="16" y="222"/>
                    <a:pt x="24" y="277"/>
                    <a:pt x="40" y="293"/>
                  </a:cubicBezTo>
                  <a:cubicBezTo>
                    <a:pt x="71" y="324"/>
                    <a:pt x="64" y="348"/>
                    <a:pt x="56" y="372"/>
                  </a:cubicBezTo>
                  <a:cubicBezTo>
                    <a:pt x="56" y="372"/>
                    <a:pt x="8" y="482"/>
                    <a:pt x="48" y="585"/>
                  </a:cubicBezTo>
                  <a:cubicBezTo>
                    <a:pt x="71" y="672"/>
                    <a:pt x="119" y="791"/>
                    <a:pt x="135" y="830"/>
                  </a:cubicBezTo>
                  <a:cubicBezTo>
                    <a:pt x="151" y="862"/>
                    <a:pt x="143" y="941"/>
                    <a:pt x="135" y="1012"/>
                  </a:cubicBezTo>
                  <a:cubicBezTo>
                    <a:pt x="127" y="1060"/>
                    <a:pt x="135" y="1083"/>
                    <a:pt x="135" y="1107"/>
                  </a:cubicBezTo>
                  <a:cubicBezTo>
                    <a:pt x="143" y="1131"/>
                    <a:pt x="143" y="1147"/>
                    <a:pt x="143" y="1162"/>
                  </a:cubicBezTo>
                  <a:cubicBezTo>
                    <a:pt x="143" y="1194"/>
                    <a:pt x="151" y="1241"/>
                    <a:pt x="158" y="1289"/>
                  </a:cubicBezTo>
                  <a:cubicBezTo>
                    <a:pt x="166" y="1328"/>
                    <a:pt x="174" y="1360"/>
                    <a:pt x="174" y="1384"/>
                  </a:cubicBezTo>
                  <a:cubicBezTo>
                    <a:pt x="174" y="1407"/>
                    <a:pt x="182" y="1415"/>
                    <a:pt x="198" y="1423"/>
                  </a:cubicBezTo>
                  <a:cubicBezTo>
                    <a:pt x="206" y="1423"/>
                    <a:pt x="213" y="1431"/>
                    <a:pt x="213" y="1431"/>
                  </a:cubicBezTo>
                  <a:cubicBezTo>
                    <a:pt x="229" y="1447"/>
                    <a:pt x="229" y="1478"/>
                    <a:pt x="229" y="1526"/>
                  </a:cubicBezTo>
                  <a:cubicBezTo>
                    <a:pt x="221" y="1550"/>
                    <a:pt x="221" y="1581"/>
                    <a:pt x="229" y="1597"/>
                  </a:cubicBezTo>
                  <a:cubicBezTo>
                    <a:pt x="237" y="1645"/>
                    <a:pt x="198" y="1724"/>
                    <a:pt x="166" y="1747"/>
                  </a:cubicBezTo>
                  <a:cubicBezTo>
                    <a:pt x="151" y="1755"/>
                    <a:pt x="143" y="1763"/>
                    <a:pt x="143" y="1779"/>
                  </a:cubicBezTo>
                  <a:cubicBezTo>
                    <a:pt x="135" y="1787"/>
                    <a:pt x="143" y="1795"/>
                    <a:pt x="143" y="1803"/>
                  </a:cubicBezTo>
                  <a:cubicBezTo>
                    <a:pt x="151" y="1811"/>
                    <a:pt x="151" y="1811"/>
                    <a:pt x="158" y="1811"/>
                  </a:cubicBezTo>
                  <a:cubicBezTo>
                    <a:pt x="166" y="1818"/>
                    <a:pt x="174" y="1826"/>
                    <a:pt x="174" y="1858"/>
                  </a:cubicBezTo>
                  <a:cubicBezTo>
                    <a:pt x="174" y="1889"/>
                    <a:pt x="190" y="1889"/>
                    <a:pt x="213" y="1889"/>
                  </a:cubicBezTo>
                  <a:cubicBezTo>
                    <a:pt x="237" y="1889"/>
                    <a:pt x="268" y="1913"/>
                    <a:pt x="268" y="1913"/>
                  </a:cubicBezTo>
                  <a:lnTo>
                    <a:pt x="268" y="1913"/>
                  </a:lnTo>
                  <a:cubicBezTo>
                    <a:pt x="268" y="2759"/>
                    <a:pt x="268" y="2759"/>
                    <a:pt x="268" y="2759"/>
                  </a:cubicBezTo>
                  <a:lnTo>
                    <a:pt x="553" y="2775"/>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22" name="Freeform 510"/>
            <p:cNvSpPr>
              <a:spLocks noChangeArrowheads="1"/>
            </p:cNvSpPr>
            <p:nvPr/>
          </p:nvSpPr>
          <p:spPr bwMode="auto">
            <a:xfrm>
              <a:off x="12239219" y="5017977"/>
              <a:ext cx="1215316" cy="786245"/>
            </a:xfrm>
            <a:custGeom>
              <a:avLst/>
              <a:gdLst>
                <a:gd name="T0" fmla="*/ 1794 w 2309"/>
                <a:gd name="T1" fmla="*/ 1391 h 1495"/>
                <a:gd name="T2" fmla="*/ 1794 w 2309"/>
                <a:gd name="T3" fmla="*/ 1391 h 1495"/>
                <a:gd name="T4" fmla="*/ 1888 w 2309"/>
                <a:gd name="T5" fmla="*/ 1494 h 1495"/>
                <a:gd name="T6" fmla="*/ 1888 w 2309"/>
                <a:gd name="T7" fmla="*/ 1486 h 1495"/>
                <a:gd name="T8" fmla="*/ 1904 w 2309"/>
                <a:gd name="T9" fmla="*/ 1423 h 1495"/>
                <a:gd name="T10" fmla="*/ 1897 w 2309"/>
                <a:gd name="T11" fmla="*/ 1391 h 1495"/>
                <a:gd name="T12" fmla="*/ 1999 w 2309"/>
                <a:gd name="T13" fmla="*/ 1312 h 1495"/>
                <a:gd name="T14" fmla="*/ 2007 w 2309"/>
                <a:gd name="T15" fmla="*/ 1249 h 1495"/>
                <a:gd name="T16" fmla="*/ 2047 w 2309"/>
                <a:gd name="T17" fmla="*/ 1138 h 1495"/>
                <a:gd name="T18" fmla="*/ 1999 w 2309"/>
                <a:gd name="T19" fmla="*/ 1083 h 1495"/>
                <a:gd name="T20" fmla="*/ 1999 w 2309"/>
                <a:gd name="T21" fmla="*/ 988 h 1495"/>
                <a:gd name="T22" fmla="*/ 2055 w 2309"/>
                <a:gd name="T23" fmla="*/ 988 h 1495"/>
                <a:gd name="T24" fmla="*/ 2110 w 2309"/>
                <a:gd name="T25" fmla="*/ 980 h 1495"/>
                <a:gd name="T26" fmla="*/ 2181 w 2309"/>
                <a:gd name="T27" fmla="*/ 933 h 1495"/>
                <a:gd name="T28" fmla="*/ 2244 w 2309"/>
                <a:gd name="T29" fmla="*/ 869 h 1495"/>
                <a:gd name="T30" fmla="*/ 2292 w 2309"/>
                <a:gd name="T31" fmla="*/ 782 h 1495"/>
                <a:gd name="T32" fmla="*/ 2284 w 2309"/>
                <a:gd name="T33" fmla="*/ 648 h 1495"/>
                <a:gd name="T34" fmla="*/ 2213 w 2309"/>
                <a:gd name="T35" fmla="*/ 585 h 1495"/>
                <a:gd name="T36" fmla="*/ 2118 w 2309"/>
                <a:gd name="T37" fmla="*/ 482 h 1495"/>
                <a:gd name="T38" fmla="*/ 1991 w 2309"/>
                <a:gd name="T39" fmla="*/ 387 h 1495"/>
                <a:gd name="T40" fmla="*/ 1952 w 2309"/>
                <a:gd name="T41" fmla="*/ 308 h 1495"/>
                <a:gd name="T42" fmla="*/ 1912 w 2309"/>
                <a:gd name="T43" fmla="*/ 245 h 1495"/>
                <a:gd name="T44" fmla="*/ 1936 w 2309"/>
                <a:gd name="T45" fmla="*/ 126 h 1495"/>
                <a:gd name="T46" fmla="*/ 1897 w 2309"/>
                <a:gd name="T47" fmla="*/ 55 h 1495"/>
                <a:gd name="T48" fmla="*/ 1881 w 2309"/>
                <a:gd name="T49" fmla="*/ 0 h 1495"/>
                <a:gd name="T50" fmla="*/ 86 w 2309"/>
                <a:gd name="T51" fmla="*/ 55 h 1495"/>
                <a:gd name="T52" fmla="*/ 47 w 2309"/>
                <a:gd name="T53" fmla="*/ 71 h 1495"/>
                <a:gd name="T54" fmla="*/ 47 w 2309"/>
                <a:gd name="T55" fmla="*/ 150 h 1495"/>
                <a:gd name="T56" fmla="*/ 62 w 2309"/>
                <a:gd name="T57" fmla="*/ 197 h 1495"/>
                <a:gd name="T58" fmla="*/ 94 w 2309"/>
                <a:gd name="T59" fmla="*/ 245 h 1495"/>
                <a:gd name="T60" fmla="*/ 78 w 2309"/>
                <a:gd name="T61" fmla="*/ 316 h 1495"/>
                <a:gd name="T62" fmla="*/ 24 w 2309"/>
                <a:gd name="T63" fmla="*/ 395 h 1495"/>
                <a:gd name="T64" fmla="*/ 78 w 2309"/>
                <a:gd name="T65" fmla="*/ 482 h 1495"/>
                <a:gd name="T66" fmla="*/ 118 w 2309"/>
                <a:gd name="T67" fmla="*/ 585 h 1495"/>
                <a:gd name="T68" fmla="*/ 134 w 2309"/>
                <a:gd name="T69" fmla="*/ 664 h 1495"/>
                <a:gd name="T70" fmla="*/ 165 w 2309"/>
                <a:gd name="T71" fmla="*/ 735 h 1495"/>
                <a:gd name="T72" fmla="*/ 205 w 2309"/>
                <a:gd name="T73" fmla="*/ 822 h 1495"/>
                <a:gd name="T74" fmla="*/ 221 w 2309"/>
                <a:gd name="T75" fmla="*/ 972 h 1495"/>
                <a:gd name="T76" fmla="*/ 236 w 2309"/>
                <a:gd name="T77" fmla="*/ 988 h 1495"/>
                <a:gd name="T78" fmla="*/ 268 w 2309"/>
                <a:gd name="T79" fmla="*/ 1012 h 1495"/>
                <a:gd name="T80" fmla="*/ 268 w 2309"/>
                <a:gd name="T81" fmla="*/ 1051 h 1495"/>
                <a:gd name="T82" fmla="*/ 292 w 2309"/>
                <a:gd name="T83" fmla="*/ 1083 h 1495"/>
                <a:gd name="T84" fmla="*/ 300 w 2309"/>
                <a:gd name="T85" fmla="*/ 1130 h 1495"/>
                <a:gd name="T86" fmla="*/ 300 w 2309"/>
                <a:gd name="T87" fmla="*/ 1193 h 1495"/>
                <a:gd name="T88" fmla="*/ 315 w 2309"/>
                <a:gd name="T89" fmla="*/ 1249 h 1495"/>
                <a:gd name="T90" fmla="*/ 300 w 2309"/>
                <a:gd name="T91" fmla="*/ 1391 h 1495"/>
                <a:gd name="T92" fmla="*/ 331 w 2309"/>
                <a:gd name="T93" fmla="*/ 1399 h 1495"/>
                <a:gd name="T94" fmla="*/ 347 w 2309"/>
                <a:gd name="T95" fmla="*/ 1439 h 1495"/>
                <a:gd name="T96" fmla="*/ 1762 w 2309"/>
                <a:gd name="T97" fmla="*/ 1375 h 1495"/>
                <a:gd name="T98" fmla="*/ 1794 w 2309"/>
                <a:gd name="T99" fmla="*/ 1391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9" h="1495">
                  <a:moveTo>
                    <a:pt x="1794" y="1391"/>
                  </a:moveTo>
                  <a:lnTo>
                    <a:pt x="1794" y="1391"/>
                  </a:lnTo>
                  <a:cubicBezTo>
                    <a:pt x="1802" y="1407"/>
                    <a:pt x="1857" y="1454"/>
                    <a:pt x="1888" y="1494"/>
                  </a:cubicBezTo>
                  <a:cubicBezTo>
                    <a:pt x="1888" y="1486"/>
                    <a:pt x="1888" y="1486"/>
                    <a:pt x="1888" y="1486"/>
                  </a:cubicBezTo>
                  <a:cubicBezTo>
                    <a:pt x="1912" y="1462"/>
                    <a:pt x="1912" y="1446"/>
                    <a:pt x="1904" y="1423"/>
                  </a:cubicBezTo>
                  <a:cubicBezTo>
                    <a:pt x="1897" y="1407"/>
                    <a:pt x="1865" y="1399"/>
                    <a:pt x="1897" y="1391"/>
                  </a:cubicBezTo>
                  <a:cubicBezTo>
                    <a:pt x="1920" y="1375"/>
                    <a:pt x="1999" y="1351"/>
                    <a:pt x="1999" y="1312"/>
                  </a:cubicBezTo>
                  <a:cubicBezTo>
                    <a:pt x="1999" y="1265"/>
                    <a:pt x="1991" y="1257"/>
                    <a:pt x="2007" y="1249"/>
                  </a:cubicBezTo>
                  <a:cubicBezTo>
                    <a:pt x="2031" y="1233"/>
                    <a:pt x="2055" y="1170"/>
                    <a:pt x="2047" y="1138"/>
                  </a:cubicBezTo>
                  <a:cubicBezTo>
                    <a:pt x="2039" y="1114"/>
                    <a:pt x="1999" y="1114"/>
                    <a:pt x="1999" y="1083"/>
                  </a:cubicBezTo>
                  <a:cubicBezTo>
                    <a:pt x="1999" y="1051"/>
                    <a:pt x="1960" y="996"/>
                    <a:pt x="1999" y="988"/>
                  </a:cubicBezTo>
                  <a:cubicBezTo>
                    <a:pt x="2015" y="988"/>
                    <a:pt x="2039" y="988"/>
                    <a:pt x="2055" y="988"/>
                  </a:cubicBezTo>
                  <a:cubicBezTo>
                    <a:pt x="2078" y="988"/>
                    <a:pt x="2102" y="988"/>
                    <a:pt x="2110" y="980"/>
                  </a:cubicBezTo>
                  <a:cubicBezTo>
                    <a:pt x="2134" y="956"/>
                    <a:pt x="2150" y="956"/>
                    <a:pt x="2181" y="933"/>
                  </a:cubicBezTo>
                  <a:cubicBezTo>
                    <a:pt x="2213" y="917"/>
                    <a:pt x="2244" y="925"/>
                    <a:pt x="2244" y="869"/>
                  </a:cubicBezTo>
                  <a:cubicBezTo>
                    <a:pt x="2244" y="814"/>
                    <a:pt x="2276" y="814"/>
                    <a:pt x="2292" y="782"/>
                  </a:cubicBezTo>
                  <a:cubicBezTo>
                    <a:pt x="2308" y="743"/>
                    <a:pt x="2308" y="664"/>
                    <a:pt x="2284" y="648"/>
                  </a:cubicBezTo>
                  <a:cubicBezTo>
                    <a:pt x="2268" y="632"/>
                    <a:pt x="2213" y="624"/>
                    <a:pt x="2213" y="585"/>
                  </a:cubicBezTo>
                  <a:cubicBezTo>
                    <a:pt x="2205" y="553"/>
                    <a:pt x="2126" y="498"/>
                    <a:pt x="2118" y="482"/>
                  </a:cubicBezTo>
                  <a:cubicBezTo>
                    <a:pt x="2110" y="458"/>
                    <a:pt x="2102" y="387"/>
                    <a:pt x="1991" y="387"/>
                  </a:cubicBezTo>
                  <a:cubicBezTo>
                    <a:pt x="1873" y="379"/>
                    <a:pt x="1960" y="348"/>
                    <a:pt x="1952" y="308"/>
                  </a:cubicBezTo>
                  <a:cubicBezTo>
                    <a:pt x="1944" y="276"/>
                    <a:pt x="1904" y="316"/>
                    <a:pt x="1912" y="245"/>
                  </a:cubicBezTo>
                  <a:cubicBezTo>
                    <a:pt x="1920" y="174"/>
                    <a:pt x="1912" y="182"/>
                    <a:pt x="1936" y="126"/>
                  </a:cubicBezTo>
                  <a:cubicBezTo>
                    <a:pt x="1952" y="71"/>
                    <a:pt x="1904" y="87"/>
                    <a:pt x="1897" y="55"/>
                  </a:cubicBezTo>
                  <a:cubicBezTo>
                    <a:pt x="1897" y="39"/>
                    <a:pt x="1888" y="23"/>
                    <a:pt x="1881" y="0"/>
                  </a:cubicBezTo>
                  <a:cubicBezTo>
                    <a:pt x="1264" y="71"/>
                    <a:pt x="86" y="55"/>
                    <a:pt x="86" y="55"/>
                  </a:cubicBezTo>
                  <a:cubicBezTo>
                    <a:pt x="86" y="55"/>
                    <a:pt x="62" y="47"/>
                    <a:pt x="47" y="71"/>
                  </a:cubicBezTo>
                  <a:cubicBezTo>
                    <a:pt x="31" y="95"/>
                    <a:pt x="78" y="134"/>
                    <a:pt x="47" y="150"/>
                  </a:cubicBezTo>
                  <a:cubicBezTo>
                    <a:pt x="16" y="166"/>
                    <a:pt x="39" y="182"/>
                    <a:pt x="62" y="197"/>
                  </a:cubicBezTo>
                  <a:cubicBezTo>
                    <a:pt x="94" y="213"/>
                    <a:pt x="110" y="221"/>
                    <a:pt x="94" y="245"/>
                  </a:cubicBezTo>
                  <a:cubicBezTo>
                    <a:pt x="78" y="269"/>
                    <a:pt x="86" y="269"/>
                    <a:pt x="78" y="316"/>
                  </a:cubicBezTo>
                  <a:cubicBezTo>
                    <a:pt x="70" y="371"/>
                    <a:pt x="39" y="356"/>
                    <a:pt x="24" y="395"/>
                  </a:cubicBezTo>
                  <a:cubicBezTo>
                    <a:pt x="0" y="443"/>
                    <a:pt x="47" y="427"/>
                    <a:pt x="78" y="482"/>
                  </a:cubicBezTo>
                  <a:cubicBezTo>
                    <a:pt x="102" y="537"/>
                    <a:pt x="110" y="569"/>
                    <a:pt x="118" y="585"/>
                  </a:cubicBezTo>
                  <a:cubicBezTo>
                    <a:pt x="126" y="601"/>
                    <a:pt x="118" y="632"/>
                    <a:pt x="134" y="664"/>
                  </a:cubicBezTo>
                  <a:cubicBezTo>
                    <a:pt x="149" y="696"/>
                    <a:pt x="141" y="703"/>
                    <a:pt x="165" y="735"/>
                  </a:cubicBezTo>
                  <a:cubicBezTo>
                    <a:pt x="181" y="759"/>
                    <a:pt x="173" y="790"/>
                    <a:pt x="205" y="822"/>
                  </a:cubicBezTo>
                  <a:cubicBezTo>
                    <a:pt x="228" y="854"/>
                    <a:pt x="221" y="949"/>
                    <a:pt x="221" y="972"/>
                  </a:cubicBezTo>
                  <a:cubicBezTo>
                    <a:pt x="221" y="988"/>
                    <a:pt x="221" y="988"/>
                    <a:pt x="236" y="988"/>
                  </a:cubicBezTo>
                  <a:cubicBezTo>
                    <a:pt x="260" y="980"/>
                    <a:pt x="268" y="1012"/>
                    <a:pt x="268" y="1012"/>
                  </a:cubicBezTo>
                  <a:cubicBezTo>
                    <a:pt x="268" y="1012"/>
                    <a:pt x="276" y="1035"/>
                    <a:pt x="268" y="1051"/>
                  </a:cubicBezTo>
                  <a:cubicBezTo>
                    <a:pt x="268" y="1075"/>
                    <a:pt x="300" y="1067"/>
                    <a:pt x="292" y="1083"/>
                  </a:cubicBezTo>
                  <a:cubicBezTo>
                    <a:pt x="292" y="1107"/>
                    <a:pt x="292" y="1122"/>
                    <a:pt x="300" y="1130"/>
                  </a:cubicBezTo>
                  <a:cubicBezTo>
                    <a:pt x="315" y="1138"/>
                    <a:pt x="315" y="1170"/>
                    <a:pt x="300" y="1193"/>
                  </a:cubicBezTo>
                  <a:cubicBezTo>
                    <a:pt x="284" y="1217"/>
                    <a:pt x="292" y="1217"/>
                    <a:pt x="315" y="1249"/>
                  </a:cubicBezTo>
                  <a:cubicBezTo>
                    <a:pt x="347" y="1288"/>
                    <a:pt x="300" y="1367"/>
                    <a:pt x="300" y="1391"/>
                  </a:cubicBezTo>
                  <a:cubicBezTo>
                    <a:pt x="300" y="1415"/>
                    <a:pt x="315" y="1399"/>
                    <a:pt x="331" y="1399"/>
                  </a:cubicBezTo>
                  <a:cubicBezTo>
                    <a:pt x="339" y="1399"/>
                    <a:pt x="339" y="1423"/>
                    <a:pt x="347" y="1439"/>
                  </a:cubicBezTo>
                  <a:cubicBezTo>
                    <a:pt x="466" y="1439"/>
                    <a:pt x="1438" y="1423"/>
                    <a:pt x="1762" y="1375"/>
                  </a:cubicBezTo>
                  <a:cubicBezTo>
                    <a:pt x="1762" y="1375"/>
                    <a:pt x="1770" y="1360"/>
                    <a:pt x="1794" y="1391"/>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23" name="Freeform 511"/>
            <p:cNvSpPr>
              <a:spLocks noChangeArrowheads="1"/>
            </p:cNvSpPr>
            <p:nvPr/>
          </p:nvSpPr>
          <p:spPr bwMode="auto">
            <a:xfrm>
              <a:off x="12243858" y="5017978"/>
              <a:ext cx="1212997" cy="786245"/>
            </a:xfrm>
            <a:custGeom>
              <a:avLst/>
              <a:gdLst>
                <a:gd name="T0" fmla="*/ 1778 w 2308"/>
                <a:gd name="T1" fmla="*/ 1391 h 1495"/>
                <a:gd name="T2" fmla="*/ 1754 w 2308"/>
                <a:gd name="T3" fmla="*/ 1375 h 1495"/>
                <a:gd name="T4" fmla="*/ 331 w 2308"/>
                <a:gd name="T5" fmla="*/ 1423 h 1495"/>
                <a:gd name="T6" fmla="*/ 292 w 2308"/>
                <a:gd name="T7" fmla="*/ 1391 h 1495"/>
                <a:gd name="T8" fmla="*/ 292 w 2308"/>
                <a:gd name="T9" fmla="*/ 1193 h 1495"/>
                <a:gd name="T10" fmla="*/ 260 w 2308"/>
                <a:gd name="T11" fmla="*/ 1051 h 1495"/>
                <a:gd name="T12" fmla="*/ 220 w 2308"/>
                <a:gd name="T13" fmla="*/ 988 h 1495"/>
                <a:gd name="T14" fmla="*/ 165 w 2308"/>
                <a:gd name="T15" fmla="*/ 767 h 1495"/>
                <a:gd name="T16" fmla="*/ 110 w 2308"/>
                <a:gd name="T17" fmla="*/ 616 h 1495"/>
                <a:gd name="T18" fmla="*/ 23 w 2308"/>
                <a:gd name="T19" fmla="*/ 434 h 1495"/>
                <a:gd name="T20" fmla="*/ 70 w 2308"/>
                <a:gd name="T21" fmla="*/ 276 h 1495"/>
                <a:gd name="T22" fmla="*/ 54 w 2308"/>
                <a:gd name="T23" fmla="*/ 205 h 1495"/>
                <a:gd name="T24" fmla="*/ 39 w 2308"/>
                <a:gd name="T25" fmla="*/ 110 h 1495"/>
                <a:gd name="T26" fmla="*/ 1865 w 2308"/>
                <a:gd name="T27" fmla="*/ 0 h 1495"/>
                <a:gd name="T28" fmla="*/ 1912 w 2308"/>
                <a:gd name="T29" fmla="*/ 79 h 1495"/>
                <a:gd name="T30" fmla="*/ 1928 w 2308"/>
                <a:gd name="T31" fmla="*/ 284 h 1495"/>
                <a:gd name="T32" fmla="*/ 1983 w 2308"/>
                <a:gd name="T33" fmla="*/ 379 h 1495"/>
                <a:gd name="T34" fmla="*/ 2205 w 2308"/>
                <a:gd name="T35" fmla="*/ 585 h 1495"/>
                <a:gd name="T36" fmla="*/ 2260 w 2308"/>
                <a:gd name="T37" fmla="*/ 814 h 1495"/>
                <a:gd name="T38" fmla="*/ 2149 w 2308"/>
                <a:gd name="T39" fmla="*/ 949 h 1495"/>
                <a:gd name="T40" fmla="*/ 2023 w 2308"/>
                <a:gd name="T41" fmla="*/ 988 h 1495"/>
                <a:gd name="T42" fmla="*/ 1991 w 2308"/>
                <a:gd name="T43" fmla="*/ 1083 h 1495"/>
                <a:gd name="T44" fmla="*/ 1991 w 2308"/>
                <a:gd name="T45" fmla="*/ 1273 h 1495"/>
                <a:gd name="T46" fmla="*/ 1880 w 2308"/>
                <a:gd name="T47" fmla="*/ 1399 h 1495"/>
                <a:gd name="T48" fmla="*/ 1880 w 2308"/>
                <a:gd name="T49" fmla="*/ 1494 h 1495"/>
                <a:gd name="T50" fmla="*/ 1786 w 2308"/>
                <a:gd name="T51" fmla="*/ 1391 h 1495"/>
                <a:gd name="T52" fmla="*/ 1873 w 2308"/>
                <a:gd name="T53" fmla="*/ 1399 h 1495"/>
                <a:gd name="T54" fmla="*/ 1983 w 2308"/>
                <a:gd name="T55" fmla="*/ 1280 h 1495"/>
                <a:gd name="T56" fmla="*/ 1983 w 2308"/>
                <a:gd name="T57" fmla="*/ 1083 h 1495"/>
                <a:gd name="T58" fmla="*/ 2023 w 2308"/>
                <a:gd name="T59" fmla="*/ 980 h 1495"/>
                <a:gd name="T60" fmla="*/ 2149 w 2308"/>
                <a:gd name="T61" fmla="*/ 949 h 1495"/>
                <a:gd name="T62" fmla="*/ 2260 w 2308"/>
                <a:gd name="T63" fmla="*/ 806 h 1495"/>
                <a:gd name="T64" fmla="*/ 2197 w 2308"/>
                <a:gd name="T65" fmla="*/ 585 h 1495"/>
                <a:gd name="T66" fmla="*/ 1983 w 2308"/>
                <a:gd name="T67" fmla="*/ 387 h 1495"/>
                <a:gd name="T68" fmla="*/ 1920 w 2308"/>
                <a:gd name="T69" fmla="*/ 292 h 1495"/>
                <a:gd name="T70" fmla="*/ 1912 w 2308"/>
                <a:gd name="T71" fmla="*/ 87 h 1495"/>
                <a:gd name="T72" fmla="*/ 363 w 2308"/>
                <a:gd name="T73" fmla="*/ 63 h 1495"/>
                <a:gd name="T74" fmla="*/ 47 w 2308"/>
                <a:gd name="T75" fmla="*/ 71 h 1495"/>
                <a:gd name="T76" fmla="*/ 54 w 2308"/>
                <a:gd name="T77" fmla="*/ 190 h 1495"/>
                <a:gd name="T78" fmla="*/ 86 w 2308"/>
                <a:gd name="T79" fmla="*/ 245 h 1495"/>
                <a:gd name="T80" fmla="*/ 16 w 2308"/>
                <a:gd name="T81" fmla="*/ 403 h 1495"/>
                <a:gd name="T82" fmla="*/ 110 w 2308"/>
                <a:gd name="T83" fmla="*/ 585 h 1495"/>
                <a:gd name="T84" fmla="*/ 157 w 2308"/>
                <a:gd name="T85" fmla="*/ 727 h 1495"/>
                <a:gd name="T86" fmla="*/ 213 w 2308"/>
                <a:gd name="T87" fmla="*/ 972 h 1495"/>
                <a:gd name="T88" fmla="*/ 268 w 2308"/>
                <a:gd name="T89" fmla="*/ 1012 h 1495"/>
                <a:gd name="T90" fmla="*/ 292 w 2308"/>
                <a:gd name="T91" fmla="*/ 1083 h 1495"/>
                <a:gd name="T92" fmla="*/ 315 w 2308"/>
                <a:gd name="T93" fmla="*/ 1249 h 1495"/>
                <a:gd name="T94" fmla="*/ 307 w 2308"/>
                <a:gd name="T95" fmla="*/ 1399 h 1495"/>
                <a:gd name="T96" fmla="*/ 1754 w 2308"/>
                <a:gd name="T97" fmla="*/ 1367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8" h="1495">
                  <a:moveTo>
                    <a:pt x="1880" y="1494"/>
                  </a:moveTo>
                  <a:lnTo>
                    <a:pt x="1880" y="1494"/>
                  </a:lnTo>
                  <a:lnTo>
                    <a:pt x="1880" y="1494"/>
                  </a:lnTo>
                  <a:cubicBezTo>
                    <a:pt x="1841" y="1454"/>
                    <a:pt x="1794" y="1407"/>
                    <a:pt x="1778" y="1391"/>
                  </a:cubicBezTo>
                  <a:cubicBezTo>
                    <a:pt x="1770" y="1375"/>
                    <a:pt x="1762" y="1375"/>
                    <a:pt x="1762" y="1375"/>
                  </a:cubicBezTo>
                  <a:lnTo>
                    <a:pt x="1762" y="1375"/>
                  </a:lnTo>
                  <a:lnTo>
                    <a:pt x="1762" y="1375"/>
                  </a:lnTo>
                  <a:cubicBezTo>
                    <a:pt x="1754" y="1375"/>
                    <a:pt x="1754" y="1375"/>
                    <a:pt x="1754" y="1375"/>
                  </a:cubicBezTo>
                  <a:cubicBezTo>
                    <a:pt x="1430" y="1431"/>
                    <a:pt x="450" y="1446"/>
                    <a:pt x="339" y="1446"/>
                  </a:cubicBezTo>
                  <a:cubicBezTo>
                    <a:pt x="331" y="1446"/>
                    <a:pt x="331" y="1446"/>
                    <a:pt x="331" y="1446"/>
                  </a:cubicBezTo>
                  <a:cubicBezTo>
                    <a:pt x="331" y="1439"/>
                    <a:pt x="331" y="1439"/>
                    <a:pt x="331" y="1439"/>
                  </a:cubicBezTo>
                  <a:cubicBezTo>
                    <a:pt x="331" y="1439"/>
                    <a:pt x="331" y="1431"/>
                    <a:pt x="331" y="1423"/>
                  </a:cubicBezTo>
                  <a:cubicBezTo>
                    <a:pt x="331" y="1415"/>
                    <a:pt x="331" y="1407"/>
                    <a:pt x="323" y="1407"/>
                  </a:cubicBezTo>
                  <a:lnTo>
                    <a:pt x="315" y="1407"/>
                  </a:lnTo>
                  <a:cubicBezTo>
                    <a:pt x="307" y="1407"/>
                    <a:pt x="307" y="1407"/>
                    <a:pt x="300" y="1407"/>
                  </a:cubicBezTo>
                  <a:cubicBezTo>
                    <a:pt x="292" y="1407"/>
                    <a:pt x="292" y="1391"/>
                    <a:pt x="292" y="1391"/>
                  </a:cubicBezTo>
                  <a:cubicBezTo>
                    <a:pt x="292" y="1383"/>
                    <a:pt x="300" y="1367"/>
                    <a:pt x="300" y="1351"/>
                  </a:cubicBezTo>
                  <a:cubicBezTo>
                    <a:pt x="307" y="1320"/>
                    <a:pt x="323" y="1280"/>
                    <a:pt x="307" y="1257"/>
                  </a:cubicBezTo>
                  <a:cubicBezTo>
                    <a:pt x="300" y="1249"/>
                    <a:pt x="300" y="1241"/>
                    <a:pt x="300" y="1241"/>
                  </a:cubicBezTo>
                  <a:cubicBezTo>
                    <a:pt x="276" y="1217"/>
                    <a:pt x="276" y="1217"/>
                    <a:pt x="292" y="1193"/>
                  </a:cubicBezTo>
                  <a:cubicBezTo>
                    <a:pt x="300" y="1170"/>
                    <a:pt x="300" y="1146"/>
                    <a:pt x="292" y="1138"/>
                  </a:cubicBezTo>
                  <a:cubicBezTo>
                    <a:pt x="276" y="1130"/>
                    <a:pt x="276" y="1107"/>
                    <a:pt x="284" y="1083"/>
                  </a:cubicBezTo>
                  <a:cubicBezTo>
                    <a:pt x="284" y="1075"/>
                    <a:pt x="284" y="1075"/>
                    <a:pt x="276" y="1075"/>
                  </a:cubicBezTo>
                  <a:cubicBezTo>
                    <a:pt x="268" y="1067"/>
                    <a:pt x="252" y="1067"/>
                    <a:pt x="260" y="1051"/>
                  </a:cubicBezTo>
                  <a:cubicBezTo>
                    <a:pt x="260" y="1035"/>
                    <a:pt x="260" y="1012"/>
                    <a:pt x="260" y="1012"/>
                  </a:cubicBezTo>
                  <a:cubicBezTo>
                    <a:pt x="252" y="1004"/>
                    <a:pt x="244" y="988"/>
                    <a:pt x="236" y="988"/>
                  </a:cubicBezTo>
                  <a:lnTo>
                    <a:pt x="228" y="988"/>
                  </a:lnTo>
                  <a:cubicBezTo>
                    <a:pt x="220" y="988"/>
                    <a:pt x="220" y="988"/>
                    <a:pt x="220" y="988"/>
                  </a:cubicBezTo>
                  <a:cubicBezTo>
                    <a:pt x="204" y="988"/>
                    <a:pt x="204" y="980"/>
                    <a:pt x="204" y="972"/>
                  </a:cubicBezTo>
                  <a:cubicBezTo>
                    <a:pt x="204" y="964"/>
                    <a:pt x="204" y="956"/>
                    <a:pt x="204" y="956"/>
                  </a:cubicBezTo>
                  <a:cubicBezTo>
                    <a:pt x="213" y="917"/>
                    <a:pt x="213" y="854"/>
                    <a:pt x="189" y="822"/>
                  </a:cubicBezTo>
                  <a:cubicBezTo>
                    <a:pt x="173" y="806"/>
                    <a:pt x="173" y="790"/>
                    <a:pt x="165" y="767"/>
                  </a:cubicBezTo>
                  <a:cubicBezTo>
                    <a:pt x="165" y="759"/>
                    <a:pt x="165" y="743"/>
                    <a:pt x="149" y="735"/>
                  </a:cubicBezTo>
                  <a:cubicBezTo>
                    <a:pt x="141" y="711"/>
                    <a:pt x="133" y="703"/>
                    <a:pt x="133" y="687"/>
                  </a:cubicBezTo>
                  <a:cubicBezTo>
                    <a:pt x="126" y="687"/>
                    <a:pt x="126" y="680"/>
                    <a:pt x="118" y="664"/>
                  </a:cubicBezTo>
                  <a:cubicBezTo>
                    <a:pt x="110" y="648"/>
                    <a:pt x="110" y="632"/>
                    <a:pt x="110" y="616"/>
                  </a:cubicBezTo>
                  <a:cubicBezTo>
                    <a:pt x="110" y="609"/>
                    <a:pt x="110" y="593"/>
                    <a:pt x="102" y="593"/>
                  </a:cubicBezTo>
                  <a:cubicBezTo>
                    <a:pt x="102" y="585"/>
                    <a:pt x="102" y="569"/>
                    <a:pt x="94" y="561"/>
                  </a:cubicBezTo>
                  <a:cubicBezTo>
                    <a:pt x="86" y="537"/>
                    <a:pt x="78" y="514"/>
                    <a:pt x="62" y="482"/>
                  </a:cubicBezTo>
                  <a:cubicBezTo>
                    <a:pt x="54" y="458"/>
                    <a:pt x="39" y="443"/>
                    <a:pt x="23" y="434"/>
                  </a:cubicBezTo>
                  <a:cubicBezTo>
                    <a:pt x="8" y="427"/>
                    <a:pt x="0" y="419"/>
                    <a:pt x="8" y="395"/>
                  </a:cubicBezTo>
                  <a:cubicBezTo>
                    <a:pt x="16" y="379"/>
                    <a:pt x="31" y="371"/>
                    <a:pt x="39" y="363"/>
                  </a:cubicBezTo>
                  <a:cubicBezTo>
                    <a:pt x="54" y="348"/>
                    <a:pt x="62" y="340"/>
                    <a:pt x="70" y="316"/>
                  </a:cubicBezTo>
                  <a:cubicBezTo>
                    <a:pt x="70" y="292"/>
                    <a:pt x="70" y="284"/>
                    <a:pt x="70" y="276"/>
                  </a:cubicBezTo>
                  <a:cubicBezTo>
                    <a:pt x="70" y="261"/>
                    <a:pt x="70" y="253"/>
                    <a:pt x="78" y="245"/>
                  </a:cubicBezTo>
                  <a:cubicBezTo>
                    <a:pt x="86" y="237"/>
                    <a:pt x="86" y="229"/>
                    <a:pt x="86" y="229"/>
                  </a:cubicBezTo>
                  <a:cubicBezTo>
                    <a:pt x="86" y="221"/>
                    <a:pt x="78" y="213"/>
                    <a:pt x="62" y="205"/>
                  </a:cubicBezTo>
                  <a:cubicBezTo>
                    <a:pt x="54" y="205"/>
                    <a:pt x="54" y="205"/>
                    <a:pt x="54" y="205"/>
                  </a:cubicBezTo>
                  <a:cubicBezTo>
                    <a:pt x="54" y="197"/>
                    <a:pt x="54" y="197"/>
                    <a:pt x="47" y="197"/>
                  </a:cubicBezTo>
                  <a:cubicBezTo>
                    <a:pt x="31" y="190"/>
                    <a:pt x="23" y="182"/>
                    <a:pt x="23" y="166"/>
                  </a:cubicBezTo>
                  <a:cubicBezTo>
                    <a:pt x="23" y="158"/>
                    <a:pt x="23" y="158"/>
                    <a:pt x="39" y="150"/>
                  </a:cubicBezTo>
                  <a:cubicBezTo>
                    <a:pt x="47" y="142"/>
                    <a:pt x="47" y="134"/>
                    <a:pt x="39" y="110"/>
                  </a:cubicBezTo>
                  <a:cubicBezTo>
                    <a:pt x="31" y="95"/>
                    <a:pt x="31" y="79"/>
                    <a:pt x="39" y="71"/>
                  </a:cubicBezTo>
                  <a:cubicBezTo>
                    <a:pt x="54" y="47"/>
                    <a:pt x="70" y="47"/>
                    <a:pt x="78" y="47"/>
                  </a:cubicBezTo>
                  <a:cubicBezTo>
                    <a:pt x="86" y="47"/>
                    <a:pt x="197" y="55"/>
                    <a:pt x="363" y="55"/>
                  </a:cubicBezTo>
                  <a:cubicBezTo>
                    <a:pt x="742" y="55"/>
                    <a:pt x="1446" y="47"/>
                    <a:pt x="1865" y="0"/>
                  </a:cubicBezTo>
                  <a:cubicBezTo>
                    <a:pt x="1873" y="0"/>
                    <a:pt x="1873" y="0"/>
                    <a:pt x="1873" y="0"/>
                  </a:cubicBezTo>
                  <a:cubicBezTo>
                    <a:pt x="1873" y="8"/>
                    <a:pt x="1873" y="8"/>
                    <a:pt x="1873" y="8"/>
                  </a:cubicBezTo>
                  <a:cubicBezTo>
                    <a:pt x="1880" y="23"/>
                    <a:pt x="1889" y="39"/>
                    <a:pt x="1896" y="55"/>
                  </a:cubicBezTo>
                  <a:cubicBezTo>
                    <a:pt x="1896" y="71"/>
                    <a:pt x="1904" y="71"/>
                    <a:pt x="1912" y="79"/>
                  </a:cubicBezTo>
                  <a:cubicBezTo>
                    <a:pt x="1928" y="87"/>
                    <a:pt x="1944" y="95"/>
                    <a:pt x="1928" y="126"/>
                  </a:cubicBezTo>
                  <a:cubicBezTo>
                    <a:pt x="1920" y="166"/>
                    <a:pt x="1920" y="174"/>
                    <a:pt x="1912" y="190"/>
                  </a:cubicBezTo>
                  <a:cubicBezTo>
                    <a:pt x="1912" y="205"/>
                    <a:pt x="1912" y="221"/>
                    <a:pt x="1912" y="245"/>
                  </a:cubicBezTo>
                  <a:cubicBezTo>
                    <a:pt x="1904" y="284"/>
                    <a:pt x="1912" y="284"/>
                    <a:pt x="1928" y="284"/>
                  </a:cubicBezTo>
                  <a:cubicBezTo>
                    <a:pt x="1936" y="292"/>
                    <a:pt x="1944" y="292"/>
                    <a:pt x="1952" y="308"/>
                  </a:cubicBezTo>
                  <a:cubicBezTo>
                    <a:pt x="1952" y="324"/>
                    <a:pt x="1944" y="340"/>
                    <a:pt x="1936" y="348"/>
                  </a:cubicBezTo>
                  <a:cubicBezTo>
                    <a:pt x="1928" y="356"/>
                    <a:pt x="1920" y="363"/>
                    <a:pt x="1928" y="371"/>
                  </a:cubicBezTo>
                  <a:cubicBezTo>
                    <a:pt x="1928" y="379"/>
                    <a:pt x="1952" y="379"/>
                    <a:pt x="1983" y="379"/>
                  </a:cubicBezTo>
                  <a:cubicBezTo>
                    <a:pt x="2086" y="387"/>
                    <a:pt x="2102" y="443"/>
                    <a:pt x="2110" y="474"/>
                  </a:cubicBezTo>
                  <a:lnTo>
                    <a:pt x="2110" y="474"/>
                  </a:lnTo>
                  <a:cubicBezTo>
                    <a:pt x="2118" y="482"/>
                    <a:pt x="2134" y="498"/>
                    <a:pt x="2149" y="514"/>
                  </a:cubicBezTo>
                  <a:cubicBezTo>
                    <a:pt x="2173" y="537"/>
                    <a:pt x="2205" y="561"/>
                    <a:pt x="2205" y="585"/>
                  </a:cubicBezTo>
                  <a:cubicBezTo>
                    <a:pt x="2205" y="609"/>
                    <a:pt x="2229" y="616"/>
                    <a:pt x="2252" y="632"/>
                  </a:cubicBezTo>
                  <a:cubicBezTo>
                    <a:pt x="2260" y="632"/>
                    <a:pt x="2276" y="640"/>
                    <a:pt x="2284" y="648"/>
                  </a:cubicBezTo>
                  <a:cubicBezTo>
                    <a:pt x="2300" y="664"/>
                    <a:pt x="2307" y="743"/>
                    <a:pt x="2284" y="782"/>
                  </a:cubicBezTo>
                  <a:cubicBezTo>
                    <a:pt x="2284" y="798"/>
                    <a:pt x="2268" y="806"/>
                    <a:pt x="2260" y="814"/>
                  </a:cubicBezTo>
                  <a:cubicBezTo>
                    <a:pt x="2252" y="822"/>
                    <a:pt x="2236" y="830"/>
                    <a:pt x="2236" y="869"/>
                  </a:cubicBezTo>
                  <a:cubicBezTo>
                    <a:pt x="2236" y="909"/>
                    <a:pt x="2220" y="925"/>
                    <a:pt x="2197" y="933"/>
                  </a:cubicBezTo>
                  <a:cubicBezTo>
                    <a:pt x="2189" y="933"/>
                    <a:pt x="2181" y="933"/>
                    <a:pt x="2181" y="940"/>
                  </a:cubicBezTo>
                  <a:cubicBezTo>
                    <a:pt x="2165" y="949"/>
                    <a:pt x="2157" y="949"/>
                    <a:pt x="2149" y="949"/>
                  </a:cubicBezTo>
                  <a:cubicBezTo>
                    <a:pt x="2134" y="956"/>
                    <a:pt x="2126" y="964"/>
                    <a:pt x="2110" y="980"/>
                  </a:cubicBezTo>
                  <a:cubicBezTo>
                    <a:pt x="2094" y="988"/>
                    <a:pt x="2078" y="996"/>
                    <a:pt x="2062" y="996"/>
                  </a:cubicBezTo>
                  <a:cubicBezTo>
                    <a:pt x="2062" y="996"/>
                    <a:pt x="2054" y="988"/>
                    <a:pt x="2047" y="988"/>
                  </a:cubicBezTo>
                  <a:cubicBezTo>
                    <a:pt x="2039" y="988"/>
                    <a:pt x="2031" y="988"/>
                    <a:pt x="2023" y="988"/>
                  </a:cubicBezTo>
                  <a:cubicBezTo>
                    <a:pt x="2007" y="988"/>
                    <a:pt x="1999" y="988"/>
                    <a:pt x="1999" y="996"/>
                  </a:cubicBezTo>
                  <a:cubicBezTo>
                    <a:pt x="1991" y="996"/>
                    <a:pt x="1983" y="996"/>
                    <a:pt x="1983" y="1004"/>
                  </a:cubicBezTo>
                  <a:cubicBezTo>
                    <a:pt x="1976" y="1012"/>
                    <a:pt x="1983" y="1027"/>
                    <a:pt x="1983" y="1051"/>
                  </a:cubicBezTo>
                  <a:cubicBezTo>
                    <a:pt x="1991" y="1059"/>
                    <a:pt x="1991" y="1075"/>
                    <a:pt x="1991" y="1083"/>
                  </a:cubicBezTo>
                  <a:cubicBezTo>
                    <a:pt x="1991" y="1099"/>
                    <a:pt x="1999" y="1107"/>
                    <a:pt x="2015" y="1114"/>
                  </a:cubicBezTo>
                  <a:cubicBezTo>
                    <a:pt x="2023" y="1122"/>
                    <a:pt x="2039" y="1130"/>
                    <a:pt x="2039" y="1138"/>
                  </a:cubicBezTo>
                  <a:cubicBezTo>
                    <a:pt x="2047" y="1170"/>
                    <a:pt x="2023" y="1233"/>
                    <a:pt x="1999" y="1249"/>
                  </a:cubicBezTo>
                  <a:cubicBezTo>
                    <a:pt x="1991" y="1257"/>
                    <a:pt x="1991" y="1265"/>
                    <a:pt x="1991" y="1273"/>
                  </a:cubicBezTo>
                  <a:cubicBezTo>
                    <a:pt x="1991" y="1280"/>
                    <a:pt x="1999" y="1296"/>
                    <a:pt x="1999" y="1312"/>
                  </a:cubicBezTo>
                  <a:cubicBezTo>
                    <a:pt x="1999" y="1344"/>
                    <a:pt x="1944" y="1367"/>
                    <a:pt x="1912" y="1383"/>
                  </a:cubicBezTo>
                  <a:cubicBezTo>
                    <a:pt x="1904" y="1383"/>
                    <a:pt x="1896" y="1391"/>
                    <a:pt x="1889" y="1391"/>
                  </a:cubicBezTo>
                  <a:cubicBezTo>
                    <a:pt x="1880" y="1399"/>
                    <a:pt x="1880" y="1399"/>
                    <a:pt x="1880" y="1399"/>
                  </a:cubicBezTo>
                  <a:cubicBezTo>
                    <a:pt x="1880" y="1399"/>
                    <a:pt x="1880" y="1407"/>
                    <a:pt x="1889" y="1407"/>
                  </a:cubicBezTo>
                  <a:cubicBezTo>
                    <a:pt x="1889" y="1415"/>
                    <a:pt x="1896" y="1415"/>
                    <a:pt x="1896" y="1423"/>
                  </a:cubicBezTo>
                  <a:cubicBezTo>
                    <a:pt x="1904" y="1439"/>
                    <a:pt x="1912" y="1462"/>
                    <a:pt x="1880" y="1486"/>
                  </a:cubicBezTo>
                  <a:cubicBezTo>
                    <a:pt x="1880" y="1494"/>
                    <a:pt x="1880" y="1494"/>
                    <a:pt x="1880" y="1494"/>
                  </a:cubicBezTo>
                  <a:lnTo>
                    <a:pt x="1880" y="1494"/>
                  </a:lnTo>
                  <a:lnTo>
                    <a:pt x="1762" y="1367"/>
                  </a:lnTo>
                  <a:lnTo>
                    <a:pt x="1762" y="1367"/>
                  </a:lnTo>
                  <a:cubicBezTo>
                    <a:pt x="1770" y="1367"/>
                    <a:pt x="1778" y="1375"/>
                    <a:pt x="1786" y="1391"/>
                  </a:cubicBezTo>
                  <a:cubicBezTo>
                    <a:pt x="1802" y="1407"/>
                    <a:pt x="1849" y="1454"/>
                    <a:pt x="1880" y="1486"/>
                  </a:cubicBezTo>
                  <a:cubicBezTo>
                    <a:pt x="1896" y="1462"/>
                    <a:pt x="1904" y="1446"/>
                    <a:pt x="1896" y="1431"/>
                  </a:cubicBezTo>
                  <a:cubicBezTo>
                    <a:pt x="1889" y="1423"/>
                    <a:pt x="1889" y="1415"/>
                    <a:pt x="1880" y="1415"/>
                  </a:cubicBezTo>
                  <a:cubicBezTo>
                    <a:pt x="1873" y="1407"/>
                    <a:pt x="1873" y="1407"/>
                    <a:pt x="1873" y="1399"/>
                  </a:cubicBezTo>
                  <a:cubicBezTo>
                    <a:pt x="1873" y="1391"/>
                    <a:pt x="1873" y="1391"/>
                    <a:pt x="1880" y="1383"/>
                  </a:cubicBezTo>
                  <a:cubicBezTo>
                    <a:pt x="1889" y="1383"/>
                    <a:pt x="1896" y="1375"/>
                    <a:pt x="1904" y="1375"/>
                  </a:cubicBezTo>
                  <a:cubicBezTo>
                    <a:pt x="1944" y="1360"/>
                    <a:pt x="1991" y="1344"/>
                    <a:pt x="1991" y="1312"/>
                  </a:cubicBezTo>
                  <a:cubicBezTo>
                    <a:pt x="1991" y="1296"/>
                    <a:pt x="1991" y="1288"/>
                    <a:pt x="1983" y="1280"/>
                  </a:cubicBezTo>
                  <a:cubicBezTo>
                    <a:pt x="1983" y="1265"/>
                    <a:pt x="1983" y="1257"/>
                    <a:pt x="1999" y="1241"/>
                  </a:cubicBezTo>
                  <a:cubicBezTo>
                    <a:pt x="2015" y="1233"/>
                    <a:pt x="2039" y="1170"/>
                    <a:pt x="2031" y="1146"/>
                  </a:cubicBezTo>
                  <a:cubicBezTo>
                    <a:pt x="2031" y="1130"/>
                    <a:pt x="2023" y="1122"/>
                    <a:pt x="2007" y="1114"/>
                  </a:cubicBezTo>
                  <a:cubicBezTo>
                    <a:pt x="1999" y="1107"/>
                    <a:pt x="1983" y="1099"/>
                    <a:pt x="1983" y="1083"/>
                  </a:cubicBezTo>
                  <a:cubicBezTo>
                    <a:pt x="1983" y="1075"/>
                    <a:pt x="1983" y="1059"/>
                    <a:pt x="1976" y="1051"/>
                  </a:cubicBezTo>
                  <a:cubicBezTo>
                    <a:pt x="1976" y="1027"/>
                    <a:pt x="1967" y="1012"/>
                    <a:pt x="1976" y="996"/>
                  </a:cubicBezTo>
                  <a:cubicBezTo>
                    <a:pt x="1976" y="988"/>
                    <a:pt x="1983" y="988"/>
                    <a:pt x="1991" y="988"/>
                  </a:cubicBezTo>
                  <a:cubicBezTo>
                    <a:pt x="1999" y="980"/>
                    <a:pt x="2007" y="980"/>
                    <a:pt x="2023" y="980"/>
                  </a:cubicBezTo>
                  <a:cubicBezTo>
                    <a:pt x="2031" y="980"/>
                    <a:pt x="2039" y="980"/>
                    <a:pt x="2047" y="988"/>
                  </a:cubicBezTo>
                  <a:cubicBezTo>
                    <a:pt x="2054" y="988"/>
                    <a:pt x="2062" y="988"/>
                    <a:pt x="2062" y="988"/>
                  </a:cubicBezTo>
                  <a:cubicBezTo>
                    <a:pt x="2086" y="988"/>
                    <a:pt x="2094" y="980"/>
                    <a:pt x="2102" y="972"/>
                  </a:cubicBezTo>
                  <a:cubicBezTo>
                    <a:pt x="2118" y="956"/>
                    <a:pt x="2134" y="949"/>
                    <a:pt x="2149" y="949"/>
                  </a:cubicBezTo>
                  <a:cubicBezTo>
                    <a:pt x="2157" y="940"/>
                    <a:pt x="2165" y="940"/>
                    <a:pt x="2173" y="933"/>
                  </a:cubicBezTo>
                  <a:cubicBezTo>
                    <a:pt x="2181" y="933"/>
                    <a:pt x="2189" y="925"/>
                    <a:pt x="2189" y="925"/>
                  </a:cubicBezTo>
                  <a:cubicBezTo>
                    <a:pt x="2213" y="917"/>
                    <a:pt x="2229" y="909"/>
                    <a:pt x="2229" y="869"/>
                  </a:cubicBezTo>
                  <a:cubicBezTo>
                    <a:pt x="2229" y="830"/>
                    <a:pt x="2244" y="822"/>
                    <a:pt x="2260" y="806"/>
                  </a:cubicBezTo>
                  <a:cubicBezTo>
                    <a:pt x="2268" y="798"/>
                    <a:pt x="2276" y="790"/>
                    <a:pt x="2284" y="782"/>
                  </a:cubicBezTo>
                  <a:cubicBezTo>
                    <a:pt x="2300" y="743"/>
                    <a:pt x="2292" y="664"/>
                    <a:pt x="2276" y="648"/>
                  </a:cubicBezTo>
                  <a:cubicBezTo>
                    <a:pt x="2268" y="648"/>
                    <a:pt x="2260" y="640"/>
                    <a:pt x="2252" y="640"/>
                  </a:cubicBezTo>
                  <a:cubicBezTo>
                    <a:pt x="2229" y="624"/>
                    <a:pt x="2197" y="609"/>
                    <a:pt x="2197" y="585"/>
                  </a:cubicBezTo>
                  <a:cubicBezTo>
                    <a:pt x="2197" y="569"/>
                    <a:pt x="2165" y="537"/>
                    <a:pt x="2142" y="514"/>
                  </a:cubicBezTo>
                  <a:cubicBezTo>
                    <a:pt x="2126" y="498"/>
                    <a:pt x="2110" y="490"/>
                    <a:pt x="2110" y="482"/>
                  </a:cubicBezTo>
                  <a:cubicBezTo>
                    <a:pt x="2102" y="474"/>
                    <a:pt x="2102" y="474"/>
                    <a:pt x="2102" y="474"/>
                  </a:cubicBezTo>
                  <a:cubicBezTo>
                    <a:pt x="2094" y="450"/>
                    <a:pt x="2086" y="387"/>
                    <a:pt x="1983" y="387"/>
                  </a:cubicBezTo>
                  <a:cubicBezTo>
                    <a:pt x="1944" y="387"/>
                    <a:pt x="1928" y="387"/>
                    <a:pt x="1920" y="371"/>
                  </a:cubicBezTo>
                  <a:cubicBezTo>
                    <a:pt x="1912" y="363"/>
                    <a:pt x="1920" y="356"/>
                    <a:pt x="1928" y="348"/>
                  </a:cubicBezTo>
                  <a:cubicBezTo>
                    <a:pt x="1936" y="340"/>
                    <a:pt x="1944" y="324"/>
                    <a:pt x="1944" y="308"/>
                  </a:cubicBezTo>
                  <a:cubicBezTo>
                    <a:pt x="1936" y="300"/>
                    <a:pt x="1936" y="300"/>
                    <a:pt x="1920" y="292"/>
                  </a:cubicBezTo>
                  <a:cubicBezTo>
                    <a:pt x="1904" y="292"/>
                    <a:pt x="1896" y="284"/>
                    <a:pt x="1904" y="245"/>
                  </a:cubicBezTo>
                  <a:cubicBezTo>
                    <a:pt x="1904" y="221"/>
                    <a:pt x="1904" y="205"/>
                    <a:pt x="1904" y="190"/>
                  </a:cubicBezTo>
                  <a:cubicBezTo>
                    <a:pt x="1912" y="174"/>
                    <a:pt x="1912" y="166"/>
                    <a:pt x="1920" y="126"/>
                  </a:cubicBezTo>
                  <a:cubicBezTo>
                    <a:pt x="1936" y="95"/>
                    <a:pt x="1920" y="95"/>
                    <a:pt x="1912" y="87"/>
                  </a:cubicBezTo>
                  <a:cubicBezTo>
                    <a:pt x="1904" y="79"/>
                    <a:pt x="1889" y="71"/>
                    <a:pt x="1889" y="55"/>
                  </a:cubicBezTo>
                  <a:cubicBezTo>
                    <a:pt x="1889" y="39"/>
                    <a:pt x="1880" y="32"/>
                    <a:pt x="1873" y="8"/>
                  </a:cubicBezTo>
                  <a:cubicBezTo>
                    <a:pt x="1865" y="8"/>
                    <a:pt x="1865" y="8"/>
                    <a:pt x="1865" y="8"/>
                  </a:cubicBezTo>
                  <a:cubicBezTo>
                    <a:pt x="1446" y="55"/>
                    <a:pt x="742" y="63"/>
                    <a:pt x="363" y="63"/>
                  </a:cubicBezTo>
                  <a:cubicBezTo>
                    <a:pt x="189" y="63"/>
                    <a:pt x="78" y="55"/>
                    <a:pt x="78" y="55"/>
                  </a:cubicBezTo>
                  <a:cubicBezTo>
                    <a:pt x="70" y="55"/>
                    <a:pt x="70" y="55"/>
                    <a:pt x="70" y="55"/>
                  </a:cubicBezTo>
                  <a:lnTo>
                    <a:pt x="70" y="55"/>
                  </a:lnTo>
                  <a:cubicBezTo>
                    <a:pt x="62" y="55"/>
                    <a:pt x="54" y="63"/>
                    <a:pt x="47" y="71"/>
                  </a:cubicBezTo>
                  <a:cubicBezTo>
                    <a:pt x="39" y="87"/>
                    <a:pt x="39" y="95"/>
                    <a:pt x="47" y="110"/>
                  </a:cubicBezTo>
                  <a:cubicBezTo>
                    <a:pt x="54" y="126"/>
                    <a:pt x="54" y="142"/>
                    <a:pt x="39" y="158"/>
                  </a:cubicBezTo>
                  <a:cubicBezTo>
                    <a:pt x="31" y="158"/>
                    <a:pt x="31" y="166"/>
                    <a:pt x="31" y="166"/>
                  </a:cubicBezTo>
                  <a:cubicBezTo>
                    <a:pt x="31" y="174"/>
                    <a:pt x="39" y="182"/>
                    <a:pt x="54" y="190"/>
                  </a:cubicBezTo>
                  <a:cubicBezTo>
                    <a:pt x="54" y="190"/>
                    <a:pt x="54" y="197"/>
                    <a:pt x="62" y="197"/>
                  </a:cubicBezTo>
                  <a:lnTo>
                    <a:pt x="62" y="197"/>
                  </a:lnTo>
                  <a:cubicBezTo>
                    <a:pt x="78" y="213"/>
                    <a:pt x="94" y="213"/>
                    <a:pt x="94" y="229"/>
                  </a:cubicBezTo>
                  <a:cubicBezTo>
                    <a:pt x="94" y="237"/>
                    <a:pt x="94" y="237"/>
                    <a:pt x="86" y="245"/>
                  </a:cubicBezTo>
                  <a:cubicBezTo>
                    <a:pt x="78" y="261"/>
                    <a:pt x="78" y="261"/>
                    <a:pt x="78" y="276"/>
                  </a:cubicBezTo>
                  <a:cubicBezTo>
                    <a:pt x="78" y="284"/>
                    <a:pt x="78" y="292"/>
                    <a:pt x="78" y="316"/>
                  </a:cubicBezTo>
                  <a:cubicBezTo>
                    <a:pt x="70" y="348"/>
                    <a:pt x="54" y="356"/>
                    <a:pt x="47" y="363"/>
                  </a:cubicBezTo>
                  <a:cubicBezTo>
                    <a:pt x="31" y="371"/>
                    <a:pt x="23" y="379"/>
                    <a:pt x="16" y="403"/>
                  </a:cubicBezTo>
                  <a:cubicBezTo>
                    <a:pt x="8" y="419"/>
                    <a:pt x="16" y="427"/>
                    <a:pt x="31" y="434"/>
                  </a:cubicBezTo>
                  <a:cubicBezTo>
                    <a:pt x="39" y="443"/>
                    <a:pt x="54" y="450"/>
                    <a:pt x="70" y="474"/>
                  </a:cubicBezTo>
                  <a:cubicBezTo>
                    <a:pt x="86" y="514"/>
                    <a:pt x="94" y="537"/>
                    <a:pt x="102" y="561"/>
                  </a:cubicBezTo>
                  <a:cubicBezTo>
                    <a:pt x="102" y="569"/>
                    <a:pt x="110" y="577"/>
                    <a:pt x="110" y="585"/>
                  </a:cubicBezTo>
                  <a:cubicBezTo>
                    <a:pt x="118" y="593"/>
                    <a:pt x="118" y="601"/>
                    <a:pt x="118" y="616"/>
                  </a:cubicBezTo>
                  <a:cubicBezTo>
                    <a:pt x="118" y="624"/>
                    <a:pt x="118" y="640"/>
                    <a:pt x="126" y="664"/>
                  </a:cubicBezTo>
                  <a:cubicBezTo>
                    <a:pt x="133" y="672"/>
                    <a:pt x="133" y="680"/>
                    <a:pt x="141" y="687"/>
                  </a:cubicBezTo>
                  <a:cubicBezTo>
                    <a:pt x="141" y="703"/>
                    <a:pt x="149" y="711"/>
                    <a:pt x="157" y="727"/>
                  </a:cubicBezTo>
                  <a:cubicBezTo>
                    <a:pt x="165" y="743"/>
                    <a:pt x="173" y="759"/>
                    <a:pt x="173" y="767"/>
                  </a:cubicBezTo>
                  <a:cubicBezTo>
                    <a:pt x="181" y="782"/>
                    <a:pt x="181" y="798"/>
                    <a:pt x="197" y="822"/>
                  </a:cubicBezTo>
                  <a:cubicBezTo>
                    <a:pt x="220" y="846"/>
                    <a:pt x="213" y="917"/>
                    <a:pt x="213" y="956"/>
                  </a:cubicBezTo>
                  <a:cubicBezTo>
                    <a:pt x="213" y="964"/>
                    <a:pt x="213" y="964"/>
                    <a:pt x="213" y="972"/>
                  </a:cubicBezTo>
                  <a:cubicBezTo>
                    <a:pt x="213" y="980"/>
                    <a:pt x="213" y="988"/>
                    <a:pt x="220" y="988"/>
                  </a:cubicBezTo>
                  <a:lnTo>
                    <a:pt x="228" y="980"/>
                  </a:lnTo>
                  <a:lnTo>
                    <a:pt x="236" y="980"/>
                  </a:lnTo>
                  <a:cubicBezTo>
                    <a:pt x="252" y="980"/>
                    <a:pt x="268" y="1012"/>
                    <a:pt x="268" y="1012"/>
                  </a:cubicBezTo>
                  <a:lnTo>
                    <a:pt x="268" y="1012"/>
                  </a:lnTo>
                  <a:cubicBezTo>
                    <a:pt x="268" y="1012"/>
                    <a:pt x="268" y="1035"/>
                    <a:pt x="268" y="1051"/>
                  </a:cubicBezTo>
                  <a:cubicBezTo>
                    <a:pt x="260" y="1059"/>
                    <a:pt x="268" y="1059"/>
                    <a:pt x="276" y="1067"/>
                  </a:cubicBezTo>
                  <a:cubicBezTo>
                    <a:pt x="284" y="1067"/>
                    <a:pt x="292" y="1075"/>
                    <a:pt x="292" y="1083"/>
                  </a:cubicBezTo>
                  <a:cubicBezTo>
                    <a:pt x="284" y="1107"/>
                    <a:pt x="284" y="1122"/>
                    <a:pt x="292" y="1130"/>
                  </a:cubicBezTo>
                  <a:cubicBezTo>
                    <a:pt x="307" y="1138"/>
                    <a:pt x="307" y="1170"/>
                    <a:pt x="292" y="1193"/>
                  </a:cubicBezTo>
                  <a:cubicBezTo>
                    <a:pt x="284" y="1217"/>
                    <a:pt x="284" y="1217"/>
                    <a:pt x="300" y="1233"/>
                  </a:cubicBezTo>
                  <a:cubicBezTo>
                    <a:pt x="307" y="1241"/>
                    <a:pt x="307" y="1241"/>
                    <a:pt x="315" y="1249"/>
                  </a:cubicBezTo>
                  <a:cubicBezTo>
                    <a:pt x="331" y="1273"/>
                    <a:pt x="315" y="1320"/>
                    <a:pt x="307" y="1351"/>
                  </a:cubicBezTo>
                  <a:cubicBezTo>
                    <a:pt x="300" y="1367"/>
                    <a:pt x="300" y="1383"/>
                    <a:pt x="300" y="1391"/>
                  </a:cubicBezTo>
                  <a:cubicBezTo>
                    <a:pt x="300" y="1399"/>
                    <a:pt x="300" y="1399"/>
                    <a:pt x="300" y="1399"/>
                  </a:cubicBezTo>
                  <a:cubicBezTo>
                    <a:pt x="307" y="1399"/>
                    <a:pt x="307" y="1399"/>
                    <a:pt x="307" y="1399"/>
                  </a:cubicBezTo>
                  <a:cubicBezTo>
                    <a:pt x="315" y="1399"/>
                    <a:pt x="315" y="1399"/>
                    <a:pt x="323" y="1399"/>
                  </a:cubicBezTo>
                  <a:cubicBezTo>
                    <a:pt x="331" y="1399"/>
                    <a:pt x="339" y="1407"/>
                    <a:pt x="339" y="1423"/>
                  </a:cubicBezTo>
                  <a:cubicBezTo>
                    <a:pt x="339" y="1431"/>
                    <a:pt x="339" y="1431"/>
                    <a:pt x="339" y="1439"/>
                  </a:cubicBezTo>
                  <a:cubicBezTo>
                    <a:pt x="466" y="1439"/>
                    <a:pt x="1430" y="1423"/>
                    <a:pt x="1754" y="1367"/>
                  </a:cubicBezTo>
                  <a:lnTo>
                    <a:pt x="1762" y="1367"/>
                  </a:lnTo>
                  <a:lnTo>
                    <a:pt x="1880" y="1494"/>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24" name="Freeform 512"/>
            <p:cNvSpPr>
              <a:spLocks noChangeArrowheads="1"/>
            </p:cNvSpPr>
            <p:nvPr/>
          </p:nvSpPr>
          <p:spPr bwMode="auto">
            <a:xfrm>
              <a:off x="12659013" y="6755138"/>
              <a:ext cx="985706" cy="902209"/>
            </a:xfrm>
            <a:custGeom>
              <a:avLst/>
              <a:gdLst>
                <a:gd name="T0" fmla="*/ 1644 w 1874"/>
                <a:gd name="T1" fmla="*/ 198 h 1717"/>
                <a:gd name="T2" fmla="*/ 1644 w 1874"/>
                <a:gd name="T3" fmla="*/ 198 h 1717"/>
                <a:gd name="T4" fmla="*/ 1715 w 1874"/>
                <a:gd name="T5" fmla="*/ 79 h 1717"/>
                <a:gd name="T6" fmla="*/ 1644 w 1874"/>
                <a:gd name="T7" fmla="*/ 0 h 1717"/>
                <a:gd name="T8" fmla="*/ 0 w 1874"/>
                <a:gd name="T9" fmla="*/ 79 h 1717"/>
                <a:gd name="T10" fmla="*/ 79 w 1874"/>
                <a:gd name="T11" fmla="*/ 514 h 1717"/>
                <a:gd name="T12" fmla="*/ 87 w 1874"/>
                <a:gd name="T13" fmla="*/ 1399 h 1717"/>
                <a:gd name="T14" fmla="*/ 94 w 1874"/>
                <a:gd name="T15" fmla="*/ 1399 h 1717"/>
                <a:gd name="T16" fmla="*/ 134 w 1874"/>
                <a:gd name="T17" fmla="*/ 1463 h 1717"/>
                <a:gd name="T18" fmla="*/ 166 w 1874"/>
                <a:gd name="T19" fmla="*/ 1431 h 1717"/>
                <a:gd name="T20" fmla="*/ 229 w 1874"/>
                <a:gd name="T21" fmla="*/ 1439 h 1717"/>
                <a:gd name="T22" fmla="*/ 269 w 1874"/>
                <a:gd name="T23" fmla="*/ 1463 h 1717"/>
                <a:gd name="T24" fmla="*/ 269 w 1874"/>
                <a:gd name="T25" fmla="*/ 1716 h 1717"/>
                <a:gd name="T26" fmla="*/ 1407 w 1874"/>
                <a:gd name="T27" fmla="*/ 1684 h 1717"/>
                <a:gd name="T28" fmla="*/ 1407 w 1874"/>
                <a:gd name="T29" fmla="*/ 1668 h 1717"/>
                <a:gd name="T30" fmla="*/ 1407 w 1874"/>
                <a:gd name="T31" fmla="*/ 1613 h 1717"/>
                <a:gd name="T32" fmla="*/ 1415 w 1874"/>
                <a:gd name="T33" fmla="*/ 1557 h 1717"/>
                <a:gd name="T34" fmla="*/ 1391 w 1874"/>
                <a:gd name="T35" fmla="*/ 1494 h 1717"/>
                <a:gd name="T36" fmla="*/ 1375 w 1874"/>
                <a:gd name="T37" fmla="*/ 1431 h 1717"/>
                <a:gd name="T38" fmla="*/ 1375 w 1874"/>
                <a:gd name="T39" fmla="*/ 1360 h 1717"/>
                <a:gd name="T40" fmla="*/ 1399 w 1874"/>
                <a:gd name="T41" fmla="*/ 1297 h 1717"/>
                <a:gd name="T42" fmla="*/ 1399 w 1874"/>
                <a:gd name="T43" fmla="*/ 1218 h 1717"/>
                <a:gd name="T44" fmla="*/ 1439 w 1874"/>
                <a:gd name="T45" fmla="*/ 1186 h 1717"/>
                <a:gd name="T46" fmla="*/ 1462 w 1874"/>
                <a:gd name="T47" fmla="*/ 1154 h 1717"/>
                <a:gd name="T48" fmla="*/ 1462 w 1874"/>
                <a:gd name="T49" fmla="*/ 1123 h 1717"/>
                <a:gd name="T50" fmla="*/ 1462 w 1874"/>
                <a:gd name="T51" fmla="*/ 1083 h 1717"/>
                <a:gd name="T52" fmla="*/ 1533 w 1874"/>
                <a:gd name="T53" fmla="*/ 1020 h 1717"/>
                <a:gd name="T54" fmla="*/ 1573 w 1874"/>
                <a:gd name="T55" fmla="*/ 973 h 1717"/>
                <a:gd name="T56" fmla="*/ 1589 w 1874"/>
                <a:gd name="T57" fmla="*/ 901 h 1717"/>
                <a:gd name="T58" fmla="*/ 1612 w 1874"/>
                <a:gd name="T59" fmla="*/ 799 h 1717"/>
                <a:gd name="T60" fmla="*/ 1660 w 1874"/>
                <a:gd name="T61" fmla="*/ 767 h 1717"/>
                <a:gd name="T62" fmla="*/ 1676 w 1874"/>
                <a:gd name="T63" fmla="*/ 735 h 1717"/>
                <a:gd name="T64" fmla="*/ 1699 w 1874"/>
                <a:gd name="T65" fmla="*/ 688 h 1717"/>
                <a:gd name="T66" fmla="*/ 1739 w 1874"/>
                <a:gd name="T67" fmla="*/ 640 h 1717"/>
                <a:gd name="T68" fmla="*/ 1778 w 1874"/>
                <a:gd name="T69" fmla="*/ 585 h 1717"/>
                <a:gd name="T70" fmla="*/ 1723 w 1874"/>
                <a:gd name="T71" fmla="*/ 530 h 1717"/>
                <a:gd name="T72" fmla="*/ 1747 w 1874"/>
                <a:gd name="T73" fmla="*/ 474 h 1717"/>
                <a:gd name="T74" fmla="*/ 1778 w 1874"/>
                <a:gd name="T75" fmla="*/ 419 h 1717"/>
                <a:gd name="T76" fmla="*/ 1802 w 1874"/>
                <a:gd name="T77" fmla="*/ 396 h 1717"/>
                <a:gd name="T78" fmla="*/ 1810 w 1874"/>
                <a:gd name="T79" fmla="*/ 340 h 1717"/>
                <a:gd name="T80" fmla="*/ 1873 w 1874"/>
                <a:gd name="T81" fmla="*/ 229 h 1717"/>
                <a:gd name="T82" fmla="*/ 1676 w 1874"/>
                <a:gd name="T83" fmla="*/ 245 h 1717"/>
                <a:gd name="T84" fmla="*/ 1644 w 1874"/>
                <a:gd name="T85" fmla="*/ 198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4" h="1717">
                  <a:moveTo>
                    <a:pt x="1644" y="198"/>
                  </a:moveTo>
                  <a:lnTo>
                    <a:pt x="1644" y="198"/>
                  </a:lnTo>
                  <a:cubicBezTo>
                    <a:pt x="1668" y="166"/>
                    <a:pt x="1699" y="150"/>
                    <a:pt x="1715" y="79"/>
                  </a:cubicBezTo>
                  <a:cubicBezTo>
                    <a:pt x="1739" y="16"/>
                    <a:pt x="1644" y="0"/>
                    <a:pt x="1644" y="0"/>
                  </a:cubicBezTo>
                  <a:cubicBezTo>
                    <a:pt x="1383" y="32"/>
                    <a:pt x="213" y="71"/>
                    <a:pt x="0" y="79"/>
                  </a:cubicBezTo>
                  <a:cubicBezTo>
                    <a:pt x="16" y="198"/>
                    <a:pt x="39" y="348"/>
                    <a:pt x="79" y="514"/>
                  </a:cubicBezTo>
                  <a:cubicBezTo>
                    <a:pt x="87" y="1399"/>
                    <a:pt x="87" y="1399"/>
                    <a:pt x="87" y="1399"/>
                  </a:cubicBezTo>
                  <a:cubicBezTo>
                    <a:pt x="87" y="1399"/>
                    <a:pt x="87" y="1399"/>
                    <a:pt x="94" y="1399"/>
                  </a:cubicBezTo>
                  <a:cubicBezTo>
                    <a:pt x="126" y="1407"/>
                    <a:pt x="110" y="1447"/>
                    <a:pt x="134" y="1463"/>
                  </a:cubicBezTo>
                  <a:cubicBezTo>
                    <a:pt x="158" y="1486"/>
                    <a:pt x="150" y="1439"/>
                    <a:pt x="166" y="1431"/>
                  </a:cubicBezTo>
                  <a:cubicBezTo>
                    <a:pt x="174" y="1431"/>
                    <a:pt x="197" y="1439"/>
                    <a:pt x="229" y="1439"/>
                  </a:cubicBezTo>
                  <a:cubicBezTo>
                    <a:pt x="253" y="1439"/>
                    <a:pt x="269" y="1463"/>
                    <a:pt x="269" y="1463"/>
                  </a:cubicBezTo>
                  <a:cubicBezTo>
                    <a:pt x="269" y="1716"/>
                    <a:pt x="269" y="1716"/>
                    <a:pt x="269" y="1716"/>
                  </a:cubicBezTo>
                  <a:cubicBezTo>
                    <a:pt x="1407" y="1684"/>
                    <a:pt x="1407" y="1684"/>
                    <a:pt x="1407" y="1684"/>
                  </a:cubicBezTo>
                  <a:cubicBezTo>
                    <a:pt x="1407" y="1676"/>
                    <a:pt x="1407" y="1676"/>
                    <a:pt x="1407" y="1668"/>
                  </a:cubicBezTo>
                  <a:cubicBezTo>
                    <a:pt x="1391" y="1621"/>
                    <a:pt x="1423" y="1637"/>
                    <a:pt x="1407" y="1613"/>
                  </a:cubicBezTo>
                  <a:cubicBezTo>
                    <a:pt x="1399" y="1597"/>
                    <a:pt x="1407" y="1581"/>
                    <a:pt x="1415" y="1557"/>
                  </a:cubicBezTo>
                  <a:cubicBezTo>
                    <a:pt x="1423" y="1534"/>
                    <a:pt x="1415" y="1526"/>
                    <a:pt x="1391" y="1494"/>
                  </a:cubicBezTo>
                  <a:cubicBezTo>
                    <a:pt x="1367" y="1471"/>
                    <a:pt x="1359" y="1447"/>
                    <a:pt x="1375" y="1431"/>
                  </a:cubicBezTo>
                  <a:cubicBezTo>
                    <a:pt x="1391" y="1415"/>
                    <a:pt x="1375" y="1384"/>
                    <a:pt x="1375" y="1360"/>
                  </a:cubicBezTo>
                  <a:cubicBezTo>
                    <a:pt x="1375" y="1344"/>
                    <a:pt x="1375" y="1313"/>
                    <a:pt x="1399" y="1297"/>
                  </a:cubicBezTo>
                  <a:cubicBezTo>
                    <a:pt x="1430" y="1289"/>
                    <a:pt x="1407" y="1249"/>
                    <a:pt x="1399" y="1218"/>
                  </a:cubicBezTo>
                  <a:cubicBezTo>
                    <a:pt x="1399" y="1186"/>
                    <a:pt x="1415" y="1186"/>
                    <a:pt x="1439" y="1186"/>
                  </a:cubicBezTo>
                  <a:cubicBezTo>
                    <a:pt x="1462" y="1186"/>
                    <a:pt x="1470" y="1170"/>
                    <a:pt x="1462" y="1154"/>
                  </a:cubicBezTo>
                  <a:cubicBezTo>
                    <a:pt x="1454" y="1146"/>
                    <a:pt x="1454" y="1139"/>
                    <a:pt x="1462" y="1123"/>
                  </a:cubicBezTo>
                  <a:cubicBezTo>
                    <a:pt x="1478" y="1115"/>
                    <a:pt x="1470" y="1107"/>
                    <a:pt x="1462" y="1083"/>
                  </a:cubicBezTo>
                  <a:cubicBezTo>
                    <a:pt x="1462" y="1051"/>
                    <a:pt x="1502" y="1028"/>
                    <a:pt x="1533" y="1020"/>
                  </a:cubicBezTo>
                  <a:cubicBezTo>
                    <a:pt x="1565" y="1012"/>
                    <a:pt x="1573" y="996"/>
                    <a:pt x="1573" y="973"/>
                  </a:cubicBezTo>
                  <a:cubicBezTo>
                    <a:pt x="1573" y="941"/>
                    <a:pt x="1573" y="917"/>
                    <a:pt x="1589" y="901"/>
                  </a:cubicBezTo>
                  <a:cubicBezTo>
                    <a:pt x="1604" y="886"/>
                    <a:pt x="1612" y="830"/>
                    <a:pt x="1612" y="799"/>
                  </a:cubicBezTo>
                  <a:cubicBezTo>
                    <a:pt x="1620" y="767"/>
                    <a:pt x="1644" y="767"/>
                    <a:pt x="1660" y="767"/>
                  </a:cubicBezTo>
                  <a:cubicBezTo>
                    <a:pt x="1676" y="759"/>
                    <a:pt x="1676" y="767"/>
                    <a:pt x="1676" y="735"/>
                  </a:cubicBezTo>
                  <a:cubicBezTo>
                    <a:pt x="1676" y="696"/>
                    <a:pt x="1699" y="688"/>
                    <a:pt x="1699" y="688"/>
                  </a:cubicBezTo>
                  <a:cubicBezTo>
                    <a:pt x="1699" y="688"/>
                    <a:pt x="1707" y="656"/>
                    <a:pt x="1739" y="640"/>
                  </a:cubicBezTo>
                  <a:cubicBezTo>
                    <a:pt x="1763" y="625"/>
                    <a:pt x="1786" y="633"/>
                    <a:pt x="1778" y="585"/>
                  </a:cubicBezTo>
                  <a:cubicBezTo>
                    <a:pt x="1763" y="538"/>
                    <a:pt x="1723" y="554"/>
                    <a:pt x="1723" y="530"/>
                  </a:cubicBezTo>
                  <a:cubicBezTo>
                    <a:pt x="1723" y="506"/>
                    <a:pt x="1715" y="490"/>
                    <a:pt x="1747" y="474"/>
                  </a:cubicBezTo>
                  <a:cubicBezTo>
                    <a:pt x="1770" y="467"/>
                    <a:pt x="1770" y="443"/>
                    <a:pt x="1778" y="419"/>
                  </a:cubicBezTo>
                  <a:cubicBezTo>
                    <a:pt x="1778" y="396"/>
                    <a:pt x="1786" y="411"/>
                    <a:pt x="1802" y="396"/>
                  </a:cubicBezTo>
                  <a:cubicBezTo>
                    <a:pt x="1818" y="380"/>
                    <a:pt x="1778" y="348"/>
                    <a:pt x="1810" y="340"/>
                  </a:cubicBezTo>
                  <a:cubicBezTo>
                    <a:pt x="1842" y="332"/>
                    <a:pt x="1873" y="261"/>
                    <a:pt x="1873" y="229"/>
                  </a:cubicBezTo>
                  <a:cubicBezTo>
                    <a:pt x="1810" y="229"/>
                    <a:pt x="1707" y="237"/>
                    <a:pt x="1676" y="245"/>
                  </a:cubicBezTo>
                  <a:cubicBezTo>
                    <a:pt x="1628" y="253"/>
                    <a:pt x="1628" y="229"/>
                    <a:pt x="1644" y="198"/>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25" name="Freeform 513"/>
            <p:cNvSpPr>
              <a:spLocks noChangeArrowheads="1"/>
            </p:cNvSpPr>
            <p:nvPr/>
          </p:nvSpPr>
          <p:spPr bwMode="auto">
            <a:xfrm>
              <a:off x="12659013" y="6750499"/>
              <a:ext cx="985706" cy="906848"/>
            </a:xfrm>
            <a:custGeom>
              <a:avLst/>
              <a:gdLst>
                <a:gd name="T0" fmla="*/ 260 w 1874"/>
                <a:gd name="T1" fmla="*/ 1471 h 1725"/>
                <a:gd name="T2" fmla="*/ 166 w 1874"/>
                <a:gd name="T3" fmla="*/ 1447 h 1725"/>
                <a:gd name="T4" fmla="*/ 126 w 1874"/>
                <a:gd name="T5" fmla="*/ 1479 h 1725"/>
                <a:gd name="T6" fmla="*/ 87 w 1874"/>
                <a:gd name="T7" fmla="*/ 1415 h 1725"/>
                <a:gd name="T8" fmla="*/ 79 w 1874"/>
                <a:gd name="T9" fmla="*/ 522 h 1725"/>
                <a:gd name="T10" fmla="*/ 0 w 1874"/>
                <a:gd name="T11" fmla="*/ 87 h 1725"/>
                <a:gd name="T12" fmla="*/ 1644 w 1874"/>
                <a:gd name="T13" fmla="*/ 0 h 1725"/>
                <a:gd name="T14" fmla="*/ 1668 w 1874"/>
                <a:gd name="T15" fmla="*/ 182 h 1725"/>
                <a:gd name="T16" fmla="*/ 1676 w 1874"/>
                <a:gd name="T17" fmla="*/ 245 h 1725"/>
                <a:gd name="T18" fmla="*/ 1873 w 1874"/>
                <a:gd name="T19" fmla="*/ 237 h 1725"/>
                <a:gd name="T20" fmla="*/ 1802 w 1874"/>
                <a:gd name="T21" fmla="*/ 372 h 1725"/>
                <a:gd name="T22" fmla="*/ 1778 w 1874"/>
                <a:gd name="T23" fmla="*/ 427 h 1725"/>
                <a:gd name="T24" fmla="*/ 1731 w 1874"/>
                <a:gd name="T25" fmla="*/ 522 h 1725"/>
                <a:gd name="T26" fmla="*/ 1778 w 1874"/>
                <a:gd name="T27" fmla="*/ 593 h 1725"/>
                <a:gd name="T28" fmla="*/ 1699 w 1874"/>
                <a:gd name="T29" fmla="*/ 696 h 1725"/>
                <a:gd name="T30" fmla="*/ 1683 w 1874"/>
                <a:gd name="T31" fmla="*/ 743 h 1725"/>
                <a:gd name="T32" fmla="*/ 1652 w 1874"/>
                <a:gd name="T33" fmla="*/ 775 h 1725"/>
                <a:gd name="T34" fmla="*/ 1589 w 1874"/>
                <a:gd name="T35" fmla="*/ 909 h 1725"/>
                <a:gd name="T36" fmla="*/ 1470 w 1874"/>
                <a:gd name="T37" fmla="*/ 1083 h 1725"/>
                <a:gd name="T38" fmla="*/ 1462 w 1874"/>
                <a:gd name="T39" fmla="*/ 1154 h 1725"/>
                <a:gd name="T40" fmla="*/ 1439 w 1874"/>
                <a:gd name="T41" fmla="*/ 1202 h 1725"/>
                <a:gd name="T42" fmla="*/ 1407 w 1874"/>
                <a:gd name="T43" fmla="*/ 1226 h 1725"/>
                <a:gd name="T44" fmla="*/ 1375 w 1874"/>
                <a:gd name="T45" fmla="*/ 1368 h 1725"/>
                <a:gd name="T46" fmla="*/ 1391 w 1874"/>
                <a:gd name="T47" fmla="*/ 1502 h 1725"/>
                <a:gd name="T48" fmla="*/ 1415 w 1874"/>
                <a:gd name="T49" fmla="*/ 1581 h 1725"/>
                <a:gd name="T50" fmla="*/ 1407 w 1874"/>
                <a:gd name="T51" fmla="*/ 1676 h 1725"/>
                <a:gd name="T52" fmla="*/ 1407 w 1874"/>
                <a:gd name="T53" fmla="*/ 1692 h 1725"/>
                <a:gd name="T54" fmla="*/ 166 w 1874"/>
                <a:gd name="T55" fmla="*/ 1439 h 1725"/>
                <a:gd name="T56" fmla="*/ 269 w 1874"/>
                <a:gd name="T57" fmla="*/ 1463 h 1725"/>
                <a:gd name="T58" fmla="*/ 276 w 1874"/>
                <a:gd name="T59" fmla="*/ 1716 h 1725"/>
                <a:gd name="T60" fmla="*/ 1407 w 1874"/>
                <a:gd name="T61" fmla="*/ 1637 h 1725"/>
                <a:gd name="T62" fmla="*/ 1415 w 1874"/>
                <a:gd name="T63" fmla="*/ 1565 h 1725"/>
                <a:gd name="T64" fmla="*/ 1375 w 1874"/>
                <a:gd name="T65" fmla="*/ 1439 h 1725"/>
                <a:gd name="T66" fmla="*/ 1399 w 1874"/>
                <a:gd name="T67" fmla="*/ 1305 h 1725"/>
                <a:gd name="T68" fmla="*/ 1399 w 1874"/>
                <a:gd name="T69" fmla="*/ 1202 h 1725"/>
                <a:gd name="T70" fmla="*/ 1462 w 1874"/>
                <a:gd name="T71" fmla="*/ 1178 h 1725"/>
                <a:gd name="T72" fmla="*/ 1462 w 1874"/>
                <a:gd name="T73" fmla="*/ 1131 h 1725"/>
                <a:gd name="T74" fmla="*/ 1533 w 1874"/>
                <a:gd name="T75" fmla="*/ 1028 h 1725"/>
                <a:gd name="T76" fmla="*/ 1612 w 1874"/>
                <a:gd name="T77" fmla="*/ 822 h 1725"/>
                <a:gd name="T78" fmla="*/ 1660 w 1874"/>
                <a:gd name="T79" fmla="*/ 767 h 1725"/>
                <a:gd name="T80" fmla="*/ 1699 w 1874"/>
                <a:gd name="T81" fmla="*/ 696 h 1725"/>
                <a:gd name="T82" fmla="*/ 1770 w 1874"/>
                <a:gd name="T83" fmla="*/ 593 h 1725"/>
                <a:gd name="T84" fmla="*/ 1723 w 1874"/>
                <a:gd name="T85" fmla="*/ 522 h 1725"/>
                <a:gd name="T86" fmla="*/ 1770 w 1874"/>
                <a:gd name="T87" fmla="*/ 427 h 1725"/>
                <a:gd name="T88" fmla="*/ 1794 w 1874"/>
                <a:gd name="T89" fmla="*/ 380 h 1725"/>
                <a:gd name="T90" fmla="*/ 1865 w 1874"/>
                <a:gd name="T91" fmla="*/ 237 h 1725"/>
                <a:gd name="T92" fmla="*/ 1644 w 1874"/>
                <a:gd name="T93" fmla="*/ 206 h 1725"/>
                <a:gd name="T94" fmla="*/ 1707 w 1874"/>
                <a:gd name="T95" fmla="*/ 48 h 1725"/>
                <a:gd name="T96" fmla="*/ 87 w 1874"/>
                <a:gd name="T97" fmla="*/ 522 h 1725"/>
                <a:gd name="T98" fmla="*/ 94 w 1874"/>
                <a:gd name="T99" fmla="*/ 1407 h 1725"/>
                <a:gd name="T100" fmla="*/ 142 w 1874"/>
                <a:gd name="T101" fmla="*/ 1471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4" h="1725">
                  <a:moveTo>
                    <a:pt x="269" y="1724"/>
                  </a:moveTo>
                  <a:lnTo>
                    <a:pt x="269" y="1724"/>
                  </a:lnTo>
                  <a:cubicBezTo>
                    <a:pt x="260" y="1471"/>
                    <a:pt x="260" y="1471"/>
                    <a:pt x="260" y="1471"/>
                  </a:cubicBezTo>
                  <a:cubicBezTo>
                    <a:pt x="260" y="1463"/>
                    <a:pt x="253" y="1447"/>
                    <a:pt x="229" y="1447"/>
                  </a:cubicBezTo>
                  <a:cubicBezTo>
                    <a:pt x="213" y="1447"/>
                    <a:pt x="197" y="1447"/>
                    <a:pt x="189" y="1447"/>
                  </a:cubicBezTo>
                  <a:cubicBezTo>
                    <a:pt x="174" y="1447"/>
                    <a:pt x="166" y="1447"/>
                    <a:pt x="166" y="1447"/>
                  </a:cubicBezTo>
                  <a:cubicBezTo>
                    <a:pt x="166" y="1447"/>
                    <a:pt x="158" y="1455"/>
                    <a:pt x="158" y="1463"/>
                  </a:cubicBezTo>
                  <a:cubicBezTo>
                    <a:pt x="158" y="1471"/>
                    <a:pt x="150" y="1479"/>
                    <a:pt x="142" y="1479"/>
                  </a:cubicBezTo>
                  <a:cubicBezTo>
                    <a:pt x="142" y="1479"/>
                    <a:pt x="134" y="1479"/>
                    <a:pt x="126" y="1479"/>
                  </a:cubicBezTo>
                  <a:cubicBezTo>
                    <a:pt x="118" y="1463"/>
                    <a:pt x="118" y="1455"/>
                    <a:pt x="110" y="1439"/>
                  </a:cubicBezTo>
                  <a:cubicBezTo>
                    <a:pt x="110" y="1423"/>
                    <a:pt x="110" y="1415"/>
                    <a:pt x="94" y="1415"/>
                  </a:cubicBezTo>
                  <a:cubicBezTo>
                    <a:pt x="87" y="1415"/>
                    <a:pt x="87" y="1415"/>
                    <a:pt x="87" y="1415"/>
                  </a:cubicBezTo>
                  <a:cubicBezTo>
                    <a:pt x="79" y="1415"/>
                    <a:pt x="79" y="1415"/>
                    <a:pt x="79" y="1415"/>
                  </a:cubicBezTo>
                  <a:cubicBezTo>
                    <a:pt x="79" y="1407"/>
                    <a:pt x="79" y="1407"/>
                    <a:pt x="79" y="1407"/>
                  </a:cubicBezTo>
                  <a:cubicBezTo>
                    <a:pt x="79" y="522"/>
                    <a:pt x="79" y="522"/>
                    <a:pt x="79" y="522"/>
                  </a:cubicBezTo>
                  <a:cubicBezTo>
                    <a:pt x="39" y="380"/>
                    <a:pt x="16" y="237"/>
                    <a:pt x="0" y="87"/>
                  </a:cubicBezTo>
                  <a:lnTo>
                    <a:pt x="0" y="87"/>
                  </a:lnTo>
                  <a:lnTo>
                    <a:pt x="0" y="87"/>
                  </a:lnTo>
                  <a:cubicBezTo>
                    <a:pt x="229" y="79"/>
                    <a:pt x="1391" y="40"/>
                    <a:pt x="1644" y="0"/>
                  </a:cubicBezTo>
                  <a:lnTo>
                    <a:pt x="1644" y="0"/>
                  </a:lnTo>
                  <a:lnTo>
                    <a:pt x="1644" y="0"/>
                  </a:lnTo>
                  <a:cubicBezTo>
                    <a:pt x="1644" y="0"/>
                    <a:pt x="1692" y="8"/>
                    <a:pt x="1715" y="40"/>
                  </a:cubicBezTo>
                  <a:cubicBezTo>
                    <a:pt x="1723" y="56"/>
                    <a:pt x="1723" y="71"/>
                    <a:pt x="1715" y="95"/>
                  </a:cubicBezTo>
                  <a:cubicBezTo>
                    <a:pt x="1707" y="142"/>
                    <a:pt x="1683" y="166"/>
                    <a:pt x="1668" y="182"/>
                  </a:cubicBezTo>
                  <a:cubicBezTo>
                    <a:pt x="1660" y="190"/>
                    <a:pt x="1652" y="198"/>
                    <a:pt x="1644" y="206"/>
                  </a:cubicBezTo>
                  <a:cubicBezTo>
                    <a:pt x="1636" y="222"/>
                    <a:pt x="1636" y="237"/>
                    <a:pt x="1636" y="245"/>
                  </a:cubicBezTo>
                  <a:cubicBezTo>
                    <a:pt x="1644" y="245"/>
                    <a:pt x="1652" y="253"/>
                    <a:pt x="1676" y="245"/>
                  </a:cubicBezTo>
                  <a:cubicBezTo>
                    <a:pt x="1715" y="245"/>
                    <a:pt x="1826" y="237"/>
                    <a:pt x="1873" y="229"/>
                  </a:cubicBezTo>
                  <a:lnTo>
                    <a:pt x="1873" y="229"/>
                  </a:lnTo>
                  <a:cubicBezTo>
                    <a:pt x="1873" y="237"/>
                    <a:pt x="1873" y="237"/>
                    <a:pt x="1873" y="237"/>
                  </a:cubicBezTo>
                  <a:cubicBezTo>
                    <a:pt x="1873" y="269"/>
                    <a:pt x="1842" y="340"/>
                    <a:pt x="1810" y="348"/>
                  </a:cubicBezTo>
                  <a:cubicBezTo>
                    <a:pt x="1810" y="356"/>
                    <a:pt x="1802" y="356"/>
                    <a:pt x="1802" y="356"/>
                  </a:cubicBezTo>
                  <a:cubicBezTo>
                    <a:pt x="1802" y="364"/>
                    <a:pt x="1802" y="372"/>
                    <a:pt x="1802" y="372"/>
                  </a:cubicBezTo>
                  <a:cubicBezTo>
                    <a:pt x="1810" y="388"/>
                    <a:pt x="1810" y="395"/>
                    <a:pt x="1802" y="404"/>
                  </a:cubicBezTo>
                  <a:cubicBezTo>
                    <a:pt x="1794" y="411"/>
                    <a:pt x="1794" y="411"/>
                    <a:pt x="1786" y="419"/>
                  </a:cubicBezTo>
                  <a:cubicBezTo>
                    <a:pt x="1786" y="419"/>
                    <a:pt x="1786" y="419"/>
                    <a:pt x="1778" y="427"/>
                  </a:cubicBezTo>
                  <a:cubicBezTo>
                    <a:pt x="1778" y="435"/>
                    <a:pt x="1778" y="435"/>
                    <a:pt x="1778" y="435"/>
                  </a:cubicBezTo>
                  <a:cubicBezTo>
                    <a:pt x="1778" y="459"/>
                    <a:pt x="1770" y="475"/>
                    <a:pt x="1747" y="490"/>
                  </a:cubicBezTo>
                  <a:cubicBezTo>
                    <a:pt x="1723" y="498"/>
                    <a:pt x="1723" y="506"/>
                    <a:pt x="1731" y="522"/>
                  </a:cubicBezTo>
                  <a:cubicBezTo>
                    <a:pt x="1731" y="530"/>
                    <a:pt x="1731" y="530"/>
                    <a:pt x="1731" y="538"/>
                  </a:cubicBezTo>
                  <a:cubicBezTo>
                    <a:pt x="1731" y="538"/>
                    <a:pt x="1731" y="546"/>
                    <a:pt x="1739" y="546"/>
                  </a:cubicBezTo>
                  <a:cubicBezTo>
                    <a:pt x="1755" y="554"/>
                    <a:pt x="1770" y="562"/>
                    <a:pt x="1778" y="593"/>
                  </a:cubicBezTo>
                  <a:cubicBezTo>
                    <a:pt x="1786" y="633"/>
                    <a:pt x="1778" y="633"/>
                    <a:pt x="1755" y="641"/>
                  </a:cubicBezTo>
                  <a:cubicBezTo>
                    <a:pt x="1755" y="641"/>
                    <a:pt x="1747" y="648"/>
                    <a:pt x="1739" y="648"/>
                  </a:cubicBezTo>
                  <a:cubicBezTo>
                    <a:pt x="1715" y="672"/>
                    <a:pt x="1699" y="696"/>
                    <a:pt x="1699" y="696"/>
                  </a:cubicBezTo>
                  <a:lnTo>
                    <a:pt x="1699" y="696"/>
                  </a:lnTo>
                  <a:lnTo>
                    <a:pt x="1699" y="696"/>
                  </a:lnTo>
                  <a:cubicBezTo>
                    <a:pt x="1699" y="696"/>
                    <a:pt x="1683" y="704"/>
                    <a:pt x="1683" y="743"/>
                  </a:cubicBezTo>
                  <a:cubicBezTo>
                    <a:pt x="1683" y="767"/>
                    <a:pt x="1683" y="775"/>
                    <a:pt x="1668" y="775"/>
                  </a:cubicBezTo>
                  <a:cubicBezTo>
                    <a:pt x="1660" y="775"/>
                    <a:pt x="1660" y="775"/>
                    <a:pt x="1660" y="775"/>
                  </a:cubicBezTo>
                  <a:lnTo>
                    <a:pt x="1652" y="775"/>
                  </a:lnTo>
                  <a:cubicBezTo>
                    <a:pt x="1636" y="775"/>
                    <a:pt x="1620" y="775"/>
                    <a:pt x="1620" y="807"/>
                  </a:cubicBezTo>
                  <a:cubicBezTo>
                    <a:pt x="1620" y="807"/>
                    <a:pt x="1620" y="815"/>
                    <a:pt x="1620" y="822"/>
                  </a:cubicBezTo>
                  <a:cubicBezTo>
                    <a:pt x="1612" y="854"/>
                    <a:pt x="1604" y="901"/>
                    <a:pt x="1589" y="909"/>
                  </a:cubicBezTo>
                  <a:cubicBezTo>
                    <a:pt x="1573" y="925"/>
                    <a:pt x="1573" y="949"/>
                    <a:pt x="1573" y="981"/>
                  </a:cubicBezTo>
                  <a:cubicBezTo>
                    <a:pt x="1573" y="1004"/>
                    <a:pt x="1565" y="1028"/>
                    <a:pt x="1533" y="1036"/>
                  </a:cubicBezTo>
                  <a:cubicBezTo>
                    <a:pt x="1510" y="1044"/>
                    <a:pt x="1462" y="1059"/>
                    <a:pt x="1470" y="1083"/>
                  </a:cubicBezTo>
                  <a:cubicBezTo>
                    <a:pt x="1470" y="1091"/>
                    <a:pt x="1470" y="1099"/>
                    <a:pt x="1470" y="1107"/>
                  </a:cubicBezTo>
                  <a:cubicBezTo>
                    <a:pt x="1478" y="1115"/>
                    <a:pt x="1478" y="1123"/>
                    <a:pt x="1470" y="1139"/>
                  </a:cubicBezTo>
                  <a:cubicBezTo>
                    <a:pt x="1462" y="1139"/>
                    <a:pt x="1462" y="1147"/>
                    <a:pt x="1462" y="1154"/>
                  </a:cubicBezTo>
                  <a:lnTo>
                    <a:pt x="1462" y="1162"/>
                  </a:lnTo>
                  <a:cubicBezTo>
                    <a:pt x="1470" y="1170"/>
                    <a:pt x="1470" y="1178"/>
                    <a:pt x="1470" y="1186"/>
                  </a:cubicBezTo>
                  <a:cubicBezTo>
                    <a:pt x="1462" y="1194"/>
                    <a:pt x="1454" y="1202"/>
                    <a:pt x="1439" y="1202"/>
                  </a:cubicBezTo>
                  <a:cubicBezTo>
                    <a:pt x="1430" y="1202"/>
                    <a:pt x="1430" y="1202"/>
                    <a:pt x="1430" y="1202"/>
                  </a:cubicBezTo>
                  <a:cubicBezTo>
                    <a:pt x="1423" y="1202"/>
                    <a:pt x="1415" y="1202"/>
                    <a:pt x="1407" y="1202"/>
                  </a:cubicBezTo>
                  <a:cubicBezTo>
                    <a:pt x="1407" y="1210"/>
                    <a:pt x="1399" y="1218"/>
                    <a:pt x="1407" y="1226"/>
                  </a:cubicBezTo>
                  <a:cubicBezTo>
                    <a:pt x="1407" y="1234"/>
                    <a:pt x="1407" y="1241"/>
                    <a:pt x="1415" y="1249"/>
                  </a:cubicBezTo>
                  <a:cubicBezTo>
                    <a:pt x="1423" y="1273"/>
                    <a:pt x="1423" y="1297"/>
                    <a:pt x="1407" y="1312"/>
                  </a:cubicBezTo>
                  <a:cubicBezTo>
                    <a:pt x="1383" y="1321"/>
                    <a:pt x="1375" y="1344"/>
                    <a:pt x="1375" y="1368"/>
                  </a:cubicBezTo>
                  <a:cubicBezTo>
                    <a:pt x="1375" y="1376"/>
                    <a:pt x="1375" y="1384"/>
                    <a:pt x="1383" y="1392"/>
                  </a:cubicBezTo>
                  <a:cubicBezTo>
                    <a:pt x="1383" y="1407"/>
                    <a:pt x="1391" y="1431"/>
                    <a:pt x="1375" y="1439"/>
                  </a:cubicBezTo>
                  <a:cubicBezTo>
                    <a:pt x="1359" y="1455"/>
                    <a:pt x="1375" y="1486"/>
                    <a:pt x="1391" y="1502"/>
                  </a:cubicBezTo>
                  <a:cubicBezTo>
                    <a:pt x="1399" y="1510"/>
                    <a:pt x="1399" y="1518"/>
                    <a:pt x="1407" y="1518"/>
                  </a:cubicBezTo>
                  <a:cubicBezTo>
                    <a:pt x="1423" y="1534"/>
                    <a:pt x="1430" y="1550"/>
                    <a:pt x="1423" y="1565"/>
                  </a:cubicBezTo>
                  <a:cubicBezTo>
                    <a:pt x="1423" y="1574"/>
                    <a:pt x="1415" y="1581"/>
                    <a:pt x="1415" y="1581"/>
                  </a:cubicBezTo>
                  <a:cubicBezTo>
                    <a:pt x="1407" y="1597"/>
                    <a:pt x="1407" y="1605"/>
                    <a:pt x="1415" y="1621"/>
                  </a:cubicBezTo>
                  <a:cubicBezTo>
                    <a:pt x="1415" y="1629"/>
                    <a:pt x="1415" y="1637"/>
                    <a:pt x="1415" y="1645"/>
                  </a:cubicBezTo>
                  <a:cubicBezTo>
                    <a:pt x="1407" y="1645"/>
                    <a:pt x="1399" y="1652"/>
                    <a:pt x="1407" y="1676"/>
                  </a:cubicBezTo>
                  <a:cubicBezTo>
                    <a:pt x="1407" y="1684"/>
                    <a:pt x="1407" y="1684"/>
                    <a:pt x="1407" y="1684"/>
                  </a:cubicBezTo>
                  <a:cubicBezTo>
                    <a:pt x="1415" y="1692"/>
                    <a:pt x="1415" y="1692"/>
                    <a:pt x="1415" y="1692"/>
                  </a:cubicBezTo>
                  <a:cubicBezTo>
                    <a:pt x="1407" y="1692"/>
                    <a:pt x="1407" y="1692"/>
                    <a:pt x="1407" y="1692"/>
                  </a:cubicBezTo>
                  <a:lnTo>
                    <a:pt x="269" y="1724"/>
                  </a:lnTo>
                  <a:close/>
                  <a:moveTo>
                    <a:pt x="166" y="1439"/>
                  </a:moveTo>
                  <a:lnTo>
                    <a:pt x="166" y="1439"/>
                  </a:lnTo>
                  <a:cubicBezTo>
                    <a:pt x="174" y="1439"/>
                    <a:pt x="182" y="1439"/>
                    <a:pt x="189" y="1439"/>
                  </a:cubicBezTo>
                  <a:cubicBezTo>
                    <a:pt x="197" y="1439"/>
                    <a:pt x="213" y="1447"/>
                    <a:pt x="229" y="1447"/>
                  </a:cubicBezTo>
                  <a:cubicBezTo>
                    <a:pt x="253" y="1447"/>
                    <a:pt x="269" y="1463"/>
                    <a:pt x="269" y="1463"/>
                  </a:cubicBezTo>
                  <a:lnTo>
                    <a:pt x="269" y="1463"/>
                  </a:lnTo>
                  <a:lnTo>
                    <a:pt x="269" y="1463"/>
                  </a:lnTo>
                  <a:cubicBezTo>
                    <a:pt x="276" y="1716"/>
                    <a:pt x="276" y="1716"/>
                    <a:pt x="276" y="1716"/>
                  </a:cubicBezTo>
                  <a:cubicBezTo>
                    <a:pt x="1399" y="1684"/>
                    <a:pt x="1399" y="1684"/>
                    <a:pt x="1399" y="1684"/>
                  </a:cubicBezTo>
                  <a:cubicBezTo>
                    <a:pt x="1399" y="1684"/>
                    <a:pt x="1399" y="1684"/>
                    <a:pt x="1399" y="1676"/>
                  </a:cubicBezTo>
                  <a:cubicBezTo>
                    <a:pt x="1391" y="1652"/>
                    <a:pt x="1399" y="1645"/>
                    <a:pt x="1407" y="1637"/>
                  </a:cubicBezTo>
                  <a:lnTo>
                    <a:pt x="1407" y="1629"/>
                  </a:lnTo>
                  <a:cubicBezTo>
                    <a:pt x="1399" y="1605"/>
                    <a:pt x="1399" y="1597"/>
                    <a:pt x="1407" y="1581"/>
                  </a:cubicBezTo>
                  <a:cubicBezTo>
                    <a:pt x="1407" y="1574"/>
                    <a:pt x="1415" y="1574"/>
                    <a:pt x="1415" y="1565"/>
                  </a:cubicBezTo>
                  <a:cubicBezTo>
                    <a:pt x="1423" y="1550"/>
                    <a:pt x="1415" y="1542"/>
                    <a:pt x="1399" y="1526"/>
                  </a:cubicBezTo>
                  <a:cubicBezTo>
                    <a:pt x="1399" y="1518"/>
                    <a:pt x="1391" y="1510"/>
                    <a:pt x="1383" y="1510"/>
                  </a:cubicBezTo>
                  <a:cubicBezTo>
                    <a:pt x="1352" y="1463"/>
                    <a:pt x="1359" y="1447"/>
                    <a:pt x="1375" y="1439"/>
                  </a:cubicBezTo>
                  <a:cubicBezTo>
                    <a:pt x="1383" y="1431"/>
                    <a:pt x="1375" y="1407"/>
                    <a:pt x="1375" y="1392"/>
                  </a:cubicBezTo>
                  <a:cubicBezTo>
                    <a:pt x="1367" y="1384"/>
                    <a:pt x="1367" y="1376"/>
                    <a:pt x="1367" y="1368"/>
                  </a:cubicBezTo>
                  <a:cubicBezTo>
                    <a:pt x="1367" y="1360"/>
                    <a:pt x="1367" y="1321"/>
                    <a:pt x="1399" y="1305"/>
                  </a:cubicBezTo>
                  <a:cubicBezTo>
                    <a:pt x="1415" y="1297"/>
                    <a:pt x="1415" y="1281"/>
                    <a:pt x="1407" y="1257"/>
                  </a:cubicBezTo>
                  <a:cubicBezTo>
                    <a:pt x="1399" y="1249"/>
                    <a:pt x="1399" y="1234"/>
                    <a:pt x="1399" y="1226"/>
                  </a:cubicBezTo>
                  <a:cubicBezTo>
                    <a:pt x="1399" y="1218"/>
                    <a:pt x="1399" y="1202"/>
                    <a:pt x="1399" y="1202"/>
                  </a:cubicBezTo>
                  <a:cubicBezTo>
                    <a:pt x="1407" y="1194"/>
                    <a:pt x="1423" y="1194"/>
                    <a:pt x="1430" y="1194"/>
                  </a:cubicBezTo>
                  <a:cubicBezTo>
                    <a:pt x="1439" y="1194"/>
                    <a:pt x="1439" y="1194"/>
                    <a:pt x="1439" y="1194"/>
                  </a:cubicBezTo>
                  <a:cubicBezTo>
                    <a:pt x="1454" y="1194"/>
                    <a:pt x="1454" y="1186"/>
                    <a:pt x="1462" y="1178"/>
                  </a:cubicBezTo>
                  <a:lnTo>
                    <a:pt x="1462" y="1170"/>
                  </a:lnTo>
                  <a:cubicBezTo>
                    <a:pt x="1454" y="1162"/>
                    <a:pt x="1454" y="1154"/>
                    <a:pt x="1454" y="1154"/>
                  </a:cubicBezTo>
                  <a:cubicBezTo>
                    <a:pt x="1454" y="1147"/>
                    <a:pt x="1454" y="1139"/>
                    <a:pt x="1462" y="1131"/>
                  </a:cubicBezTo>
                  <a:cubicBezTo>
                    <a:pt x="1470" y="1123"/>
                    <a:pt x="1470" y="1123"/>
                    <a:pt x="1462" y="1107"/>
                  </a:cubicBezTo>
                  <a:cubicBezTo>
                    <a:pt x="1462" y="1099"/>
                    <a:pt x="1462" y="1099"/>
                    <a:pt x="1462" y="1091"/>
                  </a:cubicBezTo>
                  <a:cubicBezTo>
                    <a:pt x="1454" y="1052"/>
                    <a:pt x="1525" y="1028"/>
                    <a:pt x="1533" y="1028"/>
                  </a:cubicBezTo>
                  <a:cubicBezTo>
                    <a:pt x="1565" y="1020"/>
                    <a:pt x="1565" y="1004"/>
                    <a:pt x="1565" y="981"/>
                  </a:cubicBezTo>
                  <a:cubicBezTo>
                    <a:pt x="1565" y="949"/>
                    <a:pt x="1565" y="917"/>
                    <a:pt x="1589" y="909"/>
                  </a:cubicBezTo>
                  <a:cubicBezTo>
                    <a:pt x="1604" y="894"/>
                    <a:pt x="1604" y="854"/>
                    <a:pt x="1612" y="822"/>
                  </a:cubicBezTo>
                  <a:cubicBezTo>
                    <a:pt x="1612" y="815"/>
                    <a:pt x="1612" y="807"/>
                    <a:pt x="1612" y="807"/>
                  </a:cubicBezTo>
                  <a:cubicBezTo>
                    <a:pt x="1612" y="775"/>
                    <a:pt x="1636" y="767"/>
                    <a:pt x="1652" y="767"/>
                  </a:cubicBezTo>
                  <a:cubicBezTo>
                    <a:pt x="1652" y="767"/>
                    <a:pt x="1652" y="767"/>
                    <a:pt x="1660" y="767"/>
                  </a:cubicBezTo>
                  <a:cubicBezTo>
                    <a:pt x="1660" y="767"/>
                    <a:pt x="1660" y="767"/>
                    <a:pt x="1668" y="767"/>
                  </a:cubicBezTo>
                  <a:cubicBezTo>
                    <a:pt x="1676" y="767"/>
                    <a:pt x="1676" y="767"/>
                    <a:pt x="1676" y="743"/>
                  </a:cubicBezTo>
                  <a:cubicBezTo>
                    <a:pt x="1676" y="704"/>
                    <a:pt x="1692" y="696"/>
                    <a:pt x="1699" y="696"/>
                  </a:cubicBezTo>
                  <a:cubicBezTo>
                    <a:pt x="1699" y="688"/>
                    <a:pt x="1707" y="664"/>
                    <a:pt x="1731" y="648"/>
                  </a:cubicBezTo>
                  <a:cubicBezTo>
                    <a:pt x="1739" y="641"/>
                    <a:pt x="1747" y="641"/>
                    <a:pt x="1755" y="633"/>
                  </a:cubicBezTo>
                  <a:cubicBezTo>
                    <a:pt x="1770" y="633"/>
                    <a:pt x="1778" y="625"/>
                    <a:pt x="1770" y="593"/>
                  </a:cubicBezTo>
                  <a:cubicBezTo>
                    <a:pt x="1770" y="569"/>
                    <a:pt x="1755" y="562"/>
                    <a:pt x="1739" y="554"/>
                  </a:cubicBezTo>
                  <a:cubicBezTo>
                    <a:pt x="1731" y="554"/>
                    <a:pt x="1723" y="546"/>
                    <a:pt x="1723" y="538"/>
                  </a:cubicBezTo>
                  <a:cubicBezTo>
                    <a:pt x="1723" y="530"/>
                    <a:pt x="1723" y="530"/>
                    <a:pt x="1723" y="522"/>
                  </a:cubicBezTo>
                  <a:cubicBezTo>
                    <a:pt x="1715" y="506"/>
                    <a:pt x="1715" y="490"/>
                    <a:pt x="1747" y="482"/>
                  </a:cubicBezTo>
                  <a:cubicBezTo>
                    <a:pt x="1770" y="467"/>
                    <a:pt x="1770" y="459"/>
                    <a:pt x="1770" y="435"/>
                  </a:cubicBezTo>
                  <a:lnTo>
                    <a:pt x="1770" y="427"/>
                  </a:lnTo>
                  <a:cubicBezTo>
                    <a:pt x="1778" y="411"/>
                    <a:pt x="1778" y="411"/>
                    <a:pt x="1786" y="411"/>
                  </a:cubicBezTo>
                  <a:lnTo>
                    <a:pt x="1794" y="404"/>
                  </a:lnTo>
                  <a:cubicBezTo>
                    <a:pt x="1802" y="395"/>
                    <a:pt x="1802" y="388"/>
                    <a:pt x="1794" y="380"/>
                  </a:cubicBezTo>
                  <a:cubicBezTo>
                    <a:pt x="1794" y="372"/>
                    <a:pt x="1794" y="364"/>
                    <a:pt x="1794" y="356"/>
                  </a:cubicBezTo>
                  <a:cubicBezTo>
                    <a:pt x="1802" y="348"/>
                    <a:pt x="1802" y="348"/>
                    <a:pt x="1810" y="348"/>
                  </a:cubicBezTo>
                  <a:cubicBezTo>
                    <a:pt x="1834" y="340"/>
                    <a:pt x="1865" y="269"/>
                    <a:pt x="1865" y="237"/>
                  </a:cubicBezTo>
                  <a:cubicBezTo>
                    <a:pt x="1818" y="245"/>
                    <a:pt x="1715" y="253"/>
                    <a:pt x="1676" y="253"/>
                  </a:cubicBezTo>
                  <a:cubicBezTo>
                    <a:pt x="1652" y="261"/>
                    <a:pt x="1636" y="253"/>
                    <a:pt x="1628" y="245"/>
                  </a:cubicBezTo>
                  <a:cubicBezTo>
                    <a:pt x="1628" y="237"/>
                    <a:pt x="1628" y="222"/>
                    <a:pt x="1644" y="206"/>
                  </a:cubicBezTo>
                  <a:cubicBezTo>
                    <a:pt x="1644" y="198"/>
                    <a:pt x="1652" y="190"/>
                    <a:pt x="1660" y="182"/>
                  </a:cubicBezTo>
                  <a:cubicBezTo>
                    <a:pt x="1676" y="158"/>
                    <a:pt x="1699" y="142"/>
                    <a:pt x="1715" y="87"/>
                  </a:cubicBezTo>
                  <a:cubicBezTo>
                    <a:pt x="1715" y="71"/>
                    <a:pt x="1715" y="56"/>
                    <a:pt x="1707" y="48"/>
                  </a:cubicBezTo>
                  <a:cubicBezTo>
                    <a:pt x="1692" y="16"/>
                    <a:pt x="1652" y="8"/>
                    <a:pt x="1644" y="8"/>
                  </a:cubicBezTo>
                  <a:cubicBezTo>
                    <a:pt x="1391" y="48"/>
                    <a:pt x="245" y="87"/>
                    <a:pt x="7" y="95"/>
                  </a:cubicBezTo>
                  <a:cubicBezTo>
                    <a:pt x="23" y="237"/>
                    <a:pt x="47" y="380"/>
                    <a:pt x="87" y="522"/>
                  </a:cubicBezTo>
                  <a:lnTo>
                    <a:pt x="87" y="522"/>
                  </a:lnTo>
                  <a:cubicBezTo>
                    <a:pt x="87" y="1407"/>
                    <a:pt x="87" y="1407"/>
                    <a:pt x="87" y="1407"/>
                  </a:cubicBezTo>
                  <a:lnTo>
                    <a:pt x="94" y="1407"/>
                  </a:lnTo>
                  <a:cubicBezTo>
                    <a:pt x="110" y="1407"/>
                    <a:pt x="118" y="1423"/>
                    <a:pt x="118" y="1439"/>
                  </a:cubicBezTo>
                  <a:cubicBezTo>
                    <a:pt x="126" y="1447"/>
                    <a:pt x="126" y="1463"/>
                    <a:pt x="134" y="1471"/>
                  </a:cubicBezTo>
                  <a:cubicBezTo>
                    <a:pt x="142" y="1471"/>
                    <a:pt x="142" y="1471"/>
                    <a:pt x="142" y="1471"/>
                  </a:cubicBezTo>
                  <a:cubicBezTo>
                    <a:pt x="142" y="1471"/>
                    <a:pt x="150" y="1463"/>
                    <a:pt x="150" y="1455"/>
                  </a:cubicBezTo>
                  <a:cubicBezTo>
                    <a:pt x="150" y="1447"/>
                    <a:pt x="158" y="1439"/>
                    <a:pt x="166" y="1439"/>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26" name="Freeform 514"/>
            <p:cNvSpPr>
              <a:spLocks noChangeArrowheads="1"/>
            </p:cNvSpPr>
            <p:nvPr/>
          </p:nvSpPr>
          <p:spPr bwMode="auto">
            <a:xfrm>
              <a:off x="12422443" y="5732323"/>
              <a:ext cx="1331281" cy="1155014"/>
            </a:xfrm>
            <a:custGeom>
              <a:avLst/>
              <a:gdLst>
                <a:gd name="T0" fmla="*/ 2498 w 2531"/>
                <a:gd name="T1" fmla="*/ 1674 h 2197"/>
                <a:gd name="T2" fmla="*/ 2498 w 2531"/>
                <a:gd name="T3" fmla="*/ 1674 h 2197"/>
                <a:gd name="T4" fmla="*/ 2474 w 2531"/>
                <a:gd name="T5" fmla="*/ 1674 h 2197"/>
                <a:gd name="T6" fmla="*/ 2403 w 2531"/>
                <a:gd name="T7" fmla="*/ 1643 h 2197"/>
                <a:gd name="T8" fmla="*/ 2348 w 2531"/>
                <a:gd name="T9" fmla="*/ 1540 h 2197"/>
                <a:gd name="T10" fmla="*/ 2372 w 2531"/>
                <a:gd name="T11" fmla="*/ 1485 h 2197"/>
                <a:gd name="T12" fmla="*/ 2324 w 2531"/>
                <a:gd name="T13" fmla="*/ 1374 h 2197"/>
                <a:gd name="T14" fmla="*/ 2261 w 2531"/>
                <a:gd name="T15" fmla="*/ 1335 h 2197"/>
                <a:gd name="T16" fmla="*/ 2166 w 2531"/>
                <a:gd name="T17" fmla="*/ 1271 h 2197"/>
                <a:gd name="T18" fmla="*/ 1984 w 2531"/>
                <a:gd name="T19" fmla="*/ 1035 h 2197"/>
                <a:gd name="T20" fmla="*/ 2048 w 2531"/>
                <a:gd name="T21" fmla="*/ 806 h 2197"/>
                <a:gd name="T22" fmla="*/ 1984 w 2531"/>
                <a:gd name="T23" fmla="*/ 782 h 2197"/>
                <a:gd name="T24" fmla="*/ 1953 w 2531"/>
                <a:gd name="T25" fmla="*/ 782 h 2197"/>
                <a:gd name="T26" fmla="*/ 1905 w 2531"/>
                <a:gd name="T27" fmla="*/ 774 h 2197"/>
                <a:gd name="T28" fmla="*/ 1850 w 2531"/>
                <a:gd name="T29" fmla="*/ 766 h 2197"/>
                <a:gd name="T30" fmla="*/ 1810 w 2531"/>
                <a:gd name="T31" fmla="*/ 632 h 2197"/>
                <a:gd name="T32" fmla="*/ 1684 w 2531"/>
                <a:gd name="T33" fmla="*/ 537 h 2197"/>
                <a:gd name="T34" fmla="*/ 1534 w 2531"/>
                <a:gd name="T35" fmla="*/ 339 h 2197"/>
                <a:gd name="T36" fmla="*/ 1541 w 2531"/>
                <a:gd name="T37" fmla="*/ 134 h 2197"/>
                <a:gd name="T38" fmla="*/ 1447 w 2531"/>
                <a:gd name="T39" fmla="*/ 31 h 2197"/>
                <a:gd name="T40" fmla="*/ 1415 w 2531"/>
                <a:gd name="T41" fmla="*/ 15 h 2197"/>
                <a:gd name="T42" fmla="*/ 0 w 2531"/>
                <a:gd name="T43" fmla="*/ 79 h 2197"/>
                <a:gd name="T44" fmla="*/ 8 w 2531"/>
                <a:gd name="T45" fmla="*/ 110 h 2197"/>
                <a:gd name="T46" fmla="*/ 16 w 2531"/>
                <a:gd name="T47" fmla="*/ 150 h 2197"/>
                <a:gd name="T48" fmla="*/ 95 w 2531"/>
                <a:gd name="T49" fmla="*/ 229 h 2197"/>
                <a:gd name="T50" fmla="*/ 103 w 2531"/>
                <a:gd name="T51" fmla="*/ 308 h 2197"/>
                <a:gd name="T52" fmla="*/ 150 w 2531"/>
                <a:gd name="T53" fmla="*/ 339 h 2197"/>
                <a:gd name="T54" fmla="*/ 229 w 2531"/>
                <a:gd name="T55" fmla="*/ 426 h 2197"/>
                <a:gd name="T56" fmla="*/ 253 w 2531"/>
                <a:gd name="T57" fmla="*/ 403 h 2197"/>
                <a:gd name="T58" fmla="*/ 293 w 2531"/>
                <a:gd name="T59" fmla="*/ 411 h 2197"/>
                <a:gd name="T60" fmla="*/ 324 w 2531"/>
                <a:gd name="T61" fmla="*/ 458 h 2197"/>
                <a:gd name="T62" fmla="*/ 300 w 2531"/>
                <a:gd name="T63" fmla="*/ 490 h 2197"/>
                <a:gd name="T64" fmla="*/ 229 w 2531"/>
                <a:gd name="T65" fmla="*/ 553 h 2197"/>
                <a:gd name="T66" fmla="*/ 293 w 2531"/>
                <a:gd name="T67" fmla="*/ 608 h 2197"/>
                <a:gd name="T68" fmla="*/ 324 w 2531"/>
                <a:gd name="T69" fmla="*/ 664 h 2197"/>
                <a:gd name="T70" fmla="*/ 380 w 2531"/>
                <a:gd name="T71" fmla="*/ 727 h 2197"/>
                <a:gd name="T72" fmla="*/ 427 w 2531"/>
                <a:gd name="T73" fmla="*/ 837 h 2197"/>
                <a:gd name="T74" fmla="*/ 427 w 2531"/>
                <a:gd name="T75" fmla="*/ 1777 h 2197"/>
                <a:gd name="T76" fmla="*/ 451 w 2531"/>
                <a:gd name="T77" fmla="*/ 2022 h 2197"/>
                <a:gd name="T78" fmla="*/ 2095 w 2531"/>
                <a:gd name="T79" fmla="*/ 1943 h 2197"/>
                <a:gd name="T80" fmla="*/ 2166 w 2531"/>
                <a:gd name="T81" fmla="*/ 2022 h 2197"/>
                <a:gd name="T82" fmla="*/ 2095 w 2531"/>
                <a:gd name="T83" fmla="*/ 2141 h 2197"/>
                <a:gd name="T84" fmla="*/ 2127 w 2531"/>
                <a:gd name="T85" fmla="*/ 2188 h 2197"/>
                <a:gd name="T86" fmla="*/ 2324 w 2531"/>
                <a:gd name="T87" fmla="*/ 2172 h 2197"/>
                <a:gd name="T88" fmla="*/ 2316 w 2531"/>
                <a:gd name="T89" fmla="*/ 2157 h 2197"/>
                <a:gd name="T90" fmla="*/ 2316 w 2531"/>
                <a:gd name="T91" fmla="*/ 2109 h 2197"/>
                <a:gd name="T92" fmla="*/ 2332 w 2531"/>
                <a:gd name="T93" fmla="*/ 2030 h 2197"/>
                <a:gd name="T94" fmla="*/ 2364 w 2531"/>
                <a:gd name="T95" fmla="*/ 1967 h 2197"/>
                <a:gd name="T96" fmla="*/ 2356 w 2531"/>
                <a:gd name="T97" fmla="*/ 1896 h 2197"/>
                <a:gd name="T98" fmla="*/ 2411 w 2531"/>
                <a:gd name="T99" fmla="*/ 1888 h 2197"/>
                <a:gd name="T100" fmla="*/ 2451 w 2531"/>
                <a:gd name="T101" fmla="*/ 1864 h 2197"/>
                <a:gd name="T102" fmla="*/ 2474 w 2531"/>
                <a:gd name="T103" fmla="*/ 1840 h 2197"/>
                <a:gd name="T104" fmla="*/ 2490 w 2531"/>
                <a:gd name="T105" fmla="*/ 1769 h 2197"/>
                <a:gd name="T106" fmla="*/ 2498 w 2531"/>
                <a:gd name="T107" fmla="*/ 1674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2197">
                  <a:moveTo>
                    <a:pt x="2498" y="1674"/>
                  </a:moveTo>
                  <a:lnTo>
                    <a:pt x="2498" y="1674"/>
                  </a:lnTo>
                  <a:cubicBezTo>
                    <a:pt x="2490" y="1666"/>
                    <a:pt x="2482" y="1674"/>
                    <a:pt x="2474" y="1674"/>
                  </a:cubicBezTo>
                  <a:cubicBezTo>
                    <a:pt x="2451" y="1674"/>
                    <a:pt x="2419" y="1674"/>
                    <a:pt x="2403" y="1643"/>
                  </a:cubicBezTo>
                  <a:cubicBezTo>
                    <a:pt x="2380" y="1595"/>
                    <a:pt x="2324" y="1564"/>
                    <a:pt x="2348" y="1540"/>
                  </a:cubicBezTo>
                  <a:cubicBezTo>
                    <a:pt x="2364" y="1516"/>
                    <a:pt x="2395" y="1532"/>
                    <a:pt x="2372" y="1485"/>
                  </a:cubicBezTo>
                  <a:cubicBezTo>
                    <a:pt x="2356" y="1445"/>
                    <a:pt x="2324" y="1406"/>
                    <a:pt x="2324" y="1374"/>
                  </a:cubicBezTo>
                  <a:cubicBezTo>
                    <a:pt x="2324" y="1350"/>
                    <a:pt x="2285" y="1366"/>
                    <a:pt x="2261" y="1335"/>
                  </a:cubicBezTo>
                  <a:cubicBezTo>
                    <a:pt x="2237" y="1303"/>
                    <a:pt x="2182" y="1303"/>
                    <a:pt x="2166" y="1271"/>
                  </a:cubicBezTo>
                  <a:cubicBezTo>
                    <a:pt x="2150" y="1240"/>
                    <a:pt x="1929" y="1129"/>
                    <a:pt x="1984" y="1035"/>
                  </a:cubicBezTo>
                  <a:cubicBezTo>
                    <a:pt x="2048" y="940"/>
                    <a:pt x="2079" y="837"/>
                    <a:pt x="2048" y="806"/>
                  </a:cubicBezTo>
                  <a:cubicBezTo>
                    <a:pt x="2008" y="782"/>
                    <a:pt x="1984" y="766"/>
                    <a:pt x="1984" y="782"/>
                  </a:cubicBezTo>
                  <a:cubicBezTo>
                    <a:pt x="1984" y="798"/>
                    <a:pt x="1961" y="798"/>
                    <a:pt x="1953" y="782"/>
                  </a:cubicBezTo>
                  <a:cubicBezTo>
                    <a:pt x="1945" y="774"/>
                    <a:pt x="1929" y="766"/>
                    <a:pt x="1905" y="774"/>
                  </a:cubicBezTo>
                  <a:cubicBezTo>
                    <a:pt x="1881" y="790"/>
                    <a:pt x="1874" y="814"/>
                    <a:pt x="1850" y="766"/>
                  </a:cubicBezTo>
                  <a:cubicBezTo>
                    <a:pt x="1834" y="719"/>
                    <a:pt x="1834" y="640"/>
                    <a:pt x="1810" y="632"/>
                  </a:cubicBezTo>
                  <a:cubicBezTo>
                    <a:pt x="1787" y="624"/>
                    <a:pt x="1692" y="577"/>
                    <a:pt x="1684" y="537"/>
                  </a:cubicBezTo>
                  <a:cubicBezTo>
                    <a:pt x="1684" y="490"/>
                    <a:pt x="1541" y="395"/>
                    <a:pt x="1534" y="339"/>
                  </a:cubicBezTo>
                  <a:cubicBezTo>
                    <a:pt x="1526" y="284"/>
                    <a:pt x="1526" y="158"/>
                    <a:pt x="1541" y="134"/>
                  </a:cubicBezTo>
                  <a:cubicBezTo>
                    <a:pt x="1510" y="94"/>
                    <a:pt x="1455" y="47"/>
                    <a:pt x="1447" y="31"/>
                  </a:cubicBezTo>
                  <a:cubicBezTo>
                    <a:pt x="1423" y="0"/>
                    <a:pt x="1415" y="15"/>
                    <a:pt x="1415" y="15"/>
                  </a:cubicBezTo>
                  <a:cubicBezTo>
                    <a:pt x="1091" y="63"/>
                    <a:pt x="119" y="79"/>
                    <a:pt x="0" y="79"/>
                  </a:cubicBezTo>
                  <a:cubicBezTo>
                    <a:pt x="0" y="94"/>
                    <a:pt x="0" y="102"/>
                    <a:pt x="8" y="110"/>
                  </a:cubicBezTo>
                  <a:cubicBezTo>
                    <a:pt x="32" y="142"/>
                    <a:pt x="8" y="110"/>
                    <a:pt x="16" y="150"/>
                  </a:cubicBezTo>
                  <a:cubicBezTo>
                    <a:pt x="24" y="181"/>
                    <a:pt x="55" y="197"/>
                    <a:pt x="95" y="229"/>
                  </a:cubicBezTo>
                  <a:cubicBezTo>
                    <a:pt x="127" y="260"/>
                    <a:pt x="103" y="276"/>
                    <a:pt x="103" y="308"/>
                  </a:cubicBezTo>
                  <a:cubicBezTo>
                    <a:pt x="103" y="339"/>
                    <a:pt x="134" y="331"/>
                    <a:pt x="150" y="339"/>
                  </a:cubicBezTo>
                  <a:cubicBezTo>
                    <a:pt x="158" y="355"/>
                    <a:pt x="214" y="403"/>
                    <a:pt x="229" y="426"/>
                  </a:cubicBezTo>
                  <a:cubicBezTo>
                    <a:pt x="253" y="442"/>
                    <a:pt x="253" y="426"/>
                    <a:pt x="253" y="403"/>
                  </a:cubicBezTo>
                  <a:cubicBezTo>
                    <a:pt x="253" y="379"/>
                    <a:pt x="293" y="387"/>
                    <a:pt x="293" y="411"/>
                  </a:cubicBezTo>
                  <a:cubicBezTo>
                    <a:pt x="293" y="434"/>
                    <a:pt x="316" y="434"/>
                    <a:pt x="324" y="458"/>
                  </a:cubicBezTo>
                  <a:cubicBezTo>
                    <a:pt x="340" y="482"/>
                    <a:pt x="324" y="482"/>
                    <a:pt x="300" y="490"/>
                  </a:cubicBezTo>
                  <a:cubicBezTo>
                    <a:pt x="277" y="497"/>
                    <a:pt x="261" y="521"/>
                    <a:pt x="229" y="553"/>
                  </a:cubicBezTo>
                  <a:cubicBezTo>
                    <a:pt x="205" y="577"/>
                    <a:pt x="253" y="584"/>
                    <a:pt x="293" y="608"/>
                  </a:cubicBezTo>
                  <a:cubicBezTo>
                    <a:pt x="324" y="632"/>
                    <a:pt x="324" y="632"/>
                    <a:pt x="324" y="664"/>
                  </a:cubicBezTo>
                  <a:cubicBezTo>
                    <a:pt x="324" y="695"/>
                    <a:pt x="356" y="703"/>
                    <a:pt x="380" y="727"/>
                  </a:cubicBezTo>
                  <a:cubicBezTo>
                    <a:pt x="395" y="750"/>
                    <a:pt x="435" y="711"/>
                    <a:pt x="427" y="837"/>
                  </a:cubicBezTo>
                  <a:cubicBezTo>
                    <a:pt x="419" y="964"/>
                    <a:pt x="427" y="1777"/>
                    <a:pt x="427" y="1777"/>
                  </a:cubicBezTo>
                  <a:cubicBezTo>
                    <a:pt x="427" y="1777"/>
                    <a:pt x="435" y="1872"/>
                    <a:pt x="451" y="2022"/>
                  </a:cubicBezTo>
                  <a:cubicBezTo>
                    <a:pt x="664" y="2014"/>
                    <a:pt x="1834" y="1975"/>
                    <a:pt x="2095" y="1943"/>
                  </a:cubicBezTo>
                  <a:cubicBezTo>
                    <a:pt x="2095" y="1943"/>
                    <a:pt x="2190" y="1959"/>
                    <a:pt x="2166" y="2022"/>
                  </a:cubicBezTo>
                  <a:cubicBezTo>
                    <a:pt x="2150" y="2093"/>
                    <a:pt x="2119" y="2109"/>
                    <a:pt x="2095" y="2141"/>
                  </a:cubicBezTo>
                  <a:cubicBezTo>
                    <a:pt x="2079" y="2172"/>
                    <a:pt x="2079" y="2196"/>
                    <a:pt x="2127" y="2188"/>
                  </a:cubicBezTo>
                  <a:cubicBezTo>
                    <a:pt x="2158" y="2180"/>
                    <a:pt x="2261" y="2172"/>
                    <a:pt x="2324" y="2172"/>
                  </a:cubicBezTo>
                  <a:cubicBezTo>
                    <a:pt x="2324" y="2164"/>
                    <a:pt x="2324" y="2164"/>
                    <a:pt x="2316" y="2157"/>
                  </a:cubicBezTo>
                  <a:cubicBezTo>
                    <a:pt x="2308" y="2133"/>
                    <a:pt x="2293" y="2125"/>
                    <a:pt x="2316" y="2109"/>
                  </a:cubicBezTo>
                  <a:cubicBezTo>
                    <a:pt x="2332" y="2093"/>
                    <a:pt x="2308" y="2046"/>
                    <a:pt x="2332" y="2030"/>
                  </a:cubicBezTo>
                  <a:cubicBezTo>
                    <a:pt x="2364" y="2006"/>
                    <a:pt x="2348" y="1991"/>
                    <a:pt x="2364" y="1967"/>
                  </a:cubicBezTo>
                  <a:cubicBezTo>
                    <a:pt x="2372" y="1951"/>
                    <a:pt x="2316" y="1888"/>
                    <a:pt x="2356" y="1896"/>
                  </a:cubicBezTo>
                  <a:cubicBezTo>
                    <a:pt x="2395" y="1904"/>
                    <a:pt x="2411" y="1904"/>
                    <a:pt x="2411" y="1888"/>
                  </a:cubicBezTo>
                  <a:cubicBezTo>
                    <a:pt x="2411" y="1880"/>
                    <a:pt x="2435" y="1864"/>
                    <a:pt x="2451" y="1864"/>
                  </a:cubicBezTo>
                  <a:cubicBezTo>
                    <a:pt x="2459" y="1872"/>
                    <a:pt x="2459" y="1888"/>
                    <a:pt x="2474" y="1840"/>
                  </a:cubicBezTo>
                  <a:cubicBezTo>
                    <a:pt x="2490" y="1793"/>
                    <a:pt x="2459" y="1769"/>
                    <a:pt x="2490" y="1769"/>
                  </a:cubicBezTo>
                  <a:cubicBezTo>
                    <a:pt x="2530" y="1769"/>
                    <a:pt x="2506" y="1682"/>
                    <a:pt x="2498" y="1674"/>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27" name="Freeform 586"/>
            <p:cNvSpPr>
              <a:spLocks noChangeArrowheads="1"/>
            </p:cNvSpPr>
            <p:nvPr/>
          </p:nvSpPr>
          <p:spPr bwMode="auto">
            <a:xfrm>
              <a:off x="13551946" y="6534803"/>
              <a:ext cx="1655984" cy="582146"/>
            </a:xfrm>
            <a:custGeom>
              <a:avLst/>
              <a:gdLst>
                <a:gd name="T0" fmla="*/ 2340 w 3148"/>
                <a:gd name="T1" fmla="*/ 751 h 1108"/>
                <a:gd name="T2" fmla="*/ 2340 w 3148"/>
                <a:gd name="T3" fmla="*/ 751 h 1108"/>
                <a:gd name="T4" fmla="*/ 2340 w 3148"/>
                <a:gd name="T5" fmla="*/ 664 h 1108"/>
                <a:gd name="T6" fmla="*/ 2419 w 3148"/>
                <a:gd name="T7" fmla="*/ 617 h 1108"/>
                <a:gd name="T8" fmla="*/ 2530 w 3148"/>
                <a:gd name="T9" fmla="*/ 593 h 1108"/>
                <a:gd name="T10" fmla="*/ 2680 w 3148"/>
                <a:gd name="T11" fmla="*/ 459 h 1108"/>
                <a:gd name="T12" fmla="*/ 2720 w 3148"/>
                <a:gd name="T13" fmla="*/ 395 h 1108"/>
                <a:gd name="T14" fmla="*/ 2791 w 3148"/>
                <a:gd name="T15" fmla="*/ 356 h 1108"/>
                <a:gd name="T16" fmla="*/ 2807 w 3148"/>
                <a:gd name="T17" fmla="*/ 309 h 1108"/>
                <a:gd name="T18" fmla="*/ 2862 w 3148"/>
                <a:gd name="T19" fmla="*/ 348 h 1108"/>
                <a:gd name="T20" fmla="*/ 2917 w 3148"/>
                <a:gd name="T21" fmla="*/ 245 h 1108"/>
                <a:gd name="T22" fmla="*/ 3004 w 3148"/>
                <a:gd name="T23" fmla="*/ 261 h 1108"/>
                <a:gd name="T24" fmla="*/ 3076 w 3148"/>
                <a:gd name="T25" fmla="*/ 174 h 1108"/>
                <a:gd name="T26" fmla="*/ 3131 w 3148"/>
                <a:gd name="T27" fmla="*/ 111 h 1108"/>
                <a:gd name="T28" fmla="*/ 3139 w 3148"/>
                <a:gd name="T29" fmla="*/ 0 h 1108"/>
                <a:gd name="T30" fmla="*/ 2981 w 3148"/>
                <a:gd name="T31" fmla="*/ 24 h 1108"/>
                <a:gd name="T32" fmla="*/ 941 w 3148"/>
                <a:gd name="T33" fmla="*/ 253 h 1108"/>
                <a:gd name="T34" fmla="*/ 894 w 3148"/>
                <a:gd name="T35" fmla="*/ 285 h 1108"/>
                <a:gd name="T36" fmla="*/ 838 w 3148"/>
                <a:gd name="T37" fmla="*/ 261 h 1108"/>
                <a:gd name="T38" fmla="*/ 759 w 3148"/>
                <a:gd name="T39" fmla="*/ 269 h 1108"/>
                <a:gd name="T40" fmla="*/ 759 w 3148"/>
                <a:gd name="T41" fmla="*/ 356 h 1108"/>
                <a:gd name="T42" fmla="*/ 261 w 3148"/>
                <a:gd name="T43" fmla="*/ 372 h 1108"/>
                <a:gd name="T44" fmla="*/ 206 w 3148"/>
                <a:gd name="T45" fmla="*/ 372 h 1108"/>
                <a:gd name="T46" fmla="*/ 214 w 3148"/>
                <a:gd name="T47" fmla="*/ 443 h 1108"/>
                <a:gd name="T48" fmla="*/ 182 w 3148"/>
                <a:gd name="T49" fmla="*/ 506 h 1108"/>
                <a:gd name="T50" fmla="*/ 166 w 3148"/>
                <a:gd name="T51" fmla="*/ 585 h 1108"/>
                <a:gd name="T52" fmla="*/ 166 w 3148"/>
                <a:gd name="T53" fmla="*/ 633 h 1108"/>
                <a:gd name="T54" fmla="*/ 111 w 3148"/>
                <a:gd name="T55" fmla="*/ 759 h 1108"/>
                <a:gd name="T56" fmla="*/ 103 w 3148"/>
                <a:gd name="T57" fmla="*/ 815 h 1108"/>
                <a:gd name="T58" fmla="*/ 79 w 3148"/>
                <a:gd name="T59" fmla="*/ 838 h 1108"/>
                <a:gd name="T60" fmla="*/ 48 w 3148"/>
                <a:gd name="T61" fmla="*/ 893 h 1108"/>
                <a:gd name="T62" fmla="*/ 24 w 3148"/>
                <a:gd name="T63" fmla="*/ 949 h 1108"/>
                <a:gd name="T64" fmla="*/ 79 w 3148"/>
                <a:gd name="T65" fmla="*/ 1004 h 1108"/>
                <a:gd name="T66" fmla="*/ 40 w 3148"/>
                <a:gd name="T67" fmla="*/ 1059 h 1108"/>
                <a:gd name="T68" fmla="*/ 0 w 3148"/>
                <a:gd name="T69" fmla="*/ 1107 h 1108"/>
                <a:gd name="T70" fmla="*/ 2246 w 3148"/>
                <a:gd name="T71" fmla="*/ 893 h 1108"/>
                <a:gd name="T72" fmla="*/ 2246 w 3148"/>
                <a:gd name="T73" fmla="*/ 783 h 1108"/>
                <a:gd name="T74" fmla="*/ 2340 w 3148"/>
                <a:gd name="T75" fmla="*/ 75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48" h="1108">
                  <a:moveTo>
                    <a:pt x="2340" y="751"/>
                  </a:moveTo>
                  <a:lnTo>
                    <a:pt x="2340" y="751"/>
                  </a:lnTo>
                  <a:cubicBezTo>
                    <a:pt x="2356" y="728"/>
                    <a:pt x="2348" y="696"/>
                    <a:pt x="2340" y="664"/>
                  </a:cubicBezTo>
                  <a:cubicBezTo>
                    <a:pt x="2333" y="633"/>
                    <a:pt x="2356" y="656"/>
                    <a:pt x="2419" y="617"/>
                  </a:cubicBezTo>
                  <a:cubicBezTo>
                    <a:pt x="2475" y="569"/>
                    <a:pt x="2499" y="625"/>
                    <a:pt x="2530" y="593"/>
                  </a:cubicBezTo>
                  <a:cubicBezTo>
                    <a:pt x="2562" y="562"/>
                    <a:pt x="2641" y="467"/>
                    <a:pt x="2680" y="459"/>
                  </a:cubicBezTo>
                  <a:cubicBezTo>
                    <a:pt x="2720" y="459"/>
                    <a:pt x="2720" y="411"/>
                    <a:pt x="2720" y="395"/>
                  </a:cubicBezTo>
                  <a:cubicBezTo>
                    <a:pt x="2720" y="372"/>
                    <a:pt x="2775" y="380"/>
                    <a:pt x="2791" y="356"/>
                  </a:cubicBezTo>
                  <a:cubicBezTo>
                    <a:pt x="2807" y="332"/>
                    <a:pt x="2783" y="309"/>
                    <a:pt x="2807" y="309"/>
                  </a:cubicBezTo>
                  <a:cubicBezTo>
                    <a:pt x="2830" y="309"/>
                    <a:pt x="2815" y="356"/>
                    <a:pt x="2862" y="348"/>
                  </a:cubicBezTo>
                  <a:cubicBezTo>
                    <a:pt x="2910" y="340"/>
                    <a:pt x="2878" y="285"/>
                    <a:pt x="2917" y="245"/>
                  </a:cubicBezTo>
                  <a:cubicBezTo>
                    <a:pt x="2965" y="206"/>
                    <a:pt x="3004" y="245"/>
                    <a:pt x="3004" y="261"/>
                  </a:cubicBezTo>
                  <a:cubicBezTo>
                    <a:pt x="3012" y="285"/>
                    <a:pt x="3060" y="222"/>
                    <a:pt x="3076" y="174"/>
                  </a:cubicBezTo>
                  <a:cubicBezTo>
                    <a:pt x="3091" y="127"/>
                    <a:pt x="3107" y="150"/>
                    <a:pt x="3131" y="111"/>
                  </a:cubicBezTo>
                  <a:cubicBezTo>
                    <a:pt x="3147" y="79"/>
                    <a:pt x="3139" y="32"/>
                    <a:pt x="3139" y="0"/>
                  </a:cubicBezTo>
                  <a:cubicBezTo>
                    <a:pt x="3099" y="0"/>
                    <a:pt x="3036" y="8"/>
                    <a:pt x="2981" y="24"/>
                  </a:cubicBezTo>
                  <a:cubicBezTo>
                    <a:pt x="2910" y="32"/>
                    <a:pt x="1637" y="222"/>
                    <a:pt x="941" y="253"/>
                  </a:cubicBezTo>
                  <a:cubicBezTo>
                    <a:pt x="941" y="253"/>
                    <a:pt x="901" y="261"/>
                    <a:pt x="894" y="285"/>
                  </a:cubicBezTo>
                  <a:cubicBezTo>
                    <a:pt x="886" y="301"/>
                    <a:pt x="862" y="277"/>
                    <a:pt x="838" y="261"/>
                  </a:cubicBezTo>
                  <a:cubicBezTo>
                    <a:pt x="823" y="253"/>
                    <a:pt x="759" y="245"/>
                    <a:pt x="759" y="269"/>
                  </a:cubicBezTo>
                  <a:cubicBezTo>
                    <a:pt x="759" y="293"/>
                    <a:pt x="791" y="348"/>
                    <a:pt x="759" y="356"/>
                  </a:cubicBezTo>
                  <a:cubicBezTo>
                    <a:pt x="728" y="356"/>
                    <a:pt x="356" y="388"/>
                    <a:pt x="261" y="372"/>
                  </a:cubicBezTo>
                  <a:cubicBezTo>
                    <a:pt x="253" y="380"/>
                    <a:pt x="237" y="380"/>
                    <a:pt x="206" y="372"/>
                  </a:cubicBezTo>
                  <a:cubicBezTo>
                    <a:pt x="166" y="364"/>
                    <a:pt x="222" y="427"/>
                    <a:pt x="214" y="443"/>
                  </a:cubicBezTo>
                  <a:cubicBezTo>
                    <a:pt x="198" y="467"/>
                    <a:pt x="214" y="482"/>
                    <a:pt x="182" y="506"/>
                  </a:cubicBezTo>
                  <a:cubicBezTo>
                    <a:pt x="158" y="522"/>
                    <a:pt x="182" y="569"/>
                    <a:pt x="166" y="585"/>
                  </a:cubicBezTo>
                  <a:cubicBezTo>
                    <a:pt x="143" y="601"/>
                    <a:pt x="158" y="609"/>
                    <a:pt x="166" y="633"/>
                  </a:cubicBezTo>
                  <a:cubicBezTo>
                    <a:pt x="174" y="664"/>
                    <a:pt x="143" y="751"/>
                    <a:pt x="111" y="759"/>
                  </a:cubicBezTo>
                  <a:cubicBezTo>
                    <a:pt x="79" y="767"/>
                    <a:pt x="119" y="799"/>
                    <a:pt x="103" y="815"/>
                  </a:cubicBezTo>
                  <a:cubicBezTo>
                    <a:pt x="87" y="830"/>
                    <a:pt x="79" y="815"/>
                    <a:pt x="79" y="838"/>
                  </a:cubicBezTo>
                  <a:cubicBezTo>
                    <a:pt x="71" y="862"/>
                    <a:pt x="71" y="886"/>
                    <a:pt x="48" y="893"/>
                  </a:cubicBezTo>
                  <a:cubicBezTo>
                    <a:pt x="16" y="909"/>
                    <a:pt x="24" y="925"/>
                    <a:pt x="24" y="949"/>
                  </a:cubicBezTo>
                  <a:cubicBezTo>
                    <a:pt x="24" y="973"/>
                    <a:pt x="64" y="957"/>
                    <a:pt x="79" y="1004"/>
                  </a:cubicBezTo>
                  <a:cubicBezTo>
                    <a:pt x="87" y="1052"/>
                    <a:pt x="64" y="1044"/>
                    <a:pt x="40" y="1059"/>
                  </a:cubicBezTo>
                  <a:cubicBezTo>
                    <a:pt x="8" y="1075"/>
                    <a:pt x="0" y="1107"/>
                    <a:pt x="0" y="1107"/>
                  </a:cubicBezTo>
                  <a:cubicBezTo>
                    <a:pt x="593" y="1083"/>
                    <a:pt x="1645" y="957"/>
                    <a:pt x="2246" y="893"/>
                  </a:cubicBezTo>
                  <a:cubicBezTo>
                    <a:pt x="2246" y="846"/>
                    <a:pt x="2246" y="791"/>
                    <a:pt x="2246" y="783"/>
                  </a:cubicBezTo>
                  <a:cubicBezTo>
                    <a:pt x="2246" y="759"/>
                    <a:pt x="2317" y="767"/>
                    <a:pt x="2340" y="751"/>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28" name="Freeform 587"/>
            <p:cNvSpPr>
              <a:spLocks noChangeArrowheads="1"/>
            </p:cNvSpPr>
            <p:nvPr/>
          </p:nvSpPr>
          <p:spPr bwMode="auto">
            <a:xfrm>
              <a:off x="13549626" y="6530164"/>
              <a:ext cx="1658304" cy="586785"/>
            </a:xfrm>
            <a:custGeom>
              <a:avLst/>
              <a:gdLst>
                <a:gd name="T0" fmla="*/ 0 w 3155"/>
                <a:gd name="T1" fmla="*/ 1115 h 1116"/>
                <a:gd name="T2" fmla="*/ 78 w 3155"/>
                <a:gd name="T3" fmla="*/ 1012 h 1116"/>
                <a:gd name="T4" fmla="*/ 31 w 3155"/>
                <a:gd name="T5" fmla="*/ 941 h 1116"/>
                <a:gd name="T6" fmla="*/ 78 w 3155"/>
                <a:gd name="T7" fmla="*/ 846 h 1116"/>
                <a:gd name="T8" fmla="*/ 102 w 3155"/>
                <a:gd name="T9" fmla="*/ 799 h 1116"/>
                <a:gd name="T10" fmla="*/ 150 w 3155"/>
                <a:gd name="T11" fmla="*/ 728 h 1116"/>
                <a:gd name="T12" fmla="*/ 173 w 3155"/>
                <a:gd name="T13" fmla="*/ 585 h 1116"/>
                <a:gd name="T14" fmla="*/ 205 w 3155"/>
                <a:gd name="T15" fmla="*/ 475 h 1116"/>
                <a:gd name="T16" fmla="*/ 197 w 3155"/>
                <a:gd name="T17" fmla="*/ 380 h 1116"/>
                <a:gd name="T18" fmla="*/ 268 w 3155"/>
                <a:gd name="T19" fmla="*/ 380 h 1116"/>
                <a:gd name="T20" fmla="*/ 750 w 3155"/>
                <a:gd name="T21" fmla="*/ 356 h 1116"/>
                <a:gd name="T22" fmla="*/ 766 w 3155"/>
                <a:gd name="T23" fmla="*/ 309 h 1116"/>
                <a:gd name="T24" fmla="*/ 853 w 3155"/>
                <a:gd name="T25" fmla="*/ 269 h 1116"/>
                <a:gd name="T26" fmla="*/ 901 w 3155"/>
                <a:gd name="T27" fmla="*/ 285 h 1116"/>
                <a:gd name="T28" fmla="*/ 2988 w 3155"/>
                <a:gd name="T29" fmla="*/ 24 h 1116"/>
                <a:gd name="T30" fmla="*/ 3146 w 3155"/>
                <a:gd name="T31" fmla="*/ 8 h 1116"/>
                <a:gd name="T32" fmla="*/ 3083 w 3155"/>
                <a:gd name="T33" fmla="*/ 182 h 1116"/>
                <a:gd name="T34" fmla="*/ 2964 w 3155"/>
                <a:gd name="T35" fmla="*/ 237 h 1116"/>
                <a:gd name="T36" fmla="*/ 2869 w 3155"/>
                <a:gd name="T37" fmla="*/ 364 h 1116"/>
                <a:gd name="T38" fmla="*/ 2806 w 3155"/>
                <a:gd name="T39" fmla="*/ 324 h 1116"/>
                <a:gd name="T40" fmla="*/ 2758 w 3155"/>
                <a:gd name="T41" fmla="*/ 388 h 1116"/>
                <a:gd name="T42" fmla="*/ 2569 w 3155"/>
                <a:gd name="T43" fmla="*/ 577 h 1116"/>
                <a:gd name="T44" fmla="*/ 2498 w 3155"/>
                <a:gd name="T45" fmla="*/ 609 h 1116"/>
                <a:gd name="T46" fmla="*/ 2363 w 3155"/>
                <a:gd name="T47" fmla="*/ 656 h 1116"/>
                <a:gd name="T48" fmla="*/ 2347 w 3155"/>
                <a:gd name="T49" fmla="*/ 759 h 1116"/>
                <a:gd name="T50" fmla="*/ 2260 w 3155"/>
                <a:gd name="T51" fmla="*/ 838 h 1116"/>
                <a:gd name="T52" fmla="*/ 2253 w 3155"/>
                <a:gd name="T53" fmla="*/ 901 h 1116"/>
                <a:gd name="T54" fmla="*/ 205 w 3155"/>
                <a:gd name="T55" fmla="*/ 380 h 1116"/>
                <a:gd name="T56" fmla="*/ 213 w 3155"/>
                <a:gd name="T57" fmla="*/ 411 h 1116"/>
                <a:gd name="T58" fmla="*/ 197 w 3155"/>
                <a:gd name="T59" fmla="*/ 514 h 1116"/>
                <a:gd name="T60" fmla="*/ 173 w 3155"/>
                <a:gd name="T61" fmla="*/ 625 h 1116"/>
                <a:gd name="T62" fmla="*/ 118 w 3155"/>
                <a:gd name="T63" fmla="*/ 767 h 1116"/>
                <a:gd name="T64" fmla="*/ 110 w 3155"/>
                <a:gd name="T65" fmla="*/ 823 h 1116"/>
                <a:gd name="T66" fmla="*/ 86 w 3155"/>
                <a:gd name="T67" fmla="*/ 854 h 1116"/>
                <a:gd name="T68" fmla="*/ 39 w 3155"/>
                <a:gd name="T69" fmla="*/ 957 h 1116"/>
                <a:gd name="T70" fmla="*/ 63 w 3155"/>
                <a:gd name="T71" fmla="*/ 1060 h 1116"/>
                <a:gd name="T72" fmla="*/ 2253 w 3155"/>
                <a:gd name="T73" fmla="*/ 894 h 1116"/>
                <a:gd name="T74" fmla="*/ 2300 w 3155"/>
                <a:gd name="T75" fmla="*/ 767 h 1116"/>
                <a:gd name="T76" fmla="*/ 2347 w 3155"/>
                <a:gd name="T77" fmla="*/ 672 h 1116"/>
                <a:gd name="T78" fmla="*/ 2474 w 3155"/>
                <a:gd name="T79" fmla="*/ 601 h 1116"/>
                <a:gd name="T80" fmla="*/ 2537 w 3155"/>
                <a:gd name="T81" fmla="*/ 601 h 1116"/>
                <a:gd name="T82" fmla="*/ 2727 w 3155"/>
                <a:gd name="T83" fmla="*/ 403 h 1116"/>
                <a:gd name="T84" fmla="*/ 2798 w 3155"/>
                <a:gd name="T85" fmla="*/ 332 h 1116"/>
                <a:gd name="T86" fmla="*/ 2837 w 3155"/>
                <a:gd name="T87" fmla="*/ 332 h 1116"/>
                <a:gd name="T88" fmla="*/ 2924 w 3155"/>
                <a:gd name="T89" fmla="*/ 253 h 1116"/>
                <a:gd name="T90" fmla="*/ 3019 w 3155"/>
                <a:gd name="T91" fmla="*/ 269 h 1116"/>
                <a:gd name="T92" fmla="*/ 3130 w 3155"/>
                <a:gd name="T93" fmla="*/ 119 h 1116"/>
                <a:gd name="T94" fmla="*/ 948 w 3155"/>
                <a:gd name="T95" fmla="*/ 261 h 1116"/>
                <a:gd name="T96" fmla="*/ 853 w 3155"/>
                <a:gd name="T97" fmla="*/ 277 h 1116"/>
                <a:gd name="T98" fmla="*/ 766 w 3155"/>
                <a:gd name="T99" fmla="*/ 277 h 1116"/>
                <a:gd name="T100" fmla="*/ 766 w 3155"/>
                <a:gd name="T101" fmla="*/ 364 h 1116"/>
                <a:gd name="T102" fmla="*/ 268 w 3155"/>
                <a:gd name="T103" fmla="*/ 388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5" h="1116">
                  <a:moveTo>
                    <a:pt x="0" y="1115"/>
                  </a:moveTo>
                  <a:lnTo>
                    <a:pt x="0" y="1115"/>
                  </a:lnTo>
                  <a:lnTo>
                    <a:pt x="0" y="1115"/>
                  </a:lnTo>
                  <a:cubicBezTo>
                    <a:pt x="7" y="1115"/>
                    <a:pt x="15" y="1083"/>
                    <a:pt x="39" y="1067"/>
                  </a:cubicBezTo>
                  <a:cubicBezTo>
                    <a:pt x="47" y="1060"/>
                    <a:pt x="55" y="1060"/>
                    <a:pt x="63" y="1052"/>
                  </a:cubicBezTo>
                  <a:cubicBezTo>
                    <a:pt x="78" y="1052"/>
                    <a:pt x="86" y="1044"/>
                    <a:pt x="78" y="1012"/>
                  </a:cubicBezTo>
                  <a:cubicBezTo>
                    <a:pt x="78" y="988"/>
                    <a:pt x="63" y="981"/>
                    <a:pt x="47" y="973"/>
                  </a:cubicBezTo>
                  <a:cubicBezTo>
                    <a:pt x="39" y="973"/>
                    <a:pt x="31" y="965"/>
                    <a:pt x="31" y="957"/>
                  </a:cubicBezTo>
                  <a:cubicBezTo>
                    <a:pt x="31" y="949"/>
                    <a:pt x="31" y="949"/>
                    <a:pt x="31" y="941"/>
                  </a:cubicBezTo>
                  <a:cubicBezTo>
                    <a:pt x="23" y="925"/>
                    <a:pt x="23" y="909"/>
                    <a:pt x="55" y="901"/>
                  </a:cubicBezTo>
                  <a:cubicBezTo>
                    <a:pt x="78" y="886"/>
                    <a:pt x="78" y="878"/>
                    <a:pt x="78" y="854"/>
                  </a:cubicBezTo>
                  <a:lnTo>
                    <a:pt x="78" y="846"/>
                  </a:lnTo>
                  <a:cubicBezTo>
                    <a:pt x="86" y="830"/>
                    <a:pt x="86" y="830"/>
                    <a:pt x="94" y="830"/>
                  </a:cubicBezTo>
                  <a:lnTo>
                    <a:pt x="102" y="823"/>
                  </a:lnTo>
                  <a:cubicBezTo>
                    <a:pt x="110" y="814"/>
                    <a:pt x="110" y="807"/>
                    <a:pt x="102" y="799"/>
                  </a:cubicBezTo>
                  <a:cubicBezTo>
                    <a:pt x="102" y="791"/>
                    <a:pt x="102" y="783"/>
                    <a:pt x="102" y="775"/>
                  </a:cubicBezTo>
                  <a:cubicBezTo>
                    <a:pt x="110" y="767"/>
                    <a:pt x="110" y="767"/>
                    <a:pt x="118" y="767"/>
                  </a:cubicBezTo>
                  <a:cubicBezTo>
                    <a:pt x="126" y="759"/>
                    <a:pt x="142" y="751"/>
                    <a:pt x="150" y="728"/>
                  </a:cubicBezTo>
                  <a:cubicBezTo>
                    <a:pt x="165" y="696"/>
                    <a:pt x="181" y="664"/>
                    <a:pt x="173" y="648"/>
                  </a:cubicBezTo>
                  <a:cubicBezTo>
                    <a:pt x="173" y="641"/>
                    <a:pt x="165" y="633"/>
                    <a:pt x="165" y="625"/>
                  </a:cubicBezTo>
                  <a:cubicBezTo>
                    <a:pt x="158" y="609"/>
                    <a:pt x="158" y="601"/>
                    <a:pt x="173" y="585"/>
                  </a:cubicBezTo>
                  <a:cubicBezTo>
                    <a:pt x="181" y="585"/>
                    <a:pt x="173" y="570"/>
                    <a:pt x="173" y="554"/>
                  </a:cubicBezTo>
                  <a:cubicBezTo>
                    <a:pt x="173" y="538"/>
                    <a:pt x="173" y="522"/>
                    <a:pt x="189" y="506"/>
                  </a:cubicBezTo>
                  <a:cubicBezTo>
                    <a:pt x="205" y="498"/>
                    <a:pt x="205" y="483"/>
                    <a:pt x="205" y="475"/>
                  </a:cubicBezTo>
                  <a:cubicBezTo>
                    <a:pt x="213" y="467"/>
                    <a:pt x="213" y="459"/>
                    <a:pt x="213" y="451"/>
                  </a:cubicBezTo>
                  <a:cubicBezTo>
                    <a:pt x="213" y="443"/>
                    <a:pt x="213" y="427"/>
                    <a:pt x="205" y="419"/>
                  </a:cubicBezTo>
                  <a:cubicBezTo>
                    <a:pt x="197" y="403"/>
                    <a:pt x="189" y="388"/>
                    <a:pt x="197" y="380"/>
                  </a:cubicBezTo>
                  <a:cubicBezTo>
                    <a:pt x="197" y="372"/>
                    <a:pt x="205" y="372"/>
                    <a:pt x="213" y="372"/>
                  </a:cubicBezTo>
                  <a:cubicBezTo>
                    <a:pt x="244" y="380"/>
                    <a:pt x="260" y="388"/>
                    <a:pt x="268" y="380"/>
                  </a:cubicBezTo>
                  <a:lnTo>
                    <a:pt x="268" y="380"/>
                  </a:lnTo>
                  <a:lnTo>
                    <a:pt x="268" y="380"/>
                  </a:lnTo>
                  <a:cubicBezTo>
                    <a:pt x="284" y="380"/>
                    <a:pt x="300" y="380"/>
                    <a:pt x="331" y="380"/>
                  </a:cubicBezTo>
                  <a:cubicBezTo>
                    <a:pt x="411" y="380"/>
                    <a:pt x="553" y="372"/>
                    <a:pt x="750" y="356"/>
                  </a:cubicBezTo>
                  <a:cubicBezTo>
                    <a:pt x="758" y="356"/>
                    <a:pt x="758" y="356"/>
                    <a:pt x="766" y="356"/>
                  </a:cubicBezTo>
                  <a:cubicBezTo>
                    <a:pt x="766" y="356"/>
                    <a:pt x="774" y="356"/>
                    <a:pt x="774" y="348"/>
                  </a:cubicBezTo>
                  <a:cubicBezTo>
                    <a:pt x="782" y="340"/>
                    <a:pt x="774" y="324"/>
                    <a:pt x="766" y="309"/>
                  </a:cubicBezTo>
                  <a:cubicBezTo>
                    <a:pt x="766" y="293"/>
                    <a:pt x="758" y="285"/>
                    <a:pt x="758" y="277"/>
                  </a:cubicBezTo>
                  <a:cubicBezTo>
                    <a:pt x="758" y="269"/>
                    <a:pt x="774" y="261"/>
                    <a:pt x="798" y="261"/>
                  </a:cubicBezTo>
                  <a:cubicBezTo>
                    <a:pt x="822" y="261"/>
                    <a:pt x="837" y="261"/>
                    <a:pt x="853" y="269"/>
                  </a:cubicBezTo>
                  <a:cubicBezTo>
                    <a:pt x="853" y="269"/>
                    <a:pt x="853" y="277"/>
                    <a:pt x="861" y="277"/>
                  </a:cubicBezTo>
                  <a:cubicBezTo>
                    <a:pt x="869" y="285"/>
                    <a:pt x="885" y="293"/>
                    <a:pt x="893" y="293"/>
                  </a:cubicBezTo>
                  <a:cubicBezTo>
                    <a:pt x="893" y="293"/>
                    <a:pt x="893" y="293"/>
                    <a:pt x="901" y="285"/>
                  </a:cubicBezTo>
                  <a:cubicBezTo>
                    <a:pt x="908" y="269"/>
                    <a:pt x="948" y="253"/>
                    <a:pt x="948" y="253"/>
                  </a:cubicBezTo>
                  <a:lnTo>
                    <a:pt x="948" y="253"/>
                  </a:lnTo>
                  <a:cubicBezTo>
                    <a:pt x="1628" y="222"/>
                    <a:pt x="2909" y="40"/>
                    <a:pt x="2988" y="24"/>
                  </a:cubicBezTo>
                  <a:cubicBezTo>
                    <a:pt x="3059" y="8"/>
                    <a:pt x="3114" y="8"/>
                    <a:pt x="3146" y="0"/>
                  </a:cubicBezTo>
                  <a:lnTo>
                    <a:pt x="3146" y="0"/>
                  </a:lnTo>
                  <a:cubicBezTo>
                    <a:pt x="3146" y="8"/>
                    <a:pt x="3146" y="8"/>
                    <a:pt x="3146" y="8"/>
                  </a:cubicBezTo>
                  <a:cubicBezTo>
                    <a:pt x="3154" y="40"/>
                    <a:pt x="3154" y="87"/>
                    <a:pt x="3138" y="119"/>
                  </a:cubicBezTo>
                  <a:cubicBezTo>
                    <a:pt x="3130" y="143"/>
                    <a:pt x="3114" y="150"/>
                    <a:pt x="3106" y="150"/>
                  </a:cubicBezTo>
                  <a:cubicBezTo>
                    <a:pt x="3098" y="158"/>
                    <a:pt x="3090" y="158"/>
                    <a:pt x="3083" y="182"/>
                  </a:cubicBezTo>
                  <a:cubicBezTo>
                    <a:pt x="3075" y="222"/>
                    <a:pt x="3035" y="277"/>
                    <a:pt x="3019" y="277"/>
                  </a:cubicBezTo>
                  <a:lnTo>
                    <a:pt x="3011" y="277"/>
                  </a:lnTo>
                  <a:cubicBezTo>
                    <a:pt x="3011" y="261"/>
                    <a:pt x="2988" y="237"/>
                    <a:pt x="2964" y="237"/>
                  </a:cubicBezTo>
                  <a:cubicBezTo>
                    <a:pt x="2948" y="237"/>
                    <a:pt x="2940" y="245"/>
                    <a:pt x="2932" y="253"/>
                  </a:cubicBezTo>
                  <a:cubicBezTo>
                    <a:pt x="2909" y="277"/>
                    <a:pt x="2909" y="293"/>
                    <a:pt x="2909" y="317"/>
                  </a:cubicBezTo>
                  <a:cubicBezTo>
                    <a:pt x="2901" y="340"/>
                    <a:pt x="2901" y="356"/>
                    <a:pt x="2869" y="364"/>
                  </a:cubicBezTo>
                  <a:cubicBezTo>
                    <a:pt x="2837" y="364"/>
                    <a:pt x="2830" y="348"/>
                    <a:pt x="2830" y="332"/>
                  </a:cubicBezTo>
                  <a:cubicBezTo>
                    <a:pt x="2822" y="324"/>
                    <a:pt x="2822" y="324"/>
                    <a:pt x="2814" y="324"/>
                  </a:cubicBezTo>
                  <a:lnTo>
                    <a:pt x="2806" y="324"/>
                  </a:lnTo>
                  <a:lnTo>
                    <a:pt x="2806" y="332"/>
                  </a:lnTo>
                  <a:cubicBezTo>
                    <a:pt x="2806" y="340"/>
                    <a:pt x="2806" y="356"/>
                    <a:pt x="2798" y="364"/>
                  </a:cubicBezTo>
                  <a:cubicBezTo>
                    <a:pt x="2790" y="380"/>
                    <a:pt x="2774" y="380"/>
                    <a:pt x="2758" y="388"/>
                  </a:cubicBezTo>
                  <a:cubicBezTo>
                    <a:pt x="2743" y="388"/>
                    <a:pt x="2735" y="388"/>
                    <a:pt x="2735" y="403"/>
                  </a:cubicBezTo>
                  <a:cubicBezTo>
                    <a:pt x="2735" y="443"/>
                    <a:pt x="2719" y="475"/>
                    <a:pt x="2687" y="475"/>
                  </a:cubicBezTo>
                  <a:cubicBezTo>
                    <a:pt x="2656" y="475"/>
                    <a:pt x="2608" y="538"/>
                    <a:pt x="2569" y="577"/>
                  </a:cubicBezTo>
                  <a:cubicBezTo>
                    <a:pt x="2561" y="585"/>
                    <a:pt x="2553" y="593"/>
                    <a:pt x="2545" y="601"/>
                  </a:cubicBezTo>
                  <a:cubicBezTo>
                    <a:pt x="2537" y="609"/>
                    <a:pt x="2529" y="617"/>
                    <a:pt x="2513" y="617"/>
                  </a:cubicBezTo>
                  <a:cubicBezTo>
                    <a:pt x="2513" y="617"/>
                    <a:pt x="2506" y="609"/>
                    <a:pt x="2498" y="609"/>
                  </a:cubicBezTo>
                  <a:cubicBezTo>
                    <a:pt x="2490" y="609"/>
                    <a:pt x="2482" y="609"/>
                    <a:pt x="2474" y="609"/>
                  </a:cubicBezTo>
                  <a:cubicBezTo>
                    <a:pt x="2458" y="609"/>
                    <a:pt x="2442" y="617"/>
                    <a:pt x="2426" y="625"/>
                  </a:cubicBezTo>
                  <a:cubicBezTo>
                    <a:pt x="2395" y="648"/>
                    <a:pt x="2379" y="656"/>
                    <a:pt x="2363" y="656"/>
                  </a:cubicBezTo>
                  <a:cubicBezTo>
                    <a:pt x="2347" y="656"/>
                    <a:pt x="2347" y="656"/>
                    <a:pt x="2347" y="672"/>
                  </a:cubicBezTo>
                  <a:cubicBezTo>
                    <a:pt x="2355" y="680"/>
                    <a:pt x="2355" y="688"/>
                    <a:pt x="2355" y="688"/>
                  </a:cubicBezTo>
                  <a:cubicBezTo>
                    <a:pt x="2363" y="720"/>
                    <a:pt x="2363" y="743"/>
                    <a:pt x="2347" y="759"/>
                  </a:cubicBezTo>
                  <a:cubicBezTo>
                    <a:pt x="2340" y="767"/>
                    <a:pt x="2316" y="775"/>
                    <a:pt x="2300" y="775"/>
                  </a:cubicBezTo>
                  <a:cubicBezTo>
                    <a:pt x="2276" y="775"/>
                    <a:pt x="2260" y="783"/>
                    <a:pt x="2260" y="791"/>
                  </a:cubicBezTo>
                  <a:cubicBezTo>
                    <a:pt x="2260" y="799"/>
                    <a:pt x="2260" y="814"/>
                    <a:pt x="2260" y="838"/>
                  </a:cubicBezTo>
                  <a:cubicBezTo>
                    <a:pt x="2260" y="854"/>
                    <a:pt x="2260" y="878"/>
                    <a:pt x="2260" y="901"/>
                  </a:cubicBezTo>
                  <a:lnTo>
                    <a:pt x="2260" y="901"/>
                  </a:lnTo>
                  <a:cubicBezTo>
                    <a:pt x="2253" y="901"/>
                    <a:pt x="2253" y="901"/>
                    <a:pt x="2253" y="901"/>
                  </a:cubicBezTo>
                  <a:cubicBezTo>
                    <a:pt x="1810" y="957"/>
                    <a:pt x="632" y="1091"/>
                    <a:pt x="7" y="1115"/>
                  </a:cubicBezTo>
                  <a:lnTo>
                    <a:pt x="0" y="1115"/>
                  </a:lnTo>
                  <a:close/>
                  <a:moveTo>
                    <a:pt x="205" y="380"/>
                  </a:moveTo>
                  <a:lnTo>
                    <a:pt x="205" y="380"/>
                  </a:lnTo>
                  <a:cubicBezTo>
                    <a:pt x="205" y="380"/>
                    <a:pt x="205" y="380"/>
                    <a:pt x="197" y="380"/>
                  </a:cubicBezTo>
                  <a:cubicBezTo>
                    <a:pt x="197" y="388"/>
                    <a:pt x="205" y="403"/>
                    <a:pt x="213" y="411"/>
                  </a:cubicBezTo>
                  <a:cubicBezTo>
                    <a:pt x="221" y="427"/>
                    <a:pt x="221" y="443"/>
                    <a:pt x="221" y="459"/>
                  </a:cubicBezTo>
                  <a:cubicBezTo>
                    <a:pt x="221" y="459"/>
                    <a:pt x="221" y="467"/>
                    <a:pt x="213" y="475"/>
                  </a:cubicBezTo>
                  <a:cubicBezTo>
                    <a:pt x="213" y="490"/>
                    <a:pt x="213" y="498"/>
                    <a:pt x="197" y="514"/>
                  </a:cubicBezTo>
                  <a:cubicBezTo>
                    <a:pt x="181" y="522"/>
                    <a:pt x="181" y="538"/>
                    <a:pt x="181" y="554"/>
                  </a:cubicBezTo>
                  <a:cubicBezTo>
                    <a:pt x="181" y="570"/>
                    <a:pt x="181" y="585"/>
                    <a:pt x="173" y="593"/>
                  </a:cubicBezTo>
                  <a:cubicBezTo>
                    <a:pt x="165" y="601"/>
                    <a:pt x="165" y="609"/>
                    <a:pt x="173" y="625"/>
                  </a:cubicBezTo>
                  <a:cubicBezTo>
                    <a:pt x="173" y="625"/>
                    <a:pt x="181" y="633"/>
                    <a:pt x="181" y="641"/>
                  </a:cubicBezTo>
                  <a:cubicBezTo>
                    <a:pt x="189" y="664"/>
                    <a:pt x="173" y="704"/>
                    <a:pt x="158" y="736"/>
                  </a:cubicBezTo>
                  <a:cubicBezTo>
                    <a:pt x="150" y="751"/>
                    <a:pt x="134" y="767"/>
                    <a:pt x="118" y="767"/>
                  </a:cubicBezTo>
                  <a:cubicBezTo>
                    <a:pt x="118" y="775"/>
                    <a:pt x="110" y="775"/>
                    <a:pt x="110" y="775"/>
                  </a:cubicBezTo>
                  <a:cubicBezTo>
                    <a:pt x="110" y="783"/>
                    <a:pt x="110" y="791"/>
                    <a:pt x="110" y="791"/>
                  </a:cubicBezTo>
                  <a:cubicBezTo>
                    <a:pt x="118" y="807"/>
                    <a:pt x="118" y="814"/>
                    <a:pt x="110" y="823"/>
                  </a:cubicBezTo>
                  <a:cubicBezTo>
                    <a:pt x="102" y="830"/>
                    <a:pt x="102" y="830"/>
                    <a:pt x="94" y="838"/>
                  </a:cubicBezTo>
                  <a:cubicBezTo>
                    <a:pt x="94" y="838"/>
                    <a:pt x="94" y="838"/>
                    <a:pt x="86" y="846"/>
                  </a:cubicBezTo>
                  <a:cubicBezTo>
                    <a:pt x="86" y="854"/>
                    <a:pt x="86" y="854"/>
                    <a:pt x="86" y="854"/>
                  </a:cubicBezTo>
                  <a:cubicBezTo>
                    <a:pt x="86" y="878"/>
                    <a:pt x="78" y="894"/>
                    <a:pt x="55" y="909"/>
                  </a:cubicBezTo>
                  <a:cubicBezTo>
                    <a:pt x="31" y="917"/>
                    <a:pt x="31" y="925"/>
                    <a:pt x="39" y="941"/>
                  </a:cubicBezTo>
                  <a:cubicBezTo>
                    <a:pt x="39" y="949"/>
                    <a:pt x="39" y="949"/>
                    <a:pt x="39" y="957"/>
                  </a:cubicBezTo>
                  <a:cubicBezTo>
                    <a:pt x="39" y="957"/>
                    <a:pt x="39" y="965"/>
                    <a:pt x="47" y="965"/>
                  </a:cubicBezTo>
                  <a:cubicBezTo>
                    <a:pt x="63" y="973"/>
                    <a:pt x="78" y="981"/>
                    <a:pt x="86" y="1012"/>
                  </a:cubicBezTo>
                  <a:cubicBezTo>
                    <a:pt x="94" y="1052"/>
                    <a:pt x="86" y="1052"/>
                    <a:pt x="63" y="1060"/>
                  </a:cubicBezTo>
                  <a:cubicBezTo>
                    <a:pt x="63" y="1060"/>
                    <a:pt x="55" y="1067"/>
                    <a:pt x="47" y="1067"/>
                  </a:cubicBezTo>
                  <a:cubicBezTo>
                    <a:pt x="31" y="1083"/>
                    <a:pt x="15" y="1099"/>
                    <a:pt x="15" y="1107"/>
                  </a:cubicBezTo>
                  <a:cubicBezTo>
                    <a:pt x="640" y="1083"/>
                    <a:pt x="1802" y="949"/>
                    <a:pt x="2253" y="894"/>
                  </a:cubicBezTo>
                  <a:cubicBezTo>
                    <a:pt x="2253" y="878"/>
                    <a:pt x="2253" y="854"/>
                    <a:pt x="2253" y="838"/>
                  </a:cubicBezTo>
                  <a:cubicBezTo>
                    <a:pt x="2253" y="814"/>
                    <a:pt x="2253" y="799"/>
                    <a:pt x="2253" y="791"/>
                  </a:cubicBezTo>
                  <a:cubicBezTo>
                    <a:pt x="2253" y="775"/>
                    <a:pt x="2276" y="767"/>
                    <a:pt x="2300" y="767"/>
                  </a:cubicBezTo>
                  <a:cubicBezTo>
                    <a:pt x="2316" y="767"/>
                    <a:pt x="2331" y="759"/>
                    <a:pt x="2340" y="751"/>
                  </a:cubicBezTo>
                  <a:cubicBezTo>
                    <a:pt x="2355" y="736"/>
                    <a:pt x="2355" y="720"/>
                    <a:pt x="2347" y="696"/>
                  </a:cubicBezTo>
                  <a:cubicBezTo>
                    <a:pt x="2347" y="688"/>
                    <a:pt x="2347" y="680"/>
                    <a:pt x="2347" y="672"/>
                  </a:cubicBezTo>
                  <a:cubicBezTo>
                    <a:pt x="2340" y="648"/>
                    <a:pt x="2347" y="648"/>
                    <a:pt x="2363" y="648"/>
                  </a:cubicBezTo>
                  <a:cubicBezTo>
                    <a:pt x="2371" y="648"/>
                    <a:pt x="2395" y="641"/>
                    <a:pt x="2418" y="617"/>
                  </a:cubicBezTo>
                  <a:cubicBezTo>
                    <a:pt x="2442" y="609"/>
                    <a:pt x="2458" y="601"/>
                    <a:pt x="2474" y="601"/>
                  </a:cubicBezTo>
                  <a:cubicBezTo>
                    <a:pt x="2482" y="601"/>
                    <a:pt x="2490" y="601"/>
                    <a:pt x="2498" y="601"/>
                  </a:cubicBezTo>
                  <a:cubicBezTo>
                    <a:pt x="2506" y="609"/>
                    <a:pt x="2513" y="609"/>
                    <a:pt x="2513" y="609"/>
                  </a:cubicBezTo>
                  <a:cubicBezTo>
                    <a:pt x="2521" y="609"/>
                    <a:pt x="2529" y="601"/>
                    <a:pt x="2537" y="601"/>
                  </a:cubicBezTo>
                  <a:cubicBezTo>
                    <a:pt x="2545" y="593"/>
                    <a:pt x="2553" y="577"/>
                    <a:pt x="2561" y="570"/>
                  </a:cubicBezTo>
                  <a:cubicBezTo>
                    <a:pt x="2600" y="530"/>
                    <a:pt x="2656" y="467"/>
                    <a:pt x="2687" y="467"/>
                  </a:cubicBezTo>
                  <a:cubicBezTo>
                    <a:pt x="2711" y="467"/>
                    <a:pt x="2727" y="443"/>
                    <a:pt x="2727" y="403"/>
                  </a:cubicBezTo>
                  <a:cubicBezTo>
                    <a:pt x="2727" y="388"/>
                    <a:pt x="2743" y="380"/>
                    <a:pt x="2758" y="380"/>
                  </a:cubicBezTo>
                  <a:cubicBezTo>
                    <a:pt x="2774" y="372"/>
                    <a:pt x="2782" y="372"/>
                    <a:pt x="2790" y="364"/>
                  </a:cubicBezTo>
                  <a:cubicBezTo>
                    <a:pt x="2798" y="348"/>
                    <a:pt x="2798" y="340"/>
                    <a:pt x="2798" y="332"/>
                  </a:cubicBezTo>
                  <a:cubicBezTo>
                    <a:pt x="2798" y="324"/>
                    <a:pt x="2798" y="324"/>
                    <a:pt x="2798" y="317"/>
                  </a:cubicBezTo>
                  <a:cubicBezTo>
                    <a:pt x="2806" y="317"/>
                    <a:pt x="2806" y="317"/>
                    <a:pt x="2814" y="317"/>
                  </a:cubicBezTo>
                  <a:cubicBezTo>
                    <a:pt x="2830" y="317"/>
                    <a:pt x="2830" y="324"/>
                    <a:pt x="2837" y="332"/>
                  </a:cubicBezTo>
                  <a:cubicBezTo>
                    <a:pt x="2837" y="348"/>
                    <a:pt x="2846" y="356"/>
                    <a:pt x="2869" y="356"/>
                  </a:cubicBezTo>
                  <a:cubicBezTo>
                    <a:pt x="2893" y="348"/>
                    <a:pt x="2893" y="340"/>
                    <a:pt x="2901" y="317"/>
                  </a:cubicBezTo>
                  <a:cubicBezTo>
                    <a:pt x="2901" y="293"/>
                    <a:pt x="2901" y="269"/>
                    <a:pt x="2924" y="253"/>
                  </a:cubicBezTo>
                  <a:cubicBezTo>
                    <a:pt x="2932" y="237"/>
                    <a:pt x="2948" y="230"/>
                    <a:pt x="2964" y="230"/>
                  </a:cubicBezTo>
                  <a:cubicBezTo>
                    <a:pt x="2996" y="230"/>
                    <a:pt x="3019" y="261"/>
                    <a:pt x="3019" y="269"/>
                  </a:cubicBezTo>
                  <a:lnTo>
                    <a:pt x="3019" y="269"/>
                  </a:lnTo>
                  <a:cubicBezTo>
                    <a:pt x="3027" y="269"/>
                    <a:pt x="3067" y="222"/>
                    <a:pt x="3083" y="182"/>
                  </a:cubicBezTo>
                  <a:cubicBezTo>
                    <a:pt x="3090" y="158"/>
                    <a:pt x="3098" y="150"/>
                    <a:pt x="3106" y="143"/>
                  </a:cubicBezTo>
                  <a:cubicBezTo>
                    <a:pt x="3114" y="143"/>
                    <a:pt x="3122" y="135"/>
                    <a:pt x="3130" y="119"/>
                  </a:cubicBezTo>
                  <a:cubicBezTo>
                    <a:pt x="3146" y="87"/>
                    <a:pt x="3146" y="48"/>
                    <a:pt x="3138" y="8"/>
                  </a:cubicBezTo>
                  <a:cubicBezTo>
                    <a:pt x="3098" y="16"/>
                    <a:pt x="3035" y="24"/>
                    <a:pt x="2988" y="32"/>
                  </a:cubicBezTo>
                  <a:cubicBezTo>
                    <a:pt x="2909" y="48"/>
                    <a:pt x="1628" y="230"/>
                    <a:pt x="948" y="261"/>
                  </a:cubicBezTo>
                  <a:cubicBezTo>
                    <a:pt x="940" y="269"/>
                    <a:pt x="908" y="277"/>
                    <a:pt x="901" y="293"/>
                  </a:cubicBezTo>
                  <a:cubicBezTo>
                    <a:pt x="901" y="301"/>
                    <a:pt x="893" y="301"/>
                    <a:pt x="893" y="301"/>
                  </a:cubicBezTo>
                  <a:cubicBezTo>
                    <a:pt x="877" y="301"/>
                    <a:pt x="869" y="293"/>
                    <a:pt x="853" y="277"/>
                  </a:cubicBezTo>
                  <a:cubicBezTo>
                    <a:pt x="853" y="277"/>
                    <a:pt x="853" y="277"/>
                    <a:pt x="845" y="277"/>
                  </a:cubicBezTo>
                  <a:cubicBezTo>
                    <a:pt x="837" y="269"/>
                    <a:pt x="822" y="269"/>
                    <a:pt x="798" y="269"/>
                  </a:cubicBezTo>
                  <a:cubicBezTo>
                    <a:pt x="782" y="269"/>
                    <a:pt x="766" y="269"/>
                    <a:pt x="766" y="277"/>
                  </a:cubicBezTo>
                  <a:cubicBezTo>
                    <a:pt x="766" y="285"/>
                    <a:pt x="774" y="293"/>
                    <a:pt x="774" y="309"/>
                  </a:cubicBezTo>
                  <a:cubicBezTo>
                    <a:pt x="782" y="324"/>
                    <a:pt x="790" y="340"/>
                    <a:pt x="782" y="356"/>
                  </a:cubicBezTo>
                  <a:cubicBezTo>
                    <a:pt x="774" y="364"/>
                    <a:pt x="774" y="364"/>
                    <a:pt x="766" y="364"/>
                  </a:cubicBezTo>
                  <a:cubicBezTo>
                    <a:pt x="758" y="364"/>
                    <a:pt x="758" y="364"/>
                    <a:pt x="750" y="364"/>
                  </a:cubicBezTo>
                  <a:cubicBezTo>
                    <a:pt x="553" y="380"/>
                    <a:pt x="411" y="388"/>
                    <a:pt x="331" y="388"/>
                  </a:cubicBezTo>
                  <a:cubicBezTo>
                    <a:pt x="300" y="388"/>
                    <a:pt x="284" y="388"/>
                    <a:pt x="268" y="388"/>
                  </a:cubicBezTo>
                  <a:cubicBezTo>
                    <a:pt x="260" y="396"/>
                    <a:pt x="244" y="388"/>
                    <a:pt x="213" y="380"/>
                  </a:cubicBezTo>
                  <a:lnTo>
                    <a:pt x="205" y="380"/>
                  </a:ln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29" name="Freeform 588"/>
            <p:cNvSpPr>
              <a:spLocks noChangeArrowheads="1"/>
            </p:cNvSpPr>
            <p:nvPr/>
          </p:nvSpPr>
          <p:spPr bwMode="auto">
            <a:xfrm>
              <a:off x="14732472" y="6321427"/>
              <a:ext cx="1720925" cy="774648"/>
            </a:xfrm>
            <a:custGeom>
              <a:avLst/>
              <a:gdLst>
                <a:gd name="T0" fmla="*/ 3249 w 3273"/>
                <a:gd name="T1" fmla="*/ 308 h 1472"/>
                <a:gd name="T2" fmla="*/ 3122 w 3273"/>
                <a:gd name="T3" fmla="*/ 119 h 1472"/>
                <a:gd name="T4" fmla="*/ 3067 w 3273"/>
                <a:gd name="T5" fmla="*/ 8 h 1472"/>
                <a:gd name="T6" fmla="*/ 917 w 3273"/>
                <a:gd name="T7" fmla="*/ 403 h 1472"/>
                <a:gd name="T8" fmla="*/ 885 w 3273"/>
                <a:gd name="T9" fmla="*/ 514 h 1472"/>
                <a:gd name="T10" fmla="*/ 758 w 3273"/>
                <a:gd name="T11" fmla="*/ 664 h 1472"/>
                <a:gd name="T12" fmla="*/ 616 w 3273"/>
                <a:gd name="T13" fmla="*/ 751 h 1472"/>
                <a:gd name="T14" fmla="*/ 545 w 3273"/>
                <a:gd name="T15" fmla="*/ 759 h 1472"/>
                <a:gd name="T16" fmla="*/ 434 w 3273"/>
                <a:gd name="T17" fmla="*/ 862 h 1472"/>
                <a:gd name="T18" fmla="*/ 173 w 3273"/>
                <a:gd name="T19" fmla="*/ 1020 h 1472"/>
                <a:gd name="T20" fmla="*/ 94 w 3273"/>
                <a:gd name="T21" fmla="*/ 1154 h 1472"/>
                <a:gd name="T22" fmla="*/ 0 w 3273"/>
                <a:gd name="T23" fmla="*/ 1296 h 1472"/>
                <a:gd name="T24" fmla="*/ 584 w 3273"/>
                <a:gd name="T25" fmla="*/ 1186 h 1472"/>
                <a:gd name="T26" fmla="*/ 1233 w 3273"/>
                <a:gd name="T27" fmla="*/ 1036 h 1472"/>
                <a:gd name="T28" fmla="*/ 1328 w 3273"/>
                <a:gd name="T29" fmla="*/ 1083 h 1472"/>
                <a:gd name="T30" fmla="*/ 1810 w 3273"/>
                <a:gd name="T31" fmla="*/ 1099 h 1472"/>
                <a:gd name="T32" fmla="*/ 2332 w 3273"/>
                <a:gd name="T33" fmla="*/ 1455 h 1472"/>
                <a:gd name="T34" fmla="*/ 2521 w 3273"/>
                <a:gd name="T35" fmla="*/ 1368 h 1472"/>
                <a:gd name="T36" fmla="*/ 2680 w 3273"/>
                <a:gd name="T37" fmla="*/ 1059 h 1472"/>
                <a:gd name="T38" fmla="*/ 2687 w 3273"/>
                <a:gd name="T39" fmla="*/ 1036 h 1472"/>
                <a:gd name="T40" fmla="*/ 2758 w 3273"/>
                <a:gd name="T41" fmla="*/ 1004 h 1472"/>
                <a:gd name="T42" fmla="*/ 2838 w 3273"/>
                <a:gd name="T43" fmla="*/ 980 h 1472"/>
                <a:gd name="T44" fmla="*/ 2917 w 3273"/>
                <a:gd name="T45" fmla="*/ 909 h 1472"/>
                <a:gd name="T46" fmla="*/ 2988 w 3273"/>
                <a:gd name="T47" fmla="*/ 909 h 1472"/>
                <a:gd name="T48" fmla="*/ 3027 w 3273"/>
                <a:gd name="T49" fmla="*/ 933 h 1472"/>
                <a:gd name="T50" fmla="*/ 3075 w 3273"/>
                <a:gd name="T51" fmla="*/ 798 h 1472"/>
                <a:gd name="T52" fmla="*/ 3051 w 3273"/>
                <a:gd name="T53" fmla="*/ 751 h 1472"/>
                <a:gd name="T54" fmla="*/ 2996 w 3273"/>
                <a:gd name="T55" fmla="*/ 759 h 1472"/>
                <a:gd name="T56" fmla="*/ 2956 w 3273"/>
                <a:gd name="T57" fmla="*/ 798 h 1472"/>
                <a:gd name="T58" fmla="*/ 2846 w 3273"/>
                <a:gd name="T59" fmla="*/ 822 h 1472"/>
                <a:gd name="T60" fmla="*/ 2933 w 3273"/>
                <a:gd name="T61" fmla="*/ 719 h 1472"/>
                <a:gd name="T62" fmla="*/ 2893 w 3273"/>
                <a:gd name="T63" fmla="*/ 640 h 1472"/>
                <a:gd name="T64" fmla="*/ 2877 w 3273"/>
                <a:gd name="T65" fmla="*/ 601 h 1472"/>
                <a:gd name="T66" fmla="*/ 2972 w 3273"/>
                <a:gd name="T67" fmla="*/ 593 h 1472"/>
                <a:gd name="T68" fmla="*/ 3130 w 3273"/>
                <a:gd name="T69" fmla="*/ 490 h 1472"/>
                <a:gd name="T70" fmla="*/ 3193 w 3273"/>
                <a:gd name="T71" fmla="*/ 427 h 1472"/>
                <a:gd name="T72" fmla="*/ 3146 w 3273"/>
                <a:gd name="T73" fmla="*/ 292 h 1472"/>
                <a:gd name="T74" fmla="*/ 3083 w 3273"/>
                <a:gd name="T75" fmla="*/ 340 h 1472"/>
                <a:gd name="T76" fmla="*/ 3051 w 3273"/>
                <a:gd name="T77" fmla="*/ 395 h 1472"/>
                <a:gd name="T78" fmla="*/ 3019 w 3273"/>
                <a:gd name="T79" fmla="*/ 285 h 1472"/>
                <a:gd name="T80" fmla="*/ 2893 w 3273"/>
                <a:gd name="T81" fmla="*/ 316 h 1472"/>
                <a:gd name="T82" fmla="*/ 2766 w 3273"/>
                <a:gd name="T83" fmla="*/ 292 h 1472"/>
                <a:gd name="T84" fmla="*/ 2846 w 3273"/>
                <a:gd name="T85" fmla="*/ 316 h 1472"/>
                <a:gd name="T86" fmla="*/ 2972 w 3273"/>
                <a:gd name="T87" fmla="*/ 237 h 1472"/>
                <a:gd name="T88" fmla="*/ 3011 w 3273"/>
                <a:gd name="T89" fmla="*/ 166 h 1472"/>
                <a:gd name="T90" fmla="*/ 3098 w 3273"/>
                <a:gd name="T91" fmla="*/ 198 h 1472"/>
                <a:gd name="T92" fmla="*/ 3067 w 3273"/>
                <a:gd name="T93" fmla="*/ 111 h 1472"/>
                <a:gd name="T94" fmla="*/ 3027 w 3273"/>
                <a:gd name="T95" fmla="*/ 24 h 1472"/>
                <a:gd name="T96" fmla="*/ 3122 w 3273"/>
                <a:gd name="T97" fmla="*/ 142 h 1472"/>
                <a:gd name="T98" fmla="*/ 3225 w 3273"/>
                <a:gd name="T99" fmla="*/ 308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3" h="1472">
                  <a:moveTo>
                    <a:pt x="3249" y="308"/>
                  </a:moveTo>
                  <a:lnTo>
                    <a:pt x="3249" y="308"/>
                  </a:lnTo>
                  <a:cubicBezTo>
                    <a:pt x="3225" y="285"/>
                    <a:pt x="3209" y="269"/>
                    <a:pt x="3193" y="237"/>
                  </a:cubicBezTo>
                  <a:cubicBezTo>
                    <a:pt x="3170" y="206"/>
                    <a:pt x="3146" y="142"/>
                    <a:pt x="3122" y="119"/>
                  </a:cubicBezTo>
                  <a:cubicBezTo>
                    <a:pt x="3106" y="103"/>
                    <a:pt x="3106" y="71"/>
                    <a:pt x="3083" y="24"/>
                  </a:cubicBezTo>
                  <a:cubicBezTo>
                    <a:pt x="3075" y="16"/>
                    <a:pt x="3067" y="8"/>
                    <a:pt x="3067" y="8"/>
                  </a:cubicBezTo>
                  <a:cubicBezTo>
                    <a:pt x="2893" y="48"/>
                    <a:pt x="1889" y="285"/>
                    <a:pt x="1011" y="395"/>
                  </a:cubicBezTo>
                  <a:cubicBezTo>
                    <a:pt x="1011" y="395"/>
                    <a:pt x="940" y="411"/>
                    <a:pt x="917" y="403"/>
                  </a:cubicBezTo>
                  <a:cubicBezTo>
                    <a:pt x="909" y="403"/>
                    <a:pt x="901" y="403"/>
                    <a:pt x="893" y="403"/>
                  </a:cubicBezTo>
                  <a:cubicBezTo>
                    <a:pt x="893" y="435"/>
                    <a:pt x="901" y="482"/>
                    <a:pt x="885" y="514"/>
                  </a:cubicBezTo>
                  <a:cubicBezTo>
                    <a:pt x="861" y="553"/>
                    <a:pt x="845" y="530"/>
                    <a:pt x="830" y="577"/>
                  </a:cubicBezTo>
                  <a:cubicBezTo>
                    <a:pt x="814" y="625"/>
                    <a:pt x="766" y="688"/>
                    <a:pt x="758" y="664"/>
                  </a:cubicBezTo>
                  <a:cubicBezTo>
                    <a:pt x="758" y="648"/>
                    <a:pt x="719" y="609"/>
                    <a:pt x="671" y="648"/>
                  </a:cubicBezTo>
                  <a:cubicBezTo>
                    <a:pt x="632" y="688"/>
                    <a:pt x="664" y="743"/>
                    <a:pt x="616" y="751"/>
                  </a:cubicBezTo>
                  <a:cubicBezTo>
                    <a:pt x="569" y="759"/>
                    <a:pt x="584" y="712"/>
                    <a:pt x="561" y="712"/>
                  </a:cubicBezTo>
                  <a:cubicBezTo>
                    <a:pt x="537" y="712"/>
                    <a:pt x="561" y="735"/>
                    <a:pt x="545" y="759"/>
                  </a:cubicBezTo>
                  <a:cubicBezTo>
                    <a:pt x="529" y="783"/>
                    <a:pt x="474" y="775"/>
                    <a:pt x="474" y="798"/>
                  </a:cubicBezTo>
                  <a:cubicBezTo>
                    <a:pt x="474" y="814"/>
                    <a:pt x="474" y="862"/>
                    <a:pt x="434" y="862"/>
                  </a:cubicBezTo>
                  <a:cubicBezTo>
                    <a:pt x="395" y="870"/>
                    <a:pt x="316" y="965"/>
                    <a:pt x="284" y="996"/>
                  </a:cubicBezTo>
                  <a:cubicBezTo>
                    <a:pt x="253" y="1028"/>
                    <a:pt x="229" y="972"/>
                    <a:pt x="173" y="1020"/>
                  </a:cubicBezTo>
                  <a:cubicBezTo>
                    <a:pt x="110" y="1059"/>
                    <a:pt x="87" y="1036"/>
                    <a:pt x="94" y="1067"/>
                  </a:cubicBezTo>
                  <a:cubicBezTo>
                    <a:pt x="102" y="1099"/>
                    <a:pt x="110" y="1131"/>
                    <a:pt x="94" y="1154"/>
                  </a:cubicBezTo>
                  <a:cubicBezTo>
                    <a:pt x="71" y="1170"/>
                    <a:pt x="0" y="1162"/>
                    <a:pt x="0" y="1186"/>
                  </a:cubicBezTo>
                  <a:cubicBezTo>
                    <a:pt x="0" y="1194"/>
                    <a:pt x="0" y="1249"/>
                    <a:pt x="0" y="1296"/>
                  </a:cubicBezTo>
                  <a:cubicBezTo>
                    <a:pt x="253" y="1265"/>
                    <a:pt x="426" y="1241"/>
                    <a:pt x="450" y="1241"/>
                  </a:cubicBezTo>
                  <a:cubicBezTo>
                    <a:pt x="529" y="1241"/>
                    <a:pt x="537" y="1209"/>
                    <a:pt x="584" y="1186"/>
                  </a:cubicBezTo>
                  <a:cubicBezTo>
                    <a:pt x="632" y="1154"/>
                    <a:pt x="774" y="1083"/>
                    <a:pt x="814" y="1075"/>
                  </a:cubicBezTo>
                  <a:cubicBezTo>
                    <a:pt x="845" y="1075"/>
                    <a:pt x="1233" y="1020"/>
                    <a:pt x="1233" y="1036"/>
                  </a:cubicBezTo>
                  <a:cubicBezTo>
                    <a:pt x="1233" y="1051"/>
                    <a:pt x="1209" y="1059"/>
                    <a:pt x="1257" y="1067"/>
                  </a:cubicBezTo>
                  <a:cubicBezTo>
                    <a:pt x="1304" y="1075"/>
                    <a:pt x="1312" y="1059"/>
                    <a:pt x="1328" y="1083"/>
                  </a:cubicBezTo>
                  <a:cubicBezTo>
                    <a:pt x="1343" y="1099"/>
                    <a:pt x="1367" y="1178"/>
                    <a:pt x="1367" y="1178"/>
                  </a:cubicBezTo>
                  <a:cubicBezTo>
                    <a:pt x="1810" y="1099"/>
                    <a:pt x="1810" y="1099"/>
                    <a:pt x="1810" y="1099"/>
                  </a:cubicBezTo>
                  <a:cubicBezTo>
                    <a:pt x="2300" y="1471"/>
                    <a:pt x="2300" y="1471"/>
                    <a:pt x="2300" y="1471"/>
                  </a:cubicBezTo>
                  <a:cubicBezTo>
                    <a:pt x="2308" y="1462"/>
                    <a:pt x="2316" y="1462"/>
                    <a:pt x="2332" y="1455"/>
                  </a:cubicBezTo>
                  <a:cubicBezTo>
                    <a:pt x="2387" y="1439"/>
                    <a:pt x="2371" y="1439"/>
                    <a:pt x="2427" y="1431"/>
                  </a:cubicBezTo>
                  <a:cubicBezTo>
                    <a:pt x="2482" y="1423"/>
                    <a:pt x="2513" y="1439"/>
                    <a:pt x="2521" y="1368"/>
                  </a:cubicBezTo>
                  <a:cubicBezTo>
                    <a:pt x="2529" y="1296"/>
                    <a:pt x="2656" y="1123"/>
                    <a:pt x="2680" y="1099"/>
                  </a:cubicBezTo>
                  <a:cubicBezTo>
                    <a:pt x="2711" y="1083"/>
                    <a:pt x="2687" y="1075"/>
                    <a:pt x="2680" y="1059"/>
                  </a:cubicBezTo>
                  <a:cubicBezTo>
                    <a:pt x="2680" y="1043"/>
                    <a:pt x="2671" y="1020"/>
                    <a:pt x="2680" y="1020"/>
                  </a:cubicBezTo>
                  <a:cubicBezTo>
                    <a:pt x="2695" y="1012"/>
                    <a:pt x="2680" y="1020"/>
                    <a:pt x="2687" y="1036"/>
                  </a:cubicBezTo>
                  <a:cubicBezTo>
                    <a:pt x="2695" y="1051"/>
                    <a:pt x="2719" y="1067"/>
                    <a:pt x="2727" y="1059"/>
                  </a:cubicBezTo>
                  <a:cubicBezTo>
                    <a:pt x="2735" y="1043"/>
                    <a:pt x="2751" y="1028"/>
                    <a:pt x="2758" y="1004"/>
                  </a:cubicBezTo>
                  <a:cubicBezTo>
                    <a:pt x="2758" y="972"/>
                    <a:pt x="2774" y="956"/>
                    <a:pt x="2782" y="972"/>
                  </a:cubicBezTo>
                  <a:cubicBezTo>
                    <a:pt x="2790" y="980"/>
                    <a:pt x="2822" y="988"/>
                    <a:pt x="2838" y="980"/>
                  </a:cubicBezTo>
                  <a:cubicBezTo>
                    <a:pt x="2846" y="972"/>
                    <a:pt x="2901" y="965"/>
                    <a:pt x="2909" y="956"/>
                  </a:cubicBezTo>
                  <a:cubicBezTo>
                    <a:pt x="2924" y="941"/>
                    <a:pt x="2909" y="925"/>
                    <a:pt x="2917" y="909"/>
                  </a:cubicBezTo>
                  <a:cubicBezTo>
                    <a:pt x="2924" y="901"/>
                    <a:pt x="2917" y="917"/>
                    <a:pt x="2948" y="917"/>
                  </a:cubicBezTo>
                  <a:cubicBezTo>
                    <a:pt x="2980" y="909"/>
                    <a:pt x="2980" y="893"/>
                    <a:pt x="2988" y="909"/>
                  </a:cubicBezTo>
                  <a:cubicBezTo>
                    <a:pt x="3004" y="925"/>
                    <a:pt x="2996" y="941"/>
                    <a:pt x="3004" y="956"/>
                  </a:cubicBezTo>
                  <a:cubicBezTo>
                    <a:pt x="3011" y="965"/>
                    <a:pt x="3004" y="980"/>
                    <a:pt x="3027" y="933"/>
                  </a:cubicBezTo>
                  <a:cubicBezTo>
                    <a:pt x="3043" y="885"/>
                    <a:pt x="3067" y="838"/>
                    <a:pt x="3083" y="822"/>
                  </a:cubicBezTo>
                  <a:cubicBezTo>
                    <a:pt x="3098" y="806"/>
                    <a:pt x="3091" y="791"/>
                    <a:pt x="3075" y="798"/>
                  </a:cubicBezTo>
                  <a:cubicBezTo>
                    <a:pt x="3059" y="806"/>
                    <a:pt x="3051" y="830"/>
                    <a:pt x="3059" y="798"/>
                  </a:cubicBezTo>
                  <a:cubicBezTo>
                    <a:pt x="3059" y="767"/>
                    <a:pt x="3075" y="735"/>
                    <a:pt x="3051" y="751"/>
                  </a:cubicBezTo>
                  <a:cubicBezTo>
                    <a:pt x="3027" y="767"/>
                    <a:pt x="3035" y="822"/>
                    <a:pt x="3011" y="798"/>
                  </a:cubicBezTo>
                  <a:cubicBezTo>
                    <a:pt x="2996" y="783"/>
                    <a:pt x="2996" y="783"/>
                    <a:pt x="2996" y="759"/>
                  </a:cubicBezTo>
                  <a:cubicBezTo>
                    <a:pt x="2996" y="735"/>
                    <a:pt x="2980" y="704"/>
                    <a:pt x="2980" y="735"/>
                  </a:cubicBezTo>
                  <a:cubicBezTo>
                    <a:pt x="2972" y="775"/>
                    <a:pt x="2988" y="791"/>
                    <a:pt x="2956" y="798"/>
                  </a:cubicBezTo>
                  <a:cubicBezTo>
                    <a:pt x="2924" y="806"/>
                    <a:pt x="2924" y="822"/>
                    <a:pt x="2893" y="830"/>
                  </a:cubicBezTo>
                  <a:cubicBezTo>
                    <a:pt x="2853" y="830"/>
                    <a:pt x="2822" y="830"/>
                    <a:pt x="2846" y="822"/>
                  </a:cubicBezTo>
                  <a:cubicBezTo>
                    <a:pt x="2869" y="814"/>
                    <a:pt x="2885" y="830"/>
                    <a:pt x="2901" y="798"/>
                  </a:cubicBezTo>
                  <a:cubicBezTo>
                    <a:pt x="2924" y="759"/>
                    <a:pt x="2917" y="759"/>
                    <a:pt x="2933" y="719"/>
                  </a:cubicBezTo>
                  <a:cubicBezTo>
                    <a:pt x="2956" y="688"/>
                    <a:pt x="2988" y="680"/>
                    <a:pt x="2956" y="664"/>
                  </a:cubicBezTo>
                  <a:cubicBezTo>
                    <a:pt x="2933" y="648"/>
                    <a:pt x="2940" y="656"/>
                    <a:pt x="2893" y="640"/>
                  </a:cubicBezTo>
                  <a:cubicBezTo>
                    <a:pt x="2846" y="625"/>
                    <a:pt x="2790" y="617"/>
                    <a:pt x="2806" y="609"/>
                  </a:cubicBezTo>
                  <a:cubicBezTo>
                    <a:pt x="2830" y="601"/>
                    <a:pt x="2853" y="609"/>
                    <a:pt x="2877" y="601"/>
                  </a:cubicBezTo>
                  <a:cubicBezTo>
                    <a:pt x="2901" y="585"/>
                    <a:pt x="2885" y="561"/>
                    <a:pt x="2909" y="569"/>
                  </a:cubicBezTo>
                  <a:cubicBezTo>
                    <a:pt x="2933" y="577"/>
                    <a:pt x="2909" y="585"/>
                    <a:pt x="2972" y="593"/>
                  </a:cubicBezTo>
                  <a:cubicBezTo>
                    <a:pt x="3043" y="601"/>
                    <a:pt x="3043" y="601"/>
                    <a:pt x="3051" y="601"/>
                  </a:cubicBezTo>
                  <a:cubicBezTo>
                    <a:pt x="3067" y="601"/>
                    <a:pt x="3122" y="553"/>
                    <a:pt x="3130" y="490"/>
                  </a:cubicBezTo>
                  <a:cubicBezTo>
                    <a:pt x="3138" y="427"/>
                    <a:pt x="3146" y="459"/>
                    <a:pt x="3162" y="451"/>
                  </a:cubicBezTo>
                  <a:cubicBezTo>
                    <a:pt x="3177" y="451"/>
                    <a:pt x="3193" y="451"/>
                    <a:pt x="3193" y="427"/>
                  </a:cubicBezTo>
                  <a:cubicBezTo>
                    <a:pt x="3186" y="395"/>
                    <a:pt x="3177" y="364"/>
                    <a:pt x="3177" y="332"/>
                  </a:cubicBezTo>
                  <a:cubicBezTo>
                    <a:pt x="3177" y="301"/>
                    <a:pt x="3154" y="292"/>
                    <a:pt x="3146" y="292"/>
                  </a:cubicBezTo>
                  <a:cubicBezTo>
                    <a:pt x="3138" y="292"/>
                    <a:pt x="3106" y="285"/>
                    <a:pt x="3106" y="308"/>
                  </a:cubicBezTo>
                  <a:cubicBezTo>
                    <a:pt x="3106" y="324"/>
                    <a:pt x="3067" y="316"/>
                    <a:pt x="3083" y="340"/>
                  </a:cubicBezTo>
                  <a:cubicBezTo>
                    <a:pt x="3098" y="364"/>
                    <a:pt x="3106" y="395"/>
                    <a:pt x="3083" y="411"/>
                  </a:cubicBezTo>
                  <a:cubicBezTo>
                    <a:pt x="3059" y="435"/>
                    <a:pt x="3043" y="435"/>
                    <a:pt x="3051" y="395"/>
                  </a:cubicBezTo>
                  <a:cubicBezTo>
                    <a:pt x="3067" y="348"/>
                    <a:pt x="3091" y="340"/>
                    <a:pt x="3067" y="316"/>
                  </a:cubicBezTo>
                  <a:cubicBezTo>
                    <a:pt x="3043" y="292"/>
                    <a:pt x="3035" y="269"/>
                    <a:pt x="3019" y="285"/>
                  </a:cubicBezTo>
                  <a:cubicBezTo>
                    <a:pt x="2996" y="301"/>
                    <a:pt x="2964" y="301"/>
                    <a:pt x="2964" y="332"/>
                  </a:cubicBezTo>
                  <a:cubicBezTo>
                    <a:pt x="2956" y="356"/>
                    <a:pt x="2901" y="301"/>
                    <a:pt x="2893" y="316"/>
                  </a:cubicBezTo>
                  <a:cubicBezTo>
                    <a:pt x="2885" y="340"/>
                    <a:pt x="2861" y="372"/>
                    <a:pt x="2822" y="356"/>
                  </a:cubicBezTo>
                  <a:cubicBezTo>
                    <a:pt x="2790" y="340"/>
                    <a:pt x="2766" y="316"/>
                    <a:pt x="2766" y="292"/>
                  </a:cubicBezTo>
                  <a:cubicBezTo>
                    <a:pt x="2758" y="277"/>
                    <a:pt x="2766" y="301"/>
                    <a:pt x="2798" y="308"/>
                  </a:cubicBezTo>
                  <a:cubicBezTo>
                    <a:pt x="2822" y="308"/>
                    <a:pt x="2822" y="324"/>
                    <a:pt x="2846" y="316"/>
                  </a:cubicBezTo>
                  <a:cubicBezTo>
                    <a:pt x="2869" y="301"/>
                    <a:pt x="2901" y="308"/>
                    <a:pt x="2909" y="277"/>
                  </a:cubicBezTo>
                  <a:cubicBezTo>
                    <a:pt x="2924" y="253"/>
                    <a:pt x="2940" y="245"/>
                    <a:pt x="2972" y="237"/>
                  </a:cubicBezTo>
                  <a:cubicBezTo>
                    <a:pt x="3011" y="229"/>
                    <a:pt x="3035" y="214"/>
                    <a:pt x="3011" y="198"/>
                  </a:cubicBezTo>
                  <a:cubicBezTo>
                    <a:pt x="2988" y="182"/>
                    <a:pt x="2980" y="150"/>
                    <a:pt x="3011" y="166"/>
                  </a:cubicBezTo>
                  <a:cubicBezTo>
                    <a:pt x="3035" y="182"/>
                    <a:pt x="3067" y="206"/>
                    <a:pt x="3075" y="198"/>
                  </a:cubicBezTo>
                  <a:cubicBezTo>
                    <a:pt x="3091" y="190"/>
                    <a:pt x="3091" y="198"/>
                    <a:pt x="3098" y="198"/>
                  </a:cubicBezTo>
                  <a:cubicBezTo>
                    <a:pt x="3106" y="206"/>
                    <a:pt x="3146" y="221"/>
                    <a:pt x="3114" y="198"/>
                  </a:cubicBezTo>
                  <a:cubicBezTo>
                    <a:pt x="3091" y="166"/>
                    <a:pt x="3083" y="126"/>
                    <a:pt x="3067" y="111"/>
                  </a:cubicBezTo>
                  <a:cubicBezTo>
                    <a:pt x="3051" y="87"/>
                    <a:pt x="3027" y="87"/>
                    <a:pt x="3011" y="63"/>
                  </a:cubicBezTo>
                  <a:cubicBezTo>
                    <a:pt x="3004" y="39"/>
                    <a:pt x="2996" y="0"/>
                    <a:pt x="3027" y="24"/>
                  </a:cubicBezTo>
                  <a:cubicBezTo>
                    <a:pt x="3059" y="39"/>
                    <a:pt x="3059" y="32"/>
                    <a:pt x="3075" y="71"/>
                  </a:cubicBezTo>
                  <a:cubicBezTo>
                    <a:pt x="3091" y="111"/>
                    <a:pt x="3106" y="126"/>
                    <a:pt x="3122" y="142"/>
                  </a:cubicBezTo>
                  <a:cubicBezTo>
                    <a:pt x="3130" y="166"/>
                    <a:pt x="3138" y="182"/>
                    <a:pt x="3162" y="229"/>
                  </a:cubicBezTo>
                  <a:cubicBezTo>
                    <a:pt x="3193" y="269"/>
                    <a:pt x="3209" y="292"/>
                    <a:pt x="3225" y="308"/>
                  </a:cubicBezTo>
                  <a:cubicBezTo>
                    <a:pt x="3241" y="324"/>
                    <a:pt x="3272" y="332"/>
                    <a:pt x="3249" y="308"/>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30" name="Freeform 589"/>
            <p:cNvSpPr>
              <a:spLocks noChangeArrowheads="1"/>
            </p:cNvSpPr>
            <p:nvPr/>
          </p:nvSpPr>
          <p:spPr bwMode="auto">
            <a:xfrm>
              <a:off x="14732472" y="6321427"/>
              <a:ext cx="1716286" cy="776968"/>
            </a:xfrm>
            <a:custGeom>
              <a:avLst/>
              <a:gdLst>
                <a:gd name="T0" fmla="*/ 1296 w 3265"/>
                <a:gd name="T1" fmla="*/ 1075 h 1479"/>
                <a:gd name="T2" fmla="*/ 814 w 3265"/>
                <a:gd name="T3" fmla="*/ 1083 h 1479"/>
                <a:gd name="T4" fmla="*/ 0 w 3265"/>
                <a:gd name="T5" fmla="*/ 1233 h 1479"/>
                <a:gd name="T6" fmla="*/ 165 w 3265"/>
                <a:gd name="T7" fmla="*/ 1012 h 1479"/>
                <a:gd name="T8" fmla="*/ 474 w 3265"/>
                <a:gd name="T9" fmla="*/ 798 h 1479"/>
                <a:gd name="T10" fmla="*/ 616 w 3265"/>
                <a:gd name="T11" fmla="*/ 751 h 1479"/>
                <a:gd name="T12" fmla="*/ 853 w 3265"/>
                <a:gd name="T13" fmla="*/ 538 h 1479"/>
                <a:gd name="T14" fmla="*/ 1011 w 3265"/>
                <a:gd name="T15" fmla="*/ 395 h 1479"/>
                <a:gd name="T16" fmla="*/ 3162 w 3265"/>
                <a:gd name="T17" fmla="*/ 182 h 1479"/>
                <a:gd name="T18" fmla="*/ 3114 w 3265"/>
                <a:gd name="T19" fmla="*/ 150 h 1479"/>
                <a:gd name="T20" fmla="*/ 3043 w 3265"/>
                <a:gd name="T21" fmla="*/ 87 h 1479"/>
                <a:gd name="T22" fmla="*/ 3091 w 3265"/>
                <a:gd name="T23" fmla="*/ 198 h 1479"/>
                <a:gd name="T24" fmla="*/ 2996 w 3265"/>
                <a:gd name="T25" fmla="*/ 166 h 1479"/>
                <a:gd name="T26" fmla="*/ 2830 w 3265"/>
                <a:gd name="T27" fmla="*/ 324 h 1479"/>
                <a:gd name="T28" fmla="*/ 2901 w 3265"/>
                <a:gd name="T29" fmla="*/ 308 h 1479"/>
                <a:gd name="T30" fmla="*/ 3051 w 3265"/>
                <a:gd name="T31" fmla="*/ 292 h 1479"/>
                <a:gd name="T32" fmla="*/ 3146 w 3265"/>
                <a:gd name="T33" fmla="*/ 292 h 1479"/>
                <a:gd name="T34" fmla="*/ 3154 w 3265"/>
                <a:gd name="T35" fmla="*/ 451 h 1479"/>
                <a:gd name="T36" fmla="*/ 2909 w 3265"/>
                <a:gd name="T37" fmla="*/ 577 h 1479"/>
                <a:gd name="T38" fmla="*/ 2814 w 3265"/>
                <a:gd name="T39" fmla="*/ 609 h 1479"/>
                <a:gd name="T40" fmla="*/ 2972 w 3265"/>
                <a:gd name="T41" fmla="*/ 672 h 1479"/>
                <a:gd name="T42" fmla="*/ 2846 w 3265"/>
                <a:gd name="T43" fmla="*/ 830 h 1479"/>
                <a:gd name="T44" fmla="*/ 2980 w 3265"/>
                <a:gd name="T45" fmla="*/ 719 h 1479"/>
                <a:gd name="T46" fmla="*/ 3067 w 3265"/>
                <a:gd name="T47" fmla="*/ 743 h 1479"/>
                <a:gd name="T48" fmla="*/ 3083 w 3265"/>
                <a:gd name="T49" fmla="*/ 830 h 1479"/>
                <a:gd name="T50" fmla="*/ 2980 w 3265"/>
                <a:gd name="T51" fmla="*/ 909 h 1479"/>
                <a:gd name="T52" fmla="*/ 2909 w 3265"/>
                <a:gd name="T53" fmla="*/ 956 h 1479"/>
                <a:gd name="T54" fmla="*/ 2735 w 3265"/>
                <a:gd name="T55" fmla="*/ 1051 h 1479"/>
                <a:gd name="T56" fmla="*/ 2695 w 3265"/>
                <a:gd name="T57" fmla="*/ 1067 h 1479"/>
                <a:gd name="T58" fmla="*/ 2332 w 3265"/>
                <a:gd name="T59" fmla="*/ 1455 h 1479"/>
                <a:gd name="T60" fmla="*/ 2332 w 3265"/>
                <a:gd name="T61" fmla="*/ 1455 h 1479"/>
                <a:gd name="T62" fmla="*/ 2687 w 3265"/>
                <a:gd name="T63" fmla="*/ 1067 h 1479"/>
                <a:gd name="T64" fmla="*/ 2719 w 3265"/>
                <a:gd name="T65" fmla="*/ 1059 h 1479"/>
                <a:gd name="T66" fmla="*/ 2830 w 3265"/>
                <a:gd name="T67" fmla="*/ 980 h 1479"/>
                <a:gd name="T68" fmla="*/ 2948 w 3265"/>
                <a:gd name="T69" fmla="*/ 909 h 1479"/>
                <a:gd name="T70" fmla="*/ 3019 w 3265"/>
                <a:gd name="T71" fmla="*/ 933 h 1479"/>
                <a:gd name="T72" fmla="*/ 3051 w 3265"/>
                <a:gd name="T73" fmla="*/ 798 h 1479"/>
                <a:gd name="T74" fmla="*/ 3011 w 3265"/>
                <a:gd name="T75" fmla="*/ 798 h 1479"/>
                <a:gd name="T76" fmla="*/ 2893 w 3265"/>
                <a:gd name="T77" fmla="*/ 830 h 1479"/>
                <a:gd name="T78" fmla="*/ 2933 w 3265"/>
                <a:gd name="T79" fmla="*/ 719 h 1479"/>
                <a:gd name="T80" fmla="*/ 2838 w 3265"/>
                <a:gd name="T81" fmla="*/ 625 h 1479"/>
                <a:gd name="T82" fmla="*/ 2893 w 3265"/>
                <a:gd name="T83" fmla="*/ 577 h 1479"/>
                <a:gd name="T84" fmla="*/ 3146 w 3265"/>
                <a:gd name="T85" fmla="*/ 443 h 1479"/>
                <a:gd name="T86" fmla="*/ 3177 w 3265"/>
                <a:gd name="T87" fmla="*/ 332 h 1479"/>
                <a:gd name="T88" fmla="*/ 3083 w 3265"/>
                <a:gd name="T89" fmla="*/ 340 h 1479"/>
                <a:gd name="T90" fmla="*/ 3051 w 3265"/>
                <a:gd name="T91" fmla="*/ 301 h 1479"/>
                <a:gd name="T92" fmla="*/ 2901 w 3265"/>
                <a:gd name="T93" fmla="*/ 316 h 1479"/>
                <a:gd name="T94" fmla="*/ 2766 w 3265"/>
                <a:gd name="T95" fmla="*/ 285 h 1479"/>
                <a:gd name="T96" fmla="*/ 2972 w 3265"/>
                <a:gd name="T97" fmla="*/ 237 h 1479"/>
                <a:gd name="T98" fmla="*/ 3075 w 3265"/>
                <a:gd name="T99" fmla="*/ 190 h 1479"/>
                <a:gd name="T100" fmla="*/ 3043 w 3265"/>
                <a:gd name="T101" fmla="*/ 95 h 1479"/>
                <a:gd name="T102" fmla="*/ 885 w 3265"/>
                <a:gd name="T103" fmla="*/ 514 h 1479"/>
                <a:gd name="T104" fmla="*/ 656 w 3265"/>
                <a:gd name="T105" fmla="*/ 712 h 1479"/>
                <a:gd name="T106" fmla="*/ 505 w 3265"/>
                <a:gd name="T107" fmla="*/ 783 h 1479"/>
                <a:gd name="T108" fmla="*/ 221 w 3265"/>
                <a:gd name="T109" fmla="*/ 1004 h 1479"/>
                <a:gd name="T110" fmla="*/ 7 w 3265"/>
                <a:gd name="T111" fmla="*/ 1186 h 1479"/>
                <a:gd name="T112" fmla="*/ 814 w 3265"/>
                <a:gd name="T113" fmla="*/ 1075 h 1479"/>
                <a:gd name="T114" fmla="*/ 1296 w 3265"/>
                <a:gd name="T115" fmla="*/ 1067 h 1479"/>
                <a:gd name="T116" fmla="*/ 3059 w 3265"/>
                <a:gd name="T117" fmla="*/ 395 h 1479"/>
                <a:gd name="T118" fmla="*/ 3027 w 3265"/>
                <a:gd name="T119" fmla="*/ 16 h 1479"/>
                <a:gd name="T120" fmla="*/ 3249 w 3265"/>
                <a:gd name="T121" fmla="*/ 324 h 1479"/>
                <a:gd name="T122" fmla="*/ 3059 w 3265"/>
                <a:gd name="T123" fmla="*/ 8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65" h="1479">
                  <a:moveTo>
                    <a:pt x="2300" y="1478"/>
                  </a:moveTo>
                  <a:lnTo>
                    <a:pt x="2300" y="1478"/>
                  </a:lnTo>
                  <a:cubicBezTo>
                    <a:pt x="1810" y="1107"/>
                    <a:pt x="1810" y="1107"/>
                    <a:pt x="1810" y="1107"/>
                  </a:cubicBezTo>
                  <a:cubicBezTo>
                    <a:pt x="1367" y="1178"/>
                    <a:pt x="1367" y="1178"/>
                    <a:pt x="1367" y="1178"/>
                  </a:cubicBezTo>
                  <a:lnTo>
                    <a:pt x="1367" y="1178"/>
                  </a:lnTo>
                  <a:cubicBezTo>
                    <a:pt x="1367" y="1178"/>
                    <a:pt x="1343" y="1099"/>
                    <a:pt x="1328" y="1083"/>
                  </a:cubicBezTo>
                  <a:cubicBezTo>
                    <a:pt x="1320" y="1075"/>
                    <a:pt x="1312" y="1075"/>
                    <a:pt x="1296" y="1075"/>
                  </a:cubicBezTo>
                  <a:cubicBezTo>
                    <a:pt x="1288" y="1075"/>
                    <a:pt x="1288" y="1075"/>
                    <a:pt x="1280" y="1075"/>
                  </a:cubicBezTo>
                  <a:cubicBezTo>
                    <a:pt x="1272" y="1075"/>
                    <a:pt x="1264" y="1075"/>
                    <a:pt x="1257" y="1075"/>
                  </a:cubicBezTo>
                  <a:cubicBezTo>
                    <a:pt x="1233" y="1067"/>
                    <a:pt x="1225" y="1067"/>
                    <a:pt x="1225" y="1059"/>
                  </a:cubicBezTo>
                  <a:cubicBezTo>
                    <a:pt x="1225" y="1059"/>
                    <a:pt x="1225" y="1051"/>
                    <a:pt x="1225" y="1043"/>
                  </a:cubicBezTo>
                  <a:cubicBezTo>
                    <a:pt x="1225" y="1043"/>
                    <a:pt x="1225" y="1043"/>
                    <a:pt x="1225" y="1036"/>
                  </a:cubicBezTo>
                  <a:cubicBezTo>
                    <a:pt x="1225" y="1036"/>
                    <a:pt x="1225" y="1036"/>
                    <a:pt x="1209" y="1036"/>
                  </a:cubicBezTo>
                  <a:cubicBezTo>
                    <a:pt x="1130" y="1036"/>
                    <a:pt x="837" y="1075"/>
                    <a:pt x="814" y="1083"/>
                  </a:cubicBezTo>
                  <a:cubicBezTo>
                    <a:pt x="782" y="1083"/>
                    <a:pt x="640" y="1154"/>
                    <a:pt x="584" y="1186"/>
                  </a:cubicBezTo>
                  <a:cubicBezTo>
                    <a:pt x="577" y="1194"/>
                    <a:pt x="569" y="1202"/>
                    <a:pt x="553" y="1209"/>
                  </a:cubicBezTo>
                  <a:cubicBezTo>
                    <a:pt x="529" y="1225"/>
                    <a:pt x="505" y="1249"/>
                    <a:pt x="450" y="1249"/>
                  </a:cubicBezTo>
                  <a:cubicBezTo>
                    <a:pt x="426" y="1249"/>
                    <a:pt x="308" y="1265"/>
                    <a:pt x="126" y="1281"/>
                  </a:cubicBezTo>
                  <a:cubicBezTo>
                    <a:pt x="0" y="1296"/>
                    <a:pt x="0" y="1296"/>
                    <a:pt x="0" y="1296"/>
                  </a:cubicBezTo>
                  <a:lnTo>
                    <a:pt x="0" y="1296"/>
                  </a:lnTo>
                  <a:cubicBezTo>
                    <a:pt x="0" y="1273"/>
                    <a:pt x="0" y="1249"/>
                    <a:pt x="0" y="1233"/>
                  </a:cubicBezTo>
                  <a:cubicBezTo>
                    <a:pt x="0" y="1209"/>
                    <a:pt x="0" y="1194"/>
                    <a:pt x="0" y="1186"/>
                  </a:cubicBezTo>
                  <a:cubicBezTo>
                    <a:pt x="0" y="1170"/>
                    <a:pt x="23" y="1162"/>
                    <a:pt x="47" y="1162"/>
                  </a:cubicBezTo>
                  <a:cubicBezTo>
                    <a:pt x="63" y="1162"/>
                    <a:pt x="78" y="1154"/>
                    <a:pt x="87" y="1146"/>
                  </a:cubicBezTo>
                  <a:cubicBezTo>
                    <a:pt x="102" y="1131"/>
                    <a:pt x="102" y="1115"/>
                    <a:pt x="94" y="1091"/>
                  </a:cubicBezTo>
                  <a:cubicBezTo>
                    <a:pt x="94" y="1083"/>
                    <a:pt x="94" y="1075"/>
                    <a:pt x="94" y="1067"/>
                  </a:cubicBezTo>
                  <a:cubicBezTo>
                    <a:pt x="87" y="1043"/>
                    <a:pt x="94" y="1043"/>
                    <a:pt x="110" y="1043"/>
                  </a:cubicBezTo>
                  <a:cubicBezTo>
                    <a:pt x="118" y="1043"/>
                    <a:pt x="142" y="1036"/>
                    <a:pt x="165" y="1012"/>
                  </a:cubicBezTo>
                  <a:cubicBezTo>
                    <a:pt x="189" y="1004"/>
                    <a:pt x="205" y="996"/>
                    <a:pt x="221" y="996"/>
                  </a:cubicBezTo>
                  <a:cubicBezTo>
                    <a:pt x="229" y="996"/>
                    <a:pt x="237" y="996"/>
                    <a:pt x="245" y="996"/>
                  </a:cubicBezTo>
                  <a:cubicBezTo>
                    <a:pt x="253" y="1004"/>
                    <a:pt x="260" y="1004"/>
                    <a:pt x="260" y="1004"/>
                  </a:cubicBezTo>
                  <a:cubicBezTo>
                    <a:pt x="268" y="1004"/>
                    <a:pt x="276" y="996"/>
                    <a:pt x="284" y="996"/>
                  </a:cubicBezTo>
                  <a:cubicBezTo>
                    <a:pt x="292" y="988"/>
                    <a:pt x="300" y="972"/>
                    <a:pt x="308" y="965"/>
                  </a:cubicBezTo>
                  <a:cubicBezTo>
                    <a:pt x="347" y="925"/>
                    <a:pt x="403" y="862"/>
                    <a:pt x="434" y="862"/>
                  </a:cubicBezTo>
                  <a:cubicBezTo>
                    <a:pt x="458" y="862"/>
                    <a:pt x="474" y="838"/>
                    <a:pt x="474" y="798"/>
                  </a:cubicBezTo>
                  <a:cubicBezTo>
                    <a:pt x="474" y="783"/>
                    <a:pt x="490" y="775"/>
                    <a:pt x="505" y="775"/>
                  </a:cubicBezTo>
                  <a:cubicBezTo>
                    <a:pt x="521" y="767"/>
                    <a:pt x="529" y="767"/>
                    <a:pt x="537" y="759"/>
                  </a:cubicBezTo>
                  <a:cubicBezTo>
                    <a:pt x="545" y="743"/>
                    <a:pt x="545" y="735"/>
                    <a:pt x="545" y="727"/>
                  </a:cubicBezTo>
                  <a:cubicBezTo>
                    <a:pt x="545" y="719"/>
                    <a:pt x="545" y="719"/>
                    <a:pt x="545" y="712"/>
                  </a:cubicBezTo>
                  <a:cubicBezTo>
                    <a:pt x="553" y="712"/>
                    <a:pt x="553" y="712"/>
                    <a:pt x="561" y="712"/>
                  </a:cubicBezTo>
                  <a:cubicBezTo>
                    <a:pt x="577" y="712"/>
                    <a:pt x="577" y="719"/>
                    <a:pt x="584" y="727"/>
                  </a:cubicBezTo>
                  <a:cubicBezTo>
                    <a:pt x="584" y="743"/>
                    <a:pt x="593" y="751"/>
                    <a:pt x="616" y="751"/>
                  </a:cubicBezTo>
                  <a:cubicBezTo>
                    <a:pt x="640" y="743"/>
                    <a:pt x="640" y="735"/>
                    <a:pt x="648" y="712"/>
                  </a:cubicBezTo>
                  <a:cubicBezTo>
                    <a:pt x="648" y="688"/>
                    <a:pt x="648" y="664"/>
                    <a:pt x="671" y="648"/>
                  </a:cubicBezTo>
                  <a:cubicBezTo>
                    <a:pt x="679" y="632"/>
                    <a:pt x="695" y="625"/>
                    <a:pt x="711" y="625"/>
                  </a:cubicBezTo>
                  <a:cubicBezTo>
                    <a:pt x="743" y="625"/>
                    <a:pt x="766" y="656"/>
                    <a:pt x="766" y="664"/>
                  </a:cubicBezTo>
                  <a:lnTo>
                    <a:pt x="766" y="664"/>
                  </a:lnTo>
                  <a:cubicBezTo>
                    <a:pt x="774" y="664"/>
                    <a:pt x="814" y="617"/>
                    <a:pt x="830" y="577"/>
                  </a:cubicBezTo>
                  <a:cubicBezTo>
                    <a:pt x="837" y="553"/>
                    <a:pt x="845" y="545"/>
                    <a:pt x="853" y="538"/>
                  </a:cubicBezTo>
                  <a:cubicBezTo>
                    <a:pt x="861" y="538"/>
                    <a:pt x="869" y="530"/>
                    <a:pt x="877" y="514"/>
                  </a:cubicBezTo>
                  <a:cubicBezTo>
                    <a:pt x="893" y="482"/>
                    <a:pt x="893" y="435"/>
                    <a:pt x="885" y="403"/>
                  </a:cubicBezTo>
                  <a:cubicBezTo>
                    <a:pt x="885" y="395"/>
                    <a:pt x="885" y="395"/>
                    <a:pt x="885" y="395"/>
                  </a:cubicBezTo>
                  <a:cubicBezTo>
                    <a:pt x="893" y="395"/>
                    <a:pt x="893" y="395"/>
                    <a:pt x="893" y="395"/>
                  </a:cubicBezTo>
                  <a:cubicBezTo>
                    <a:pt x="901" y="395"/>
                    <a:pt x="909" y="403"/>
                    <a:pt x="917" y="403"/>
                  </a:cubicBezTo>
                  <a:cubicBezTo>
                    <a:pt x="924" y="403"/>
                    <a:pt x="924" y="403"/>
                    <a:pt x="932" y="403"/>
                  </a:cubicBezTo>
                  <a:cubicBezTo>
                    <a:pt x="964" y="403"/>
                    <a:pt x="1011" y="395"/>
                    <a:pt x="1011" y="395"/>
                  </a:cubicBezTo>
                  <a:cubicBezTo>
                    <a:pt x="1881" y="277"/>
                    <a:pt x="2869" y="48"/>
                    <a:pt x="3059" y="0"/>
                  </a:cubicBezTo>
                  <a:cubicBezTo>
                    <a:pt x="3067" y="0"/>
                    <a:pt x="3067" y="0"/>
                    <a:pt x="3067" y="0"/>
                  </a:cubicBezTo>
                  <a:lnTo>
                    <a:pt x="3067" y="0"/>
                  </a:lnTo>
                  <a:cubicBezTo>
                    <a:pt x="3067" y="8"/>
                    <a:pt x="3075" y="16"/>
                    <a:pt x="3083" y="24"/>
                  </a:cubicBezTo>
                  <a:cubicBezTo>
                    <a:pt x="3091" y="48"/>
                    <a:pt x="3098" y="63"/>
                    <a:pt x="3106" y="79"/>
                  </a:cubicBezTo>
                  <a:cubicBezTo>
                    <a:pt x="3114" y="95"/>
                    <a:pt x="3122" y="111"/>
                    <a:pt x="3130" y="119"/>
                  </a:cubicBezTo>
                  <a:cubicBezTo>
                    <a:pt x="3138" y="134"/>
                    <a:pt x="3154" y="158"/>
                    <a:pt x="3162" y="182"/>
                  </a:cubicBezTo>
                  <a:cubicBezTo>
                    <a:pt x="3177" y="198"/>
                    <a:pt x="3186" y="221"/>
                    <a:pt x="3193" y="237"/>
                  </a:cubicBezTo>
                  <a:cubicBezTo>
                    <a:pt x="3217" y="269"/>
                    <a:pt x="3225" y="285"/>
                    <a:pt x="3249" y="308"/>
                  </a:cubicBezTo>
                  <a:cubicBezTo>
                    <a:pt x="3257" y="316"/>
                    <a:pt x="3264" y="324"/>
                    <a:pt x="3257" y="324"/>
                  </a:cubicBezTo>
                  <a:lnTo>
                    <a:pt x="3257" y="332"/>
                  </a:lnTo>
                  <a:cubicBezTo>
                    <a:pt x="3249" y="332"/>
                    <a:pt x="3233" y="316"/>
                    <a:pt x="3225" y="308"/>
                  </a:cubicBezTo>
                  <a:cubicBezTo>
                    <a:pt x="3201" y="292"/>
                    <a:pt x="3186" y="269"/>
                    <a:pt x="3162" y="229"/>
                  </a:cubicBezTo>
                  <a:cubicBezTo>
                    <a:pt x="3138" y="190"/>
                    <a:pt x="3130" y="166"/>
                    <a:pt x="3114" y="150"/>
                  </a:cubicBezTo>
                  <a:cubicBezTo>
                    <a:pt x="3114" y="142"/>
                    <a:pt x="3106" y="134"/>
                    <a:pt x="3098" y="126"/>
                  </a:cubicBezTo>
                  <a:cubicBezTo>
                    <a:pt x="3091" y="111"/>
                    <a:pt x="3083" y="95"/>
                    <a:pt x="3075" y="71"/>
                  </a:cubicBezTo>
                  <a:cubicBezTo>
                    <a:pt x="3059" y="39"/>
                    <a:pt x="3059" y="39"/>
                    <a:pt x="3035" y="32"/>
                  </a:cubicBezTo>
                  <a:lnTo>
                    <a:pt x="3027" y="24"/>
                  </a:lnTo>
                  <a:cubicBezTo>
                    <a:pt x="3011" y="16"/>
                    <a:pt x="3011" y="16"/>
                    <a:pt x="3011" y="24"/>
                  </a:cubicBezTo>
                  <a:cubicBezTo>
                    <a:pt x="3011" y="24"/>
                    <a:pt x="3004" y="32"/>
                    <a:pt x="3019" y="63"/>
                  </a:cubicBezTo>
                  <a:cubicBezTo>
                    <a:pt x="3027" y="71"/>
                    <a:pt x="3035" y="79"/>
                    <a:pt x="3043" y="87"/>
                  </a:cubicBezTo>
                  <a:cubicBezTo>
                    <a:pt x="3051" y="95"/>
                    <a:pt x="3059" y="103"/>
                    <a:pt x="3067" y="111"/>
                  </a:cubicBezTo>
                  <a:cubicBezTo>
                    <a:pt x="3083" y="119"/>
                    <a:pt x="3083" y="126"/>
                    <a:pt x="3091" y="142"/>
                  </a:cubicBezTo>
                  <a:cubicBezTo>
                    <a:pt x="3098" y="158"/>
                    <a:pt x="3106" y="182"/>
                    <a:pt x="3122" y="190"/>
                  </a:cubicBezTo>
                  <a:cubicBezTo>
                    <a:pt x="3130" y="206"/>
                    <a:pt x="3130" y="206"/>
                    <a:pt x="3130" y="214"/>
                  </a:cubicBezTo>
                  <a:cubicBezTo>
                    <a:pt x="3130" y="214"/>
                    <a:pt x="3130" y="214"/>
                    <a:pt x="3122" y="214"/>
                  </a:cubicBezTo>
                  <a:cubicBezTo>
                    <a:pt x="3114" y="214"/>
                    <a:pt x="3106" y="206"/>
                    <a:pt x="3098" y="206"/>
                  </a:cubicBezTo>
                  <a:lnTo>
                    <a:pt x="3091" y="198"/>
                  </a:lnTo>
                  <a:cubicBezTo>
                    <a:pt x="3091" y="198"/>
                    <a:pt x="3091" y="198"/>
                    <a:pt x="3083" y="198"/>
                  </a:cubicBezTo>
                  <a:cubicBezTo>
                    <a:pt x="3083" y="198"/>
                    <a:pt x="3083" y="198"/>
                    <a:pt x="3075" y="198"/>
                  </a:cubicBezTo>
                  <a:cubicBezTo>
                    <a:pt x="3075" y="198"/>
                    <a:pt x="3075" y="198"/>
                    <a:pt x="3067" y="198"/>
                  </a:cubicBezTo>
                  <a:cubicBezTo>
                    <a:pt x="3059" y="198"/>
                    <a:pt x="3043" y="190"/>
                    <a:pt x="3027" y="182"/>
                  </a:cubicBezTo>
                  <a:cubicBezTo>
                    <a:pt x="3019" y="174"/>
                    <a:pt x="3011" y="174"/>
                    <a:pt x="3011" y="166"/>
                  </a:cubicBezTo>
                  <a:cubicBezTo>
                    <a:pt x="3004" y="166"/>
                    <a:pt x="2996" y="166"/>
                    <a:pt x="2996" y="166"/>
                  </a:cubicBezTo>
                  <a:lnTo>
                    <a:pt x="2996" y="166"/>
                  </a:lnTo>
                  <a:cubicBezTo>
                    <a:pt x="2996" y="174"/>
                    <a:pt x="3004" y="182"/>
                    <a:pt x="3011" y="190"/>
                  </a:cubicBezTo>
                  <a:cubicBezTo>
                    <a:pt x="3027" y="198"/>
                    <a:pt x="3027" y="206"/>
                    <a:pt x="3027" y="214"/>
                  </a:cubicBezTo>
                  <a:cubicBezTo>
                    <a:pt x="3019" y="221"/>
                    <a:pt x="3004" y="237"/>
                    <a:pt x="2980" y="245"/>
                  </a:cubicBezTo>
                  <a:cubicBezTo>
                    <a:pt x="2940" y="245"/>
                    <a:pt x="2924" y="253"/>
                    <a:pt x="2917" y="285"/>
                  </a:cubicBezTo>
                  <a:cubicBezTo>
                    <a:pt x="2909" y="301"/>
                    <a:pt x="2885" y="308"/>
                    <a:pt x="2869" y="308"/>
                  </a:cubicBezTo>
                  <a:cubicBezTo>
                    <a:pt x="2861" y="308"/>
                    <a:pt x="2853" y="316"/>
                    <a:pt x="2846" y="316"/>
                  </a:cubicBezTo>
                  <a:cubicBezTo>
                    <a:pt x="2838" y="324"/>
                    <a:pt x="2838" y="324"/>
                    <a:pt x="2830" y="324"/>
                  </a:cubicBezTo>
                  <a:cubicBezTo>
                    <a:pt x="2830" y="324"/>
                    <a:pt x="2822" y="324"/>
                    <a:pt x="2814" y="316"/>
                  </a:cubicBezTo>
                  <a:cubicBezTo>
                    <a:pt x="2814" y="316"/>
                    <a:pt x="2806" y="308"/>
                    <a:pt x="2798" y="308"/>
                  </a:cubicBezTo>
                  <a:cubicBezTo>
                    <a:pt x="2782" y="308"/>
                    <a:pt x="2774" y="301"/>
                    <a:pt x="2766" y="301"/>
                  </a:cubicBezTo>
                  <a:cubicBezTo>
                    <a:pt x="2774" y="308"/>
                    <a:pt x="2790" y="332"/>
                    <a:pt x="2830" y="348"/>
                  </a:cubicBezTo>
                  <a:cubicBezTo>
                    <a:pt x="2830" y="356"/>
                    <a:pt x="2838" y="356"/>
                    <a:pt x="2846" y="356"/>
                  </a:cubicBezTo>
                  <a:cubicBezTo>
                    <a:pt x="2869" y="356"/>
                    <a:pt x="2885" y="332"/>
                    <a:pt x="2893" y="316"/>
                  </a:cubicBezTo>
                  <a:cubicBezTo>
                    <a:pt x="2893" y="308"/>
                    <a:pt x="2901" y="308"/>
                    <a:pt x="2901" y="308"/>
                  </a:cubicBezTo>
                  <a:cubicBezTo>
                    <a:pt x="2909" y="308"/>
                    <a:pt x="2917" y="316"/>
                    <a:pt x="2933" y="324"/>
                  </a:cubicBezTo>
                  <a:cubicBezTo>
                    <a:pt x="2940" y="324"/>
                    <a:pt x="2948" y="332"/>
                    <a:pt x="2956" y="332"/>
                  </a:cubicBezTo>
                  <a:cubicBezTo>
                    <a:pt x="2956" y="332"/>
                    <a:pt x="2956" y="332"/>
                    <a:pt x="2956" y="324"/>
                  </a:cubicBezTo>
                  <a:cubicBezTo>
                    <a:pt x="2964" y="308"/>
                    <a:pt x="2972" y="301"/>
                    <a:pt x="2988" y="301"/>
                  </a:cubicBezTo>
                  <a:cubicBezTo>
                    <a:pt x="2996" y="292"/>
                    <a:pt x="3004" y="292"/>
                    <a:pt x="3011" y="285"/>
                  </a:cubicBezTo>
                  <a:cubicBezTo>
                    <a:pt x="3019" y="277"/>
                    <a:pt x="3027" y="277"/>
                    <a:pt x="3027" y="277"/>
                  </a:cubicBezTo>
                  <a:cubicBezTo>
                    <a:pt x="3035" y="277"/>
                    <a:pt x="3043" y="285"/>
                    <a:pt x="3051" y="292"/>
                  </a:cubicBezTo>
                  <a:cubicBezTo>
                    <a:pt x="3059" y="301"/>
                    <a:pt x="3067" y="308"/>
                    <a:pt x="3067" y="316"/>
                  </a:cubicBezTo>
                  <a:cubicBezTo>
                    <a:pt x="3075" y="316"/>
                    <a:pt x="3075" y="324"/>
                    <a:pt x="3075" y="324"/>
                  </a:cubicBezTo>
                  <a:cubicBezTo>
                    <a:pt x="3083" y="324"/>
                    <a:pt x="3083" y="316"/>
                    <a:pt x="3091" y="316"/>
                  </a:cubicBezTo>
                  <a:cubicBezTo>
                    <a:pt x="3098" y="316"/>
                    <a:pt x="3098" y="316"/>
                    <a:pt x="3098" y="308"/>
                  </a:cubicBezTo>
                  <a:cubicBezTo>
                    <a:pt x="3098" y="292"/>
                    <a:pt x="3114" y="285"/>
                    <a:pt x="3130" y="285"/>
                  </a:cubicBezTo>
                  <a:cubicBezTo>
                    <a:pt x="3138" y="285"/>
                    <a:pt x="3138" y="285"/>
                    <a:pt x="3146" y="285"/>
                  </a:cubicBezTo>
                  <a:cubicBezTo>
                    <a:pt x="3146" y="292"/>
                    <a:pt x="3146" y="292"/>
                    <a:pt x="3146" y="292"/>
                  </a:cubicBezTo>
                  <a:cubicBezTo>
                    <a:pt x="3154" y="292"/>
                    <a:pt x="3177" y="301"/>
                    <a:pt x="3186" y="332"/>
                  </a:cubicBezTo>
                  <a:cubicBezTo>
                    <a:pt x="3186" y="348"/>
                    <a:pt x="3186" y="372"/>
                    <a:pt x="3193" y="395"/>
                  </a:cubicBezTo>
                  <a:cubicBezTo>
                    <a:pt x="3193" y="403"/>
                    <a:pt x="3193" y="411"/>
                    <a:pt x="3193" y="427"/>
                  </a:cubicBezTo>
                  <a:cubicBezTo>
                    <a:pt x="3201" y="435"/>
                    <a:pt x="3193" y="443"/>
                    <a:pt x="3193" y="451"/>
                  </a:cubicBezTo>
                  <a:cubicBezTo>
                    <a:pt x="3186" y="459"/>
                    <a:pt x="3177" y="459"/>
                    <a:pt x="3170" y="459"/>
                  </a:cubicBezTo>
                  <a:cubicBezTo>
                    <a:pt x="3162" y="459"/>
                    <a:pt x="3162" y="459"/>
                    <a:pt x="3162" y="459"/>
                  </a:cubicBezTo>
                  <a:cubicBezTo>
                    <a:pt x="3162" y="459"/>
                    <a:pt x="3154" y="459"/>
                    <a:pt x="3154" y="451"/>
                  </a:cubicBezTo>
                  <a:cubicBezTo>
                    <a:pt x="3146" y="451"/>
                    <a:pt x="3146" y="451"/>
                    <a:pt x="3146" y="451"/>
                  </a:cubicBezTo>
                  <a:cubicBezTo>
                    <a:pt x="3138" y="451"/>
                    <a:pt x="3138" y="459"/>
                    <a:pt x="3130" y="490"/>
                  </a:cubicBezTo>
                  <a:cubicBezTo>
                    <a:pt x="3130" y="561"/>
                    <a:pt x="3067" y="601"/>
                    <a:pt x="3059" y="601"/>
                  </a:cubicBezTo>
                  <a:cubicBezTo>
                    <a:pt x="3051" y="601"/>
                    <a:pt x="3043" y="601"/>
                    <a:pt x="3027" y="601"/>
                  </a:cubicBezTo>
                  <a:cubicBezTo>
                    <a:pt x="3019" y="601"/>
                    <a:pt x="3004" y="601"/>
                    <a:pt x="2972" y="593"/>
                  </a:cubicBezTo>
                  <a:cubicBezTo>
                    <a:pt x="2933" y="585"/>
                    <a:pt x="2924" y="585"/>
                    <a:pt x="2924" y="577"/>
                  </a:cubicBezTo>
                  <a:cubicBezTo>
                    <a:pt x="2917" y="577"/>
                    <a:pt x="2917" y="577"/>
                    <a:pt x="2909" y="577"/>
                  </a:cubicBezTo>
                  <a:cubicBezTo>
                    <a:pt x="2909" y="569"/>
                    <a:pt x="2901" y="569"/>
                    <a:pt x="2901" y="569"/>
                  </a:cubicBezTo>
                  <a:cubicBezTo>
                    <a:pt x="2901" y="569"/>
                    <a:pt x="2901" y="569"/>
                    <a:pt x="2893" y="577"/>
                  </a:cubicBezTo>
                  <a:cubicBezTo>
                    <a:pt x="2893" y="585"/>
                    <a:pt x="2893" y="593"/>
                    <a:pt x="2877" y="601"/>
                  </a:cubicBezTo>
                  <a:cubicBezTo>
                    <a:pt x="2869" y="609"/>
                    <a:pt x="2861" y="609"/>
                    <a:pt x="2853" y="609"/>
                  </a:cubicBezTo>
                  <a:cubicBezTo>
                    <a:pt x="2846" y="609"/>
                    <a:pt x="2846" y="609"/>
                    <a:pt x="2838" y="609"/>
                  </a:cubicBezTo>
                  <a:lnTo>
                    <a:pt x="2830" y="609"/>
                  </a:lnTo>
                  <a:cubicBezTo>
                    <a:pt x="2822" y="609"/>
                    <a:pt x="2814" y="609"/>
                    <a:pt x="2814" y="609"/>
                  </a:cubicBezTo>
                  <a:lnTo>
                    <a:pt x="2814" y="609"/>
                  </a:lnTo>
                  <a:cubicBezTo>
                    <a:pt x="2814" y="617"/>
                    <a:pt x="2830" y="617"/>
                    <a:pt x="2846" y="625"/>
                  </a:cubicBezTo>
                  <a:cubicBezTo>
                    <a:pt x="2861" y="625"/>
                    <a:pt x="2877" y="632"/>
                    <a:pt x="2893" y="632"/>
                  </a:cubicBezTo>
                  <a:cubicBezTo>
                    <a:pt x="2909" y="640"/>
                    <a:pt x="2917" y="640"/>
                    <a:pt x="2924" y="640"/>
                  </a:cubicBezTo>
                  <a:cubicBezTo>
                    <a:pt x="2940" y="648"/>
                    <a:pt x="2940" y="648"/>
                    <a:pt x="2956" y="656"/>
                  </a:cubicBezTo>
                  <a:cubicBezTo>
                    <a:pt x="2964" y="664"/>
                    <a:pt x="2964" y="664"/>
                    <a:pt x="2964" y="664"/>
                  </a:cubicBezTo>
                  <a:cubicBezTo>
                    <a:pt x="2972" y="664"/>
                    <a:pt x="2972" y="672"/>
                    <a:pt x="2972" y="672"/>
                  </a:cubicBezTo>
                  <a:cubicBezTo>
                    <a:pt x="2972" y="680"/>
                    <a:pt x="2972" y="688"/>
                    <a:pt x="2964" y="696"/>
                  </a:cubicBezTo>
                  <a:cubicBezTo>
                    <a:pt x="2956" y="704"/>
                    <a:pt x="2948" y="712"/>
                    <a:pt x="2940" y="727"/>
                  </a:cubicBezTo>
                  <a:cubicBezTo>
                    <a:pt x="2933" y="735"/>
                    <a:pt x="2933" y="751"/>
                    <a:pt x="2924" y="759"/>
                  </a:cubicBezTo>
                  <a:cubicBezTo>
                    <a:pt x="2924" y="767"/>
                    <a:pt x="2917" y="775"/>
                    <a:pt x="2909" y="798"/>
                  </a:cubicBezTo>
                  <a:cubicBezTo>
                    <a:pt x="2893" y="822"/>
                    <a:pt x="2877" y="822"/>
                    <a:pt x="2861" y="822"/>
                  </a:cubicBezTo>
                  <a:cubicBezTo>
                    <a:pt x="2853" y="822"/>
                    <a:pt x="2853" y="822"/>
                    <a:pt x="2846" y="830"/>
                  </a:cubicBezTo>
                  <a:lnTo>
                    <a:pt x="2846" y="830"/>
                  </a:lnTo>
                  <a:cubicBezTo>
                    <a:pt x="2846" y="830"/>
                    <a:pt x="2846" y="830"/>
                    <a:pt x="2853" y="830"/>
                  </a:cubicBezTo>
                  <a:cubicBezTo>
                    <a:pt x="2861" y="830"/>
                    <a:pt x="2877" y="830"/>
                    <a:pt x="2885" y="822"/>
                  </a:cubicBezTo>
                  <a:cubicBezTo>
                    <a:pt x="2909" y="822"/>
                    <a:pt x="2917" y="814"/>
                    <a:pt x="2924" y="806"/>
                  </a:cubicBezTo>
                  <a:cubicBezTo>
                    <a:pt x="2933" y="806"/>
                    <a:pt x="2940" y="798"/>
                    <a:pt x="2956" y="798"/>
                  </a:cubicBezTo>
                  <a:cubicBezTo>
                    <a:pt x="2972" y="791"/>
                    <a:pt x="2972" y="783"/>
                    <a:pt x="2972" y="759"/>
                  </a:cubicBezTo>
                  <a:cubicBezTo>
                    <a:pt x="2972" y="759"/>
                    <a:pt x="2972" y="743"/>
                    <a:pt x="2972" y="735"/>
                  </a:cubicBezTo>
                  <a:cubicBezTo>
                    <a:pt x="2972" y="735"/>
                    <a:pt x="2972" y="719"/>
                    <a:pt x="2980" y="719"/>
                  </a:cubicBezTo>
                  <a:cubicBezTo>
                    <a:pt x="2996" y="719"/>
                    <a:pt x="3004" y="743"/>
                    <a:pt x="3004" y="759"/>
                  </a:cubicBezTo>
                  <a:cubicBezTo>
                    <a:pt x="3004" y="783"/>
                    <a:pt x="3004" y="783"/>
                    <a:pt x="3019" y="798"/>
                  </a:cubicBezTo>
                  <a:lnTo>
                    <a:pt x="3019" y="798"/>
                  </a:lnTo>
                  <a:cubicBezTo>
                    <a:pt x="3019" y="806"/>
                    <a:pt x="3019" y="806"/>
                    <a:pt x="3019" y="806"/>
                  </a:cubicBezTo>
                  <a:cubicBezTo>
                    <a:pt x="3027" y="806"/>
                    <a:pt x="3027" y="791"/>
                    <a:pt x="3027" y="783"/>
                  </a:cubicBezTo>
                  <a:cubicBezTo>
                    <a:pt x="3035" y="775"/>
                    <a:pt x="3035" y="759"/>
                    <a:pt x="3051" y="751"/>
                  </a:cubicBezTo>
                  <a:cubicBezTo>
                    <a:pt x="3059" y="743"/>
                    <a:pt x="3059" y="743"/>
                    <a:pt x="3067" y="743"/>
                  </a:cubicBezTo>
                  <a:cubicBezTo>
                    <a:pt x="3067" y="751"/>
                    <a:pt x="3067" y="759"/>
                    <a:pt x="3067" y="775"/>
                  </a:cubicBezTo>
                  <a:cubicBezTo>
                    <a:pt x="3059" y="783"/>
                    <a:pt x="3059" y="791"/>
                    <a:pt x="3059" y="798"/>
                  </a:cubicBezTo>
                  <a:cubicBezTo>
                    <a:pt x="3059" y="806"/>
                    <a:pt x="3059" y="806"/>
                    <a:pt x="3059" y="806"/>
                  </a:cubicBezTo>
                  <a:lnTo>
                    <a:pt x="3059" y="806"/>
                  </a:lnTo>
                  <a:cubicBezTo>
                    <a:pt x="3067" y="806"/>
                    <a:pt x="3067" y="798"/>
                    <a:pt x="3075" y="798"/>
                  </a:cubicBezTo>
                  <a:cubicBezTo>
                    <a:pt x="3083" y="791"/>
                    <a:pt x="3091" y="798"/>
                    <a:pt x="3098" y="806"/>
                  </a:cubicBezTo>
                  <a:cubicBezTo>
                    <a:pt x="3098" y="806"/>
                    <a:pt x="3098" y="822"/>
                    <a:pt x="3083" y="830"/>
                  </a:cubicBezTo>
                  <a:cubicBezTo>
                    <a:pt x="3067" y="846"/>
                    <a:pt x="3043" y="893"/>
                    <a:pt x="3027" y="933"/>
                  </a:cubicBezTo>
                  <a:cubicBezTo>
                    <a:pt x="3019" y="965"/>
                    <a:pt x="3011" y="972"/>
                    <a:pt x="3011" y="972"/>
                  </a:cubicBezTo>
                  <a:cubicBezTo>
                    <a:pt x="3004" y="972"/>
                    <a:pt x="3004" y="965"/>
                    <a:pt x="3004" y="965"/>
                  </a:cubicBezTo>
                  <a:cubicBezTo>
                    <a:pt x="3004" y="965"/>
                    <a:pt x="3004" y="956"/>
                    <a:pt x="2996" y="956"/>
                  </a:cubicBezTo>
                  <a:cubicBezTo>
                    <a:pt x="2996" y="949"/>
                    <a:pt x="2996" y="941"/>
                    <a:pt x="2996" y="933"/>
                  </a:cubicBezTo>
                  <a:cubicBezTo>
                    <a:pt x="2996" y="925"/>
                    <a:pt x="2996" y="917"/>
                    <a:pt x="2988" y="909"/>
                  </a:cubicBezTo>
                  <a:cubicBezTo>
                    <a:pt x="2980" y="909"/>
                    <a:pt x="2980" y="909"/>
                    <a:pt x="2980" y="909"/>
                  </a:cubicBezTo>
                  <a:lnTo>
                    <a:pt x="2980" y="909"/>
                  </a:lnTo>
                  <a:cubicBezTo>
                    <a:pt x="2972" y="909"/>
                    <a:pt x="2964" y="917"/>
                    <a:pt x="2948" y="917"/>
                  </a:cubicBezTo>
                  <a:cubicBezTo>
                    <a:pt x="2933" y="917"/>
                    <a:pt x="2924" y="917"/>
                    <a:pt x="2924" y="909"/>
                  </a:cubicBezTo>
                  <a:lnTo>
                    <a:pt x="2924" y="909"/>
                  </a:lnTo>
                  <a:cubicBezTo>
                    <a:pt x="2917" y="909"/>
                    <a:pt x="2917" y="909"/>
                    <a:pt x="2917" y="909"/>
                  </a:cubicBezTo>
                  <a:cubicBezTo>
                    <a:pt x="2917" y="917"/>
                    <a:pt x="2917" y="925"/>
                    <a:pt x="2917" y="933"/>
                  </a:cubicBezTo>
                  <a:cubicBezTo>
                    <a:pt x="2917" y="941"/>
                    <a:pt x="2924" y="949"/>
                    <a:pt x="2909" y="956"/>
                  </a:cubicBezTo>
                  <a:cubicBezTo>
                    <a:pt x="2909" y="965"/>
                    <a:pt x="2885" y="965"/>
                    <a:pt x="2869" y="972"/>
                  </a:cubicBezTo>
                  <a:cubicBezTo>
                    <a:pt x="2853" y="980"/>
                    <a:pt x="2846" y="980"/>
                    <a:pt x="2838" y="988"/>
                  </a:cubicBezTo>
                  <a:cubicBezTo>
                    <a:pt x="2830" y="988"/>
                    <a:pt x="2830" y="988"/>
                    <a:pt x="2822" y="988"/>
                  </a:cubicBezTo>
                  <a:cubicBezTo>
                    <a:pt x="2806" y="988"/>
                    <a:pt x="2790" y="980"/>
                    <a:pt x="2782" y="972"/>
                  </a:cubicBezTo>
                  <a:lnTo>
                    <a:pt x="2774" y="972"/>
                  </a:lnTo>
                  <a:cubicBezTo>
                    <a:pt x="2774" y="972"/>
                    <a:pt x="2766" y="980"/>
                    <a:pt x="2758" y="1004"/>
                  </a:cubicBezTo>
                  <a:cubicBezTo>
                    <a:pt x="2758" y="1020"/>
                    <a:pt x="2743" y="1036"/>
                    <a:pt x="2735" y="1051"/>
                  </a:cubicBezTo>
                  <a:cubicBezTo>
                    <a:pt x="2735" y="1051"/>
                    <a:pt x="2735" y="1059"/>
                    <a:pt x="2727" y="1059"/>
                  </a:cubicBezTo>
                  <a:cubicBezTo>
                    <a:pt x="2727" y="1059"/>
                    <a:pt x="2727" y="1067"/>
                    <a:pt x="2719" y="1067"/>
                  </a:cubicBezTo>
                  <a:cubicBezTo>
                    <a:pt x="2711" y="1067"/>
                    <a:pt x="2695" y="1051"/>
                    <a:pt x="2687" y="1036"/>
                  </a:cubicBezTo>
                  <a:cubicBezTo>
                    <a:pt x="2680" y="1036"/>
                    <a:pt x="2680" y="1028"/>
                    <a:pt x="2687" y="1020"/>
                  </a:cubicBezTo>
                  <a:cubicBezTo>
                    <a:pt x="2680" y="1020"/>
                    <a:pt x="2680" y="1020"/>
                    <a:pt x="2680" y="1020"/>
                  </a:cubicBezTo>
                  <a:cubicBezTo>
                    <a:pt x="2680" y="1028"/>
                    <a:pt x="2680" y="1043"/>
                    <a:pt x="2687" y="1059"/>
                  </a:cubicBezTo>
                  <a:cubicBezTo>
                    <a:pt x="2687" y="1059"/>
                    <a:pt x="2687" y="1059"/>
                    <a:pt x="2695" y="1067"/>
                  </a:cubicBezTo>
                  <a:cubicBezTo>
                    <a:pt x="2695" y="1075"/>
                    <a:pt x="2703" y="1075"/>
                    <a:pt x="2703" y="1083"/>
                  </a:cubicBezTo>
                  <a:cubicBezTo>
                    <a:pt x="2703" y="1091"/>
                    <a:pt x="2695" y="1099"/>
                    <a:pt x="2687" y="1107"/>
                  </a:cubicBezTo>
                  <a:cubicBezTo>
                    <a:pt x="2656" y="1123"/>
                    <a:pt x="2529" y="1296"/>
                    <a:pt x="2521" y="1368"/>
                  </a:cubicBezTo>
                  <a:cubicBezTo>
                    <a:pt x="2521" y="1431"/>
                    <a:pt x="2498" y="1431"/>
                    <a:pt x="2458" y="1431"/>
                  </a:cubicBezTo>
                  <a:cubicBezTo>
                    <a:pt x="2450" y="1431"/>
                    <a:pt x="2442" y="1431"/>
                    <a:pt x="2427" y="1431"/>
                  </a:cubicBezTo>
                  <a:cubicBezTo>
                    <a:pt x="2395" y="1439"/>
                    <a:pt x="2387" y="1439"/>
                    <a:pt x="2371" y="1447"/>
                  </a:cubicBezTo>
                  <a:cubicBezTo>
                    <a:pt x="2363" y="1447"/>
                    <a:pt x="2347" y="1455"/>
                    <a:pt x="2332" y="1455"/>
                  </a:cubicBezTo>
                  <a:cubicBezTo>
                    <a:pt x="2316" y="1462"/>
                    <a:pt x="2308" y="1471"/>
                    <a:pt x="2300" y="1471"/>
                  </a:cubicBezTo>
                  <a:lnTo>
                    <a:pt x="2300" y="1478"/>
                  </a:lnTo>
                  <a:close/>
                  <a:moveTo>
                    <a:pt x="1810" y="1099"/>
                  </a:moveTo>
                  <a:lnTo>
                    <a:pt x="1810" y="1099"/>
                  </a:lnTo>
                  <a:lnTo>
                    <a:pt x="1810" y="1099"/>
                  </a:lnTo>
                  <a:cubicBezTo>
                    <a:pt x="2300" y="1462"/>
                    <a:pt x="2300" y="1462"/>
                    <a:pt x="2300" y="1462"/>
                  </a:cubicBezTo>
                  <a:cubicBezTo>
                    <a:pt x="2308" y="1462"/>
                    <a:pt x="2316" y="1455"/>
                    <a:pt x="2332" y="1455"/>
                  </a:cubicBezTo>
                  <a:cubicBezTo>
                    <a:pt x="2347" y="1447"/>
                    <a:pt x="2355" y="1447"/>
                    <a:pt x="2363" y="1439"/>
                  </a:cubicBezTo>
                  <a:cubicBezTo>
                    <a:pt x="2387" y="1431"/>
                    <a:pt x="2387" y="1431"/>
                    <a:pt x="2427" y="1423"/>
                  </a:cubicBezTo>
                  <a:cubicBezTo>
                    <a:pt x="2442" y="1423"/>
                    <a:pt x="2450" y="1423"/>
                    <a:pt x="2458" y="1423"/>
                  </a:cubicBezTo>
                  <a:cubicBezTo>
                    <a:pt x="2498" y="1423"/>
                    <a:pt x="2513" y="1423"/>
                    <a:pt x="2521" y="1368"/>
                  </a:cubicBezTo>
                  <a:cubicBezTo>
                    <a:pt x="2521" y="1296"/>
                    <a:pt x="2648" y="1115"/>
                    <a:pt x="2680" y="1099"/>
                  </a:cubicBezTo>
                  <a:cubicBezTo>
                    <a:pt x="2687" y="1091"/>
                    <a:pt x="2695" y="1091"/>
                    <a:pt x="2695" y="1083"/>
                  </a:cubicBezTo>
                  <a:cubicBezTo>
                    <a:pt x="2695" y="1083"/>
                    <a:pt x="2687" y="1075"/>
                    <a:pt x="2687" y="1067"/>
                  </a:cubicBezTo>
                  <a:cubicBezTo>
                    <a:pt x="2687" y="1067"/>
                    <a:pt x="2680" y="1067"/>
                    <a:pt x="2680" y="1059"/>
                  </a:cubicBezTo>
                  <a:cubicBezTo>
                    <a:pt x="2671" y="1051"/>
                    <a:pt x="2671" y="1028"/>
                    <a:pt x="2680" y="1020"/>
                  </a:cubicBezTo>
                  <a:lnTo>
                    <a:pt x="2680" y="1012"/>
                  </a:lnTo>
                  <a:cubicBezTo>
                    <a:pt x="2687" y="1012"/>
                    <a:pt x="2687" y="1012"/>
                    <a:pt x="2687" y="1012"/>
                  </a:cubicBezTo>
                  <a:cubicBezTo>
                    <a:pt x="2695" y="1020"/>
                    <a:pt x="2687" y="1020"/>
                    <a:pt x="2687" y="1020"/>
                  </a:cubicBezTo>
                  <a:cubicBezTo>
                    <a:pt x="2687" y="1028"/>
                    <a:pt x="2687" y="1028"/>
                    <a:pt x="2695" y="1036"/>
                  </a:cubicBezTo>
                  <a:cubicBezTo>
                    <a:pt x="2703" y="1043"/>
                    <a:pt x="2711" y="1059"/>
                    <a:pt x="2719" y="1059"/>
                  </a:cubicBezTo>
                  <a:lnTo>
                    <a:pt x="2727" y="1059"/>
                  </a:lnTo>
                  <a:cubicBezTo>
                    <a:pt x="2727" y="1051"/>
                    <a:pt x="2727" y="1051"/>
                    <a:pt x="2735" y="1043"/>
                  </a:cubicBezTo>
                  <a:cubicBezTo>
                    <a:pt x="2735" y="1036"/>
                    <a:pt x="2751" y="1020"/>
                    <a:pt x="2751" y="1004"/>
                  </a:cubicBezTo>
                  <a:cubicBezTo>
                    <a:pt x="2758" y="980"/>
                    <a:pt x="2766" y="965"/>
                    <a:pt x="2774" y="965"/>
                  </a:cubicBezTo>
                  <a:cubicBezTo>
                    <a:pt x="2782" y="965"/>
                    <a:pt x="2782" y="965"/>
                    <a:pt x="2782" y="972"/>
                  </a:cubicBezTo>
                  <a:cubicBezTo>
                    <a:pt x="2790" y="980"/>
                    <a:pt x="2806" y="980"/>
                    <a:pt x="2822" y="980"/>
                  </a:cubicBezTo>
                  <a:cubicBezTo>
                    <a:pt x="2830" y="980"/>
                    <a:pt x="2830" y="980"/>
                    <a:pt x="2830" y="980"/>
                  </a:cubicBezTo>
                  <a:cubicBezTo>
                    <a:pt x="2838" y="972"/>
                    <a:pt x="2853" y="972"/>
                    <a:pt x="2869" y="965"/>
                  </a:cubicBezTo>
                  <a:cubicBezTo>
                    <a:pt x="2885" y="965"/>
                    <a:pt x="2901" y="956"/>
                    <a:pt x="2909" y="949"/>
                  </a:cubicBezTo>
                  <a:cubicBezTo>
                    <a:pt x="2917" y="949"/>
                    <a:pt x="2909" y="941"/>
                    <a:pt x="2909" y="933"/>
                  </a:cubicBezTo>
                  <a:cubicBezTo>
                    <a:pt x="2909" y="925"/>
                    <a:pt x="2909" y="917"/>
                    <a:pt x="2917" y="909"/>
                  </a:cubicBezTo>
                  <a:cubicBezTo>
                    <a:pt x="2917" y="909"/>
                    <a:pt x="2917" y="901"/>
                    <a:pt x="2924" y="901"/>
                  </a:cubicBezTo>
                  <a:cubicBezTo>
                    <a:pt x="2924" y="901"/>
                    <a:pt x="2924" y="901"/>
                    <a:pt x="2924" y="909"/>
                  </a:cubicBezTo>
                  <a:cubicBezTo>
                    <a:pt x="2933" y="909"/>
                    <a:pt x="2933" y="909"/>
                    <a:pt x="2948" y="909"/>
                  </a:cubicBezTo>
                  <a:cubicBezTo>
                    <a:pt x="2964" y="909"/>
                    <a:pt x="2972" y="909"/>
                    <a:pt x="2972" y="901"/>
                  </a:cubicBezTo>
                  <a:cubicBezTo>
                    <a:pt x="2980" y="901"/>
                    <a:pt x="2980" y="901"/>
                    <a:pt x="2980" y="901"/>
                  </a:cubicBezTo>
                  <a:cubicBezTo>
                    <a:pt x="2988" y="901"/>
                    <a:pt x="2988" y="901"/>
                    <a:pt x="2996" y="909"/>
                  </a:cubicBezTo>
                  <a:cubicBezTo>
                    <a:pt x="3004" y="917"/>
                    <a:pt x="3004" y="925"/>
                    <a:pt x="3004" y="933"/>
                  </a:cubicBezTo>
                  <a:cubicBezTo>
                    <a:pt x="3004" y="941"/>
                    <a:pt x="3004" y="949"/>
                    <a:pt x="3004" y="956"/>
                  </a:cubicBezTo>
                  <a:cubicBezTo>
                    <a:pt x="3004" y="956"/>
                    <a:pt x="3011" y="956"/>
                    <a:pt x="3011" y="965"/>
                  </a:cubicBezTo>
                  <a:cubicBezTo>
                    <a:pt x="3011" y="956"/>
                    <a:pt x="3019" y="941"/>
                    <a:pt x="3019" y="933"/>
                  </a:cubicBezTo>
                  <a:cubicBezTo>
                    <a:pt x="3035" y="885"/>
                    <a:pt x="3067" y="838"/>
                    <a:pt x="3083" y="822"/>
                  </a:cubicBezTo>
                  <a:cubicBezTo>
                    <a:pt x="3091" y="814"/>
                    <a:pt x="3091" y="806"/>
                    <a:pt x="3091" y="806"/>
                  </a:cubicBezTo>
                  <a:cubicBezTo>
                    <a:pt x="3091" y="806"/>
                    <a:pt x="3083" y="798"/>
                    <a:pt x="3075" y="806"/>
                  </a:cubicBezTo>
                  <a:lnTo>
                    <a:pt x="3067" y="814"/>
                  </a:lnTo>
                  <a:lnTo>
                    <a:pt x="3059" y="822"/>
                  </a:lnTo>
                  <a:cubicBezTo>
                    <a:pt x="3059" y="822"/>
                    <a:pt x="3059" y="814"/>
                    <a:pt x="3051" y="814"/>
                  </a:cubicBezTo>
                  <a:cubicBezTo>
                    <a:pt x="3051" y="814"/>
                    <a:pt x="3051" y="806"/>
                    <a:pt x="3051" y="798"/>
                  </a:cubicBezTo>
                  <a:cubicBezTo>
                    <a:pt x="3051" y="791"/>
                    <a:pt x="3051" y="783"/>
                    <a:pt x="3059" y="775"/>
                  </a:cubicBezTo>
                  <a:cubicBezTo>
                    <a:pt x="3059" y="767"/>
                    <a:pt x="3059" y="751"/>
                    <a:pt x="3059" y="751"/>
                  </a:cubicBezTo>
                  <a:cubicBezTo>
                    <a:pt x="3059" y="751"/>
                    <a:pt x="3059" y="751"/>
                    <a:pt x="3051" y="751"/>
                  </a:cubicBezTo>
                  <a:cubicBezTo>
                    <a:pt x="3043" y="759"/>
                    <a:pt x="3043" y="775"/>
                    <a:pt x="3035" y="791"/>
                  </a:cubicBezTo>
                  <a:cubicBezTo>
                    <a:pt x="3035" y="798"/>
                    <a:pt x="3027" y="806"/>
                    <a:pt x="3019" y="806"/>
                  </a:cubicBezTo>
                  <a:cubicBezTo>
                    <a:pt x="3019" y="806"/>
                    <a:pt x="3019" y="806"/>
                    <a:pt x="3011" y="806"/>
                  </a:cubicBezTo>
                  <a:cubicBezTo>
                    <a:pt x="3011" y="798"/>
                    <a:pt x="3011" y="798"/>
                    <a:pt x="3011" y="798"/>
                  </a:cubicBezTo>
                  <a:cubicBezTo>
                    <a:pt x="2996" y="783"/>
                    <a:pt x="2996" y="783"/>
                    <a:pt x="2996" y="759"/>
                  </a:cubicBezTo>
                  <a:cubicBezTo>
                    <a:pt x="2996" y="743"/>
                    <a:pt x="2988" y="727"/>
                    <a:pt x="2980" y="727"/>
                  </a:cubicBezTo>
                  <a:cubicBezTo>
                    <a:pt x="2980" y="727"/>
                    <a:pt x="2980" y="727"/>
                    <a:pt x="2980" y="735"/>
                  </a:cubicBezTo>
                  <a:cubicBezTo>
                    <a:pt x="2980" y="751"/>
                    <a:pt x="2980" y="759"/>
                    <a:pt x="2980" y="759"/>
                  </a:cubicBezTo>
                  <a:cubicBezTo>
                    <a:pt x="2980" y="783"/>
                    <a:pt x="2980" y="798"/>
                    <a:pt x="2956" y="806"/>
                  </a:cubicBezTo>
                  <a:cubicBezTo>
                    <a:pt x="2948" y="806"/>
                    <a:pt x="2940" y="814"/>
                    <a:pt x="2933" y="814"/>
                  </a:cubicBezTo>
                  <a:cubicBezTo>
                    <a:pt x="2917" y="822"/>
                    <a:pt x="2909" y="830"/>
                    <a:pt x="2893" y="830"/>
                  </a:cubicBezTo>
                  <a:cubicBezTo>
                    <a:pt x="2877" y="830"/>
                    <a:pt x="2861" y="838"/>
                    <a:pt x="2853" y="838"/>
                  </a:cubicBezTo>
                  <a:cubicBezTo>
                    <a:pt x="2838" y="838"/>
                    <a:pt x="2830" y="830"/>
                    <a:pt x="2830" y="830"/>
                  </a:cubicBezTo>
                  <a:cubicBezTo>
                    <a:pt x="2830" y="822"/>
                    <a:pt x="2838" y="822"/>
                    <a:pt x="2838" y="822"/>
                  </a:cubicBezTo>
                  <a:cubicBezTo>
                    <a:pt x="2846" y="814"/>
                    <a:pt x="2853" y="814"/>
                    <a:pt x="2861" y="814"/>
                  </a:cubicBezTo>
                  <a:cubicBezTo>
                    <a:pt x="2877" y="814"/>
                    <a:pt x="2885" y="814"/>
                    <a:pt x="2901" y="791"/>
                  </a:cubicBezTo>
                  <a:cubicBezTo>
                    <a:pt x="2909" y="775"/>
                    <a:pt x="2917" y="767"/>
                    <a:pt x="2917" y="751"/>
                  </a:cubicBezTo>
                  <a:cubicBezTo>
                    <a:pt x="2924" y="743"/>
                    <a:pt x="2924" y="735"/>
                    <a:pt x="2933" y="719"/>
                  </a:cubicBezTo>
                  <a:cubicBezTo>
                    <a:pt x="2940" y="712"/>
                    <a:pt x="2948" y="696"/>
                    <a:pt x="2956" y="696"/>
                  </a:cubicBezTo>
                  <a:cubicBezTo>
                    <a:pt x="2964" y="688"/>
                    <a:pt x="2964" y="680"/>
                    <a:pt x="2964" y="680"/>
                  </a:cubicBezTo>
                  <a:cubicBezTo>
                    <a:pt x="2964" y="672"/>
                    <a:pt x="2964" y="672"/>
                    <a:pt x="2956" y="664"/>
                  </a:cubicBezTo>
                  <a:lnTo>
                    <a:pt x="2956" y="664"/>
                  </a:lnTo>
                  <a:cubicBezTo>
                    <a:pt x="2940" y="656"/>
                    <a:pt x="2940" y="656"/>
                    <a:pt x="2917" y="648"/>
                  </a:cubicBezTo>
                  <a:cubicBezTo>
                    <a:pt x="2917" y="648"/>
                    <a:pt x="2901" y="648"/>
                    <a:pt x="2893" y="640"/>
                  </a:cubicBezTo>
                  <a:cubicBezTo>
                    <a:pt x="2877" y="632"/>
                    <a:pt x="2853" y="632"/>
                    <a:pt x="2838" y="625"/>
                  </a:cubicBezTo>
                  <a:cubicBezTo>
                    <a:pt x="2814" y="625"/>
                    <a:pt x="2806" y="617"/>
                    <a:pt x="2798" y="617"/>
                  </a:cubicBezTo>
                  <a:cubicBezTo>
                    <a:pt x="2798" y="609"/>
                    <a:pt x="2806" y="609"/>
                    <a:pt x="2806" y="609"/>
                  </a:cubicBezTo>
                  <a:cubicBezTo>
                    <a:pt x="2814" y="601"/>
                    <a:pt x="2822" y="601"/>
                    <a:pt x="2830" y="601"/>
                  </a:cubicBezTo>
                  <a:lnTo>
                    <a:pt x="2838" y="601"/>
                  </a:lnTo>
                  <a:cubicBezTo>
                    <a:pt x="2846" y="601"/>
                    <a:pt x="2846" y="601"/>
                    <a:pt x="2853" y="601"/>
                  </a:cubicBezTo>
                  <a:cubicBezTo>
                    <a:pt x="2861" y="601"/>
                    <a:pt x="2869" y="601"/>
                    <a:pt x="2877" y="593"/>
                  </a:cubicBezTo>
                  <a:cubicBezTo>
                    <a:pt x="2885" y="593"/>
                    <a:pt x="2885" y="585"/>
                    <a:pt x="2893" y="577"/>
                  </a:cubicBezTo>
                  <a:cubicBezTo>
                    <a:pt x="2893" y="569"/>
                    <a:pt x="2893" y="561"/>
                    <a:pt x="2917" y="569"/>
                  </a:cubicBezTo>
                  <a:cubicBezTo>
                    <a:pt x="2924" y="569"/>
                    <a:pt x="2924" y="569"/>
                    <a:pt x="2924" y="577"/>
                  </a:cubicBezTo>
                  <a:cubicBezTo>
                    <a:pt x="2933" y="577"/>
                    <a:pt x="2933" y="577"/>
                    <a:pt x="2972" y="585"/>
                  </a:cubicBezTo>
                  <a:cubicBezTo>
                    <a:pt x="3004" y="593"/>
                    <a:pt x="3019" y="593"/>
                    <a:pt x="3027" y="593"/>
                  </a:cubicBezTo>
                  <a:cubicBezTo>
                    <a:pt x="3043" y="593"/>
                    <a:pt x="3051" y="601"/>
                    <a:pt x="3051" y="593"/>
                  </a:cubicBezTo>
                  <a:cubicBezTo>
                    <a:pt x="3067" y="593"/>
                    <a:pt x="3122" y="553"/>
                    <a:pt x="3130" y="490"/>
                  </a:cubicBezTo>
                  <a:cubicBezTo>
                    <a:pt x="3130" y="459"/>
                    <a:pt x="3130" y="443"/>
                    <a:pt x="3146" y="443"/>
                  </a:cubicBezTo>
                  <a:cubicBezTo>
                    <a:pt x="3146" y="443"/>
                    <a:pt x="3146" y="443"/>
                    <a:pt x="3154" y="451"/>
                  </a:cubicBezTo>
                  <a:lnTo>
                    <a:pt x="3162" y="451"/>
                  </a:lnTo>
                  <a:cubicBezTo>
                    <a:pt x="3170" y="451"/>
                    <a:pt x="3170" y="451"/>
                    <a:pt x="3170" y="451"/>
                  </a:cubicBezTo>
                  <a:cubicBezTo>
                    <a:pt x="3177" y="451"/>
                    <a:pt x="3186" y="451"/>
                    <a:pt x="3186" y="443"/>
                  </a:cubicBezTo>
                  <a:cubicBezTo>
                    <a:pt x="3193" y="443"/>
                    <a:pt x="3193" y="435"/>
                    <a:pt x="3186" y="427"/>
                  </a:cubicBezTo>
                  <a:cubicBezTo>
                    <a:pt x="3186" y="419"/>
                    <a:pt x="3186" y="403"/>
                    <a:pt x="3186" y="395"/>
                  </a:cubicBezTo>
                  <a:cubicBezTo>
                    <a:pt x="3177" y="372"/>
                    <a:pt x="3177" y="356"/>
                    <a:pt x="3177" y="332"/>
                  </a:cubicBezTo>
                  <a:cubicBezTo>
                    <a:pt x="3177" y="308"/>
                    <a:pt x="3154" y="301"/>
                    <a:pt x="3146" y="301"/>
                  </a:cubicBezTo>
                  <a:cubicBezTo>
                    <a:pt x="3146" y="292"/>
                    <a:pt x="3146" y="292"/>
                    <a:pt x="3138" y="292"/>
                  </a:cubicBezTo>
                  <a:lnTo>
                    <a:pt x="3130" y="292"/>
                  </a:lnTo>
                  <a:cubicBezTo>
                    <a:pt x="3122" y="292"/>
                    <a:pt x="3106" y="292"/>
                    <a:pt x="3106" y="308"/>
                  </a:cubicBezTo>
                  <a:cubicBezTo>
                    <a:pt x="3106" y="316"/>
                    <a:pt x="3098" y="324"/>
                    <a:pt x="3091" y="324"/>
                  </a:cubicBezTo>
                  <a:cubicBezTo>
                    <a:pt x="3091" y="324"/>
                    <a:pt x="3083" y="324"/>
                    <a:pt x="3083" y="332"/>
                  </a:cubicBezTo>
                  <a:cubicBezTo>
                    <a:pt x="3083" y="332"/>
                    <a:pt x="3083" y="332"/>
                    <a:pt x="3083" y="340"/>
                  </a:cubicBezTo>
                  <a:cubicBezTo>
                    <a:pt x="3098" y="364"/>
                    <a:pt x="3114" y="395"/>
                    <a:pt x="3091" y="419"/>
                  </a:cubicBezTo>
                  <a:cubicBezTo>
                    <a:pt x="3075" y="427"/>
                    <a:pt x="3067" y="435"/>
                    <a:pt x="3059" y="435"/>
                  </a:cubicBezTo>
                  <a:lnTo>
                    <a:pt x="3051" y="427"/>
                  </a:lnTo>
                  <a:cubicBezTo>
                    <a:pt x="3051" y="419"/>
                    <a:pt x="3051" y="411"/>
                    <a:pt x="3051" y="395"/>
                  </a:cubicBezTo>
                  <a:cubicBezTo>
                    <a:pt x="3051" y="372"/>
                    <a:pt x="3059" y="364"/>
                    <a:pt x="3067" y="348"/>
                  </a:cubicBezTo>
                  <a:cubicBezTo>
                    <a:pt x="3075" y="340"/>
                    <a:pt x="3075" y="332"/>
                    <a:pt x="3067" y="316"/>
                  </a:cubicBezTo>
                  <a:cubicBezTo>
                    <a:pt x="3059" y="308"/>
                    <a:pt x="3051" y="308"/>
                    <a:pt x="3051" y="301"/>
                  </a:cubicBezTo>
                  <a:cubicBezTo>
                    <a:pt x="3043" y="292"/>
                    <a:pt x="3035" y="285"/>
                    <a:pt x="3027" y="285"/>
                  </a:cubicBezTo>
                  <a:cubicBezTo>
                    <a:pt x="3027" y="285"/>
                    <a:pt x="3019" y="285"/>
                    <a:pt x="3019" y="292"/>
                  </a:cubicBezTo>
                  <a:cubicBezTo>
                    <a:pt x="3011" y="292"/>
                    <a:pt x="3004" y="301"/>
                    <a:pt x="2996" y="301"/>
                  </a:cubicBezTo>
                  <a:cubicBezTo>
                    <a:pt x="2980" y="308"/>
                    <a:pt x="2964" y="316"/>
                    <a:pt x="2964" y="332"/>
                  </a:cubicBezTo>
                  <a:cubicBezTo>
                    <a:pt x="2964" y="340"/>
                    <a:pt x="2956" y="340"/>
                    <a:pt x="2956" y="340"/>
                  </a:cubicBezTo>
                  <a:cubicBezTo>
                    <a:pt x="2948" y="340"/>
                    <a:pt x="2940" y="332"/>
                    <a:pt x="2924" y="324"/>
                  </a:cubicBezTo>
                  <a:cubicBezTo>
                    <a:pt x="2917" y="324"/>
                    <a:pt x="2909" y="316"/>
                    <a:pt x="2901" y="316"/>
                  </a:cubicBezTo>
                  <a:lnTo>
                    <a:pt x="2901" y="316"/>
                  </a:lnTo>
                  <a:cubicBezTo>
                    <a:pt x="2893" y="340"/>
                    <a:pt x="2869" y="364"/>
                    <a:pt x="2846" y="364"/>
                  </a:cubicBezTo>
                  <a:cubicBezTo>
                    <a:pt x="2838" y="364"/>
                    <a:pt x="2830" y="364"/>
                    <a:pt x="2822" y="356"/>
                  </a:cubicBezTo>
                  <a:cubicBezTo>
                    <a:pt x="2790" y="340"/>
                    <a:pt x="2766" y="316"/>
                    <a:pt x="2758" y="292"/>
                  </a:cubicBezTo>
                  <a:lnTo>
                    <a:pt x="2758" y="285"/>
                  </a:lnTo>
                  <a:lnTo>
                    <a:pt x="2758" y="285"/>
                  </a:lnTo>
                  <a:cubicBezTo>
                    <a:pt x="2766" y="285"/>
                    <a:pt x="2766" y="285"/>
                    <a:pt x="2766" y="285"/>
                  </a:cubicBezTo>
                  <a:lnTo>
                    <a:pt x="2766" y="285"/>
                  </a:lnTo>
                  <a:cubicBezTo>
                    <a:pt x="2774" y="292"/>
                    <a:pt x="2782" y="301"/>
                    <a:pt x="2798" y="301"/>
                  </a:cubicBezTo>
                  <a:cubicBezTo>
                    <a:pt x="2806" y="308"/>
                    <a:pt x="2814" y="308"/>
                    <a:pt x="2822" y="308"/>
                  </a:cubicBezTo>
                  <a:cubicBezTo>
                    <a:pt x="2830" y="316"/>
                    <a:pt x="2830" y="316"/>
                    <a:pt x="2846" y="308"/>
                  </a:cubicBezTo>
                  <a:cubicBezTo>
                    <a:pt x="2853" y="308"/>
                    <a:pt x="2861" y="308"/>
                    <a:pt x="2869" y="301"/>
                  </a:cubicBezTo>
                  <a:cubicBezTo>
                    <a:pt x="2885" y="301"/>
                    <a:pt x="2901" y="292"/>
                    <a:pt x="2909" y="277"/>
                  </a:cubicBezTo>
                  <a:cubicBezTo>
                    <a:pt x="2924" y="245"/>
                    <a:pt x="2940" y="237"/>
                    <a:pt x="2972" y="237"/>
                  </a:cubicBezTo>
                  <a:cubicBezTo>
                    <a:pt x="2996" y="229"/>
                    <a:pt x="3011" y="221"/>
                    <a:pt x="3019" y="214"/>
                  </a:cubicBezTo>
                  <a:cubicBezTo>
                    <a:pt x="3019" y="206"/>
                    <a:pt x="3011" y="206"/>
                    <a:pt x="3011" y="198"/>
                  </a:cubicBezTo>
                  <a:cubicBezTo>
                    <a:pt x="2996" y="190"/>
                    <a:pt x="2988" y="174"/>
                    <a:pt x="2988" y="166"/>
                  </a:cubicBezTo>
                  <a:cubicBezTo>
                    <a:pt x="2988" y="158"/>
                    <a:pt x="2996" y="158"/>
                    <a:pt x="3011" y="166"/>
                  </a:cubicBezTo>
                  <a:cubicBezTo>
                    <a:pt x="3019" y="166"/>
                    <a:pt x="3027" y="174"/>
                    <a:pt x="3027" y="174"/>
                  </a:cubicBezTo>
                  <a:cubicBezTo>
                    <a:pt x="3043" y="182"/>
                    <a:pt x="3059" y="190"/>
                    <a:pt x="3067" y="190"/>
                  </a:cubicBezTo>
                  <a:cubicBezTo>
                    <a:pt x="3075" y="190"/>
                    <a:pt x="3075" y="190"/>
                    <a:pt x="3075" y="190"/>
                  </a:cubicBezTo>
                  <a:cubicBezTo>
                    <a:pt x="3083" y="190"/>
                    <a:pt x="3091" y="190"/>
                    <a:pt x="3098" y="198"/>
                  </a:cubicBezTo>
                  <a:cubicBezTo>
                    <a:pt x="3098" y="198"/>
                    <a:pt x="3098" y="198"/>
                    <a:pt x="3106" y="198"/>
                  </a:cubicBezTo>
                  <a:cubicBezTo>
                    <a:pt x="3106" y="206"/>
                    <a:pt x="3114" y="206"/>
                    <a:pt x="3122" y="206"/>
                  </a:cubicBezTo>
                  <a:cubicBezTo>
                    <a:pt x="3122" y="206"/>
                    <a:pt x="3114" y="206"/>
                    <a:pt x="3114" y="198"/>
                  </a:cubicBezTo>
                  <a:cubicBezTo>
                    <a:pt x="3098" y="182"/>
                    <a:pt x="3091" y="166"/>
                    <a:pt x="3083" y="150"/>
                  </a:cubicBezTo>
                  <a:cubicBezTo>
                    <a:pt x="3075" y="134"/>
                    <a:pt x="3075" y="119"/>
                    <a:pt x="3067" y="111"/>
                  </a:cubicBezTo>
                  <a:cubicBezTo>
                    <a:pt x="3059" y="103"/>
                    <a:pt x="3051" y="103"/>
                    <a:pt x="3043" y="95"/>
                  </a:cubicBezTo>
                  <a:cubicBezTo>
                    <a:pt x="3027" y="87"/>
                    <a:pt x="3019" y="79"/>
                    <a:pt x="3011" y="63"/>
                  </a:cubicBezTo>
                  <a:cubicBezTo>
                    <a:pt x="3004" y="39"/>
                    <a:pt x="3004" y="24"/>
                    <a:pt x="3004" y="24"/>
                  </a:cubicBezTo>
                  <a:cubicBezTo>
                    <a:pt x="2719" y="87"/>
                    <a:pt x="1818" y="292"/>
                    <a:pt x="1011" y="403"/>
                  </a:cubicBezTo>
                  <a:cubicBezTo>
                    <a:pt x="1011" y="403"/>
                    <a:pt x="964" y="411"/>
                    <a:pt x="932" y="411"/>
                  </a:cubicBezTo>
                  <a:cubicBezTo>
                    <a:pt x="924" y="411"/>
                    <a:pt x="917" y="411"/>
                    <a:pt x="917" y="411"/>
                  </a:cubicBezTo>
                  <a:cubicBezTo>
                    <a:pt x="909" y="403"/>
                    <a:pt x="901" y="403"/>
                    <a:pt x="893" y="403"/>
                  </a:cubicBezTo>
                  <a:cubicBezTo>
                    <a:pt x="901" y="443"/>
                    <a:pt x="901" y="490"/>
                    <a:pt x="885" y="514"/>
                  </a:cubicBezTo>
                  <a:cubicBezTo>
                    <a:pt x="877" y="538"/>
                    <a:pt x="861" y="545"/>
                    <a:pt x="853" y="545"/>
                  </a:cubicBezTo>
                  <a:cubicBezTo>
                    <a:pt x="845" y="553"/>
                    <a:pt x="837" y="553"/>
                    <a:pt x="830" y="577"/>
                  </a:cubicBezTo>
                  <a:cubicBezTo>
                    <a:pt x="822" y="617"/>
                    <a:pt x="782" y="672"/>
                    <a:pt x="766" y="672"/>
                  </a:cubicBezTo>
                  <a:lnTo>
                    <a:pt x="758" y="672"/>
                  </a:lnTo>
                  <a:cubicBezTo>
                    <a:pt x="758" y="656"/>
                    <a:pt x="735" y="632"/>
                    <a:pt x="711" y="632"/>
                  </a:cubicBezTo>
                  <a:cubicBezTo>
                    <a:pt x="695" y="632"/>
                    <a:pt x="687" y="640"/>
                    <a:pt x="679" y="648"/>
                  </a:cubicBezTo>
                  <a:cubicBezTo>
                    <a:pt x="656" y="672"/>
                    <a:pt x="656" y="688"/>
                    <a:pt x="656" y="712"/>
                  </a:cubicBezTo>
                  <a:cubicBezTo>
                    <a:pt x="648" y="735"/>
                    <a:pt x="648" y="751"/>
                    <a:pt x="616" y="759"/>
                  </a:cubicBezTo>
                  <a:cubicBezTo>
                    <a:pt x="584" y="759"/>
                    <a:pt x="577" y="743"/>
                    <a:pt x="577" y="727"/>
                  </a:cubicBezTo>
                  <a:cubicBezTo>
                    <a:pt x="569" y="719"/>
                    <a:pt x="569" y="719"/>
                    <a:pt x="561" y="719"/>
                  </a:cubicBezTo>
                  <a:lnTo>
                    <a:pt x="553" y="719"/>
                  </a:lnTo>
                  <a:lnTo>
                    <a:pt x="553" y="727"/>
                  </a:lnTo>
                  <a:cubicBezTo>
                    <a:pt x="553" y="735"/>
                    <a:pt x="553" y="751"/>
                    <a:pt x="545" y="759"/>
                  </a:cubicBezTo>
                  <a:cubicBezTo>
                    <a:pt x="537" y="775"/>
                    <a:pt x="521" y="775"/>
                    <a:pt x="505" y="783"/>
                  </a:cubicBezTo>
                  <a:cubicBezTo>
                    <a:pt x="490" y="783"/>
                    <a:pt x="482" y="783"/>
                    <a:pt x="482" y="798"/>
                  </a:cubicBezTo>
                  <a:cubicBezTo>
                    <a:pt x="482" y="838"/>
                    <a:pt x="466" y="870"/>
                    <a:pt x="434" y="870"/>
                  </a:cubicBezTo>
                  <a:cubicBezTo>
                    <a:pt x="403" y="870"/>
                    <a:pt x="355" y="933"/>
                    <a:pt x="316" y="972"/>
                  </a:cubicBezTo>
                  <a:cubicBezTo>
                    <a:pt x="308" y="980"/>
                    <a:pt x="300" y="988"/>
                    <a:pt x="292" y="996"/>
                  </a:cubicBezTo>
                  <a:cubicBezTo>
                    <a:pt x="284" y="1004"/>
                    <a:pt x="276" y="1012"/>
                    <a:pt x="260" y="1012"/>
                  </a:cubicBezTo>
                  <a:cubicBezTo>
                    <a:pt x="260" y="1012"/>
                    <a:pt x="253" y="1004"/>
                    <a:pt x="245" y="1004"/>
                  </a:cubicBezTo>
                  <a:cubicBezTo>
                    <a:pt x="237" y="1004"/>
                    <a:pt x="229" y="1004"/>
                    <a:pt x="221" y="1004"/>
                  </a:cubicBezTo>
                  <a:cubicBezTo>
                    <a:pt x="205" y="1004"/>
                    <a:pt x="189" y="1012"/>
                    <a:pt x="173" y="1020"/>
                  </a:cubicBezTo>
                  <a:cubicBezTo>
                    <a:pt x="142" y="1043"/>
                    <a:pt x="126" y="1051"/>
                    <a:pt x="110" y="1051"/>
                  </a:cubicBezTo>
                  <a:cubicBezTo>
                    <a:pt x="94" y="1051"/>
                    <a:pt x="94" y="1051"/>
                    <a:pt x="94" y="1067"/>
                  </a:cubicBezTo>
                  <a:cubicBezTo>
                    <a:pt x="102" y="1075"/>
                    <a:pt x="102" y="1083"/>
                    <a:pt x="102" y="1083"/>
                  </a:cubicBezTo>
                  <a:cubicBezTo>
                    <a:pt x="110" y="1115"/>
                    <a:pt x="110" y="1138"/>
                    <a:pt x="94" y="1154"/>
                  </a:cubicBezTo>
                  <a:cubicBezTo>
                    <a:pt x="87" y="1162"/>
                    <a:pt x="63" y="1170"/>
                    <a:pt x="47" y="1170"/>
                  </a:cubicBezTo>
                  <a:cubicBezTo>
                    <a:pt x="23" y="1170"/>
                    <a:pt x="7" y="1178"/>
                    <a:pt x="7" y="1186"/>
                  </a:cubicBezTo>
                  <a:cubicBezTo>
                    <a:pt x="7" y="1194"/>
                    <a:pt x="7" y="1209"/>
                    <a:pt x="7" y="1233"/>
                  </a:cubicBezTo>
                  <a:cubicBezTo>
                    <a:pt x="7" y="1249"/>
                    <a:pt x="7" y="1273"/>
                    <a:pt x="7" y="1289"/>
                  </a:cubicBezTo>
                  <a:cubicBezTo>
                    <a:pt x="126" y="1273"/>
                    <a:pt x="126" y="1273"/>
                    <a:pt x="126" y="1273"/>
                  </a:cubicBezTo>
                  <a:cubicBezTo>
                    <a:pt x="308" y="1257"/>
                    <a:pt x="426" y="1241"/>
                    <a:pt x="450" y="1241"/>
                  </a:cubicBezTo>
                  <a:cubicBezTo>
                    <a:pt x="505" y="1241"/>
                    <a:pt x="529" y="1225"/>
                    <a:pt x="553" y="1202"/>
                  </a:cubicBezTo>
                  <a:cubicBezTo>
                    <a:pt x="561" y="1194"/>
                    <a:pt x="569" y="1186"/>
                    <a:pt x="584" y="1178"/>
                  </a:cubicBezTo>
                  <a:cubicBezTo>
                    <a:pt x="632" y="1154"/>
                    <a:pt x="774" y="1083"/>
                    <a:pt x="814" y="1075"/>
                  </a:cubicBezTo>
                  <a:cubicBezTo>
                    <a:pt x="837" y="1067"/>
                    <a:pt x="1130" y="1028"/>
                    <a:pt x="1209" y="1028"/>
                  </a:cubicBezTo>
                  <a:cubicBezTo>
                    <a:pt x="1225" y="1028"/>
                    <a:pt x="1233" y="1028"/>
                    <a:pt x="1233" y="1036"/>
                  </a:cubicBezTo>
                  <a:cubicBezTo>
                    <a:pt x="1233" y="1043"/>
                    <a:pt x="1233" y="1043"/>
                    <a:pt x="1233" y="1051"/>
                  </a:cubicBezTo>
                  <a:lnTo>
                    <a:pt x="1233" y="1059"/>
                  </a:lnTo>
                  <a:cubicBezTo>
                    <a:pt x="1233" y="1059"/>
                    <a:pt x="1241" y="1059"/>
                    <a:pt x="1257" y="1067"/>
                  </a:cubicBezTo>
                  <a:cubicBezTo>
                    <a:pt x="1264" y="1067"/>
                    <a:pt x="1272" y="1067"/>
                    <a:pt x="1280" y="1067"/>
                  </a:cubicBezTo>
                  <a:cubicBezTo>
                    <a:pt x="1288" y="1067"/>
                    <a:pt x="1288" y="1067"/>
                    <a:pt x="1296" y="1067"/>
                  </a:cubicBezTo>
                  <a:cubicBezTo>
                    <a:pt x="1312" y="1067"/>
                    <a:pt x="1320" y="1067"/>
                    <a:pt x="1328" y="1075"/>
                  </a:cubicBezTo>
                  <a:cubicBezTo>
                    <a:pt x="1343" y="1091"/>
                    <a:pt x="1367" y="1154"/>
                    <a:pt x="1367" y="1170"/>
                  </a:cubicBezTo>
                  <a:lnTo>
                    <a:pt x="1810" y="1099"/>
                  </a:lnTo>
                  <a:close/>
                  <a:moveTo>
                    <a:pt x="3083" y="340"/>
                  </a:moveTo>
                  <a:lnTo>
                    <a:pt x="3083" y="340"/>
                  </a:lnTo>
                  <a:cubicBezTo>
                    <a:pt x="3075" y="348"/>
                    <a:pt x="3075" y="348"/>
                    <a:pt x="3075" y="356"/>
                  </a:cubicBezTo>
                  <a:cubicBezTo>
                    <a:pt x="3067" y="364"/>
                    <a:pt x="3059" y="372"/>
                    <a:pt x="3059" y="395"/>
                  </a:cubicBezTo>
                  <a:cubicBezTo>
                    <a:pt x="3051" y="411"/>
                    <a:pt x="3059" y="419"/>
                    <a:pt x="3059" y="427"/>
                  </a:cubicBezTo>
                  <a:lnTo>
                    <a:pt x="3059" y="427"/>
                  </a:lnTo>
                  <a:cubicBezTo>
                    <a:pt x="3067" y="427"/>
                    <a:pt x="3083" y="411"/>
                    <a:pt x="3083" y="411"/>
                  </a:cubicBezTo>
                  <a:cubicBezTo>
                    <a:pt x="3106" y="395"/>
                    <a:pt x="3091" y="364"/>
                    <a:pt x="3083" y="340"/>
                  </a:cubicBezTo>
                  <a:close/>
                  <a:moveTo>
                    <a:pt x="3027" y="16"/>
                  </a:moveTo>
                  <a:lnTo>
                    <a:pt x="3027" y="16"/>
                  </a:lnTo>
                  <a:lnTo>
                    <a:pt x="3027" y="16"/>
                  </a:lnTo>
                  <a:cubicBezTo>
                    <a:pt x="3035" y="24"/>
                    <a:pt x="3035" y="24"/>
                    <a:pt x="3043" y="24"/>
                  </a:cubicBezTo>
                  <a:cubicBezTo>
                    <a:pt x="3059" y="32"/>
                    <a:pt x="3067" y="39"/>
                    <a:pt x="3075" y="71"/>
                  </a:cubicBezTo>
                  <a:cubicBezTo>
                    <a:pt x="3083" y="95"/>
                    <a:pt x="3098" y="111"/>
                    <a:pt x="3106" y="119"/>
                  </a:cubicBezTo>
                  <a:cubicBezTo>
                    <a:pt x="3114" y="126"/>
                    <a:pt x="3122" y="134"/>
                    <a:pt x="3122" y="142"/>
                  </a:cubicBezTo>
                  <a:cubicBezTo>
                    <a:pt x="3138" y="166"/>
                    <a:pt x="3146" y="182"/>
                    <a:pt x="3170" y="221"/>
                  </a:cubicBezTo>
                  <a:cubicBezTo>
                    <a:pt x="3193" y="261"/>
                    <a:pt x="3209" y="292"/>
                    <a:pt x="3225" y="308"/>
                  </a:cubicBezTo>
                  <a:cubicBezTo>
                    <a:pt x="3233" y="316"/>
                    <a:pt x="3249" y="316"/>
                    <a:pt x="3249" y="324"/>
                  </a:cubicBezTo>
                  <a:cubicBezTo>
                    <a:pt x="3249" y="316"/>
                    <a:pt x="3249" y="316"/>
                    <a:pt x="3249" y="316"/>
                  </a:cubicBezTo>
                  <a:cubicBezTo>
                    <a:pt x="3225" y="285"/>
                    <a:pt x="3209" y="269"/>
                    <a:pt x="3186" y="237"/>
                  </a:cubicBezTo>
                  <a:cubicBezTo>
                    <a:pt x="3177" y="221"/>
                    <a:pt x="3170" y="206"/>
                    <a:pt x="3162" y="182"/>
                  </a:cubicBezTo>
                  <a:cubicBezTo>
                    <a:pt x="3146" y="158"/>
                    <a:pt x="3130" y="134"/>
                    <a:pt x="3122" y="126"/>
                  </a:cubicBezTo>
                  <a:cubicBezTo>
                    <a:pt x="3114" y="111"/>
                    <a:pt x="3106" y="103"/>
                    <a:pt x="3098" y="87"/>
                  </a:cubicBezTo>
                  <a:cubicBezTo>
                    <a:pt x="3098" y="71"/>
                    <a:pt x="3091" y="48"/>
                    <a:pt x="3075" y="32"/>
                  </a:cubicBezTo>
                  <a:cubicBezTo>
                    <a:pt x="3067" y="16"/>
                    <a:pt x="3067" y="16"/>
                    <a:pt x="3059" y="8"/>
                  </a:cubicBezTo>
                  <a:cubicBezTo>
                    <a:pt x="3051" y="8"/>
                    <a:pt x="3043" y="16"/>
                    <a:pt x="3027" y="16"/>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31" name="Freeform 639"/>
            <p:cNvSpPr>
              <a:spLocks noChangeArrowheads="1"/>
            </p:cNvSpPr>
            <p:nvPr/>
          </p:nvSpPr>
          <p:spPr bwMode="auto">
            <a:xfrm>
              <a:off x="14039000" y="4343060"/>
              <a:ext cx="786244" cy="1043688"/>
            </a:xfrm>
            <a:custGeom>
              <a:avLst/>
              <a:gdLst>
                <a:gd name="T0" fmla="*/ 751 w 1495"/>
                <a:gd name="T1" fmla="*/ 1929 h 1985"/>
                <a:gd name="T2" fmla="*/ 1218 w 1495"/>
                <a:gd name="T3" fmla="*/ 1826 h 1985"/>
                <a:gd name="T4" fmla="*/ 1321 w 1495"/>
                <a:gd name="T5" fmla="*/ 1684 h 1985"/>
                <a:gd name="T6" fmla="*/ 1376 w 1495"/>
                <a:gd name="T7" fmla="*/ 1510 h 1985"/>
                <a:gd name="T8" fmla="*/ 1360 w 1495"/>
                <a:gd name="T9" fmla="*/ 1423 h 1985"/>
                <a:gd name="T10" fmla="*/ 1486 w 1495"/>
                <a:gd name="T11" fmla="*/ 1399 h 1985"/>
                <a:gd name="T12" fmla="*/ 1494 w 1495"/>
                <a:gd name="T13" fmla="*/ 1194 h 1985"/>
                <a:gd name="T14" fmla="*/ 1455 w 1495"/>
                <a:gd name="T15" fmla="*/ 1115 h 1985"/>
                <a:gd name="T16" fmla="*/ 1344 w 1495"/>
                <a:gd name="T17" fmla="*/ 807 h 1985"/>
                <a:gd name="T18" fmla="*/ 1123 w 1495"/>
                <a:gd name="T19" fmla="*/ 807 h 1985"/>
                <a:gd name="T20" fmla="*/ 1099 w 1495"/>
                <a:gd name="T21" fmla="*/ 854 h 1985"/>
                <a:gd name="T22" fmla="*/ 1020 w 1495"/>
                <a:gd name="T23" fmla="*/ 965 h 1985"/>
                <a:gd name="T24" fmla="*/ 933 w 1495"/>
                <a:gd name="T25" fmla="*/ 822 h 1985"/>
                <a:gd name="T26" fmla="*/ 1020 w 1495"/>
                <a:gd name="T27" fmla="*/ 704 h 1985"/>
                <a:gd name="T28" fmla="*/ 1083 w 1495"/>
                <a:gd name="T29" fmla="*/ 609 h 1985"/>
                <a:gd name="T30" fmla="*/ 1075 w 1495"/>
                <a:gd name="T31" fmla="*/ 435 h 1985"/>
                <a:gd name="T32" fmla="*/ 1004 w 1495"/>
                <a:gd name="T33" fmla="*/ 293 h 1985"/>
                <a:gd name="T34" fmla="*/ 996 w 1495"/>
                <a:gd name="T35" fmla="*/ 214 h 1985"/>
                <a:gd name="T36" fmla="*/ 767 w 1495"/>
                <a:gd name="T37" fmla="*/ 103 h 1985"/>
                <a:gd name="T38" fmla="*/ 649 w 1495"/>
                <a:gd name="T39" fmla="*/ 56 h 1985"/>
                <a:gd name="T40" fmla="*/ 506 w 1495"/>
                <a:gd name="T41" fmla="*/ 16 h 1985"/>
                <a:gd name="T42" fmla="*/ 419 w 1495"/>
                <a:gd name="T43" fmla="*/ 143 h 1985"/>
                <a:gd name="T44" fmla="*/ 427 w 1495"/>
                <a:gd name="T45" fmla="*/ 214 h 1985"/>
                <a:gd name="T46" fmla="*/ 340 w 1495"/>
                <a:gd name="T47" fmla="*/ 277 h 1985"/>
                <a:gd name="T48" fmla="*/ 332 w 1495"/>
                <a:gd name="T49" fmla="*/ 482 h 1985"/>
                <a:gd name="T50" fmla="*/ 309 w 1495"/>
                <a:gd name="T51" fmla="*/ 451 h 1985"/>
                <a:gd name="T52" fmla="*/ 285 w 1495"/>
                <a:gd name="T53" fmla="*/ 403 h 1985"/>
                <a:gd name="T54" fmla="*/ 261 w 1495"/>
                <a:gd name="T55" fmla="*/ 324 h 1985"/>
                <a:gd name="T56" fmla="*/ 190 w 1495"/>
                <a:gd name="T57" fmla="*/ 451 h 1985"/>
                <a:gd name="T58" fmla="*/ 119 w 1495"/>
                <a:gd name="T59" fmla="*/ 538 h 1985"/>
                <a:gd name="T60" fmla="*/ 103 w 1495"/>
                <a:gd name="T61" fmla="*/ 648 h 1985"/>
                <a:gd name="T62" fmla="*/ 48 w 1495"/>
                <a:gd name="T63" fmla="*/ 838 h 1985"/>
                <a:gd name="T64" fmla="*/ 56 w 1495"/>
                <a:gd name="T65" fmla="*/ 973 h 1985"/>
                <a:gd name="T66" fmla="*/ 63 w 1495"/>
                <a:gd name="T67" fmla="*/ 1154 h 1985"/>
                <a:gd name="T68" fmla="*/ 182 w 1495"/>
                <a:gd name="T69" fmla="*/ 1660 h 1985"/>
                <a:gd name="T70" fmla="*/ 48 w 1495"/>
                <a:gd name="T71" fmla="*/ 1977 h 1985"/>
                <a:gd name="T72" fmla="*/ 712 w 1495"/>
                <a:gd name="T73" fmla="*/ 1905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5" h="1985">
                  <a:moveTo>
                    <a:pt x="751" y="1929"/>
                  </a:moveTo>
                  <a:lnTo>
                    <a:pt x="751" y="1929"/>
                  </a:lnTo>
                  <a:cubicBezTo>
                    <a:pt x="767" y="1953"/>
                    <a:pt x="1083" y="1874"/>
                    <a:pt x="1210" y="1834"/>
                  </a:cubicBezTo>
                  <a:cubicBezTo>
                    <a:pt x="1210" y="1834"/>
                    <a:pt x="1210" y="1826"/>
                    <a:pt x="1218" y="1826"/>
                  </a:cubicBezTo>
                  <a:cubicBezTo>
                    <a:pt x="1241" y="1787"/>
                    <a:pt x="1249" y="1747"/>
                    <a:pt x="1273" y="1739"/>
                  </a:cubicBezTo>
                  <a:cubicBezTo>
                    <a:pt x="1289" y="1724"/>
                    <a:pt x="1297" y="1692"/>
                    <a:pt x="1321" y="1684"/>
                  </a:cubicBezTo>
                  <a:cubicBezTo>
                    <a:pt x="1313" y="1660"/>
                    <a:pt x="1305" y="1629"/>
                    <a:pt x="1297" y="1613"/>
                  </a:cubicBezTo>
                  <a:cubicBezTo>
                    <a:pt x="1289" y="1597"/>
                    <a:pt x="1328" y="1557"/>
                    <a:pt x="1376" y="1510"/>
                  </a:cubicBezTo>
                  <a:cubicBezTo>
                    <a:pt x="1376" y="1510"/>
                    <a:pt x="1376" y="1502"/>
                    <a:pt x="1368" y="1486"/>
                  </a:cubicBezTo>
                  <a:cubicBezTo>
                    <a:pt x="1360" y="1455"/>
                    <a:pt x="1344" y="1455"/>
                    <a:pt x="1360" y="1423"/>
                  </a:cubicBezTo>
                  <a:cubicBezTo>
                    <a:pt x="1376" y="1399"/>
                    <a:pt x="1360" y="1368"/>
                    <a:pt x="1399" y="1376"/>
                  </a:cubicBezTo>
                  <a:cubicBezTo>
                    <a:pt x="1439" y="1384"/>
                    <a:pt x="1479" y="1391"/>
                    <a:pt x="1486" y="1399"/>
                  </a:cubicBezTo>
                  <a:cubicBezTo>
                    <a:pt x="1486" y="1391"/>
                    <a:pt x="1479" y="1384"/>
                    <a:pt x="1479" y="1384"/>
                  </a:cubicBezTo>
                  <a:cubicBezTo>
                    <a:pt x="1479" y="1344"/>
                    <a:pt x="1486" y="1273"/>
                    <a:pt x="1494" y="1194"/>
                  </a:cubicBezTo>
                  <a:cubicBezTo>
                    <a:pt x="1494" y="1202"/>
                    <a:pt x="1494" y="1202"/>
                    <a:pt x="1486" y="1178"/>
                  </a:cubicBezTo>
                  <a:cubicBezTo>
                    <a:pt x="1479" y="1146"/>
                    <a:pt x="1471" y="1162"/>
                    <a:pt x="1455" y="1115"/>
                  </a:cubicBezTo>
                  <a:cubicBezTo>
                    <a:pt x="1439" y="1067"/>
                    <a:pt x="1408" y="980"/>
                    <a:pt x="1392" y="941"/>
                  </a:cubicBezTo>
                  <a:cubicBezTo>
                    <a:pt x="1376" y="909"/>
                    <a:pt x="1352" y="846"/>
                    <a:pt x="1344" y="807"/>
                  </a:cubicBezTo>
                  <a:cubicBezTo>
                    <a:pt x="1336" y="775"/>
                    <a:pt x="1265" y="735"/>
                    <a:pt x="1234" y="735"/>
                  </a:cubicBezTo>
                  <a:cubicBezTo>
                    <a:pt x="1202" y="743"/>
                    <a:pt x="1139" y="783"/>
                    <a:pt x="1123" y="807"/>
                  </a:cubicBezTo>
                  <a:cubicBezTo>
                    <a:pt x="1123" y="807"/>
                    <a:pt x="1115" y="822"/>
                    <a:pt x="1107" y="814"/>
                  </a:cubicBezTo>
                  <a:cubicBezTo>
                    <a:pt x="1099" y="807"/>
                    <a:pt x="1099" y="830"/>
                    <a:pt x="1099" y="854"/>
                  </a:cubicBezTo>
                  <a:cubicBezTo>
                    <a:pt x="1099" y="878"/>
                    <a:pt x="1083" y="885"/>
                    <a:pt x="1068" y="909"/>
                  </a:cubicBezTo>
                  <a:cubicBezTo>
                    <a:pt x="1052" y="933"/>
                    <a:pt x="1028" y="957"/>
                    <a:pt x="1020" y="965"/>
                  </a:cubicBezTo>
                  <a:cubicBezTo>
                    <a:pt x="1020" y="980"/>
                    <a:pt x="965" y="980"/>
                    <a:pt x="941" y="949"/>
                  </a:cubicBezTo>
                  <a:cubicBezTo>
                    <a:pt x="909" y="917"/>
                    <a:pt x="909" y="846"/>
                    <a:pt x="933" y="822"/>
                  </a:cubicBezTo>
                  <a:cubicBezTo>
                    <a:pt x="957" y="807"/>
                    <a:pt x="981" y="830"/>
                    <a:pt x="996" y="791"/>
                  </a:cubicBezTo>
                  <a:cubicBezTo>
                    <a:pt x="1012" y="751"/>
                    <a:pt x="1020" y="727"/>
                    <a:pt x="1020" y="704"/>
                  </a:cubicBezTo>
                  <a:cubicBezTo>
                    <a:pt x="1020" y="688"/>
                    <a:pt x="1020" y="656"/>
                    <a:pt x="1044" y="648"/>
                  </a:cubicBezTo>
                  <a:cubicBezTo>
                    <a:pt x="1068" y="640"/>
                    <a:pt x="1075" y="648"/>
                    <a:pt x="1083" y="609"/>
                  </a:cubicBezTo>
                  <a:cubicBezTo>
                    <a:pt x="1091" y="577"/>
                    <a:pt x="1091" y="554"/>
                    <a:pt x="1075" y="522"/>
                  </a:cubicBezTo>
                  <a:cubicBezTo>
                    <a:pt x="1060" y="490"/>
                    <a:pt x="1075" y="474"/>
                    <a:pt x="1075" y="435"/>
                  </a:cubicBezTo>
                  <a:cubicBezTo>
                    <a:pt x="1075" y="403"/>
                    <a:pt x="1044" y="356"/>
                    <a:pt x="1028" y="340"/>
                  </a:cubicBezTo>
                  <a:cubicBezTo>
                    <a:pt x="1012" y="332"/>
                    <a:pt x="988" y="308"/>
                    <a:pt x="1004" y="293"/>
                  </a:cubicBezTo>
                  <a:cubicBezTo>
                    <a:pt x="1028" y="277"/>
                    <a:pt x="1052" y="253"/>
                    <a:pt x="1036" y="237"/>
                  </a:cubicBezTo>
                  <a:cubicBezTo>
                    <a:pt x="1028" y="229"/>
                    <a:pt x="1004" y="229"/>
                    <a:pt x="996" y="214"/>
                  </a:cubicBezTo>
                  <a:cubicBezTo>
                    <a:pt x="988" y="190"/>
                    <a:pt x="981" y="166"/>
                    <a:pt x="949" y="158"/>
                  </a:cubicBezTo>
                  <a:cubicBezTo>
                    <a:pt x="917" y="150"/>
                    <a:pt x="783" y="103"/>
                    <a:pt x="767" y="103"/>
                  </a:cubicBezTo>
                  <a:cubicBezTo>
                    <a:pt x="751" y="103"/>
                    <a:pt x="743" y="111"/>
                    <a:pt x="735" y="79"/>
                  </a:cubicBezTo>
                  <a:cubicBezTo>
                    <a:pt x="720" y="56"/>
                    <a:pt x="672" y="47"/>
                    <a:pt x="649" y="56"/>
                  </a:cubicBezTo>
                  <a:cubicBezTo>
                    <a:pt x="625" y="56"/>
                    <a:pt x="601" y="47"/>
                    <a:pt x="593" y="32"/>
                  </a:cubicBezTo>
                  <a:cubicBezTo>
                    <a:pt x="577" y="24"/>
                    <a:pt x="530" y="0"/>
                    <a:pt x="506" y="16"/>
                  </a:cubicBezTo>
                  <a:cubicBezTo>
                    <a:pt x="475" y="32"/>
                    <a:pt x="459" y="71"/>
                    <a:pt x="443" y="79"/>
                  </a:cubicBezTo>
                  <a:cubicBezTo>
                    <a:pt x="435" y="87"/>
                    <a:pt x="403" y="111"/>
                    <a:pt x="419" y="143"/>
                  </a:cubicBezTo>
                  <a:cubicBezTo>
                    <a:pt x="435" y="174"/>
                    <a:pt x="459" y="166"/>
                    <a:pt x="459" y="190"/>
                  </a:cubicBezTo>
                  <a:cubicBezTo>
                    <a:pt x="459" y="206"/>
                    <a:pt x="459" y="214"/>
                    <a:pt x="427" y="214"/>
                  </a:cubicBezTo>
                  <a:cubicBezTo>
                    <a:pt x="403" y="214"/>
                    <a:pt x="380" y="221"/>
                    <a:pt x="372" y="237"/>
                  </a:cubicBezTo>
                  <a:cubicBezTo>
                    <a:pt x="356" y="253"/>
                    <a:pt x="348" y="229"/>
                    <a:pt x="340" y="277"/>
                  </a:cubicBezTo>
                  <a:cubicBezTo>
                    <a:pt x="340" y="316"/>
                    <a:pt x="348" y="364"/>
                    <a:pt x="348" y="403"/>
                  </a:cubicBezTo>
                  <a:cubicBezTo>
                    <a:pt x="356" y="435"/>
                    <a:pt x="348" y="490"/>
                    <a:pt x="332" y="482"/>
                  </a:cubicBezTo>
                  <a:cubicBezTo>
                    <a:pt x="316" y="467"/>
                    <a:pt x="324" y="419"/>
                    <a:pt x="316" y="411"/>
                  </a:cubicBezTo>
                  <a:cubicBezTo>
                    <a:pt x="301" y="411"/>
                    <a:pt x="309" y="435"/>
                    <a:pt x="309" y="451"/>
                  </a:cubicBezTo>
                  <a:cubicBezTo>
                    <a:pt x="309" y="467"/>
                    <a:pt x="316" y="514"/>
                    <a:pt x="301" y="482"/>
                  </a:cubicBezTo>
                  <a:cubicBezTo>
                    <a:pt x="285" y="458"/>
                    <a:pt x="285" y="435"/>
                    <a:pt x="285" y="403"/>
                  </a:cubicBezTo>
                  <a:cubicBezTo>
                    <a:pt x="293" y="372"/>
                    <a:pt x="293" y="324"/>
                    <a:pt x="285" y="316"/>
                  </a:cubicBezTo>
                  <a:cubicBezTo>
                    <a:pt x="277" y="308"/>
                    <a:pt x="261" y="308"/>
                    <a:pt x="261" y="324"/>
                  </a:cubicBezTo>
                  <a:cubicBezTo>
                    <a:pt x="261" y="340"/>
                    <a:pt x="238" y="387"/>
                    <a:pt x="222" y="403"/>
                  </a:cubicBezTo>
                  <a:cubicBezTo>
                    <a:pt x="206" y="419"/>
                    <a:pt x="238" y="458"/>
                    <a:pt x="190" y="451"/>
                  </a:cubicBezTo>
                  <a:cubicBezTo>
                    <a:pt x="151" y="435"/>
                    <a:pt x="158" y="435"/>
                    <a:pt x="151" y="467"/>
                  </a:cubicBezTo>
                  <a:cubicBezTo>
                    <a:pt x="143" y="498"/>
                    <a:pt x="135" y="538"/>
                    <a:pt x="119" y="538"/>
                  </a:cubicBezTo>
                  <a:cubicBezTo>
                    <a:pt x="111" y="538"/>
                    <a:pt x="71" y="554"/>
                    <a:pt x="79" y="585"/>
                  </a:cubicBezTo>
                  <a:cubicBezTo>
                    <a:pt x="95" y="609"/>
                    <a:pt x="111" y="625"/>
                    <a:pt x="103" y="648"/>
                  </a:cubicBezTo>
                  <a:cubicBezTo>
                    <a:pt x="95" y="664"/>
                    <a:pt x="119" y="743"/>
                    <a:pt x="103" y="767"/>
                  </a:cubicBezTo>
                  <a:cubicBezTo>
                    <a:pt x="87" y="783"/>
                    <a:pt x="63" y="822"/>
                    <a:pt x="48" y="838"/>
                  </a:cubicBezTo>
                  <a:cubicBezTo>
                    <a:pt x="32" y="862"/>
                    <a:pt x="0" y="885"/>
                    <a:pt x="24" y="901"/>
                  </a:cubicBezTo>
                  <a:cubicBezTo>
                    <a:pt x="48" y="925"/>
                    <a:pt x="63" y="941"/>
                    <a:pt x="56" y="973"/>
                  </a:cubicBezTo>
                  <a:cubicBezTo>
                    <a:pt x="56" y="1004"/>
                    <a:pt x="71" y="1036"/>
                    <a:pt x="56" y="1051"/>
                  </a:cubicBezTo>
                  <a:cubicBezTo>
                    <a:pt x="40" y="1067"/>
                    <a:pt x="48" y="1131"/>
                    <a:pt x="63" y="1154"/>
                  </a:cubicBezTo>
                  <a:cubicBezTo>
                    <a:pt x="79" y="1170"/>
                    <a:pt x="95" y="1194"/>
                    <a:pt x="119" y="1233"/>
                  </a:cubicBezTo>
                  <a:cubicBezTo>
                    <a:pt x="143" y="1273"/>
                    <a:pt x="238" y="1510"/>
                    <a:pt x="182" y="1660"/>
                  </a:cubicBezTo>
                  <a:cubicBezTo>
                    <a:pt x="127" y="1803"/>
                    <a:pt x="135" y="1834"/>
                    <a:pt x="127" y="1858"/>
                  </a:cubicBezTo>
                  <a:cubicBezTo>
                    <a:pt x="119" y="1874"/>
                    <a:pt x="79" y="1945"/>
                    <a:pt x="48" y="1977"/>
                  </a:cubicBezTo>
                  <a:lnTo>
                    <a:pt x="40" y="1984"/>
                  </a:lnTo>
                  <a:cubicBezTo>
                    <a:pt x="712" y="1905"/>
                    <a:pt x="712" y="1905"/>
                    <a:pt x="712" y="1905"/>
                  </a:cubicBezTo>
                  <a:cubicBezTo>
                    <a:pt x="712" y="1905"/>
                    <a:pt x="728" y="1897"/>
                    <a:pt x="751" y="1929"/>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32" name="Freeform 640"/>
            <p:cNvSpPr>
              <a:spLocks noChangeArrowheads="1"/>
            </p:cNvSpPr>
            <p:nvPr/>
          </p:nvSpPr>
          <p:spPr bwMode="auto">
            <a:xfrm>
              <a:off x="14039000" y="4347698"/>
              <a:ext cx="786244" cy="1039049"/>
            </a:xfrm>
            <a:custGeom>
              <a:avLst/>
              <a:gdLst>
                <a:gd name="T0" fmla="*/ 119 w 1495"/>
                <a:gd name="T1" fmla="*/ 1858 h 1977"/>
                <a:gd name="T2" fmla="*/ 71 w 1495"/>
                <a:gd name="T3" fmla="*/ 1162 h 1977"/>
                <a:gd name="T4" fmla="*/ 24 w 1495"/>
                <a:gd name="T5" fmla="*/ 901 h 1977"/>
                <a:gd name="T6" fmla="*/ 103 w 1495"/>
                <a:gd name="T7" fmla="*/ 751 h 1977"/>
                <a:gd name="T8" fmla="*/ 79 w 1495"/>
                <a:gd name="T9" fmla="*/ 553 h 1977"/>
                <a:gd name="T10" fmla="*/ 158 w 1495"/>
                <a:gd name="T11" fmla="*/ 427 h 1977"/>
                <a:gd name="T12" fmla="*/ 222 w 1495"/>
                <a:gd name="T13" fmla="*/ 395 h 1977"/>
                <a:gd name="T14" fmla="*/ 301 w 1495"/>
                <a:gd name="T15" fmla="*/ 474 h 1977"/>
                <a:gd name="T16" fmla="*/ 309 w 1495"/>
                <a:gd name="T17" fmla="*/ 403 h 1977"/>
                <a:gd name="T18" fmla="*/ 340 w 1495"/>
                <a:gd name="T19" fmla="*/ 466 h 1977"/>
                <a:gd name="T20" fmla="*/ 364 w 1495"/>
                <a:gd name="T21" fmla="*/ 221 h 1977"/>
                <a:gd name="T22" fmla="*/ 411 w 1495"/>
                <a:gd name="T23" fmla="*/ 135 h 1977"/>
                <a:gd name="T24" fmla="*/ 530 w 1495"/>
                <a:gd name="T25" fmla="*/ 0 h 1977"/>
                <a:gd name="T26" fmla="*/ 735 w 1495"/>
                <a:gd name="T27" fmla="*/ 71 h 1977"/>
                <a:gd name="T28" fmla="*/ 878 w 1495"/>
                <a:gd name="T29" fmla="*/ 119 h 1977"/>
                <a:gd name="T30" fmla="*/ 1044 w 1495"/>
                <a:gd name="T31" fmla="*/ 237 h 1977"/>
                <a:gd name="T32" fmla="*/ 1075 w 1495"/>
                <a:gd name="T33" fmla="*/ 427 h 1977"/>
                <a:gd name="T34" fmla="*/ 1044 w 1495"/>
                <a:gd name="T35" fmla="*/ 648 h 1977"/>
                <a:gd name="T36" fmla="*/ 917 w 1495"/>
                <a:gd name="T37" fmla="*/ 854 h 1977"/>
                <a:gd name="T38" fmla="*/ 1068 w 1495"/>
                <a:gd name="T39" fmla="*/ 901 h 1977"/>
                <a:gd name="T40" fmla="*/ 1123 w 1495"/>
                <a:gd name="T41" fmla="*/ 799 h 1977"/>
                <a:gd name="T42" fmla="*/ 1455 w 1495"/>
                <a:gd name="T43" fmla="*/ 1107 h 1977"/>
                <a:gd name="T44" fmla="*/ 1494 w 1495"/>
                <a:gd name="T45" fmla="*/ 1186 h 1977"/>
                <a:gd name="T46" fmla="*/ 1423 w 1495"/>
                <a:gd name="T47" fmla="*/ 1376 h 1977"/>
                <a:gd name="T48" fmla="*/ 1368 w 1495"/>
                <a:gd name="T49" fmla="*/ 1455 h 1977"/>
                <a:gd name="T50" fmla="*/ 1305 w 1495"/>
                <a:gd name="T51" fmla="*/ 1605 h 1977"/>
                <a:gd name="T52" fmla="*/ 1297 w 1495"/>
                <a:gd name="T53" fmla="*/ 1707 h 1977"/>
                <a:gd name="T54" fmla="*/ 1210 w 1495"/>
                <a:gd name="T55" fmla="*/ 1834 h 1977"/>
                <a:gd name="T56" fmla="*/ 24 w 1495"/>
                <a:gd name="T57" fmla="*/ 1976 h 1977"/>
                <a:gd name="T58" fmla="*/ 143 w 1495"/>
                <a:gd name="T59" fmla="*/ 490 h 1977"/>
                <a:gd name="T60" fmla="*/ 103 w 1495"/>
                <a:gd name="T61" fmla="*/ 640 h 1977"/>
                <a:gd name="T62" fmla="*/ 40 w 1495"/>
                <a:gd name="T63" fmla="*/ 846 h 1977"/>
                <a:gd name="T64" fmla="*/ 56 w 1495"/>
                <a:gd name="T65" fmla="*/ 1043 h 1977"/>
                <a:gd name="T66" fmla="*/ 135 w 1495"/>
                <a:gd name="T67" fmla="*/ 1818 h 1977"/>
                <a:gd name="T68" fmla="*/ 712 w 1495"/>
                <a:gd name="T69" fmla="*/ 1889 h 1977"/>
                <a:gd name="T70" fmla="*/ 1210 w 1495"/>
                <a:gd name="T71" fmla="*/ 1810 h 1977"/>
                <a:gd name="T72" fmla="*/ 1305 w 1495"/>
                <a:gd name="T73" fmla="*/ 1636 h 1977"/>
                <a:gd name="T74" fmla="*/ 1360 w 1495"/>
                <a:gd name="T75" fmla="*/ 1415 h 1977"/>
                <a:gd name="T76" fmla="*/ 1479 w 1495"/>
                <a:gd name="T77" fmla="*/ 1383 h 1977"/>
                <a:gd name="T78" fmla="*/ 1486 w 1495"/>
                <a:gd name="T79" fmla="*/ 1186 h 1977"/>
                <a:gd name="T80" fmla="*/ 1392 w 1495"/>
                <a:gd name="T81" fmla="*/ 941 h 1977"/>
                <a:gd name="T82" fmla="*/ 1107 w 1495"/>
                <a:gd name="T83" fmla="*/ 806 h 1977"/>
                <a:gd name="T84" fmla="*/ 1044 w 1495"/>
                <a:gd name="T85" fmla="*/ 933 h 1977"/>
                <a:gd name="T86" fmla="*/ 933 w 1495"/>
                <a:gd name="T87" fmla="*/ 814 h 1977"/>
                <a:gd name="T88" fmla="*/ 1060 w 1495"/>
                <a:gd name="T89" fmla="*/ 632 h 1977"/>
                <a:gd name="T90" fmla="*/ 1028 w 1495"/>
                <a:gd name="T91" fmla="*/ 340 h 1977"/>
                <a:gd name="T92" fmla="*/ 1036 w 1495"/>
                <a:gd name="T93" fmla="*/ 237 h 1977"/>
                <a:gd name="T94" fmla="*/ 767 w 1495"/>
                <a:gd name="T95" fmla="*/ 95 h 1977"/>
                <a:gd name="T96" fmla="*/ 649 w 1495"/>
                <a:gd name="T97" fmla="*/ 48 h 1977"/>
                <a:gd name="T98" fmla="*/ 467 w 1495"/>
                <a:gd name="T99" fmla="*/ 55 h 1977"/>
                <a:gd name="T100" fmla="*/ 459 w 1495"/>
                <a:gd name="T101" fmla="*/ 182 h 1977"/>
                <a:gd name="T102" fmla="*/ 348 w 1495"/>
                <a:gd name="T103" fmla="*/ 269 h 1977"/>
                <a:gd name="T104" fmla="*/ 316 w 1495"/>
                <a:gd name="T105" fmla="*/ 435 h 1977"/>
                <a:gd name="T106" fmla="*/ 309 w 1495"/>
                <a:gd name="T107" fmla="*/ 450 h 1977"/>
                <a:gd name="T108" fmla="*/ 285 w 1495"/>
                <a:gd name="T109" fmla="*/ 308 h 1977"/>
                <a:gd name="T110" fmla="*/ 206 w 1495"/>
                <a:gd name="T111" fmla="*/ 443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5" h="1977">
                  <a:moveTo>
                    <a:pt x="24" y="1976"/>
                  </a:moveTo>
                  <a:lnTo>
                    <a:pt x="24" y="1976"/>
                  </a:lnTo>
                  <a:cubicBezTo>
                    <a:pt x="40" y="1976"/>
                    <a:pt x="40" y="1976"/>
                    <a:pt x="40" y="1976"/>
                  </a:cubicBezTo>
                  <a:cubicBezTo>
                    <a:pt x="40" y="1969"/>
                    <a:pt x="40" y="1969"/>
                    <a:pt x="48" y="1969"/>
                  </a:cubicBezTo>
                  <a:cubicBezTo>
                    <a:pt x="71" y="1937"/>
                    <a:pt x="103" y="1889"/>
                    <a:pt x="119" y="1858"/>
                  </a:cubicBezTo>
                  <a:cubicBezTo>
                    <a:pt x="119" y="1858"/>
                    <a:pt x="119" y="1850"/>
                    <a:pt x="127" y="1850"/>
                  </a:cubicBezTo>
                  <a:cubicBezTo>
                    <a:pt x="127" y="1842"/>
                    <a:pt x="127" y="1834"/>
                    <a:pt x="135" y="1818"/>
                  </a:cubicBezTo>
                  <a:cubicBezTo>
                    <a:pt x="135" y="1787"/>
                    <a:pt x="143" y="1739"/>
                    <a:pt x="182" y="1644"/>
                  </a:cubicBezTo>
                  <a:cubicBezTo>
                    <a:pt x="229" y="1510"/>
                    <a:pt x="143" y="1273"/>
                    <a:pt x="119" y="1225"/>
                  </a:cubicBezTo>
                  <a:cubicBezTo>
                    <a:pt x="103" y="1202"/>
                    <a:pt x="87" y="1178"/>
                    <a:pt x="71" y="1162"/>
                  </a:cubicBezTo>
                  <a:cubicBezTo>
                    <a:pt x="71" y="1154"/>
                    <a:pt x="63" y="1154"/>
                    <a:pt x="63" y="1146"/>
                  </a:cubicBezTo>
                  <a:cubicBezTo>
                    <a:pt x="48" y="1123"/>
                    <a:pt x="32" y="1059"/>
                    <a:pt x="56" y="1043"/>
                  </a:cubicBezTo>
                  <a:cubicBezTo>
                    <a:pt x="63" y="1036"/>
                    <a:pt x="56" y="1020"/>
                    <a:pt x="56" y="1004"/>
                  </a:cubicBezTo>
                  <a:cubicBezTo>
                    <a:pt x="56" y="988"/>
                    <a:pt x="56" y="980"/>
                    <a:pt x="56" y="965"/>
                  </a:cubicBezTo>
                  <a:cubicBezTo>
                    <a:pt x="56" y="933"/>
                    <a:pt x="48" y="925"/>
                    <a:pt x="24" y="901"/>
                  </a:cubicBezTo>
                  <a:lnTo>
                    <a:pt x="24" y="901"/>
                  </a:lnTo>
                  <a:cubicBezTo>
                    <a:pt x="0" y="877"/>
                    <a:pt x="24" y="862"/>
                    <a:pt x="32" y="846"/>
                  </a:cubicBezTo>
                  <a:cubicBezTo>
                    <a:pt x="40" y="838"/>
                    <a:pt x="48" y="838"/>
                    <a:pt x="48" y="830"/>
                  </a:cubicBezTo>
                  <a:cubicBezTo>
                    <a:pt x="56" y="822"/>
                    <a:pt x="63" y="814"/>
                    <a:pt x="71" y="799"/>
                  </a:cubicBezTo>
                  <a:cubicBezTo>
                    <a:pt x="79" y="783"/>
                    <a:pt x="87" y="767"/>
                    <a:pt x="103" y="751"/>
                  </a:cubicBezTo>
                  <a:cubicBezTo>
                    <a:pt x="111" y="743"/>
                    <a:pt x="103" y="712"/>
                    <a:pt x="103" y="688"/>
                  </a:cubicBezTo>
                  <a:cubicBezTo>
                    <a:pt x="95" y="664"/>
                    <a:pt x="95" y="648"/>
                    <a:pt x="103" y="632"/>
                  </a:cubicBezTo>
                  <a:cubicBezTo>
                    <a:pt x="103" y="625"/>
                    <a:pt x="103" y="609"/>
                    <a:pt x="87" y="601"/>
                  </a:cubicBezTo>
                  <a:cubicBezTo>
                    <a:pt x="87" y="593"/>
                    <a:pt x="79" y="585"/>
                    <a:pt x="79" y="577"/>
                  </a:cubicBezTo>
                  <a:cubicBezTo>
                    <a:pt x="71" y="569"/>
                    <a:pt x="71" y="561"/>
                    <a:pt x="79" y="553"/>
                  </a:cubicBezTo>
                  <a:cubicBezTo>
                    <a:pt x="87" y="538"/>
                    <a:pt x="111" y="530"/>
                    <a:pt x="119" y="530"/>
                  </a:cubicBezTo>
                  <a:cubicBezTo>
                    <a:pt x="127" y="530"/>
                    <a:pt x="135" y="506"/>
                    <a:pt x="135" y="482"/>
                  </a:cubicBezTo>
                  <a:cubicBezTo>
                    <a:pt x="143" y="474"/>
                    <a:pt x="143" y="466"/>
                    <a:pt x="143" y="459"/>
                  </a:cubicBezTo>
                  <a:cubicBezTo>
                    <a:pt x="151" y="450"/>
                    <a:pt x="151" y="443"/>
                    <a:pt x="151" y="443"/>
                  </a:cubicBezTo>
                  <a:cubicBezTo>
                    <a:pt x="151" y="435"/>
                    <a:pt x="151" y="427"/>
                    <a:pt x="158" y="427"/>
                  </a:cubicBezTo>
                  <a:cubicBezTo>
                    <a:pt x="166" y="427"/>
                    <a:pt x="174" y="427"/>
                    <a:pt x="182" y="435"/>
                  </a:cubicBezTo>
                  <a:cubicBezTo>
                    <a:pt x="190" y="435"/>
                    <a:pt x="190" y="435"/>
                    <a:pt x="190" y="435"/>
                  </a:cubicBezTo>
                  <a:cubicBezTo>
                    <a:pt x="198" y="435"/>
                    <a:pt x="198" y="435"/>
                    <a:pt x="206" y="435"/>
                  </a:cubicBezTo>
                  <a:cubicBezTo>
                    <a:pt x="214" y="435"/>
                    <a:pt x="214" y="435"/>
                    <a:pt x="214" y="419"/>
                  </a:cubicBezTo>
                  <a:cubicBezTo>
                    <a:pt x="214" y="411"/>
                    <a:pt x="214" y="403"/>
                    <a:pt x="222" y="395"/>
                  </a:cubicBezTo>
                  <a:cubicBezTo>
                    <a:pt x="238" y="379"/>
                    <a:pt x="253" y="332"/>
                    <a:pt x="261" y="316"/>
                  </a:cubicBezTo>
                  <a:cubicBezTo>
                    <a:pt x="261" y="300"/>
                    <a:pt x="269" y="300"/>
                    <a:pt x="277" y="300"/>
                  </a:cubicBezTo>
                  <a:cubicBezTo>
                    <a:pt x="277" y="300"/>
                    <a:pt x="285" y="300"/>
                    <a:pt x="293" y="308"/>
                  </a:cubicBezTo>
                  <a:cubicBezTo>
                    <a:pt x="293" y="316"/>
                    <a:pt x="293" y="372"/>
                    <a:pt x="293" y="395"/>
                  </a:cubicBezTo>
                  <a:cubicBezTo>
                    <a:pt x="293" y="427"/>
                    <a:pt x="285" y="450"/>
                    <a:pt x="301" y="474"/>
                  </a:cubicBezTo>
                  <a:cubicBezTo>
                    <a:pt x="309" y="474"/>
                    <a:pt x="309" y="482"/>
                    <a:pt x="309" y="482"/>
                  </a:cubicBezTo>
                  <a:cubicBezTo>
                    <a:pt x="309" y="474"/>
                    <a:pt x="309" y="459"/>
                    <a:pt x="309" y="459"/>
                  </a:cubicBezTo>
                  <a:cubicBezTo>
                    <a:pt x="301" y="450"/>
                    <a:pt x="301" y="443"/>
                    <a:pt x="301" y="443"/>
                  </a:cubicBezTo>
                  <a:cubicBezTo>
                    <a:pt x="301" y="435"/>
                    <a:pt x="301" y="435"/>
                    <a:pt x="301" y="435"/>
                  </a:cubicBezTo>
                  <a:cubicBezTo>
                    <a:pt x="301" y="419"/>
                    <a:pt x="301" y="411"/>
                    <a:pt x="309" y="403"/>
                  </a:cubicBezTo>
                  <a:cubicBezTo>
                    <a:pt x="309" y="403"/>
                    <a:pt x="309" y="403"/>
                    <a:pt x="316" y="403"/>
                  </a:cubicBezTo>
                  <a:cubicBezTo>
                    <a:pt x="324" y="403"/>
                    <a:pt x="324" y="419"/>
                    <a:pt x="324" y="435"/>
                  </a:cubicBezTo>
                  <a:cubicBezTo>
                    <a:pt x="324" y="450"/>
                    <a:pt x="324" y="466"/>
                    <a:pt x="332" y="466"/>
                  </a:cubicBezTo>
                  <a:lnTo>
                    <a:pt x="332" y="466"/>
                  </a:lnTo>
                  <a:cubicBezTo>
                    <a:pt x="340" y="466"/>
                    <a:pt x="340" y="466"/>
                    <a:pt x="340" y="466"/>
                  </a:cubicBezTo>
                  <a:cubicBezTo>
                    <a:pt x="348" y="459"/>
                    <a:pt x="348" y="427"/>
                    <a:pt x="348" y="395"/>
                  </a:cubicBezTo>
                  <a:cubicBezTo>
                    <a:pt x="348" y="379"/>
                    <a:pt x="348" y="364"/>
                    <a:pt x="340" y="348"/>
                  </a:cubicBezTo>
                  <a:cubicBezTo>
                    <a:pt x="340" y="324"/>
                    <a:pt x="332" y="293"/>
                    <a:pt x="340" y="269"/>
                  </a:cubicBezTo>
                  <a:cubicBezTo>
                    <a:pt x="340" y="237"/>
                    <a:pt x="348" y="229"/>
                    <a:pt x="356" y="229"/>
                  </a:cubicBezTo>
                  <a:cubicBezTo>
                    <a:pt x="364" y="229"/>
                    <a:pt x="364" y="229"/>
                    <a:pt x="364" y="221"/>
                  </a:cubicBezTo>
                  <a:cubicBezTo>
                    <a:pt x="380" y="206"/>
                    <a:pt x="403" y="198"/>
                    <a:pt x="427" y="198"/>
                  </a:cubicBezTo>
                  <a:cubicBezTo>
                    <a:pt x="451" y="198"/>
                    <a:pt x="451" y="198"/>
                    <a:pt x="459" y="182"/>
                  </a:cubicBezTo>
                  <a:lnTo>
                    <a:pt x="459" y="182"/>
                  </a:lnTo>
                  <a:cubicBezTo>
                    <a:pt x="459" y="174"/>
                    <a:pt x="451" y="166"/>
                    <a:pt x="443" y="158"/>
                  </a:cubicBezTo>
                  <a:cubicBezTo>
                    <a:pt x="435" y="158"/>
                    <a:pt x="427" y="150"/>
                    <a:pt x="411" y="135"/>
                  </a:cubicBezTo>
                  <a:cubicBezTo>
                    <a:pt x="411" y="126"/>
                    <a:pt x="411" y="119"/>
                    <a:pt x="411" y="103"/>
                  </a:cubicBezTo>
                  <a:cubicBezTo>
                    <a:pt x="419" y="87"/>
                    <a:pt x="435" y="71"/>
                    <a:pt x="443" y="71"/>
                  </a:cubicBezTo>
                  <a:cubicBezTo>
                    <a:pt x="443" y="63"/>
                    <a:pt x="451" y="55"/>
                    <a:pt x="459" y="48"/>
                  </a:cubicBezTo>
                  <a:cubicBezTo>
                    <a:pt x="467" y="32"/>
                    <a:pt x="482" y="16"/>
                    <a:pt x="498" y="0"/>
                  </a:cubicBezTo>
                  <a:cubicBezTo>
                    <a:pt x="506" y="0"/>
                    <a:pt x="514" y="0"/>
                    <a:pt x="530" y="0"/>
                  </a:cubicBezTo>
                  <a:cubicBezTo>
                    <a:pt x="554" y="0"/>
                    <a:pt x="585" y="16"/>
                    <a:pt x="593" y="24"/>
                  </a:cubicBezTo>
                  <a:cubicBezTo>
                    <a:pt x="601" y="32"/>
                    <a:pt x="617" y="39"/>
                    <a:pt x="641" y="39"/>
                  </a:cubicBezTo>
                  <a:lnTo>
                    <a:pt x="649" y="39"/>
                  </a:lnTo>
                  <a:cubicBezTo>
                    <a:pt x="656" y="39"/>
                    <a:pt x="656" y="39"/>
                    <a:pt x="664" y="39"/>
                  </a:cubicBezTo>
                  <a:cubicBezTo>
                    <a:pt x="696" y="39"/>
                    <a:pt x="728" y="48"/>
                    <a:pt x="735" y="71"/>
                  </a:cubicBezTo>
                  <a:cubicBezTo>
                    <a:pt x="743" y="87"/>
                    <a:pt x="751" y="87"/>
                    <a:pt x="751" y="87"/>
                  </a:cubicBezTo>
                  <a:cubicBezTo>
                    <a:pt x="759" y="87"/>
                    <a:pt x="759" y="87"/>
                    <a:pt x="759" y="87"/>
                  </a:cubicBezTo>
                  <a:cubicBezTo>
                    <a:pt x="767" y="87"/>
                    <a:pt x="767" y="87"/>
                    <a:pt x="767" y="87"/>
                  </a:cubicBezTo>
                  <a:lnTo>
                    <a:pt x="767" y="87"/>
                  </a:lnTo>
                  <a:cubicBezTo>
                    <a:pt x="783" y="87"/>
                    <a:pt x="822" y="103"/>
                    <a:pt x="878" y="119"/>
                  </a:cubicBezTo>
                  <a:cubicBezTo>
                    <a:pt x="909" y="135"/>
                    <a:pt x="941" y="142"/>
                    <a:pt x="949" y="142"/>
                  </a:cubicBezTo>
                  <a:cubicBezTo>
                    <a:pt x="981" y="158"/>
                    <a:pt x="996" y="190"/>
                    <a:pt x="1004" y="198"/>
                  </a:cubicBezTo>
                  <a:cubicBezTo>
                    <a:pt x="1004" y="213"/>
                    <a:pt x="1012" y="213"/>
                    <a:pt x="1028" y="221"/>
                  </a:cubicBezTo>
                  <a:cubicBezTo>
                    <a:pt x="1028" y="221"/>
                    <a:pt x="1036" y="229"/>
                    <a:pt x="1044" y="229"/>
                  </a:cubicBezTo>
                  <a:lnTo>
                    <a:pt x="1044" y="237"/>
                  </a:lnTo>
                  <a:cubicBezTo>
                    <a:pt x="1044" y="253"/>
                    <a:pt x="1020" y="277"/>
                    <a:pt x="1012" y="293"/>
                  </a:cubicBezTo>
                  <a:cubicBezTo>
                    <a:pt x="1004" y="293"/>
                    <a:pt x="1004" y="293"/>
                    <a:pt x="1004" y="300"/>
                  </a:cubicBezTo>
                  <a:cubicBezTo>
                    <a:pt x="1004" y="308"/>
                    <a:pt x="1020" y="324"/>
                    <a:pt x="1028" y="332"/>
                  </a:cubicBezTo>
                  <a:lnTo>
                    <a:pt x="1028" y="332"/>
                  </a:lnTo>
                  <a:cubicBezTo>
                    <a:pt x="1044" y="340"/>
                    <a:pt x="1075" y="395"/>
                    <a:pt x="1075" y="427"/>
                  </a:cubicBezTo>
                  <a:cubicBezTo>
                    <a:pt x="1075" y="443"/>
                    <a:pt x="1075" y="450"/>
                    <a:pt x="1075" y="459"/>
                  </a:cubicBezTo>
                  <a:cubicBezTo>
                    <a:pt x="1068" y="482"/>
                    <a:pt x="1068" y="490"/>
                    <a:pt x="1083" y="514"/>
                  </a:cubicBezTo>
                  <a:cubicBezTo>
                    <a:pt x="1099" y="546"/>
                    <a:pt x="1091" y="569"/>
                    <a:pt x="1083" y="609"/>
                  </a:cubicBezTo>
                  <a:cubicBezTo>
                    <a:pt x="1075" y="632"/>
                    <a:pt x="1075" y="632"/>
                    <a:pt x="1060" y="640"/>
                  </a:cubicBezTo>
                  <a:cubicBezTo>
                    <a:pt x="1052" y="640"/>
                    <a:pt x="1052" y="640"/>
                    <a:pt x="1044" y="648"/>
                  </a:cubicBezTo>
                  <a:cubicBezTo>
                    <a:pt x="1028" y="656"/>
                    <a:pt x="1020" y="680"/>
                    <a:pt x="1020" y="696"/>
                  </a:cubicBezTo>
                  <a:cubicBezTo>
                    <a:pt x="1020" y="712"/>
                    <a:pt x="1020" y="743"/>
                    <a:pt x="996" y="783"/>
                  </a:cubicBezTo>
                  <a:cubicBezTo>
                    <a:pt x="988" y="806"/>
                    <a:pt x="973" y="814"/>
                    <a:pt x="957" y="814"/>
                  </a:cubicBezTo>
                  <a:cubicBezTo>
                    <a:pt x="949" y="814"/>
                    <a:pt x="941" y="814"/>
                    <a:pt x="933" y="822"/>
                  </a:cubicBezTo>
                  <a:cubicBezTo>
                    <a:pt x="925" y="822"/>
                    <a:pt x="917" y="838"/>
                    <a:pt x="917" y="854"/>
                  </a:cubicBezTo>
                  <a:cubicBezTo>
                    <a:pt x="917" y="885"/>
                    <a:pt x="925" y="917"/>
                    <a:pt x="941" y="933"/>
                  </a:cubicBezTo>
                  <a:cubicBezTo>
                    <a:pt x="957" y="957"/>
                    <a:pt x="988" y="965"/>
                    <a:pt x="1004" y="965"/>
                  </a:cubicBezTo>
                  <a:cubicBezTo>
                    <a:pt x="1012" y="965"/>
                    <a:pt x="1020" y="965"/>
                    <a:pt x="1020" y="957"/>
                  </a:cubicBezTo>
                  <a:cubicBezTo>
                    <a:pt x="1028" y="949"/>
                    <a:pt x="1036" y="941"/>
                    <a:pt x="1044" y="933"/>
                  </a:cubicBezTo>
                  <a:cubicBezTo>
                    <a:pt x="1052" y="925"/>
                    <a:pt x="1060" y="909"/>
                    <a:pt x="1068" y="901"/>
                  </a:cubicBezTo>
                  <a:cubicBezTo>
                    <a:pt x="1068" y="893"/>
                    <a:pt x="1075" y="893"/>
                    <a:pt x="1075" y="885"/>
                  </a:cubicBezTo>
                  <a:cubicBezTo>
                    <a:pt x="1083" y="870"/>
                    <a:pt x="1091" y="862"/>
                    <a:pt x="1091" y="846"/>
                  </a:cubicBezTo>
                  <a:cubicBezTo>
                    <a:pt x="1091" y="822"/>
                    <a:pt x="1091" y="814"/>
                    <a:pt x="1099" y="806"/>
                  </a:cubicBezTo>
                  <a:cubicBezTo>
                    <a:pt x="1099" y="799"/>
                    <a:pt x="1107" y="799"/>
                    <a:pt x="1107" y="806"/>
                  </a:cubicBezTo>
                  <a:cubicBezTo>
                    <a:pt x="1115" y="806"/>
                    <a:pt x="1123" y="799"/>
                    <a:pt x="1123" y="799"/>
                  </a:cubicBezTo>
                  <a:cubicBezTo>
                    <a:pt x="1131" y="767"/>
                    <a:pt x="1194" y="727"/>
                    <a:pt x="1234" y="727"/>
                  </a:cubicBezTo>
                  <a:cubicBezTo>
                    <a:pt x="1273" y="719"/>
                    <a:pt x="1344" y="767"/>
                    <a:pt x="1344" y="799"/>
                  </a:cubicBezTo>
                  <a:cubicBezTo>
                    <a:pt x="1352" y="838"/>
                    <a:pt x="1376" y="901"/>
                    <a:pt x="1392" y="933"/>
                  </a:cubicBezTo>
                  <a:cubicBezTo>
                    <a:pt x="1408" y="965"/>
                    <a:pt x="1431" y="1028"/>
                    <a:pt x="1447" y="1075"/>
                  </a:cubicBezTo>
                  <a:cubicBezTo>
                    <a:pt x="1455" y="1091"/>
                    <a:pt x="1455" y="1099"/>
                    <a:pt x="1455" y="1107"/>
                  </a:cubicBezTo>
                  <a:cubicBezTo>
                    <a:pt x="1471" y="1130"/>
                    <a:pt x="1471" y="1138"/>
                    <a:pt x="1479" y="1146"/>
                  </a:cubicBezTo>
                  <a:cubicBezTo>
                    <a:pt x="1479" y="1154"/>
                    <a:pt x="1486" y="1154"/>
                    <a:pt x="1486" y="1170"/>
                  </a:cubicBezTo>
                  <a:cubicBezTo>
                    <a:pt x="1494" y="1178"/>
                    <a:pt x="1494" y="1178"/>
                    <a:pt x="1494" y="1178"/>
                  </a:cubicBezTo>
                  <a:cubicBezTo>
                    <a:pt x="1494" y="1186"/>
                    <a:pt x="1494" y="1186"/>
                    <a:pt x="1494" y="1186"/>
                  </a:cubicBezTo>
                  <a:lnTo>
                    <a:pt x="1494" y="1186"/>
                  </a:lnTo>
                  <a:cubicBezTo>
                    <a:pt x="1486" y="1249"/>
                    <a:pt x="1479" y="1328"/>
                    <a:pt x="1486" y="1376"/>
                  </a:cubicBezTo>
                  <a:cubicBezTo>
                    <a:pt x="1486" y="1376"/>
                    <a:pt x="1494" y="1383"/>
                    <a:pt x="1486" y="1391"/>
                  </a:cubicBezTo>
                  <a:cubicBezTo>
                    <a:pt x="1486" y="1407"/>
                    <a:pt x="1486" y="1407"/>
                    <a:pt x="1486" y="1407"/>
                  </a:cubicBezTo>
                  <a:cubicBezTo>
                    <a:pt x="1479" y="1391"/>
                    <a:pt x="1479" y="1391"/>
                    <a:pt x="1479" y="1391"/>
                  </a:cubicBezTo>
                  <a:cubicBezTo>
                    <a:pt x="1479" y="1383"/>
                    <a:pt x="1447" y="1383"/>
                    <a:pt x="1423" y="1376"/>
                  </a:cubicBezTo>
                  <a:cubicBezTo>
                    <a:pt x="1415" y="1376"/>
                    <a:pt x="1408" y="1376"/>
                    <a:pt x="1399" y="1376"/>
                  </a:cubicBezTo>
                  <a:lnTo>
                    <a:pt x="1392" y="1376"/>
                  </a:lnTo>
                  <a:cubicBezTo>
                    <a:pt x="1376" y="1376"/>
                    <a:pt x="1376" y="1376"/>
                    <a:pt x="1376" y="1391"/>
                  </a:cubicBezTo>
                  <a:cubicBezTo>
                    <a:pt x="1376" y="1399"/>
                    <a:pt x="1368" y="1407"/>
                    <a:pt x="1368" y="1415"/>
                  </a:cubicBezTo>
                  <a:cubicBezTo>
                    <a:pt x="1360" y="1431"/>
                    <a:pt x="1360" y="1439"/>
                    <a:pt x="1368" y="1455"/>
                  </a:cubicBezTo>
                  <a:cubicBezTo>
                    <a:pt x="1368" y="1463"/>
                    <a:pt x="1368" y="1470"/>
                    <a:pt x="1376" y="1478"/>
                  </a:cubicBezTo>
                  <a:cubicBezTo>
                    <a:pt x="1376" y="1494"/>
                    <a:pt x="1376" y="1502"/>
                    <a:pt x="1376" y="1502"/>
                  </a:cubicBezTo>
                  <a:lnTo>
                    <a:pt x="1376" y="1502"/>
                  </a:lnTo>
                  <a:cubicBezTo>
                    <a:pt x="1376" y="1510"/>
                    <a:pt x="1376" y="1510"/>
                    <a:pt x="1376" y="1510"/>
                  </a:cubicBezTo>
                  <a:cubicBezTo>
                    <a:pt x="1305" y="1573"/>
                    <a:pt x="1297" y="1597"/>
                    <a:pt x="1305" y="1605"/>
                  </a:cubicBezTo>
                  <a:cubicBezTo>
                    <a:pt x="1305" y="1613"/>
                    <a:pt x="1305" y="1629"/>
                    <a:pt x="1313" y="1636"/>
                  </a:cubicBezTo>
                  <a:cubicBezTo>
                    <a:pt x="1313" y="1652"/>
                    <a:pt x="1321" y="1660"/>
                    <a:pt x="1321" y="1676"/>
                  </a:cubicBezTo>
                  <a:cubicBezTo>
                    <a:pt x="1321" y="1684"/>
                    <a:pt x="1321" y="1684"/>
                    <a:pt x="1321" y="1684"/>
                  </a:cubicBezTo>
                  <a:lnTo>
                    <a:pt x="1321" y="1684"/>
                  </a:lnTo>
                  <a:cubicBezTo>
                    <a:pt x="1313" y="1684"/>
                    <a:pt x="1305" y="1700"/>
                    <a:pt x="1297" y="1707"/>
                  </a:cubicBezTo>
                  <a:cubicBezTo>
                    <a:pt x="1289" y="1716"/>
                    <a:pt x="1281" y="1723"/>
                    <a:pt x="1273" y="1731"/>
                  </a:cubicBezTo>
                  <a:cubicBezTo>
                    <a:pt x="1257" y="1739"/>
                    <a:pt x="1249" y="1763"/>
                    <a:pt x="1241" y="1787"/>
                  </a:cubicBezTo>
                  <a:cubicBezTo>
                    <a:pt x="1234" y="1795"/>
                    <a:pt x="1226" y="1802"/>
                    <a:pt x="1218" y="1818"/>
                  </a:cubicBezTo>
                  <a:cubicBezTo>
                    <a:pt x="1218" y="1826"/>
                    <a:pt x="1218" y="1826"/>
                    <a:pt x="1218" y="1834"/>
                  </a:cubicBezTo>
                  <a:cubicBezTo>
                    <a:pt x="1210" y="1834"/>
                    <a:pt x="1210" y="1834"/>
                    <a:pt x="1210" y="1834"/>
                  </a:cubicBezTo>
                  <a:lnTo>
                    <a:pt x="1210" y="1834"/>
                  </a:lnTo>
                  <a:cubicBezTo>
                    <a:pt x="1107" y="1866"/>
                    <a:pt x="846" y="1929"/>
                    <a:pt x="767" y="1929"/>
                  </a:cubicBezTo>
                  <a:cubicBezTo>
                    <a:pt x="759" y="1929"/>
                    <a:pt x="751" y="1929"/>
                    <a:pt x="751" y="1921"/>
                  </a:cubicBezTo>
                  <a:cubicBezTo>
                    <a:pt x="728" y="1897"/>
                    <a:pt x="712" y="1897"/>
                    <a:pt x="712" y="1897"/>
                  </a:cubicBezTo>
                  <a:lnTo>
                    <a:pt x="24" y="1976"/>
                  </a:lnTo>
                  <a:close/>
                  <a:moveTo>
                    <a:pt x="158" y="435"/>
                  </a:moveTo>
                  <a:lnTo>
                    <a:pt x="158" y="435"/>
                  </a:lnTo>
                  <a:cubicBezTo>
                    <a:pt x="158" y="435"/>
                    <a:pt x="158" y="435"/>
                    <a:pt x="158" y="443"/>
                  </a:cubicBezTo>
                  <a:cubicBezTo>
                    <a:pt x="158" y="450"/>
                    <a:pt x="158" y="450"/>
                    <a:pt x="151" y="459"/>
                  </a:cubicBezTo>
                  <a:cubicBezTo>
                    <a:pt x="151" y="466"/>
                    <a:pt x="151" y="474"/>
                    <a:pt x="143" y="490"/>
                  </a:cubicBezTo>
                  <a:cubicBezTo>
                    <a:pt x="135" y="514"/>
                    <a:pt x="135" y="530"/>
                    <a:pt x="119" y="538"/>
                  </a:cubicBezTo>
                  <a:cubicBezTo>
                    <a:pt x="111" y="538"/>
                    <a:pt x="95" y="546"/>
                    <a:pt x="87" y="553"/>
                  </a:cubicBezTo>
                  <a:cubicBezTo>
                    <a:pt x="79" y="561"/>
                    <a:pt x="79" y="569"/>
                    <a:pt x="87" y="577"/>
                  </a:cubicBezTo>
                  <a:cubicBezTo>
                    <a:pt x="87" y="577"/>
                    <a:pt x="95" y="585"/>
                    <a:pt x="95" y="593"/>
                  </a:cubicBezTo>
                  <a:cubicBezTo>
                    <a:pt x="103" y="609"/>
                    <a:pt x="111" y="625"/>
                    <a:pt x="103" y="640"/>
                  </a:cubicBezTo>
                  <a:cubicBezTo>
                    <a:pt x="103" y="648"/>
                    <a:pt x="103" y="672"/>
                    <a:pt x="111" y="688"/>
                  </a:cubicBezTo>
                  <a:cubicBezTo>
                    <a:pt x="111" y="719"/>
                    <a:pt x="119" y="743"/>
                    <a:pt x="103" y="759"/>
                  </a:cubicBezTo>
                  <a:cubicBezTo>
                    <a:pt x="95" y="767"/>
                    <a:pt x="87" y="790"/>
                    <a:pt x="71" y="806"/>
                  </a:cubicBezTo>
                  <a:cubicBezTo>
                    <a:pt x="63" y="814"/>
                    <a:pt x="63" y="822"/>
                    <a:pt x="56" y="830"/>
                  </a:cubicBezTo>
                  <a:cubicBezTo>
                    <a:pt x="48" y="838"/>
                    <a:pt x="48" y="846"/>
                    <a:pt x="40" y="846"/>
                  </a:cubicBezTo>
                  <a:cubicBezTo>
                    <a:pt x="24" y="870"/>
                    <a:pt x="16" y="877"/>
                    <a:pt x="24" y="893"/>
                  </a:cubicBezTo>
                  <a:cubicBezTo>
                    <a:pt x="32" y="893"/>
                    <a:pt x="32" y="893"/>
                    <a:pt x="32" y="893"/>
                  </a:cubicBezTo>
                  <a:cubicBezTo>
                    <a:pt x="48" y="917"/>
                    <a:pt x="63" y="925"/>
                    <a:pt x="63" y="965"/>
                  </a:cubicBezTo>
                  <a:cubicBezTo>
                    <a:pt x="63" y="980"/>
                    <a:pt x="63" y="988"/>
                    <a:pt x="63" y="1004"/>
                  </a:cubicBezTo>
                  <a:cubicBezTo>
                    <a:pt x="63" y="1020"/>
                    <a:pt x="71" y="1036"/>
                    <a:pt x="56" y="1043"/>
                  </a:cubicBezTo>
                  <a:cubicBezTo>
                    <a:pt x="48" y="1059"/>
                    <a:pt x="56" y="1123"/>
                    <a:pt x="71" y="1138"/>
                  </a:cubicBezTo>
                  <a:cubicBezTo>
                    <a:pt x="71" y="1146"/>
                    <a:pt x="79" y="1154"/>
                    <a:pt x="79" y="1162"/>
                  </a:cubicBezTo>
                  <a:cubicBezTo>
                    <a:pt x="95" y="1178"/>
                    <a:pt x="103" y="1194"/>
                    <a:pt x="127" y="1225"/>
                  </a:cubicBezTo>
                  <a:cubicBezTo>
                    <a:pt x="151" y="1273"/>
                    <a:pt x="238" y="1510"/>
                    <a:pt x="190" y="1652"/>
                  </a:cubicBezTo>
                  <a:cubicBezTo>
                    <a:pt x="151" y="1747"/>
                    <a:pt x="143" y="1795"/>
                    <a:pt x="135" y="1818"/>
                  </a:cubicBezTo>
                  <a:cubicBezTo>
                    <a:pt x="135" y="1834"/>
                    <a:pt x="135" y="1842"/>
                    <a:pt x="127" y="1850"/>
                  </a:cubicBezTo>
                  <a:cubicBezTo>
                    <a:pt x="127" y="1850"/>
                    <a:pt x="127" y="1858"/>
                    <a:pt x="127" y="1866"/>
                  </a:cubicBezTo>
                  <a:cubicBezTo>
                    <a:pt x="111" y="1889"/>
                    <a:pt x="79" y="1945"/>
                    <a:pt x="48" y="1969"/>
                  </a:cubicBezTo>
                  <a:lnTo>
                    <a:pt x="48" y="1969"/>
                  </a:lnTo>
                  <a:cubicBezTo>
                    <a:pt x="712" y="1889"/>
                    <a:pt x="712" y="1889"/>
                    <a:pt x="712" y="1889"/>
                  </a:cubicBezTo>
                  <a:lnTo>
                    <a:pt x="712" y="1889"/>
                  </a:lnTo>
                  <a:cubicBezTo>
                    <a:pt x="720" y="1889"/>
                    <a:pt x="735" y="1897"/>
                    <a:pt x="751" y="1921"/>
                  </a:cubicBezTo>
                  <a:cubicBezTo>
                    <a:pt x="751" y="1921"/>
                    <a:pt x="759" y="1921"/>
                    <a:pt x="767" y="1921"/>
                  </a:cubicBezTo>
                  <a:cubicBezTo>
                    <a:pt x="846" y="1921"/>
                    <a:pt x="1099" y="1858"/>
                    <a:pt x="1210" y="1826"/>
                  </a:cubicBezTo>
                  <a:cubicBezTo>
                    <a:pt x="1210" y="1826"/>
                    <a:pt x="1210" y="1818"/>
                    <a:pt x="1210" y="1810"/>
                  </a:cubicBezTo>
                  <a:cubicBezTo>
                    <a:pt x="1218" y="1802"/>
                    <a:pt x="1226" y="1795"/>
                    <a:pt x="1234" y="1779"/>
                  </a:cubicBezTo>
                  <a:cubicBezTo>
                    <a:pt x="1241" y="1755"/>
                    <a:pt x="1257" y="1731"/>
                    <a:pt x="1273" y="1723"/>
                  </a:cubicBezTo>
                  <a:cubicBezTo>
                    <a:pt x="1273" y="1723"/>
                    <a:pt x="1281" y="1716"/>
                    <a:pt x="1289" y="1707"/>
                  </a:cubicBezTo>
                  <a:cubicBezTo>
                    <a:pt x="1297" y="1692"/>
                    <a:pt x="1305" y="1684"/>
                    <a:pt x="1313" y="1676"/>
                  </a:cubicBezTo>
                  <a:cubicBezTo>
                    <a:pt x="1313" y="1660"/>
                    <a:pt x="1305" y="1652"/>
                    <a:pt x="1305" y="1636"/>
                  </a:cubicBezTo>
                  <a:cubicBezTo>
                    <a:pt x="1297" y="1629"/>
                    <a:pt x="1297" y="1613"/>
                    <a:pt x="1297" y="1613"/>
                  </a:cubicBezTo>
                  <a:cubicBezTo>
                    <a:pt x="1289" y="1597"/>
                    <a:pt x="1297" y="1581"/>
                    <a:pt x="1368" y="1502"/>
                  </a:cubicBezTo>
                  <a:cubicBezTo>
                    <a:pt x="1368" y="1502"/>
                    <a:pt x="1368" y="1494"/>
                    <a:pt x="1368" y="1486"/>
                  </a:cubicBezTo>
                  <a:cubicBezTo>
                    <a:pt x="1360" y="1470"/>
                    <a:pt x="1360" y="1463"/>
                    <a:pt x="1360" y="1455"/>
                  </a:cubicBezTo>
                  <a:cubicBezTo>
                    <a:pt x="1352" y="1439"/>
                    <a:pt x="1352" y="1431"/>
                    <a:pt x="1360" y="1415"/>
                  </a:cubicBezTo>
                  <a:cubicBezTo>
                    <a:pt x="1368" y="1407"/>
                    <a:pt x="1368" y="1399"/>
                    <a:pt x="1368" y="1391"/>
                  </a:cubicBezTo>
                  <a:cubicBezTo>
                    <a:pt x="1368" y="1376"/>
                    <a:pt x="1368" y="1368"/>
                    <a:pt x="1392" y="1368"/>
                  </a:cubicBezTo>
                  <a:lnTo>
                    <a:pt x="1399" y="1368"/>
                  </a:lnTo>
                  <a:cubicBezTo>
                    <a:pt x="1408" y="1368"/>
                    <a:pt x="1415" y="1368"/>
                    <a:pt x="1423" y="1368"/>
                  </a:cubicBezTo>
                  <a:cubicBezTo>
                    <a:pt x="1455" y="1376"/>
                    <a:pt x="1471" y="1376"/>
                    <a:pt x="1479" y="1383"/>
                  </a:cubicBezTo>
                  <a:lnTo>
                    <a:pt x="1479" y="1383"/>
                  </a:lnTo>
                  <a:lnTo>
                    <a:pt x="1479" y="1383"/>
                  </a:lnTo>
                  <a:cubicBezTo>
                    <a:pt x="1479" y="1376"/>
                    <a:pt x="1479" y="1376"/>
                    <a:pt x="1479" y="1376"/>
                  </a:cubicBezTo>
                  <a:cubicBezTo>
                    <a:pt x="1471" y="1336"/>
                    <a:pt x="1479" y="1257"/>
                    <a:pt x="1486" y="1194"/>
                  </a:cubicBezTo>
                  <a:lnTo>
                    <a:pt x="1486" y="1186"/>
                  </a:lnTo>
                  <a:cubicBezTo>
                    <a:pt x="1486" y="1170"/>
                    <a:pt x="1486" y="1170"/>
                    <a:pt x="1486" y="1170"/>
                  </a:cubicBezTo>
                  <a:cubicBezTo>
                    <a:pt x="1479" y="1162"/>
                    <a:pt x="1471" y="1154"/>
                    <a:pt x="1471" y="1146"/>
                  </a:cubicBezTo>
                  <a:cubicBezTo>
                    <a:pt x="1463" y="1146"/>
                    <a:pt x="1463" y="1138"/>
                    <a:pt x="1455" y="1107"/>
                  </a:cubicBezTo>
                  <a:cubicBezTo>
                    <a:pt x="1447" y="1099"/>
                    <a:pt x="1447" y="1091"/>
                    <a:pt x="1439" y="1075"/>
                  </a:cubicBezTo>
                  <a:cubicBezTo>
                    <a:pt x="1423" y="1028"/>
                    <a:pt x="1399" y="965"/>
                    <a:pt x="1392" y="941"/>
                  </a:cubicBezTo>
                  <a:cubicBezTo>
                    <a:pt x="1368" y="901"/>
                    <a:pt x="1344" y="838"/>
                    <a:pt x="1344" y="806"/>
                  </a:cubicBezTo>
                  <a:cubicBezTo>
                    <a:pt x="1336" y="775"/>
                    <a:pt x="1265" y="727"/>
                    <a:pt x="1234" y="735"/>
                  </a:cubicBezTo>
                  <a:cubicBezTo>
                    <a:pt x="1202" y="735"/>
                    <a:pt x="1139" y="775"/>
                    <a:pt x="1131" y="799"/>
                  </a:cubicBezTo>
                  <a:cubicBezTo>
                    <a:pt x="1131" y="799"/>
                    <a:pt x="1123" y="814"/>
                    <a:pt x="1115" y="814"/>
                  </a:cubicBezTo>
                  <a:cubicBezTo>
                    <a:pt x="1107" y="814"/>
                    <a:pt x="1107" y="814"/>
                    <a:pt x="1107" y="806"/>
                  </a:cubicBezTo>
                  <a:lnTo>
                    <a:pt x="1107" y="806"/>
                  </a:lnTo>
                  <a:cubicBezTo>
                    <a:pt x="1099" y="814"/>
                    <a:pt x="1099" y="838"/>
                    <a:pt x="1099" y="846"/>
                  </a:cubicBezTo>
                  <a:cubicBezTo>
                    <a:pt x="1099" y="862"/>
                    <a:pt x="1091" y="877"/>
                    <a:pt x="1083" y="885"/>
                  </a:cubicBezTo>
                  <a:cubicBezTo>
                    <a:pt x="1075" y="893"/>
                    <a:pt x="1075" y="901"/>
                    <a:pt x="1075" y="901"/>
                  </a:cubicBezTo>
                  <a:cubicBezTo>
                    <a:pt x="1068" y="917"/>
                    <a:pt x="1052" y="925"/>
                    <a:pt x="1044" y="933"/>
                  </a:cubicBezTo>
                  <a:cubicBezTo>
                    <a:pt x="1036" y="949"/>
                    <a:pt x="1028" y="957"/>
                    <a:pt x="1028" y="965"/>
                  </a:cubicBezTo>
                  <a:cubicBezTo>
                    <a:pt x="1020" y="972"/>
                    <a:pt x="1012" y="972"/>
                    <a:pt x="1004" y="972"/>
                  </a:cubicBezTo>
                  <a:cubicBezTo>
                    <a:pt x="981" y="972"/>
                    <a:pt x="957" y="965"/>
                    <a:pt x="933" y="941"/>
                  </a:cubicBezTo>
                  <a:cubicBezTo>
                    <a:pt x="917" y="925"/>
                    <a:pt x="909" y="885"/>
                    <a:pt x="909" y="854"/>
                  </a:cubicBezTo>
                  <a:cubicBezTo>
                    <a:pt x="909" y="838"/>
                    <a:pt x="917" y="822"/>
                    <a:pt x="933" y="814"/>
                  </a:cubicBezTo>
                  <a:cubicBezTo>
                    <a:pt x="941" y="806"/>
                    <a:pt x="949" y="806"/>
                    <a:pt x="957" y="806"/>
                  </a:cubicBezTo>
                  <a:cubicBezTo>
                    <a:pt x="973" y="806"/>
                    <a:pt x="981" y="806"/>
                    <a:pt x="996" y="783"/>
                  </a:cubicBezTo>
                  <a:cubicBezTo>
                    <a:pt x="1012" y="735"/>
                    <a:pt x="1012" y="712"/>
                    <a:pt x="1012" y="696"/>
                  </a:cubicBezTo>
                  <a:cubicBezTo>
                    <a:pt x="1012" y="680"/>
                    <a:pt x="1020" y="648"/>
                    <a:pt x="1044" y="640"/>
                  </a:cubicBezTo>
                  <a:cubicBezTo>
                    <a:pt x="1052" y="632"/>
                    <a:pt x="1052" y="632"/>
                    <a:pt x="1060" y="632"/>
                  </a:cubicBezTo>
                  <a:cubicBezTo>
                    <a:pt x="1068" y="632"/>
                    <a:pt x="1075" y="625"/>
                    <a:pt x="1075" y="601"/>
                  </a:cubicBezTo>
                  <a:cubicBezTo>
                    <a:pt x="1083" y="569"/>
                    <a:pt x="1091" y="553"/>
                    <a:pt x="1075" y="522"/>
                  </a:cubicBezTo>
                  <a:cubicBezTo>
                    <a:pt x="1060" y="498"/>
                    <a:pt x="1068" y="474"/>
                    <a:pt x="1068" y="459"/>
                  </a:cubicBezTo>
                  <a:cubicBezTo>
                    <a:pt x="1068" y="450"/>
                    <a:pt x="1068" y="443"/>
                    <a:pt x="1068" y="427"/>
                  </a:cubicBezTo>
                  <a:cubicBezTo>
                    <a:pt x="1068" y="395"/>
                    <a:pt x="1036" y="348"/>
                    <a:pt x="1028" y="340"/>
                  </a:cubicBezTo>
                  <a:lnTo>
                    <a:pt x="1028" y="340"/>
                  </a:lnTo>
                  <a:cubicBezTo>
                    <a:pt x="1012" y="324"/>
                    <a:pt x="996" y="308"/>
                    <a:pt x="996" y="300"/>
                  </a:cubicBezTo>
                  <a:cubicBezTo>
                    <a:pt x="996" y="293"/>
                    <a:pt x="996" y="285"/>
                    <a:pt x="1004" y="285"/>
                  </a:cubicBezTo>
                  <a:cubicBezTo>
                    <a:pt x="1020" y="269"/>
                    <a:pt x="1036" y="253"/>
                    <a:pt x="1036" y="237"/>
                  </a:cubicBezTo>
                  <a:lnTo>
                    <a:pt x="1036" y="237"/>
                  </a:lnTo>
                  <a:cubicBezTo>
                    <a:pt x="1028" y="229"/>
                    <a:pt x="1028" y="229"/>
                    <a:pt x="1020" y="229"/>
                  </a:cubicBezTo>
                  <a:cubicBezTo>
                    <a:pt x="1012" y="221"/>
                    <a:pt x="996" y="213"/>
                    <a:pt x="996" y="206"/>
                  </a:cubicBezTo>
                  <a:cubicBezTo>
                    <a:pt x="988" y="190"/>
                    <a:pt x="981" y="158"/>
                    <a:pt x="949" y="150"/>
                  </a:cubicBezTo>
                  <a:cubicBezTo>
                    <a:pt x="933" y="150"/>
                    <a:pt x="909" y="142"/>
                    <a:pt x="878" y="126"/>
                  </a:cubicBezTo>
                  <a:cubicBezTo>
                    <a:pt x="830" y="119"/>
                    <a:pt x="783" y="95"/>
                    <a:pt x="767" y="95"/>
                  </a:cubicBezTo>
                  <a:cubicBezTo>
                    <a:pt x="767" y="95"/>
                    <a:pt x="767" y="95"/>
                    <a:pt x="759" y="95"/>
                  </a:cubicBezTo>
                  <a:cubicBezTo>
                    <a:pt x="759" y="95"/>
                    <a:pt x="759" y="95"/>
                    <a:pt x="751" y="95"/>
                  </a:cubicBezTo>
                  <a:cubicBezTo>
                    <a:pt x="743" y="95"/>
                    <a:pt x="735" y="95"/>
                    <a:pt x="728" y="71"/>
                  </a:cubicBezTo>
                  <a:cubicBezTo>
                    <a:pt x="720" y="55"/>
                    <a:pt x="688" y="48"/>
                    <a:pt x="664" y="48"/>
                  </a:cubicBezTo>
                  <a:cubicBezTo>
                    <a:pt x="656" y="48"/>
                    <a:pt x="656" y="48"/>
                    <a:pt x="649" y="48"/>
                  </a:cubicBezTo>
                  <a:lnTo>
                    <a:pt x="641" y="48"/>
                  </a:lnTo>
                  <a:cubicBezTo>
                    <a:pt x="617" y="48"/>
                    <a:pt x="601" y="39"/>
                    <a:pt x="585" y="32"/>
                  </a:cubicBezTo>
                  <a:cubicBezTo>
                    <a:pt x="577" y="16"/>
                    <a:pt x="554" y="8"/>
                    <a:pt x="530" y="8"/>
                  </a:cubicBezTo>
                  <a:cubicBezTo>
                    <a:pt x="522" y="8"/>
                    <a:pt x="514" y="8"/>
                    <a:pt x="506" y="8"/>
                  </a:cubicBezTo>
                  <a:cubicBezTo>
                    <a:pt x="491" y="16"/>
                    <a:pt x="475" y="39"/>
                    <a:pt x="467" y="55"/>
                  </a:cubicBezTo>
                  <a:cubicBezTo>
                    <a:pt x="459" y="63"/>
                    <a:pt x="451" y="71"/>
                    <a:pt x="443" y="71"/>
                  </a:cubicBezTo>
                  <a:cubicBezTo>
                    <a:pt x="435" y="79"/>
                    <a:pt x="419" y="95"/>
                    <a:pt x="419" y="111"/>
                  </a:cubicBezTo>
                  <a:cubicBezTo>
                    <a:pt x="419" y="119"/>
                    <a:pt x="419" y="126"/>
                    <a:pt x="419" y="135"/>
                  </a:cubicBezTo>
                  <a:cubicBezTo>
                    <a:pt x="427" y="142"/>
                    <a:pt x="435" y="150"/>
                    <a:pt x="443" y="158"/>
                  </a:cubicBezTo>
                  <a:cubicBezTo>
                    <a:pt x="459" y="158"/>
                    <a:pt x="467" y="166"/>
                    <a:pt x="459" y="182"/>
                  </a:cubicBezTo>
                  <a:lnTo>
                    <a:pt x="459" y="182"/>
                  </a:lnTo>
                  <a:cubicBezTo>
                    <a:pt x="459" y="206"/>
                    <a:pt x="459" y="206"/>
                    <a:pt x="427" y="206"/>
                  </a:cubicBezTo>
                  <a:cubicBezTo>
                    <a:pt x="403" y="206"/>
                    <a:pt x="380" y="213"/>
                    <a:pt x="372" y="229"/>
                  </a:cubicBezTo>
                  <a:cubicBezTo>
                    <a:pt x="372" y="237"/>
                    <a:pt x="364" y="237"/>
                    <a:pt x="356" y="237"/>
                  </a:cubicBezTo>
                  <a:cubicBezTo>
                    <a:pt x="356" y="237"/>
                    <a:pt x="348" y="237"/>
                    <a:pt x="348" y="269"/>
                  </a:cubicBezTo>
                  <a:cubicBezTo>
                    <a:pt x="340" y="293"/>
                    <a:pt x="348" y="324"/>
                    <a:pt x="348" y="348"/>
                  </a:cubicBezTo>
                  <a:cubicBezTo>
                    <a:pt x="356" y="364"/>
                    <a:pt x="356" y="379"/>
                    <a:pt x="356" y="395"/>
                  </a:cubicBezTo>
                  <a:cubicBezTo>
                    <a:pt x="356" y="411"/>
                    <a:pt x="356" y="459"/>
                    <a:pt x="340" y="474"/>
                  </a:cubicBezTo>
                  <a:lnTo>
                    <a:pt x="332" y="474"/>
                  </a:lnTo>
                  <a:cubicBezTo>
                    <a:pt x="316" y="466"/>
                    <a:pt x="316" y="450"/>
                    <a:pt x="316" y="435"/>
                  </a:cubicBezTo>
                  <a:cubicBezTo>
                    <a:pt x="316" y="419"/>
                    <a:pt x="316" y="411"/>
                    <a:pt x="316" y="411"/>
                  </a:cubicBezTo>
                  <a:cubicBezTo>
                    <a:pt x="309" y="411"/>
                    <a:pt x="309" y="411"/>
                    <a:pt x="309" y="411"/>
                  </a:cubicBezTo>
                  <a:cubicBezTo>
                    <a:pt x="309" y="411"/>
                    <a:pt x="309" y="427"/>
                    <a:pt x="309" y="435"/>
                  </a:cubicBezTo>
                  <a:cubicBezTo>
                    <a:pt x="309" y="443"/>
                    <a:pt x="309" y="443"/>
                    <a:pt x="309" y="443"/>
                  </a:cubicBezTo>
                  <a:lnTo>
                    <a:pt x="309" y="450"/>
                  </a:lnTo>
                  <a:cubicBezTo>
                    <a:pt x="316" y="474"/>
                    <a:pt x="316" y="482"/>
                    <a:pt x="316" y="490"/>
                  </a:cubicBezTo>
                  <a:cubicBezTo>
                    <a:pt x="309" y="490"/>
                    <a:pt x="309" y="490"/>
                    <a:pt x="309" y="490"/>
                  </a:cubicBezTo>
                  <a:lnTo>
                    <a:pt x="301" y="482"/>
                  </a:lnTo>
                  <a:cubicBezTo>
                    <a:pt x="277" y="450"/>
                    <a:pt x="285" y="427"/>
                    <a:pt x="285" y="395"/>
                  </a:cubicBezTo>
                  <a:cubicBezTo>
                    <a:pt x="285" y="364"/>
                    <a:pt x="285" y="316"/>
                    <a:pt x="285" y="308"/>
                  </a:cubicBezTo>
                  <a:lnTo>
                    <a:pt x="277" y="308"/>
                  </a:lnTo>
                  <a:cubicBezTo>
                    <a:pt x="269" y="308"/>
                    <a:pt x="269" y="308"/>
                    <a:pt x="269" y="316"/>
                  </a:cubicBezTo>
                  <a:cubicBezTo>
                    <a:pt x="261" y="332"/>
                    <a:pt x="245" y="379"/>
                    <a:pt x="229" y="403"/>
                  </a:cubicBezTo>
                  <a:cubicBezTo>
                    <a:pt x="222" y="403"/>
                    <a:pt x="222" y="411"/>
                    <a:pt x="222" y="419"/>
                  </a:cubicBezTo>
                  <a:cubicBezTo>
                    <a:pt x="222" y="435"/>
                    <a:pt x="222" y="443"/>
                    <a:pt x="206" y="443"/>
                  </a:cubicBezTo>
                  <a:cubicBezTo>
                    <a:pt x="198" y="443"/>
                    <a:pt x="198" y="443"/>
                    <a:pt x="190" y="443"/>
                  </a:cubicBezTo>
                  <a:cubicBezTo>
                    <a:pt x="182" y="443"/>
                    <a:pt x="182" y="443"/>
                    <a:pt x="182" y="443"/>
                  </a:cubicBezTo>
                  <a:cubicBezTo>
                    <a:pt x="174" y="435"/>
                    <a:pt x="166" y="435"/>
                    <a:pt x="158" y="435"/>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33" name="Freeform 641"/>
            <p:cNvSpPr>
              <a:spLocks noChangeArrowheads="1"/>
            </p:cNvSpPr>
            <p:nvPr/>
          </p:nvSpPr>
          <p:spPr bwMode="auto">
            <a:xfrm>
              <a:off x="13322334" y="3985886"/>
              <a:ext cx="1189805" cy="586784"/>
            </a:xfrm>
            <a:custGeom>
              <a:avLst/>
              <a:gdLst>
                <a:gd name="T0" fmla="*/ 24 w 2263"/>
                <a:gd name="T1" fmla="*/ 522 h 1116"/>
                <a:gd name="T2" fmla="*/ 190 w 2263"/>
                <a:gd name="T3" fmla="*/ 633 h 1116"/>
                <a:gd name="T4" fmla="*/ 578 w 2263"/>
                <a:gd name="T5" fmla="*/ 720 h 1116"/>
                <a:gd name="T6" fmla="*/ 775 w 2263"/>
                <a:gd name="T7" fmla="*/ 743 h 1116"/>
                <a:gd name="T8" fmla="*/ 878 w 2263"/>
                <a:gd name="T9" fmla="*/ 901 h 1116"/>
                <a:gd name="T10" fmla="*/ 933 w 2263"/>
                <a:gd name="T11" fmla="*/ 1028 h 1116"/>
                <a:gd name="T12" fmla="*/ 973 w 2263"/>
                <a:gd name="T13" fmla="*/ 1115 h 1116"/>
                <a:gd name="T14" fmla="*/ 1044 w 2263"/>
                <a:gd name="T15" fmla="*/ 988 h 1116"/>
                <a:gd name="T16" fmla="*/ 1139 w 2263"/>
                <a:gd name="T17" fmla="*/ 775 h 1116"/>
                <a:gd name="T18" fmla="*/ 1218 w 2263"/>
                <a:gd name="T19" fmla="*/ 751 h 1116"/>
                <a:gd name="T20" fmla="*/ 1281 w 2263"/>
                <a:gd name="T21" fmla="*/ 767 h 1116"/>
                <a:gd name="T22" fmla="*/ 1265 w 2263"/>
                <a:gd name="T23" fmla="*/ 830 h 1116"/>
                <a:gd name="T24" fmla="*/ 1352 w 2263"/>
                <a:gd name="T25" fmla="*/ 743 h 1116"/>
                <a:gd name="T26" fmla="*/ 1526 w 2263"/>
                <a:gd name="T27" fmla="*/ 641 h 1116"/>
                <a:gd name="T28" fmla="*/ 1629 w 2263"/>
                <a:gd name="T29" fmla="*/ 570 h 1116"/>
                <a:gd name="T30" fmla="*/ 1740 w 2263"/>
                <a:gd name="T31" fmla="*/ 585 h 1116"/>
                <a:gd name="T32" fmla="*/ 1866 w 2263"/>
                <a:gd name="T33" fmla="*/ 648 h 1116"/>
                <a:gd name="T34" fmla="*/ 1937 w 2263"/>
                <a:gd name="T35" fmla="*/ 577 h 1116"/>
                <a:gd name="T36" fmla="*/ 2072 w 2263"/>
                <a:gd name="T37" fmla="*/ 585 h 1116"/>
                <a:gd name="T38" fmla="*/ 2159 w 2263"/>
                <a:gd name="T39" fmla="*/ 577 h 1116"/>
                <a:gd name="T40" fmla="*/ 2254 w 2263"/>
                <a:gd name="T41" fmla="*/ 554 h 1116"/>
                <a:gd name="T42" fmla="*/ 2198 w 2263"/>
                <a:gd name="T43" fmla="*/ 522 h 1116"/>
                <a:gd name="T44" fmla="*/ 2127 w 2263"/>
                <a:gd name="T45" fmla="*/ 522 h 1116"/>
                <a:gd name="T46" fmla="*/ 2024 w 2263"/>
                <a:gd name="T47" fmla="*/ 435 h 1116"/>
                <a:gd name="T48" fmla="*/ 1929 w 2263"/>
                <a:gd name="T49" fmla="*/ 372 h 1116"/>
                <a:gd name="T50" fmla="*/ 1795 w 2263"/>
                <a:gd name="T51" fmla="*/ 364 h 1116"/>
                <a:gd name="T52" fmla="*/ 1724 w 2263"/>
                <a:gd name="T53" fmla="*/ 230 h 1116"/>
                <a:gd name="T54" fmla="*/ 1503 w 2263"/>
                <a:gd name="T55" fmla="*/ 301 h 1116"/>
                <a:gd name="T56" fmla="*/ 1218 w 2263"/>
                <a:gd name="T57" fmla="*/ 443 h 1116"/>
                <a:gd name="T58" fmla="*/ 1099 w 2263"/>
                <a:gd name="T59" fmla="*/ 411 h 1116"/>
                <a:gd name="T60" fmla="*/ 933 w 2263"/>
                <a:gd name="T61" fmla="*/ 380 h 1116"/>
                <a:gd name="T62" fmla="*/ 728 w 2263"/>
                <a:gd name="T63" fmla="*/ 269 h 1116"/>
                <a:gd name="T64" fmla="*/ 625 w 2263"/>
                <a:gd name="T65" fmla="*/ 340 h 1116"/>
                <a:gd name="T66" fmla="*/ 696 w 2263"/>
                <a:gd name="T67" fmla="*/ 143 h 1116"/>
                <a:gd name="T68" fmla="*/ 791 w 2263"/>
                <a:gd name="T69" fmla="*/ 56 h 1116"/>
                <a:gd name="T70" fmla="*/ 672 w 2263"/>
                <a:gd name="T71" fmla="*/ 32 h 1116"/>
                <a:gd name="T72" fmla="*/ 546 w 2263"/>
                <a:gd name="T73" fmla="*/ 174 h 1116"/>
                <a:gd name="T74" fmla="*/ 514 w 2263"/>
                <a:gd name="T75" fmla="*/ 158 h 1116"/>
                <a:gd name="T76" fmla="*/ 435 w 2263"/>
                <a:gd name="T77" fmla="*/ 261 h 1116"/>
                <a:gd name="T78" fmla="*/ 269 w 2263"/>
                <a:gd name="T79" fmla="*/ 348 h 1116"/>
                <a:gd name="T80" fmla="*/ 72 w 2263"/>
                <a:gd name="T81" fmla="*/ 459 h 1116"/>
                <a:gd name="T82" fmla="*/ 24 w 2263"/>
                <a:gd name="T83" fmla="*/ 52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3" h="1116">
                  <a:moveTo>
                    <a:pt x="24" y="522"/>
                  </a:moveTo>
                  <a:lnTo>
                    <a:pt x="24" y="522"/>
                  </a:lnTo>
                  <a:cubicBezTo>
                    <a:pt x="56" y="538"/>
                    <a:pt x="80" y="577"/>
                    <a:pt x="88" y="593"/>
                  </a:cubicBezTo>
                  <a:cubicBezTo>
                    <a:pt x="103" y="617"/>
                    <a:pt x="119" y="633"/>
                    <a:pt x="190" y="633"/>
                  </a:cubicBezTo>
                  <a:cubicBezTo>
                    <a:pt x="261" y="633"/>
                    <a:pt x="459" y="656"/>
                    <a:pt x="491" y="688"/>
                  </a:cubicBezTo>
                  <a:cubicBezTo>
                    <a:pt x="530" y="720"/>
                    <a:pt x="522" y="736"/>
                    <a:pt x="578" y="720"/>
                  </a:cubicBezTo>
                  <a:cubicBezTo>
                    <a:pt x="633" y="704"/>
                    <a:pt x="649" y="680"/>
                    <a:pt x="672" y="704"/>
                  </a:cubicBezTo>
                  <a:cubicBezTo>
                    <a:pt x="696" y="736"/>
                    <a:pt x="775" y="704"/>
                    <a:pt x="775" y="743"/>
                  </a:cubicBezTo>
                  <a:cubicBezTo>
                    <a:pt x="783" y="783"/>
                    <a:pt x="783" y="807"/>
                    <a:pt x="807" y="807"/>
                  </a:cubicBezTo>
                  <a:cubicBezTo>
                    <a:pt x="823" y="814"/>
                    <a:pt x="878" y="823"/>
                    <a:pt x="878" y="901"/>
                  </a:cubicBezTo>
                  <a:cubicBezTo>
                    <a:pt x="878" y="981"/>
                    <a:pt x="846" y="988"/>
                    <a:pt x="878" y="996"/>
                  </a:cubicBezTo>
                  <a:cubicBezTo>
                    <a:pt x="910" y="1004"/>
                    <a:pt x="933" y="996"/>
                    <a:pt x="933" y="1028"/>
                  </a:cubicBezTo>
                  <a:cubicBezTo>
                    <a:pt x="933" y="1060"/>
                    <a:pt x="933" y="1099"/>
                    <a:pt x="965" y="1115"/>
                  </a:cubicBezTo>
                  <a:cubicBezTo>
                    <a:pt x="973" y="1115"/>
                    <a:pt x="973" y="1115"/>
                    <a:pt x="973" y="1115"/>
                  </a:cubicBezTo>
                  <a:cubicBezTo>
                    <a:pt x="981" y="1099"/>
                    <a:pt x="981" y="1083"/>
                    <a:pt x="997" y="1067"/>
                  </a:cubicBezTo>
                  <a:cubicBezTo>
                    <a:pt x="1020" y="1028"/>
                    <a:pt x="1044" y="1004"/>
                    <a:pt x="1044" y="988"/>
                  </a:cubicBezTo>
                  <a:cubicBezTo>
                    <a:pt x="1044" y="965"/>
                    <a:pt x="1115" y="830"/>
                    <a:pt x="1115" y="799"/>
                  </a:cubicBezTo>
                  <a:cubicBezTo>
                    <a:pt x="1115" y="775"/>
                    <a:pt x="1131" y="751"/>
                    <a:pt x="1139" y="775"/>
                  </a:cubicBezTo>
                  <a:cubicBezTo>
                    <a:pt x="1147" y="791"/>
                    <a:pt x="1139" y="823"/>
                    <a:pt x="1163" y="807"/>
                  </a:cubicBezTo>
                  <a:cubicBezTo>
                    <a:pt x="1194" y="791"/>
                    <a:pt x="1194" y="767"/>
                    <a:pt x="1218" y="751"/>
                  </a:cubicBezTo>
                  <a:cubicBezTo>
                    <a:pt x="1242" y="727"/>
                    <a:pt x="1250" y="704"/>
                    <a:pt x="1265" y="720"/>
                  </a:cubicBezTo>
                  <a:cubicBezTo>
                    <a:pt x="1281" y="736"/>
                    <a:pt x="1305" y="743"/>
                    <a:pt x="1281" y="767"/>
                  </a:cubicBezTo>
                  <a:cubicBezTo>
                    <a:pt x="1258" y="783"/>
                    <a:pt x="1234" y="799"/>
                    <a:pt x="1242" y="814"/>
                  </a:cubicBezTo>
                  <a:cubicBezTo>
                    <a:pt x="1242" y="830"/>
                    <a:pt x="1250" y="854"/>
                    <a:pt x="1265" y="830"/>
                  </a:cubicBezTo>
                  <a:cubicBezTo>
                    <a:pt x="1273" y="807"/>
                    <a:pt x="1281" y="791"/>
                    <a:pt x="1297" y="783"/>
                  </a:cubicBezTo>
                  <a:cubicBezTo>
                    <a:pt x="1321" y="767"/>
                    <a:pt x="1352" y="759"/>
                    <a:pt x="1352" y="743"/>
                  </a:cubicBezTo>
                  <a:cubicBezTo>
                    <a:pt x="1352" y="720"/>
                    <a:pt x="1368" y="664"/>
                    <a:pt x="1416" y="664"/>
                  </a:cubicBezTo>
                  <a:cubicBezTo>
                    <a:pt x="1471" y="656"/>
                    <a:pt x="1487" y="648"/>
                    <a:pt x="1526" y="641"/>
                  </a:cubicBezTo>
                  <a:cubicBezTo>
                    <a:pt x="1566" y="641"/>
                    <a:pt x="1582" y="641"/>
                    <a:pt x="1589" y="617"/>
                  </a:cubicBezTo>
                  <a:cubicBezTo>
                    <a:pt x="1589" y="585"/>
                    <a:pt x="1605" y="570"/>
                    <a:pt x="1629" y="570"/>
                  </a:cubicBezTo>
                  <a:cubicBezTo>
                    <a:pt x="1653" y="570"/>
                    <a:pt x="1637" y="577"/>
                    <a:pt x="1669" y="577"/>
                  </a:cubicBezTo>
                  <a:cubicBezTo>
                    <a:pt x="1700" y="577"/>
                    <a:pt x="1708" y="577"/>
                    <a:pt x="1740" y="585"/>
                  </a:cubicBezTo>
                  <a:cubicBezTo>
                    <a:pt x="1771" y="593"/>
                    <a:pt x="1771" y="585"/>
                    <a:pt x="1803" y="617"/>
                  </a:cubicBezTo>
                  <a:cubicBezTo>
                    <a:pt x="1842" y="641"/>
                    <a:pt x="1835" y="664"/>
                    <a:pt x="1866" y="648"/>
                  </a:cubicBezTo>
                  <a:cubicBezTo>
                    <a:pt x="1890" y="633"/>
                    <a:pt x="1874" y="617"/>
                    <a:pt x="1890" y="601"/>
                  </a:cubicBezTo>
                  <a:cubicBezTo>
                    <a:pt x="1898" y="577"/>
                    <a:pt x="1914" y="570"/>
                    <a:pt x="1937" y="577"/>
                  </a:cubicBezTo>
                  <a:cubicBezTo>
                    <a:pt x="1945" y="585"/>
                    <a:pt x="1985" y="585"/>
                    <a:pt x="2016" y="585"/>
                  </a:cubicBezTo>
                  <a:cubicBezTo>
                    <a:pt x="2040" y="585"/>
                    <a:pt x="2064" y="577"/>
                    <a:pt x="2072" y="585"/>
                  </a:cubicBezTo>
                  <a:cubicBezTo>
                    <a:pt x="2088" y="585"/>
                    <a:pt x="2135" y="577"/>
                    <a:pt x="2135" y="577"/>
                  </a:cubicBezTo>
                  <a:cubicBezTo>
                    <a:pt x="2143" y="577"/>
                    <a:pt x="2135" y="577"/>
                    <a:pt x="2159" y="577"/>
                  </a:cubicBezTo>
                  <a:cubicBezTo>
                    <a:pt x="2182" y="577"/>
                    <a:pt x="2182" y="577"/>
                    <a:pt x="2214" y="585"/>
                  </a:cubicBezTo>
                  <a:cubicBezTo>
                    <a:pt x="2254" y="585"/>
                    <a:pt x="2254" y="577"/>
                    <a:pt x="2254" y="554"/>
                  </a:cubicBezTo>
                  <a:cubicBezTo>
                    <a:pt x="2262" y="538"/>
                    <a:pt x="2254" y="506"/>
                    <a:pt x="2238" y="506"/>
                  </a:cubicBezTo>
                  <a:cubicBezTo>
                    <a:pt x="2222" y="498"/>
                    <a:pt x="2214" y="506"/>
                    <a:pt x="2198" y="522"/>
                  </a:cubicBezTo>
                  <a:cubicBezTo>
                    <a:pt x="2182" y="538"/>
                    <a:pt x="2175" y="561"/>
                    <a:pt x="2159" y="546"/>
                  </a:cubicBezTo>
                  <a:cubicBezTo>
                    <a:pt x="2135" y="538"/>
                    <a:pt x="2135" y="522"/>
                    <a:pt x="2127" y="522"/>
                  </a:cubicBezTo>
                  <a:cubicBezTo>
                    <a:pt x="2111" y="522"/>
                    <a:pt x="2080" y="498"/>
                    <a:pt x="2064" y="483"/>
                  </a:cubicBezTo>
                  <a:cubicBezTo>
                    <a:pt x="2040" y="467"/>
                    <a:pt x="2032" y="459"/>
                    <a:pt x="2024" y="435"/>
                  </a:cubicBezTo>
                  <a:cubicBezTo>
                    <a:pt x="2024" y="411"/>
                    <a:pt x="2024" y="364"/>
                    <a:pt x="2001" y="364"/>
                  </a:cubicBezTo>
                  <a:cubicBezTo>
                    <a:pt x="1977" y="364"/>
                    <a:pt x="1945" y="364"/>
                    <a:pt x="1929" y="372"/>
                  </a:cubicBezTo>
                  <a:cubicBezTo>
                    <a:pt x="1914" y="380"/>
                    <a:pt x="1866" y="372"/>
                    <a:pt x="1851" y="372"/>
                  </a:cubicBezTo>
                  <a:cubicBezTo>
                    <a:pt x="1842" y="364"/>
                    <a:pt x="1835" y="364"/>
                    <a:pt x="1795" y="364"/>
                  </a:cubicBezTo>
                  <a:cubicBezTo>
                    <a:pt x="1756" y="372"/>
                    <a:pt x="1740" y="348"/>
                    <a:pt x="1740" y="293"/>
                  </a:cubicBezTo>
                  <a:cubicBezTo>
                    <a:pt x="1740" y="237"/>
                    <a:pt x="1756" y="230"/>
                    <a:pt x="1724" y="230"/>
                  </a:cubicBezTo>
                  <a:cubicBezTo>
                    <a:pt x="1700" y="237"/>
                    <a:pt x="1661" y="253"/>
                    <a:pt x="1637" y="269"/>
                  </a:cubicBezTo>
                  <a:cubicBezTo>
                    <a:pt x="1613" y="285"/>
                    <a:pt x="1574" y="309"/>
                    <a:pt x="1503" y="301"/>
                  </a:cubicBezTo>
                  <a:cubicBezTo>
                    <a:pt x="1431" y="293"/>
                    <a:pt x="1321" y="348"/>
                    <a:pt x="1289" y="388"/>
                  </a:cubicBezTo>
                  <a:cubicBezTo>
                    <a:pt x="1265" y="427"/>
                    <a:pt x="1250" y="443"/>
                    <a:pt x="1218" y="443"/>
                  </a:cubicBezTo>
                  <a:cubicBezTo>
                    <a:pt x="1194" y="443"/>
                    <a:pt x="1139" y="451"/>
                    <a:pt x="1131" y="435"/>
                  </a:cubicBezTo>
                  <a:cubicBezTo>
                    <a:pt x="1131" y="411"/>
                    <a:pt x="1123" y="403"/>
                    <a:pt x="1099" y="411"/>
                  </a:cubicBezTo>
                  <a:cubicBezTo>
                    <a:pt x="1076" y="427"/>
                    <a:pt x="1036" y="459"/>
                    <a:pt x="1020" y="451"/>
                  </a:cubicBezTo>
                  <a:cubicBezTo>
                    <a:pt x="997" y="435"/>
                    <a:pt x="957" y="427"/>
                    <a:pt x="933" y="380"/>
                  </a:cubicBezTo>
                  <a:cubicBezTo>
                    <a:pt x="918" y="340"/>
                    <a:pt x="854" y="309"/>
                    <a:pt x="831" y="293"/>
                  </a:cubicBezTo>
                  <a:cubicBezTo>
                    <a:pt x="815" y="269"/>
                    <a:pt x="752" y="261"/>
                    <a:pt x="728" y="269"/>
                  </a:cubicBezTo>
                  <a:cubicBezTo>
                    <a:pt x="704" y="277"/>
                    <a:pt x="665" y="285"/>
                    <a:pt x="649" y="309"/>
                  </a:cubicBezTo>
                  <a:cubicBezTo>
                    <a:pt x="633" y="324"/>
                    <a:pt x="625" y="372"/>
                    <a:pt x="625" y="340"/>
                  </a:cubicBezTo>
                  <a:cubicBezTo>
                    <a:pt x="617" y="309"/>
                    <a:pt x="601" y="285"/>
                    <a:pt x="625" y="253"/>
                  </a:cubicBezTo>
                  <a:cubicBezTo>
                    <a:pt x="649" y="222"/>
                    <a:pt x="665" y="174"/>
                    <a:pt x="696" y="143"/>
                  </a:cubicBezTo>
                  <a:cubicBezTo>
                    <a:pt x="728" y="111"/>
                    <a:pt x="744" y="79"/>
                    <a:pt x="759" y="71"/>
                  </a:cubicBezTo>
                  <a:cubicBezTo>
                    <a:pt x="767" y="56"/>
                    <a:pt x="752" y="56"/>
                    <a:pt x="791" y="56"/>
                  </a:cubicBezTo>
                  <a:cubicBezTo>
                    <a:pt x="831" y="56"/>
                    <a:pt x="831" y="32"/>
                    <a:pt x="815" y="16"/>
                  </a:cubicBezTo>
                  <a:cubicBezTo>
                    <a:pt x="799" y="8"/>
                    <a:pt x="704" y="0"/>
                    <a:pt x="672" y="32"/>
                  </a:cubicBezTo>
                  <a:cubicBezTo>
                    <a:pt x="633" y="56"/>
                    <a:pt x="586" y="87"/>
                    <a:pt x="570" y="119"/>
                  </a:cubicBezTo>
                  <a:cubicBezTo>
                    <a:pt x="554" y="150"/>
                    <a:pt x="554" y="166"/>
                    <a:pt x="546" y="174"/>
                  </a:cubicBezTo>
                  <a:cubicBezTo>
                    <a:pt x="538" y="190"/>
                    <a:pt x="538" y="182"/>
                    <a:pt x="530" y="166"/>
                  </a:cubicBezTo>
                  <a:cubicBezTo>
                    <a:pt x="522" y="150"/>
                    <a:pt x="522" y="143"/>
                    <a:pt x="514" y="158"/>
                  </a:cubicBezTo>
                  <a:cubicBezTo>
                    <a:pt x="506" y="174"/>
                    <a:pt x="483" y="198"/>
                    <a:pt x="459" y="222"/>
                  </a:cubicBezTo>
                  <a:cubicBezTo>
                    <a:pt x="443" y="245"/>
                    <a:pt x="475" y="245"/>
                    <a:pt x="435" y="261"/>
                  </a:cubicBezTo>
                  <a:cubicBezTo>
                    <a:pt x="388" y="285"/>
                    <a:pt x="356" y="301"/>
                    <a:pt x="325" y="324"/>
                  </a:cubicBezTo>
                  <a:cubicBezTo>
                    <a:pt x="293" y="348"/>
                    <a:pt x="293" y="356"/>
                    <a:pt x="269" y="348"/>
                  </a:cubicBezTo>
                  <a:cubicBezTo>
                    <a:pt x="246" y="348"/>
                    <a:pt x="222" y="348"/>
                    <a:pt x="198" y="364"/>
                  </a:cubicBezTo>
                  <a:cubicBezTo>
                    <a:pt x="175" y="372"/>
                    <a:pt x="103" y="419"/>
                    <a:pt x="72" y="459"/>
                  </a:cubicBezTo>
                  <a:cubicBezTo>
                    <a:pt x="48" y="490"/>
                    <a:pt x="32" y="498"/>
                    <a:pt x="0" y="498"/>
                  </a:cubicBezTo>
                  <a:cubicBezTo>
                    <a:pt x="8" y="506"/>
                    <a:pt x="16" y="514"/>
                    <a:pt x="24" y="522"/>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34" name="Freeform 642"/>
            <p:cNvSpPr>
              <a:spLocks noChangeArrowheads="1"/>
            </p:cNvSpPr>
            <p:nvPr/>
          </p:nvSpPr>
          <p:spPr bwMode="auto">
            <a:xfrm>
              <a:off x="13320015" y="3990525"/>
              <a:ext cx="1194442" cy="586784"/>
            </a:xfrm>
            <a:custGeom>
              <a:avLst/>
              <a:gdLst>
                <a:gd name="T0" fmla="*/ 940 w 2270"/>
                <a:gd name="T1" fmla="*/ 1020 h 1116"/>
                <a:gd name="T2" fmla="*/ 814 w 2270"/>
                <a:gd name="T3" fmla="*/ 806 h 1116"/>
                <a:gd name="T4" fmla="*/ 664 w 2270"/>
                <a:gd name="T5" fmla="*/ 688 h 1116"/>
                <a:gd name="T6" fmla="*/ 197 w 2270"/>
                <a:gd name="T7" fmla="*/ 633 h 1116"/>
                <a:gd name="T8" fmla="*/ 0 w 2270"/>
                <a:gd name="T9" fmla="*/ 482 h 1116"/>
                <a:gd name="T10" fmla="*/ 284 w 2270"/>
                <a:gd name="T11" fmla="*/ 340 h 1116"/>
                <a:gd name="T12" fmla="*/ 466 w 2270"/>
                <a:gd name="T13" fmla="*/ 214 h 1116"/>
                <a:gd name="T14" fmla="*/ 545 w 2270"/>
                <a:gd name="T15" fmla="*/ 174 h 1116"/>
                <a:gd name="T16" fmla="*/ 766 w 2270"/>
                <a:gd name="T17" fmla="*/ 0 h 1116"/>
                <a:gd name="T18" fmla="*/ 751 w 2270"/>
                <a:gd name="T19" fmla="*/ 79 h 1116"/>
                <a:gd name="T20" fmla="*/ 632 w 2270"/>
                <a:gd name="T21" fmla="*/ 340 h 1116"/>
                <a:gd name="T22" fmla="*/ 838 w 2270"/>
                <a:gd name="T23" fmla="*/ 285 h 1116"/>
                <a:gd name="T24" fmla="*/ 1083 w 2270"/>
                <a:gd name="T25" fmla="*/ 419 h 1116"/>
                <a:gd name="T26" fmla="*/ 1296 w 2270"/>
                <a:gd name="T27" fmla="*/ 372 h 1116"/>
                <a:gd name="T28" fmla="*/ 1644 w 2270"/>
                <a:gd name="T29" fmla="*/ 253 h 1116"/>
                <a:gd name="T30" fmla="*/ 1763 w 2270"/>
                <a:gd name="T31" fmla="*/ 348 h 1116"/>
                <a:gd name="T32" fmla="*/ 1936 w 2270"/>
                <a:gd name="T33" fmla="*/ 364 h 1116"/>
                <a:gd name="T34" fmla="*/ 2071 w 2270"/>
                <a:gd name="T35" fmla="*/ 467 h 1116"/>
                <a:gd name="T36" fmla="*/ 2189 w 2270"/>
                <a:gd name="T37" fmla="*/ 522 h 1116"/>
                <a:gd name="T38" fmla="*/ 2261 w 2270"/>
                <a:gd name="T39" fmla="*/ 553 h 1116"/>
                <a:gd name="T40" fmla="*/ 2142 w 2270"/>
                <a:gd name="T41" fmla="*/ 577 h 1116"/>
                <a:gd name="T42" fmla="*/ 1992 w 2270"/>
                <a:gd name="T43" fmla="*/ 577 h 1116"/>
                <a:gd name="T44" fmla="*/ 1810 w 2270"/>
                <a:gd name="T45" fmla="*/ 609 h 1116"/>
                <a:gd name="T46" fmla="*/ 1660 w 2270"/>
                <a:gd name="T47" fmla="*/ 569 h 1116"/>
                <a:gd name="T48" fmla="*/ 1486 w 2270"/>
                <a:gd name="T49" fmla="*/ 648 h 1116"/>
                <a:gd name="T50" fmla="*/ 1272 w 2270"/>
                <a:gd name="T51" fmla="*/ 822 h 1116"/>
                <a:gd name="T52" fmla="*/ 1272 w 2270"/>
                <a:gd name="T53" fmla="*/ 719 h 1116"/>
                <a:gd name="T54" fmla="*/ 1170 w 2270"/>
                <a:gd name="T55" fmla="*/ 799 h 1116"/>
                <a:gd name="T56" fmla="*/ 1090 w 2270"/>
                <a:gd name="T57" fmla="*/ 901 h 1116"/>
                <a:gd name="T58" fmla="*/ 664 w 2270"/>
                <a:gd name="T59" fmla="*/ 680 h 1116"/>
                <a:gd name="T60" fmla="*/ 814 w 2270"/>
                <a:gd name="T61" fmla="*/ 799 h 1116"/>
                <a:gd name="T62" fmla="*/ 909 w 2270"/>
                <a:gd name="T63" fmla="*/ 988 h 1116"/>
                <a:gd name="T64" fmla="*/ 1019 w 2270"/>
                <a:gd name="T65" fmla="*/ 1028 h 1116"/>
                <a:gd name="T66" fmla="*/ 1154 w 2270"/>
                <a:gd name="T67" fmla="*/ 783 h 1116"/>
                <a:gd name="T68" fmla="*/ 1265 w 2270"/>
                <a:gd name="T69" fmla="*/ 704 h 1116"/>
                <a:gd name="T70" fmla="*/ 1249 w 2270"/>
                <a:gd name="T71" fmla="*/ 806 h 1116"/>
                <a:gd name="T72" fmla="*/ 1359 w 2270"/>
                <a:gd name="T73" fmla="*/ 735 h 1116"/>
                <a:gd name="T74" fmla="*/ 1636 w 2270"/>
                <a:gd name="T75" fmla="*/ 562 h 1116"/>
                <a:gd name="T76" fmla="*/ 1747 w 2270"/>
                <a:gd name="T77" fmla="*/ 577 h 1116"/>
                <a:gd name="T78" fmla="*/ 1889 w 2270"/>
                <a:gd name="T79" fmla="*/ 609 h 1116"/>
                <a:gd name="T80" fmla="*/ 2079 w 2270"/>
                <a:gd name="T81" fmla="*/ 569 h 1116"/>
                <a:gd name="T82" fmla="*/ 2229 w 2270"/>
                <a:gd name="T83" fmla="*/ 569 h 1116"/>
                <a:gd name="T84" fmla="*/ 2205 w 2270"/>
                <a:gd name="T85" fmla="*/ 514 h 1116"/>
                <a:gd name="T86" fmla="*/ 2079 w 2270"/>
                <a:gd name="T87" fmla="*/ 490 h 1116"/>
                <a:gd name="T88" fmla="*/ 1992 w 2270"/>
                <a:gd name="T89" fmla="*/ 356 h 1116"/>
                <a:gd name="T90" fmla="*/ 1763 w 2270"/>
                <a:gd name="T91" fmla="*/ 348 h 1116"/>
                <a:gd name="T92" fmla="*/ 1644 w 2270"/>
                <a:gd name="T93" fmla="*/ 261 h 1116"/>
                <a:gd name="T94" fmla="*/ 1225 w 2270"/>
                <a:gd name="T95" fmla="*/ 443 h 1116"/>
                <a:gd name="T96" fmla="*/ 1083 w 2270"/>
                <a:gd name="T97" fmla="*/ 419 h 1116"/>
                <a:gd name="T98" fmla="*/ 838 w 2270"/>
                <a:gd name="T99" fmla="*/ 285 h 1116"/>
                <a:gd name="T100" fmla="*/ 632 w 2270"/>
                <a:gd name="T101" fmla="*/ 348 h 1116"/>
                <a:gd name="T102" fmla="*/ 751 w 2270"/>
                <a:gd name="T103" fmla="*/ 79 h 1116"/>
                <a:gd name="T104" fmla="*/ 766 w 2270"/>
                <a:gd name="T105" fmla="*/ 8 h 1116"/>
                <a:gd name="T106" fmla="*/ 545 w 2270"/>
                <a:gd name="T107" fmla="*/ 182 h 1116"/>
                <a:gd name="T108" fmla="*/ 474 w 2270"/>
                <a:gd name="T109" fmla="*/ 214 h 1116"/>
                <a:gd name="T110" fmla="*/ 284 w 2270"/>
                <a:gd name="T111" fmla="*/ 348 h 1116"/>
                <a:gd name="T112" fmla="*/ 31 w 2270"/>
                <a:gd name="T113" fmla="*/ 506 h 1116"/>
                <a:gd name="T114" fmla="*/ 513 w 2270"/>
                <a:gd name="T115" fmla="*/ 696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1116">
                  <a:moveTo>
                    <a:pt x="988" y="1115"/>
                  </a:moveTo>
                  <a:lnTo>
                    <a:pt x="988" y="1115"/>
                  </a:lnTo>
                  <a:cubicBezTo>
                    <a:pt x="980" y="1115"/>
                    <a:pt x="980" y="1115"/>
                    <a:pt x="980" y="1115"/>
                  </a:cubicBezTo>
                  <a:lnTo>
                    <a:pt x="972" y="1107"/>
                  </a:lnTo>
                  <a:cubicBezTo>
                    <a:pt x="940" y="1091"/>
                    <a:pt x="940" y="1059"/>
                    <a:pt x="940" y="1028"/>
                  </a:cubicBezTo>
                  <a:lnTo>
                    <a:pt x="940" y="1020"/>
                  </a:lnTo>
                  <a:cubicBezTo>
                    <a:pt x="940" y="1004"/>
                    <a:pt x="932" y="1004"/>
                    <a:pt x="909" y="996"/>
                  </a:cubicBezTo>
                  <a:cubicBezTo>
                    <a:pt x="901" y="996"/>
                    <a:pt x="893" y="996"/>
                    <a:pt x="885" y="996"/>
                  </a:cubicBezTo>
                  <a:cubicBezTo>
                    <a:pt x="877" y="988"/>
                    <a:pt x="869" y="988"/>
                    <a:pt x="869" y="988"/>
                  </a:cubicBezTo>
                  <a:cubicBezTo>
                    <a:pt x="861" y="980"/>
                    <a:pt x="869" y="973"/>
                    <a:pt x="869" y="965"/>
                  </a:cubicBezTo>
                  <a:cubicBezTo>
                    <a:pt x="877" y="957"/>
                    <a:pt x="885" y="933"/>
                    <a:pt x="885" y="893"/>
                  </a:cubicBezTo>
                  <a:cubicBezTo>
                    <a:pt x="885" y="815"/>
                    <a:pt x="838" y="806"/>
                    <a:pt x="814" y="806"/>
                  </a:cubicBezTo>
                  <a:lnTo>
                    <a:pt x="814" y="806"/>
                  </a:lnTo>
                  <a:cubicBezTo>
                    <a:pt x="790" y="799"/>
                    <a:pt x="790" y="783"/>
                    <a:pt x="782" y="743"/>
                  </a:cubicBezTo>
                  <a:cubicBezTo>
                    <a:pt x="782" y="735"/>
                    <a:pt x="782" y="735"/>
                    <a:pt x="782" y="735"/>
                  </a:cubicBezTo>
                  <a:cubicBezTo>
                    <a:pt x="782" y="719"/>
                    <a:pt x="759" y="712"/>
                    <a:pt x="727" y="712"/>
                  </a:cubicBezTo>
                  <a:cubicBezTo>
                    <a:pt x="711" y="712"/>
                    <a:pt x="687" y="712"/>
                    <a:pt x="679" y="704"/>
                  </a:cubicBezTo>
                  <a:cubicBezTo>
                    <a:pt x="672" y="696"/>
                    <a:pt x="664" y="688"/>
                    <a:pt x="664" y="688"/>
                  </a:cubicBezTo>
                  <a:cubicBezTo>
                    <a:pt x="656" y="688"/>
                    <a:pt x="648" y="696"/>
                    <a:pt x="632" y="696"/>
                  </a:cubicBezTo>
                  <a:cubicBezTo>
                    <a:pt x="624" y="704"/>
                    <a:pt x="608" y="712"/>
                    <a:pt x="585" y="712"/>
                  </a:cubicBezTo>
                  <a:cubicBezTo>
                    <a:pt x="569" y="719"/>
                    <a:pt x="561" y="719"/>
                    <a:pt x="553" y="719"/>
                  </a:cubicBezTo>
                  <a:cubicBezTo>
                    <a:pt x="529" y="719"/>
                    <a:pt x="521" y="712"/>
                    <a:pt x="513" y="696"/>
                  </a:cubicBezTo>
                  <a:cubicBezTo>
                    <a:pt x="506" y="696"/>
                    <a:pt x="506" y="688"/>
                    <a:pt x="498" y="680"/>
                  </a:cubicBezTo>
                  <a:cubicBezTo>
                    <a:pt x="466" y="648"/>
                    <a:pt x="268" y="633"/>
                    <a:pt x="197" y="633"/>
                  </a:cubicBezTo>
                  <a:cubicBezTo>
                    <a:pt x="126" y="633"/>
                    <a:pt x="110" y="609"/>
                    <a:pt x="95" y="593"/>
                  </a:cubicBezTo>
                  <a:lnTo>
                    <a:pt x="95" y="593"/>
                  </a:lnTo>
                  <a:cubicBezTo>
                    <a:pt x="95" y="585"/>
                    <a:pt x="87" y="577"/>
                    <a:pt x="87" y="577"/>
                  </a:cubicBezTo>
                  <a:cubicBezTo>
                    <a:pt x="71" y="553"/>
                    <a:pt x="55" y="530"/>
                    <a:pt x="31" y="514"/>
                  </a:cubicBezTo>
                  <a:cubicBezTo>
                    <a:pt x="23" y="506"/>
                    <a:pt x="15" y="498"/>
                    <a:pt x="7" y="490"/>
                  </a:cubicBezTo>
                  <a:cubicBezTo>
                    <a:pt x="0" y="482"/>
                    <a:pt x="0" y="482"/>
                    <a:pt x="0" y="482"/>
                  </a:cubicBezTo>
                  <a:cubicBezTo>
                    <a:pt x="7" y="482"/>
                    <a:pt x="7" y="482"/>
                    <a:pt x="7" y="482"/>
                  </a:cubicBezTo>
                  <a:cubicBezTo>
                    <a:pt x="39" y="482"/>
                    <a:pt x="55" y="482"/>
                    <a:pt x="79" y="443"/>
                  </a:cubicBezTo>
                  <a:cubicBezTo>
                    <a:pt x="102" y="411"/>
                    <a:pt x="182" y="364"/>
                    <a:pt x="205" y="348"/>
                  </a:cubicBezTo>
                  <a:cubicBezTo>
                    <a:pt x="221" y="340"/>
                    <a:pt x="237" y="340"/>
                    <a:pt x="260" y="340"/>
                  </a:cubicBezTo>
                  <a:cubicBezTo>
                    <a:pt x="268" y="340"/>
                    <a:pt x="268" y="340"/>
                    <a:pt x="276" y="340"/>
                  </a:cubicBezTo>
                  <a:lnTo>
                    <a:pt x="284" y="340"/>
                  </a:lnTo>
                  <a:cubicBezTo>
                    <a:pt x="300" y="340"/>
                    <a:pt x="300" y="340"/>
                    <a:pt x="316" y="324"/>
                  </a:cubicBezTo>
                  <a:cubicBezTo>
                    <a:pt x="316" y="324"/>
                    <a:pt x="324" y="324"/>
                    <a:pt x="324" y="316"/>
                  </a:cubicBezTo>
                  <a:cubicBezTo>
                    <a:pt x="355" y="293"/>
                    <a:pt x="387" y="277"/>
                    <a:pt x="419" y="261"/>
                  </a:cubicBezTo>
                  <a:cubicBezTo>
                    <a:pt x="426" y="261"/>
                    <a:pt x="435" y="253"/>
                    <a:pt x="435" y="253"/>
                  </a:cubicBezTo>
                  <a:cubicBezTo>
                    <a:pt x="458" y="237"/>
                    <a:pt x="458" y="237"/>
                    <a:pt x="458" y="229"/>
                  </a:cubicBezTo>
                  <a:cubicBezTo>
                    <a:pt x="458" y="229"/>
                    <a:pt x="458" y="222"/>
                    <a:pt x="466" y="214"/>
                  </a:cubicBezTo>
                  <a:cubicBezTo>
                    <a:pt x="474" y="198"/>
                    <a:pt x="490" y="182"/>
                    <a:pt x="498" y="174"/>
                  </a:cubicBezTo>
                  <a:cubicBezTo>
                    <a:pt x="506" y="158"/>
                    <a:pt x="513" y="150"/>
                    <a:pt x="521" y="142"/>
                  </a:cubicBezTo>
                  <a:lnTo>
                    <a:pt x="529" y="135"/>
                  </a:lnTo>
                  <a:cubicBezTo>
                    <a:pt x="537" y="135"/>
                    <a:pt x="537" y="142"/>
                    <a:pt x="537" y="150"/>
                  </a:cubicBezTo>
                  <a:cubicBezTo>
                    <a:pt x="537" y="150"/>
                    <a:pt x="537" y="158"/>
                    <a:pt x="545" y="158"/>
                  </a:cubicBezTo>
                  <a:cubicBezTo>
                    <a:pt x="545" y="166"/>
                    <a:pt x="545" y="166"/>
                    <a:pt x="545" y="174"/>
                  </a:cubicBezTo>
                  <a:lnTo>
                    <a:pt x="553" y="166"/>
                  </a:lnTo>
                  <a:cubicBezTo>
                    <a:pt x="553" y="166"/>
                    <a:pt x="553" y="158"/>
                    <a:pt x="553" y="150"/>
                  </a:cubicBezTo>
                  <a:cubicBezTo>
                    <a:pt x="561" y="142"/>
                    <a:pt x="561" y="127"/>
                    <a:pt x="577" y="103"/>
                  </a:cubicBezTo>
                  <a:cubicBezTo>
                    <a:pt x="593" y="79"/>
                    <a:pt x="632" y="48"/>
                    <a:pt x="664" y="24"/>
                  </a:cubicBezTo>
                  <a:cubicBezTo>
                    <a:pt x="679" y="16"/>
                    <a:pt x="679" y="16"/>
                    <a:pt x="679" y="16"/>
                  </a:cubicBezTo>
                  <a:cubicBezTo>
                    <a:pt x="695" y="8"/>
                    <a:pt x="727" y="0"/>
                    <a:pt x="766" y="0"/>
                  </a:cubicBezTo>
                  <a:cubicBezTo>
                    <a:pt x="790" y="0"/>
                    <a:pt x="814" y="0"/>
                    <a:pt x="822" y="8"/>
                  </a:cubicBezTo>
                  <a:cubicBezTo>
                    <a:pt x="830" y="16"/>
                    <a:pt x="838" y="24"/>
                    <a:pt x="838" y="32"/>
                  </a:cubicBezTo>
                  <a:cubicBezTo>
                    <a:pt x="838" y="40"/>
                    <a:pt x="830" y="48"/>
                    <a:pt x="798" y="48"/>
                  </a:cubicBezTo>
                  <a:cubicBezTo>
                    <a:pt x="774" y="56"/>
                    <a:pt x="774" y="56"/>
                    <a:pt x="774" y="56"/>
                  </a:cubicBezTo>
                  <a:cubicBezTo>
                    <a:pt x="766" y="56"/>
                    <a:pt x="766" y="63"/>
                    <a:pt x="766" y="63"/>
                  </a:cubicBezTo>
                  <a:cubicBezTo>
                    <a:pt x="759" y="63"/>
                    <a:pt x="759" y="71"/>
                    <a:pt x="751" y="79"/>
                  </a:cubicBezTo>
                  <a:cubicBezTo>
                    <a:pt x="743" y="95"/>
                    <a:pt x="727" y="119"/>
                    <a:pt x="703" y="142"/>
                  </a:cubicBezTo>
                  <a:cubicBezTo>
                    <a:pt x="687" y="158"/>
                    <a:pt x="672" y="182"/>
                    <a:pt x="664" y="206"/>
                  </a:cubicBezTo>
                  <a:cubicBezTo>
                    <a:pt x="656" y="222"/>
                    <a:pt x="648" y="237"/>
                    <a:pt x="632" y="253"/>
                  </a:cubicBezTo>
                  <a:cubicBezTo>
                    <a:pt x="616" y="269"/>
                    <a:pt x="624" y="285"/>
                    <a:pt x="624" y="309"/>
                  </a:cubicBezTo>
                  <a:cubicBezTo>
                    <a:pt x="632" y="316"/>
                    <a:pt x="632" y="324"/>
                    <a:pt x="632" y="332"/>
                  </a:cubicBezTo>
                  <a:cubicBezTo>
                    <a:pt x="632" y="332"/>
                    <a:pt x="632" y="332"/>
                    <a:pt x="632" y="340"/>
                  </a:cubicBezTo>
                  <a:cubicBezTo>
                    <a:pt x="632" y="332"/>
                    <a:pt x="640" y="332"/>
                    <a:pt x="640" y="324"/>
                  </a:cubicBezTo>
                  <a:cubicBezTo>
                    <a:pt x="640" y="316"/>
                    <a:pt x="648" y="301"/>
                    <a:pt x="648" y="293"/>
                  </a:cubicBezTo>
                  <a:cubicBezTo>
                    <a:pt x="664" y="277"/>
                    <a:pt x="687" y="269"/>
                    <a:pt x="711" y="269"/>
                  </a:cubicBezTo>
                  <a:cubicBezTo>
                    <a:pt x="719" y="261"/>
                    <a:pt x="727" y="261"/>
                    <a:pt x="735" y="261"/>
                  </a:cubicBezTo>
                  <a:cubicBezTo>
                    <a:pt x="743" y="261"/>
                    <a:pt x="751" y="253"/>
                    <a:pt x="759" y="253"/>
                  </a:cubicBezTo>
                  <a:cubicBezTo>
                    <a:pt x="790" y="253"/>
                    <a:pt x="822" y="261"/>
                    <a:pt x="838" y="285"/>
                  </a:cubicBezTo>
                  <a:cubicBezTo>
                    <a:pt x="846" y="285"/>
                    <a:pt x="861" y="293"/>
                    <a:pt x="869" y="301"/>
                  </a:cubicBezTo>
                  <a:cubicBezTo>
                    <a:pt x="901" y="324"/>
                    <a:pt x="932" y="340"/>
                    <a:pt x="948" y="372"/>
                  </a:cubicBezTo>
                  <a:cubicBezTo>
                    <a:pt x="964" y="403"/>
                    <a:pt x="996" y="419"/>
                    <a:pt x="1019" y="427"/>
                  </a:cubicBezTo>
                  <a:cubicBezTo>
                    <a:pt x="1019" y="435"/>
                    <a:pt x="1019" y="435"/>
                    <a:pt x="1027" y="435"/>
                  </a:cubicBezTo>
                  <a:cubicBezTo>
                    <a:pt x="1027" y="435"/>
                    <a:pt x="1027" y="435"/>
                    <a:pt x="1035" y="435"/>
                  </a:cubicBezTo>
                  <a:cubicBezTo>
                    <a:pt x="1043" y="435"/>
                    <a:pt x="1067" y="427"/>
                    <a:pt x="1083" y="419"/>
                  </a:cubicBezTo>
                  <a:cubicBezTo>
                    <a:pt x="1090" y="411"/>
                    <a:pt x="1099" y="403"/>
                    <a:pt x="1106" y="403"/>
                  </a:cubicBezTo>
                  <a:cubicBezTo>
                    <a:pt x="1130" y="395"/>
                    <a:pt x="1138" y="403"/>
                    <a:pt x="1146" y="427"/>
                  </a:cubicBezTo>
                  <a:cubicBezTo>
                    <a:pt x="1146" y="435"/>
                    <a:pt x="1154" y="435"/>
                    <a:pt x="1178" y="435"/>
                  </a:cubicBezTo>
                  <a:cubicBezTo>
                    <a:pt x="1185" y="435"/>
                    <a:pt x="1193" y="435"/>
                    <a:pt x="1201" y="435"/>
                  </a:cubicBezTo>
                  <a:cubicBezTo>
                    <a:pt x="1209" y="435"/>
                    <a:pt x="1217" y="435"/>
                    <a:pt x="1225" y="435"/>
                  </a:cubicBezTo>
                  <a:cubicBezTo>
                    <a:pt x="1257" y="435"/>
                    <a:pt x="1265" y="419"/>
                    <a:pt x="1296" y="372"/>
                  </a:cubicBezTo>
                  <a:cubicBezTo>
                    <a:pt x="1320" y="340"/>
                    <a:pt x="1423" y="293"/>
                    <a:pt x="1494" y="293"/>
                  </a:cubicBezTo>
                  <a:cubicBezTo>
                    <a:pt x="1502" y="293"/>
                    <a:pt x="1510" y="293"/>
                    <a:pt x="1510" y="293"/>
                  </a:cubicBezTo>
                  <a:cubicBezTo>
                    <a:pt x="1518" y="293"/>
                    <a:pt x="1525" y="293"/>
                    <a:pt x="1541" y="293"/>
                  </a:cubicBezTo>
                  <a:cubicBezTo>
                    <a:pt x="1581" y="293"/>
                    <a:pt x="1612" y="277"/>
                    <a:pt x="1628" y="261"/>
                  </a:cubicBezTo>
                  <a:cubicBezTo>
                    <a:pt x="1636" y="261"/>
                    <a:pt x="1636" y="261"/>
                    <a:pt x="1644" y="261"/>
                  </a:cubicBezTo>
                  <a:cubicBezTo>
                    <a:pt x="1644" y="253"/>
                    <a:pt x="1644" y="253"/>
                    <a:pt x="1644" y="253"/>
                  </a:cubicBezTo>
                  <a:cubicBezTo>
                    <a:pt x="1676" y="237"/>
                    <a:pt x="1707" y="222"/>
                    <a:pt x="1731" y="222"/>
                  </a:cubicBezTo>
                  <a:cubicBezTo>
                    <a:pt x="1739" y="222"/>
                    <a:pt x="1739" y="222"/>
                    <a:pt x="1739" y="222"/>
                  </a:cubicBezTo>
                  <a:cubicBezTo>
                    <a:pt x="1747" y="222"/>
                    <a:pt x="1747" y="222"/>
                    <a:pt x="1755" y="222"/>
                  </a:cubicBezTo>
                  <a:cubicBezTo>
                    <a:pt x="1755" y="229"/>
                    <a:pt x="1755" y="237"/>
                    <a:pt x="1755" y="253"/>
                  </a:cubicBezTo>
                  <a:cubicBezTo>
                    <a:pt x="1755" y="261"/>
                    <a:pt x="1755" y="269"/>
                    <a:pt x="1755" y="285"/>
                  </a:cubicBezTo>
                  <a:cubicBezTo>
                    <a:pt x="1755" y="316"/>
                    <a:pt x="1755" y="340"/>
                    <a:pt x="1763" y="348"/>
                  </a:cubicBezTo>
                  <a:cubicBezTo>
                    <a:pt x="1770" y="356"/>
                    <a:pt x="1786" y="356"/>
                    <a:pt x="1802" y="356"/>
                  </a:cubicBezTo>
                  <a:cubicBezTo>
                    <a:pt x="1810" y="356"/>
                    <a:pt x="1826" y="356"/>
                    <a:pt x="1834" y="356"/>
                  </a:cubicBezTo>
                  <a:cubicBezTo>
                    <a:pt x="1834" y="356"/>
                    <a:pt x="1842" y="356"/>
                    <a:pt x="1849" y="356"/>
                  </a:cubicBezTo>
                  <a:cubicBezTo>
                    <a:pt x="1849" y="356"/>
                    <a:pt x="1858" y="356"/>
                    <a:pt x="1865" y="356"/>
                  </a:cubicBezTo>
                  <a:cubicBezTo>
                    <a:pt x="1865" y="364"/>
                    <a:pt x="1889" y="364"/>
                    <a:pt x="1913" y="364"/>
                  </a:cubicBezTo>
                  <a:cubicBezTo>
                    <a:pt x="1921" y="364"/>
                    <a:pt x="1929" y="364"/>
                    <a:pt x="1936" y="364"/>
                  </a:cubicBezTo>
                  <a:cubicBezTo>
                    <a:pt x="1944" y="356"/>
                    <a:pt x="1968" y="348"/>
                    <a:pt x="1992" y="348"/>
                  </a:cubicBezTo>
                  <a:cubicBezTo>
                    <a:pt x="2000" y="348"/>
                    <a:pt x="2000" y="348"/>
                    <a:pt x="2008" y="348"/>
                  </a:cubicBezTo>
                  <a:cubicBezTo>
                    <a:pt x="2031" y="356"/>
                    <a:pt x="2031" y="380"/>
                    <a:pt x="2031" y="403"/>
                  </a:cubicBezTo>
                  <a:cubicBezTo>
                    <a:pt x="2031" y="411"/>
                    <a:pt x="2039" y="419"/>
                    <a:pt x="2039" y="427"/>
                  </a:cubicBezTo>
                  <a:cubicBezTo>
                    <a:pt x="2039" y="451"/>
                    <a:pt x="2047" y="451"/>
                    <a:pt x="2063" y="467"/>
                  </a:cubicBezTo>
                  <a:cubicBezTo>
                    <a:pt x="2063" y="467"/>
                    <a:pt x="2063" y="467"/>
                    <a:pt x="2071" y="467"/>
                  </a:cubicBezTo>
                  <a:cubicBezTo>
                    <a:pt x="2071" y="475"/>
                    <a:pt x="2079" y="475"/>
                    <a:pt x="2087" y="482"/>
                  </a:cubicBezTo>
                  <a:cubicBezTo>
                    <a:pt x="2102" y="498"/>
                    <a:pt x="2126" y="514"/>
                    <a:pt x="2134" y="514"/>
                  </a:cubicBezTo>
                  <a:cubicBezTo>
                    <a:pt x="2142" y="514"/>
                    <a:pt x="2142" y="514"/>
                    <a:pt x="2150" y="522"/>
                  </a:cubicBezTo>
                  <a:cubicBezTo>
                    <a:pt x="2158" y="530"/>
                    <a:pt x="2158" y="530"/>
                    <a:pt x="2166" y="538"/>
                  </a:cubicBezTo>
                  <a:cubicBezTo>
                    <a:pt x="2166" y="538"/>
                    <a:pt x="2166" y="538"/>
                    <a:pt x="2174" y="538"/>
                  </a:cubicBezTo>
                  <a:cubicBezTo>
                    <a:pt x="2174" y="538"/>
                    <a:pt x="2182" y="530"/>
                    <a:pt x="2189" y="522"/>
                  </a:cubicBezTo>
                  <a:cubicBezTo>
                    <a:pt x="2197" y="522"/>
                    <a:pt x="2197" y="514"/>
                    <a:pt x="2205" y="514"/>
                  </a:cubicBezTo>
                  <a:cubicBezTo>
                    <a:pt x="2221" y="498"/>
                    <a:pt x="2229" y="490"/>
                    <a:pt x="2237" y="490"/>
                  </a:cubicBezTo>
                  <a:cubicBezTo>
                    <a:pt x="2245" y="490"/>
                    <a:pt x="2245" y="490"/>
                    <a:pt x="2245" y="490"/>
                  </a:cubicBezTo>
                  <a:cubicBezTo>
                    <a:pt x="2253" y="490"/>
                    <a:pt x="2253" y="498"/>
                    <a:pt x="2261" y="498"/>
                  </a:cubicBezTo>
                  <a:cubicBezTo>
                    <a:pt x="2269" y="514"/>
                    <a:pt x="2269" y="538"/>
                    <a:pt x="2269" y="546"/>
                  </a:cubicBezTo>
                  <a:cubicBezTo>
                    <a:pt x="2269" y="553"/>
                    <a:pt x="2269" y="553"/>
                    <a:pt x="2261" y="553"/>
                  </a:cubicBezTo>
                  <a:cubicBezTo>
                    <a:pt x="2261" y="569"/>
                    <a:pt x="2261" y="577"/>
                    <a:pt x="2237" y="577"/>
                  </a:cubicBezTo>
                  <a:cubicBezTo>
                    <a:pt x="2237" y="577"/>
                    <a:pt x="2229" y="577"/>
                    <a:pt x="2221" y="577"/>
                  </a:cubicBezTo>
                  <a:cubicBezTo>
                    <a:pt x="2213" y="577"/>
                    <a:pt x="2205" y="577"/>
                    <a:pt x="2205" y="577"/>
                  </a:cubicBezTo>
                  <a:cubicBezTo>
                    <a:pt x="2189" y="569"/>
                    <a:pt x="2182" y="569"/>
                    <a:pt x="2166" y="569"/>
                  </a:cubicBezTo>
                  <a:cubicBezTo>
                    <a:pt x="2150" y="569"/>
                    <a:pt x="2150" y="569"/>
                    <a:pt x="2150" y="569"/>
                  </a:cubicBezTo>
                  <a:cubicBezTo>
                    <a:pt x="2150" y="577"/>
                    <a:pt x="2150" y="577"/>
                    <a:pt x="2142" y="577"/>
                  </a:cubicBezTo>
                  <a:cubicBezTo>
                    <a:pt x="2142" y="577"/>
                    <a:pt x="2142" y="577"/>
                    <a:pt x="2134" y="577"/>
                  </a:cubicBezTo>
                  <a:cubicBezTo>
                    <a:pt x="2126" y="577"/>
                    <a:pt x="2110" y="577"/>
                    <a:pt x="2095" y="577"/>
                  </a:cubicBezTo>
                  <a:cubicBezTo>
                    <a:pt x="2087" y="577"/>
                    <a:pt x="2079" y="577"/>
                    <a:pt x="2079" y="577"/>
                  </a:cubicBezTo>
                  <a:cubicBezTo>
                    <a:pt x="2071" y="577"/>
                    <a:pt x="2071" y="577"/>
                    <a:pt x="2063" y="577"/>
                  </a:cubicBezTo>
                  <a:cubicBezTo>
                    <a:pt x="2055" y="577"/>
                    <a:pt x="2039" y="577"/>
                    <a:pt x="2031" y="577"/>
                  </a:cubicBezTo>
                  <a:cubicBezTo>
                    <a:pt x="2016" y="577"/>
                    <a:pt x="2000" y="577"/>
                    <a:pt x="1992" y="577"/>
                  </a:cubicBezTo>
                  <a:cubicBezTo>
                    <a:pt x="1960" y="577"/>
                    <a:pt x="1944" y="577"/>
                    <a:pt x="1936" y="569"/>
                  </a:cubicBezTo>
                  <a:cubicBezTo>
                    <a:pt x="1921" y="562"/>
                    <a:pt x="1913" y="569"/>
                    <a:pt x="1897" y="593"/>
                  </a:cubicBezTo>
                  <a:cubicBezTo>
                    <a:pt x="1897" y="601"/>
                    <a:pt x="1889" y="609"/>
                    <a:pt x="1889" y="609"/>
                  </a:cubicBezTo>
                  <a:cubicBezTo>
                    <a:pt x="1889" y="625"/>
                    <a:pt x="1889" y="633"/>
                    <a:pt x="1873" y="640"/>
                  </a:cubicBezTo>
                  <a:cubicBezTo>
                    <a:pt x="1849" y="656"/>
                    <a:pt x="1849" y="648"/>
                    <a:pt x="1834" y="633"/>
                  </a:cubicBezTo>
                  <a:cubicBezTo>
                    <a:pt x="1826" y="625"/>
                    <a:pt x="1826" y="617"/>
                    <a:pt x="1810" y="609"/>
                  </a:cubicBezTo>
                  <a:cubicBezTo>
                    <a:pt x="1786" y="593"/>
                    <a:pt x="1778" y="585"/>
                    <a:pt x="1763" y="585"/>
                  </a:cubicBezTo>
                  <a:cubicBezTo>
                    <a:pt x="1763" y="585"/>
                    <a:pt x="1755" y="585"/>
                    <a:pt x="1747" y="585"/>
                  </a:cubicBezTo>
                  <a:cubicBezTo>
                    <a:pt x="1739" y="585"/>
                    <a:pt x="1731" y="577"/>
                    <a:pt x="1731" y="577"/>
                  </a:cubicBezTo>
                  <a:cubicBezTo>
                    <a:pt x="1715" y="577"/>
                    <a:pt x="1707" y="569"/>
                    <a:pt x="1691" y="569"/>
                  </a:cubicBezTo>
                  <a:cubicBezTo>
                    <a:pt x="1683" y="569"/>
                    <a:pt x="1676" y="569"/>
                    <a:pt x="1676" y="569"/>
                  </a:cubicBezTo>
                  <a:cubicBezTo>
                    <a:pt x="1668" y="569"/>
                    <a:pt x="1668" y="569"/>
                    <a:pt x="1660" y="569"/>
                  </a:cubicBezTo>
                  <a:cubicBezTo>
                    <a:pt x="1652" y="569"/>
                    <a:pt x="1652" y="569"/>
                    <a:pt x="1652" y="569"/>
                  </a:cubicBezTo>
                  <a:cubicBezTo>
                    <a:pt x="1644" y="569"/>
                    <a:pt x="1644" y="569"/>
                    <a:pt x="1636" y="569"/>
                  </a:cubicBezTo>
                  <a:cubicBezTo>
                    <a:pt x="1612" y="569"/>
                    <a:pt x="1605" y="577"/>
                    <a:pt x="1596" y="609"/>
                  </a:cubicBezTo>
                  <a:cubicBezTo>
                    <a:pt x="1596" y="633"/>
                    <a:pt x="1573" y="640"/>
                    <a:pt x="1541" y="640"/>
                  </a:cubicBezTo>
                  <a:cubicBezTo>
                    <a:pt x="1533" y="640"/>
                    <a:pt x="1533" y="640"/>
                    <a:pt x="1533" y="640"/>
                  </a:cubicBezTo>
                  <a:cubicBezTo>
                    <a:pt x="1518" y="640"/>
                    <a:pt x="1502" y="640"/>
                    <a:pt x="1486" y="648"/>
                  </a:cubicBezTo>
                  <a:cubicBezTo>
                    <a:pt x="1470" y="648"/>
                    <a:pt x="1454" y="656"/>
                    <a:pt x="1423" y="656"/>
                  </a:cubicBezTo>
                  <a:cubicBezTo>
                    <a:pt x="1375" y="656"/>
                    <a:pt x="1359" y="712"/>
                    <a:pt x="1359" y="735"/>
                  </a:cubicBezTo>
                  <a:cubicBezTo>
                    <a:pt x="1359" y="751"/>
                    <a:pt x="1343" y="759"/>
                    <a:pt x="1320" y="767"/>
                  </a:cubicBezTo>
                  <a:cubicBezTo>
                    <a:pt x="1320" y="775"/>
                    <a:pt x="1312" y="775"/>
                    <a:pt x="1312" y="775"/>
                  </a:cubicBezTo>
                  <a:cubicBezTo>
                    <a:pt x="1288" y="783"/>
                    <a:pt x="1288" y="799"/>
                    <a:pt x="1280" y="815"/>
                  </a:cubicBezTo>
                  <a:cubicBezTo>
                    <a:pt x="1272" y="815"/>
                    <a:pt x="1272" y="822"/>
                    <a:pt x="1272" y="822"/>
                  </a:cubicBezTo>
                  <a:cubicBezTo>
                    <a:pt x="1272" y="830"/>
                    <a:pt x="1265" y="838"/>
                    <a:pt x="1257" y="838"/>
                  </a:cubicBezTo>
                  <a:cubicBezTo>
                    <a:pt x="1249" y="838"/>
                    <a:pt x="1249" y="830"/>
                    <a:pt x="1241" y="806"/>
                  </a:cubicBezTo>
                  <a:cubicBezTo>
                    <a:pt x="1241" y="791"/>
                    <a:pt x="1249" y="783"/>
                    <a:pt x="1265" y="767"/>
                  </a:cubicBezTo>
                  <a:cubicBezTo>
                    <a:pt x="1272" y="767"/>
                    <a:pt x="1280" y="759"/>
                    <a:pt x="1288" y="759"/>
                  </a:cubicBezTo>
                  <a:cubicBezTo>
                    <a:pt x="1288" y="751"/>
                    <a:pt x="1296" y="743"/>
                    <a:pt x="1296" y="743"/>
                  </a:cubicBezTo>
                  <a:cubicBezTo>
                    <a:pt x="1296" y="735"/>
                    <a:pt x="1280" y="728"/>
                    <a:pt x="1272" y="719"/>
                  </a:cubicBezTo>
                  <a:lnTo>
                    <a:pt x="1272" y="719"/>
                  </a:lnTo>
                  <a:cubicBezTo>
                    <a:pt x="1265" y="712"/>
                    <a:pt x="1265" y="712"/>
                    <a:pt x="1265" y="712"/>
                  </a:cubicBezTo>
                  <a:cubicBezTo>
                    <a:pt x="1257" y="712"/>
                    <a:pt x="1249" y="719"/>
                    <a:pt x="1241" y="728"/>
                  </a:cubicBezTo>
                  <a:cubicBezTo>
                    <a:pt x="1241" y="735"/>
                    <a:pt x="1233" y="735"/>
                    <a:pt x="1225" y="743"/>
                  </a:cubicBezTo>
                  <a:cubicBezTo>
                    <a:pt x="1217" y="751"/>
                    <a:pt x="1217" y="759"/>
                    <a:pt x="1209" y="767"/>
                  </a:cubicBezTo>
                  <a:cubicBezTo>
                    <a:pt x="1201" y="775"/>
                    <a:pt x="1185" y="791"/>
                    <a:pt x="1170" y="799"/>
                  </a:cubicBezTo>
                  <a:lnTo>
                    <a:pt x="1162" y="806"/>
                  </a:lnTo>
                  <a:cubicBezTo>
                    <a:pt x="1146" y="806"/>
                    <a:pt x="1146" y="791"/>
                    <a:pt x="1146" y="783"/>
                  </a:cubicBezTo>
                  <a:cubicBezTo>
                    <a:pt x="1146" y="775"/>
                    <a:pt x="1146" y="767"/>
                    <a:pt x="1138" y="767"/>
                  </a:cubicBezTo>
                  <a:cubicBezTo>
                    <a:pt x="1138" y="759"/>
                    <a:pt x="1138" y="759"/>
                    <a:pt x="1138" y="759"/>
                  </a:cubicBezTo>
                  <a:cubicBezTo>
                    <a:pt x="1138" y="759"/>
                    <a:pt x="1130" y="775"/>
                    <a:pt x="1130" y="791"/>
                  </a:cubicBezTo>
                  <a:cubicBezTo>
                    <a:pt x="1130" y="806"/>
                    <a:pt x="1106" y="854"/>
                    <a:pt x="1090" y="901"/>
                  </a:cubicBezTo>
                  <a:cubicBezTo>
                    <a:pt x="1075" y="933"/>
                    <a:pt x="1059" y="973"/>
                    <a:pt x="1059" y="980"/>
                  </a:cubicBezTo>
                  <a:cubicBezTo>
                    <a:pt x="1059" y="988"/>
                    <a:pt x="1043" y="1012"/>
                    <a:pt x="1027" y="1028"/>
                  </a:cubicBezTo>
                  <a:cubicBezTo>
                    <a:pt x="1019" y="1036"/>
                    <a:pt x="1012" y="1052"/>
                    <a:pt x="1004" y="1059"/>
                  </a:cubicBezTo>
                  <a:cubicBezTo>
                    <a:pt x="996" y="1075"/>
                    <a:pt x="988" y="1091"/>
                    <a:pt x="988" y="1107"/>
                  </a:cubicBezTo>
                  <a:cubicBezTo>
                    <a:pt x="988" y="1115"/>
                    <a:pt x="988" y="1115"/>
                    <a:pt x="988" y="1115"/>
                  </a:cubicBezTo>
                  <a:lnTo>
                    <a:pt x="664" y="680"/>
                  </a:lnTo>
                  <a:lnTo>
                    <a:pt x="664" y="680"/>
                  </a:lnTo>
                  <a:cubicBezTo>
                    <a:pt x="672" y="680"/>
                    <a:pt x="679" y="688"/>
                    <a:pt x="679" y="696"/>
                  </a:cubicBezTo>
                  <a:cubicBezTo>
                    <a:pt x="687" y="704"/>
                    <a:pt x="711" y="704"/>
                    <a:pt x="727" y="704"/>
                  </a:cubicBezTo>
                  <a:cubicBezTo>
                    <a:pt x="759" y="712"/>
                    <a:pt x="790" y="712"/>
                    <a:pt x="790" y="735"/>
                  </a:cubicBezTo>
                  <a:cubicBezTo>
                    <a:pt x="790" y="743"/>
                    <a:pt x="790" y="743"/>
                    <a:pt x="790" y="743"/>
                  </a:cubicBezTo>
                  <a:cubicBezTo>
                    <a:pt x="798" y="783"/>
                    <a:pt x="798" y="791"/>
                    <a:pt x="814" y="799"/>
                  </a:cubicBezTo>
                  <a:lnTo>
                    <a:pt x="814" y="799"/>
                  </a:lnTo>
                  <a:cubicBezTo>
                    <a:pt x="838" y="799"/>
                    <a:pt x="893" y="815"/>
                    <a:pt x="893" y="893"/>
                  </a:cubicBezTo>
                  <a:cubicBezTo>
                    <a:pt x="893" y="933"/>
                    <a:pt x="885" y="957"/>
                    <a:pt x="877" y="973"/>
                  </a:cubicBezTo>
                  <a:cubicBezTo>
                    <a:pt x="877" y="973"/>
                    <a:pt x="869" y="980"/>
                    <a:pt x="877" y="980"/>
                  </a:cubicBezTo>
                  <a:cubicBezTo>
                    <a:pt x="877" y="988"/>
                    <a:pt x="885" y="988"/>
                    <a:pt x="885" y="988"/>
                  </a:cubicBezTo>
                  <a:cubicBezTo>
                    <a:pt x="893" y="988"/>
                    <a:pt x="901" y="988"/>
                    <a:pt x="909" y="988"/>
                  </a:cubicBezTo>
                  <a:cubicBezTo>
                    <a:pt x="932" y="996"/>
                    <a:pt x="948" y="996"/>
                    <a:pt x="948" y="1020"/>
                  </a:cubicBezTo>
                  <a:lnTo>
                    <a:pt x="948" y="1028"/>
                  </a:lnTo>
                  <a:cubicBezTo>
                    <a:pt x="948" y="1059"/>
                    <a:pt x="948" y="1091"/>
                    <a:pt x="972" y="1099"/>
                  </a:cubicBezTo>
                  <a:cubicBezTo>
                    <a:pt x="980" y="1099"/>
                    <a:pt x="980" y="1107"/>
                    <a:pt x="980" y="1107"/>
                  </a:cubicBezTo>
                  <a:cubicBezTo>
                    <a:pt x="980" y="1091"/>
                    <a:pt x="988" y="1075"/>
                    <a:pt x="996" y="1059"/>
                  </a:cubicBezTo>
                  <a:cubicBezTo>
                    <a:pt x="1004" y="1044"/>
                    <a:pt x="1012" y="1036"/>
                    <a:pt x="1019" y="1028"/>
                  </a:cubicBezTo>
                  <a:cubicBezTo>
                    <a:pt x="1035" y="1004"/>
                    <a:pt x="1051" y="988"/>
                    <a:pt x="1051" y="980"/>
                  </a:cubicBezTo>
                  <a:cubicBezTo>
                    <a:pt x="1051" y="973"/>
                    <a:pt x="1059" y="941"/>
                    <a:pt x="1083" y="893"/>
                  </a:cubicBezTo>
                  <a:cubicBezTo>
                    <a:pt x="1099" y="854"/>
                    <a:pt x="1122" y="806"/>
                    <a:pt x="1122" y="791"/>
                  </a:cubicBezTo>
                  <a:cubicBezTo>
                    <a:pt x="1122" y="775"/>
                    <a:pt x="1122" y="751"/>
                    <a:pt x="1138" y="751"/>
                  </a:cubicBezTo>
                  <a:lnTo>
                    <a:pt x="1146" y="759"/>
                  </a:lnTo>
                  <a:cubicBezTo>
                    <a:pt x="1146" y="767"/>
                    <a:pt x="1154" y="775"/>
                    <a:pt x="1154" y="783"/>
                  </a:cubicBezTo>
                  <a:cubicBezTo>
                    <a:pt x="1154" y="791"/>
                    <a:pt x="1154" y="799"/>
                    <a:pt x="1162" y="799"/>
                  </a:cubicBezTo>
                  <a:cubicBezTo>
                    <a:pt x="1162" y="799"/>
                    <a:pt x="1162" y="799"/>
                    <a:pt x="1170" y="791"/>
                  </a:cubicBezTo>
                  <a:cubicBezTo>
                    <a:pt x="1185" y="783"/>
                    <a:pt x="1193" y="775"/>
                    <a:pt x="1201" y="759"/>
                  </a:cubicBezTo>
                  <a:cubicBezTo>
                    <a:pt x="1209" y="751"/>
                    <a:pt x="1217" y="743"/>
                    <a:pt x="1225" y="735"/>
                  </a:cubicBezTo>
                  <a:cubicBezTo>
                    <a:pt x="1233" y="735"/>
                    <a:pt x="1233" y="728"/>
                    <a:pt x="1241" y="719"/>
                  </a:cubicBezTo>
                  <a:cubicBezTo>
                    <a:pt x="1249" y="712"/>
                    <a:pt x="1257" y="704"/>
                    <a:pt x="1265" y="704"/>
                  </a:cubicBezTo>
                  <a:cubicBezTo>
                    <a:pt x="1265" y="704"/>
                    <a:pt x="1272" y="704"/>
                    <a:pt x="1272" y="712"/>
                  </a:cubicBezTo>
                  <a:lnTo>
                    <a:pt x="1280" y="712"/>
                  </a:lnTo>
                  <a:cubicBezTo>
                    <a:pt x="1288" y="728"/>
                    <a:pt x="1296" y="735"/>
                    <a:pt x="1296" y="743"/>
                  </a:cubicBezTo>
                  <a:cubicBezTo>
                    <a:pt x="1296" y="751"/>
                    <a:pt x="1296" y="751"/>
                    <a:pt x="1288" y="759"/>
                  </a:cubicBezTo>
                  <a:cubicBezTo>
                    <a:pt x="1280" y="767"/>
                    <a:pt x="1280" y="775"/>
                    <a:pt x="1272" y="775"/>
                  </a:cubicBezTo>
                  <a:cubicBezTo>
                    <a:pt x="1257" y="791"/>
                    <a:pt x="1249" y="799"/>
                    <a:pt x="1249" y="806"/>
                  </a:cubicBezTo>
                  <a:cubicBezTo>
                    <a:pt x="1257" y="822"/>
                    <a:pt x="1257" y="830"/>
                    <a:pt x="1257" y="830"/>
                  </a:cubicBezTo>
                  <a:cubicBezTo>
                    <a:pt x="1265" y="830"/>
                    <a:pt x="1265" y="822"/>
                    <a:pt x="1265" y="822"/>
                  </a:cubicBezTo>
                  <a:cubicBezTo>
                    <a:pt x="1265" y="815"/>
                    <a:pt x="1272" y="815"/>
                    <a:pt x="1272" y="806"/>
                  </a:cubicBezTo>
                  <a:cubicBezTo>
                    <a:pt x="1280" y="791"/>
                    <a:pt x="1288" y="783"/>
                    <a:pt x="1304" y="767"/>
                  </a:cubicBezTo>
                  <a:cubicBezTo>
                    <a:pt x="1312" y="767"/>
                    <a:pt x="1312" y="767"/>
                    <a:pt x="1320" y="759"/>
                  </a:cubicBezTo>
                  <a:cubicBezTo>
                    <a:pt x="1336" y="751"/>
                    <a:pt x="1359" y="743"/>
                    <a:pt x="1359" y="735"/>
                  </a:cubicBezTo>
                  <a:cubicBezTo>
                    <a:pt x="1359" y="712"/>
                    <a:pt x="1367" y="656"/>
                    <a:pt x="1423" y="648"/>
                  </a:cubicBezTo>
                  <a:cubicBezTo>
                    <a:pt x="1454" y="648"/>
                    <a:pt x="1470" y="640"/>
                    <a:pt x="1486" y="640"/>
                  </a:cubicBezTo>
                  <a:cubicBezTo>
                    <a:pt x="1502" y="640"/>
                    <a:pt x="1510" y="633"/>
                    <a:pt x="1533" y="633"/>
                  </a:cubicBezTo>
                  <a:cubicBezTo>
                    <a:pt x="1541" y="633"/>
                    <a:pt x="1541" y="633"/>
                    <a:pt x="1541" y="633"/>
                  </a:cubicBezTo>
                  <a:cubicBezTo>
                    <a:pt x="1573" y="633"/>
                    <a:pt x="1589" y="633"/>
                    <a:pt x="1589" y="601"/>
                  </a:cubicBezTo>
                  <a:cubicBezTo>
                    <a:pt x="1596" y="577"/>
                    <a:pt x="1605" y="562"/>
                    <a:pt x="1636" y="562"/>
                  </a:cubicBezTo>
                  <a:cubicBezTo>
                    <a:pt x="1644" y="562"/>
                    <a:pt x="1652" y="562"/>
                    <a:pt x="1652" y="562"/>
                  </a:cubicBezTo>
                  <a:cubicBezTo>
                    <a:pt x="1652" y="562"/>
                    <a:pt x="1652" y="562"/>
                    <a:pt x="1660" y="562"/>
                  </a:cubicBezTo>
                  <a:cubicBezTo>
                    <a:pt x="1668" y="562"/>
                    <a:pt x="1668" y="562"/>
                    <a:pt x="1676" y="562"/>
                  </a:cubicBezTo>
                  <a:cubicBezTo>
                    <a:pt x="1676" y="562"/>
                    <a:pt x="1683" y="562"/>
                    <a:pt x="1691" y="562"/>
                  </a:cubicBezTo>
                  <a:cubicBezTo>
                    <a:pt x="1707" y="562"/>
                    <a:pt x="1715" y="569"/>
                    <a:pt x="1731" y="569"/>
                  </a:cubicBezTo>
                  <a:cubicBezTo>
                    <a:pt x="1739" y="569"/>
                    <a:pt x="1739" y="577"/>
                    <a:pt x="1747" y="577"/>
                  </a:cubicBezTo>
                  <a:cubicBezTo>
                    <a:pt x="1755" y="577"/>
                    <a:pt x="1763" y="577"/>
                    <a:pt x="1763" y="577"/>
                  </a:cubicBezTo>
                  <a:cubicBezTo>
                    <a:pt x="1778" y="585"/>
                    <a:pt x="1786" y="585"/>
                    <a:pt x="1818" y="601"/>
                  </a:cubicBezTo>
                  <a:cubicBezTo>
                    <a:pt x="1826" y="617"/>
                    <a:pt x="1834" y="625"/>
                    <a:pt x="1842" y="625"/>
                  </a:cubicBezTo>
                  <a:cubicBezTo>
                    <a:pt x="1849" y="640"/>
                    <a:pt x="1849" y="640"/>
                    <a:pt x="1858" y="640"/>
                  </a:cubicBezTo>
                  <a:cubicBezTo>
                    <a:pt x="1858" y="640"/>
                    <a:pt x="1865" y="640"/>
                    <a:pt x="1873" y="640"/>
                  </a:cubicBezTo>
                  <a:cubicBezTo>
                    <a:pt x="1881" y="633"/>
                    <a:pt x="1881" y="625"/>
                    <a:pt x="1889" y="609"/>
                  </a:cubicBezTo>
                  <a:cubicBezTo>
                    <a:pt x="1889" y="601"/>
                    <a:pt x="1889" y="593"/>
                    <a:pt x="1889" y="585"/>
                  </a:cubicBezTo>
                  <a:cubicBezTo>
                    <a:pt x="1905" y="562"/>
                    <a:pt x="1921" y="553"/>
                    <a:pt x="1944" y="569"/>
                  </a:cubicBezTo>
                  <a:cubicBezTo>
                    <a:pt x="1952" y="569"/>
                    <a:pt x="1984" y="569"/>
                    <a:pt x="1992" y="569"/>
                  </a:cubicBezTo>
                  <a:cubicBezTo>
                    <a:pt x="2000" y="569"/>
                    <a:pt x="2016" y="569"/>
                    <a:pt x="2031" y="569"/>
                  </a:cubicBezTo>
                  <a:cubicBezTo>
                    <a:pt x="2039" y="569"/>
                    <a:pt x="2055" y="569"/>
                    <a:pt x="2063" y="569"/>
                  </a:cubicBezTo>
                  <a:cubicBezTo>
                    <a:pt x="2071" y="569"/>
                    <a:pt x="2071" y="569"/>
                    <a:pt x="2079" y="569"/>
                  </a:cubicBezTo>
                  <a:cubicBezTo>
                    <a:pt x="2079" y="569"/>
                    <a:pt x="2087" y="569"/>
                    <a:pt x="2095" y="569"/>
                  </a:cubicBezTo>
                  <a:cubicBezTo>
                    <a:pt x="2110" y="569"/>
                    <a:pt x="2126" y="569"/>
                    <a:pt x="2134" y="569"/>
                  </a:cubicBezTo>
                  <a:cubicBezTo>
                    <a:pt x="2142" y="569"/>
                    <a:pt x="2142" y="569"/>
                    <a:pt x="2142" y="569"/>
                  </a:cubicBezTo>
                  <a:cubicBezTo>
                    <a:pt x="2142" y="562"/>
                    <a:pt x="2150" y="562"/>
                    <a:pt x="2166" y="562"/>
                  </a:cubicBezTo>
                  <a:cubicBezTo>
                    <a:pt x="2182" y="562"/>
                    <a:pt x="2189" y="562"/>
                    <a:pt x="2205" y="569"/>
                  </a:cubicBezTo>
                  <a:cubicBezTo>
                    <a:pt x="2205" y="569"/>
                    <a:pt x="2213" y="569"/>
                    <a:pt x="2229" y="569"/>
                  </a:cubicBezTo>
                  <a:lnTo>
                    <a:pt x="2237" y="569"/>
                  </a:lnTo>
                  <a:cubicBezTo>
                    <a:pt x="2253" y="569"/>
                    <a:pt x="2253" y="562"/>
                    <a:pt x="2261" y="553"/>
                  </a:cubicBezTo>
                  <a:lnTo>
                    <a:pt x="2261" y="546"/>
                  </a:lnTo>
                  <a:cubicBezTo>
                    <a:pt x="2261" y="538"/>
                    <a:pt x="2261" y="514"/>
                    <a:pt x="2253" y="506"/>
                  </a:cubicBezTo>
                  <a:cubicBezTo>
                    <a:pt x="2253" y="498"/>
                    <a:pt x="2245" y="498"/>
                    <a:pt x="2245" y="498"/>
                  </a:cubicBezTo>
                  <a:cubicBezTo>
                    <a:pt x="2229" y="498"/>
                    <a:pt x="2229" y="498"/>
                    <a:pt x="2205" y="514"/>
                  </a:cubicBezTo>
                  <a:cubicBezTo>
                    <a:pt x="2205" y="522"/>
                    <a:pt x="2197" y="530"/>
                    <a:pt x="2197" y="530"/>
                  </a:cubicBezTo>
                  <a:cubicBezTo>
                    <a:pt x="2189" y="538"/>
                    <a:pt x="2182" y="546"/>
                    <a:pt x="2174" y="546"/>
                  </a:cubicBezTo>
                  <a:cubicBezTo>
                    <a:pt x="2166" y="546"/>
                    <a:pt x="2166" y="546"/>
                    <a:pt x="2158" y="538"/>
                  </a:cubicBezTo>
                  <a:cubicBezTo>
                    <a:pt x="2150" y="538"/>
                    <a:pt x="2150" y="530"/>
                    <a:pt x="2142" y="530"/>
                  </a:cubicBezTo>
                  <a:cubicBezTo>
                    <a:pt x="2142" y="522"/>
                    <a:pt x="2134" y="522"/>
                    <a:pt x="2134" y="522"/>
                  </a:cubicBezTo>
                  <a:cubicBezTo>
                    <a:pt x="2126" y="522"/>
                    <a:pt x="2102" y="506"/>
                    <a:pt x="2079" y="490"/>
                  </a:cubicBezTo>
                  <a:cubicBezTo>
                    <a:pt x="2079" y="482"/>
                    <a:pt x="2071" y="482"/>
                    <a:pt x="2063" y="475"/>
                  </a:cubicBezTo>
                  <a:cubicBezTo>
                    <a:pt x="2063" y="475"/>
                    <a:pt x="2063" y="475"/>
                    <a:pt x="2055" y="467"/>
                  </a:cubicBezTo>
                  <a:cubicBezTo>
                    <a:pt x="2039" y="459"/>
                    <a:pt x="2031" y="451"/>
                    <a:pt x="2031" y="427"/>
                  </a:cubicBezTo>
                  <a:cubicBezTo>
                    <a:pt x="2031" y="419"/>
                    <a:pt x="2031" y="411"/>
                    <a:pt x="2023" y="403"/>
                  </a:cubicBezTo>
                  <a:cubicBezTo>
                    <a:pt x="2023" y="380"/>
                    <a:pt x="2023" y="356"/>
                    <a:pt x="2008" y="356"/>
                  </a:cubicBezTo>
                  <a:cubicBezTo>
                    <a:pt x="2000" y="356"/>
                    <a:pt x="2000" y="356"/>
                    <a:pt x="1992" y="356"/>
                  </a:cubicBezTo>
                  <a:cubicBezTo>
                    <a:pt x="1968" y="356"/>
                    <a:pt x="1952" y="364"/>
                    <a:pt x="1936" y="372"/>
                  </a:cubicBezTo>
                  <a:cubicBezTo>
                    <a:pt x="1929" y="372"/>
                    <a:pt x="1921" y="372"/>
                    <a:pt x="1913" y="372"/>
                  </a:cubicBezTo>
                  <a:cubicBezTo>
                    <a:pt x="1889" y="372"/>
                    <a:pt x="1865" y="372"/>
                    <a:pt x="1858" y="364"/>
                  </a:cubicBezTo>
                  <a:cubicBezTo>
                    <a:pt x="1858" y="364"/>
                    <a:pt x="1849" y="364"/>
                    <a:pt x="1834" y="364"/>
                  </a:cubicBezTo>
                  <a:cubicBezTo>
                    <a:pt x="1826" y="364"/>
                    <a:pt x="1810" y="364"/>
                    <a:pt x="1802" y="364"/>
                  </a:cubicBezTo>
                  <a:cubicBezTo>
                    <a:pt x="1778" y="364"/>
                    <a:pt x="1770" y="356"/>
                    <a:pt x="1763" y="348"/>
                  </a:cubicBezTo>
                  <a:cubicBezTo>
                    <a:pt x="1747" y="340"/>
                    <a:pt x="1747" y="324"/>
                    <a:pt x="1747" y="285"/>
                  </a:cubicBezTo>
                  <a:cubicBezTo>
                    <a:pt x="1747" y="269"/>
                    <a:pt x="1747" y="261"/>
                    <a:pt x="1747" y="245"/>
                  </a:cubicBezTo>
                  <a:cubicBezTo>
                    <a:pt x="1747" y="237"/>
                    <a:pt x="1747" y="229"/>
                    <a:pt x="1747" y="229"/>
                  </a:cubicBezTo>
                  <a:cubicBezTo>
                    <a:pt x="1747" y="229"/>
                    <a:pt x="1739" y="229"/>
                    <a:pt x="1731" y="229"/>
                  </a:cubicBezTo>
                  <a:cubicBezTo>
                    <a:pt x="1707" y="229"/>
                    <a:pt x="1676" y="245"/>
                    <a:pt x="1652" y="261"/>
                  </a:cubicBezTo>
                  <a:cubicBezTo>
                    <a:pt x="1644" y="261"/>
                    <a:pt x="1644" y="261"/>
                    <a:pt x="1644" y="261"/>
                  </a:cubicBezTo>
                  <a:cubicBezTo>
                    <a:pt x="1644" y="269"/>
                    <a:pt x="1636" y="269"/>
                    <a:pt x="1636" y="269"/>
                  </a:cubicBezTo>
                  <a:cubicBezTo>
                    <a:pt x="1612" y="285"/>
                    <a:pt x="1581" y="301"/>
                    <a:pt x="1541" y="301"/>
                  </a:cubicBezTo>
                  <a:cubicBezTo>
                    <a:pt x="1525" y="301"/>
                    <a:pt x="1518" y="301"/>
                    <a:pt x="1510" y="301"/>
                  </a:cubicBezTo>
                  <a:cubicBezTo>
                    <a:pt x="1510" y="301"/>
                    <a:pt x="1502" y="293"/>
                    <a:pt x="1494" y="293"/>
                  </a:cubicBezTo>
                  <a:cubicBezTo>
                    <a:pt x="1423" y="293"/>
                    <a:pt x="1328" y="340"/>
                    <a:pt x="1304" y="380"/>
                  </a:cubicBezTo>
                  <a:cubicBezTo>
                    <a:pt x="1272" y="419"/>
                    <a:pt x="1257" y="443"/>
                    <a:pt x="1225" y="443"/>
                  </a:cubicBezTo>
                  <a:cubicBezTo>
                    <a:pt x="1217" y="443"/>
                    <a:pt x="1209" y="443"/>
                    <a:pt x="1201" y="443"/>
                  </a:cubicBezTo>
                  <a:cubicBezTo>
                    <a:pt x="1193" y="443"/>
                    <a:pt x="1185" y="443"/>
                    <a:pt x="1178" y="443"/>
                  </a:cubicBezTo>
                  <a:cubicBezTo>
                    <a:pt x="1154" y="443"/>
                    <a:pt x="1138" y="443"/>
                    <a:pt x="1138" y="427"/>
                  </a:cubicBezTo>
                  <a:cubicBezTo>
                    <a:pt x="1138" y="411"/>
                    <a:pt x="1130" y="403"/>
                    <a:pt x="1122" y="403"/>
                  </a:cubicBezTo>
                  <a:cubicBezTo>
                    <a:pt x="1114" y="403"/>
                    <a:pt x="1114" y="403"/>
                    <a:pt x="1106" y="411"/>
                  </a:cubicBezTo>
                  <a:cubicBezTo>
                    <a:pt x="1099" y="411"/>
                    <a:pt x="1090" y="419"/>
                    <a:pt x="1083" y="419"/>
                  </a:cubicBezTo>
                  <a:cubicBezTo>
                    <a:pt x="1067" y="435"/>
                    <a:pt x="1051" y="443"/>
                    <a:pt x="1035" y="443"/>
                  </a:cubicBezTo>
                  <a:cubicBezTo>
                    <a:pt x="1027" y="443"/>
                    <a:pt x="1027" y="443"/>
                    <a:pt x="1019" y="443"/>
                  </a:cubicBezTo>
                  <a:cubicBezTo>
                    <a:pt x="1019" y="443"/>
                    <a:pt x="1019" y="435"/>
                    <a:pt x="1012" y="435"/>
                  </a:cubicBezTo>
                  <a:cubicBezTo>
                    <a:pt x="988" y="427"/>
                    <a:pt x="956" y="411"/>
                    <a:pt x="940" y="372"/>
                  </a:cubicBezTo>
                  <a:cubicBezTo>
                    <a:pt x="925" y="348"/>
                    <a:pt x="893" y="324"/>
                    <a:pt x="869" y="309"/>
                  </a:cubicBezTo>
                  <a:cubicBezTo>
                    <a:pt x="853" y="301"/>
                    <a:pt x="846" y="293"/>
                    <a:pt x="838" y="285"/>
                  </a:cubicBezTo>
                  <a:cubicBezTo>
                    <a:pt x="822" y="269"/>
                    <a:pt x="782" y="261"/>
                    <a:pt x="759" y="261"/>
                  </a:cubicBezTo>
                  <a:cubicBezTo>
                    <a:pt x="751" y="261"/>
                    <a:pt x="743" y="261"/>
                    <a:pt x="735" y="269"/>
                  </a:cubicBezTo>
                  <a:cubicBezTo>
                    <a:pt x="727" y="269"/>
                    <a:pt x="719" y="269"/>
                    <a:pt x="711" y="277"/>
                  </a:cubicBezTo>
                  <a:cubicBezTo>
                    <a:pt x="687" y="277"/>
                    <a:pt x="664" y="285"/>
                    <a:pt x="656" y="301"/>
                  </a:cubicBezTo>
                  <a:cubicBezTo>
                    <a:pt x="656" y="309"/>
                    <a:pt x="648" y="316"/>
                    <a:pt x="648" y="324"/>
                  </a:cubicBezTo>
                  <a:cubicBezTo>
                    <a:pt x="640" y="340"/>
                    <a:pt x="640" y="348"/>
                    <a:pt x="632" y="348"/>
                  </a:cubicBezTo>
                  <a:cubicBezTo>
                    <a:pt x="632" y="348"/>
                    <a:pt x="624" y="340"/>
                    <a:pt x="624" y="332"/>
                  </a:cubicBezTo>
                  <a:cubicBezTo>
                    <a:pt x="624" y="324"/>
                    <a:pt x="624" y="316"/>
                    <a:pt x="616" y="309"/>
                  </a:cubicBezTo>
                  <a:cubicBezTo>
                    <a:pt x="616" y="293"/>
                    <a:pt x="608" y="269"/>
                    <a:pt x="624" y="245"/>
                  </a:cubicBezTo>
                  <a:cubicBezTo>
                    <a:pt x="640" y="229"/>
                    <a:pt x="648" y="214"/>
                    <a:pt x="656" y="198"/>
                  </a:cubicBezTo>
                  <a:cubicBezTo>
                    <a:pt x="672" y="174"/>
                    <a:pt x="679" y="150"/>
                    <a:pt x="703" y="135"/>
                  </a:cubicBezTo>
                  <a:cubicBezTo>
                    <a:pt x="727" y="111"/>
                    <a:pt x="735" y="87"/>
                    <a:pt x="751" y="79"/>
                  </a:cubicBezTo>
                  <a:cubicBezTo>
                    <a:pt x="751" y="71"/>
                    <a:pt x="759" y="63"/>
                    <a:pt x="759" y="56"/>
                  </a:cubicBezTo>
                  <a:lnTo>
                    <a:pt x="766" y="56"/>
                  </a:lnTo>
                  <a:cubicBezTo>
                    <a:pt x="766" y="48"/>
                    <a:pt x="774" y="48"/>
                    <a:pt x="798" y="40"/>
                  </a:cubicBezTo>
                  <a:cubicBezTo>
                    <a:pt x="814" y="40"/>
                    <a:pt x="830" y="40"/>
                    <a:pt x="830" y="32"/>
                  </a:cubicBezTo>
                  <a:cubicBezTo>
                    <a:pt x="830" y="24"/>
                    <a:pt x="830" y="24"/>
                    <a:pt x="822" y="16"/>
                  </a:cubicBezTo>
                  <a:cubicBezTo>
                    <a:pt x="814" y="8"/>
                    <a:pt x="790" y="8"/>
                    <a:pt x="766" y="8"/>
                  </a:cubicBezTo>
                  <a:cubicBezTo>
                    <a:pt x="727" y="8"/>
                    <a:pt x="695" y="16"/>
                    <a:pt x="679" y="24"/>
                  </a:cubicBezTo>
                  <a:cubicBezTo>
                    <a:pt x="672" y="32"/>
                    <a:pt x="672" y="32"/>
                    <a:pt x="672" y="32"/>
                  </a:cubicBezTo>
                  <a:cubicBezTo>
                    <a:pt x="640" y="56"/>
                    <a:pt x="593" y="79"/>
                    <a:pt x="577" y="111"/>
                  </a:cubicBezTo>
                  <a:cubicBezTo>
                    <a:pt x="569" y="127"/>
                    <a:pt x="569" y="142"/>
                    <a:pt x="561" y="150"/>
                  </a:cubicBezTo>
                  <a:cubicBezTo>
                    <a:pt x="561" y="158"/>
                    <a:pt x="561" y="166"/>
                    <a:pt x="561" y="174"/>
                  </a:cubicBezTo>
                  <a:cubicBezTo>
                    <a:pt x="553" y="174"/>
                    <a:pt x="553" y="182"/>
                    <a:pt x="545" y="182"/>
                  </a:cubicBezTo>
                  <a:cubicBezTo>
                    <a:pt x="545" y="182"/>
                    <a:pt x="537" y="174"/>
                    <a:pt x="537" y="158"/>
                  </a:cubicBezTo>
                  <a:cubicBezTo>
                    <a:pt x="529" y="158"/>
                    <a:pt x="529" y="150"/>
                    <a:pt x="529" y="150"/>
                  </a:cubicBezTo>
                  <a:lnTo>
                    <a:pt x="529" y="142"/>
                  </a:lnTo>
                  <a:cubicBezTo>
                    <a:pt x="529" y="142"/>
                    <a:pt x="529" y="150"/>
                    <a:pt x="521" y="150"/>
                  </a:cubicBezTo>
                  <a:cubicBezTo>
                    <a:pt x="521" y="158"/>
                    <a:pt x="513" y="166"/>
                    <a:pt x="506" y="174"/>
                  </a:cubicBezTo>
                  <a:cubicBezTo>
                    <a:pt x="490" y="190"/>
                    <a:pt x="482" y="206"/>
                    <a:pt x="474" y="214"/>
                  </a:cubicBezTo>
                  <a:cubicBezTo>
                    <a:pt x="466" y="222"/>
                    <a:pt x="466" y="229"/>
                    <a:pt x="466" y="229"/>
                  </a:cubicBezTo>
                  <a:cubicBezTo>
                    <a:pt x="466" y="237"/>
                    <a:pt x="466" y="245"/>
                    <a:pt x="442" y="261"/>
                  </a:cubicBezTo>
                  <a:cubicBezTo>
                    <a:pt x="435" y="261"/>
                    <a:pt x="426" y="261"/>
                    <a:pt x="426" y="269"/>
                  </a:cubicBezTo>
                  <a:cubicBezTo>
                    <a:pt x="387" y="285"/>
                    <a:pt x="355" y="301"/>
                    <a:pt x="332" y="324"/>
                  </a:cubicBezTo>
                  <a:cubicBezTo>
                    <a:pt x="324" y="324"/>
                    <a:pt x="324" y="332"/>
                    <a:pt x="316" y="332"/>
                  </a:cubicBezTo>
                  <a:cubicBezTo>
                    <a:pt x="300" y="348"/>
                    <a:pt x="300" y="348"/>
                    <a:pt x="284" y="348"/>
                  </a:cubicBezTo>
                  <a:lnTo>
                    <a:pt x="276" y="348"/>
                  </a:lnTo>
                  <a:cubicBezTo>
                    <a:pt x="268" y="348"/>
                    <a:pt x="268" y="348"/>
                    <a:pt x="260" y="348"/>
                  </a:cubicBezTo>
                  <a:cubicBezTo>
                    <a:pt x="237" y="348"/>
                    <a:pt x="221" y="348"/>
                    <a:pt x="205" y="356"/>
                  </a:cubicBezTo>
                  <a:cubicBezTo>
                    <a:pt x="182" y="372"/>
                    <a:pt x="110" y="411"/>
                    <a:pt x="87" y="451"/>
                  </a:cubicBezTo>
                  <a:cubicBezTo>
                    <a:pt x="63" y="482"/>
                    <a:pt x="47" y="490"/>
                    <a:pt x="15" y="490"/>
                  </a:cubicBezTo>
                  <a:cubicBezTo>
                    <a:pt x="23" y="498"/>
                    <a:pt x="31" y="506"/>
                    <a:pt x="31" y="506"/>
                  </a:cubicBezTo>
                  <a:cubicBezTo>
                    <a:pt x="55" y="522"/>
                    <a:pt x="79" y="553"/>
                    <a:pt x="87" y="569"/>
                  </a:cubicBezTo>
                  <a:cubicBezTo>
                    <a:pt x="95" y="577"/>
                    <a:pt x="95" y="585"/>
                    <a:pt x="102" y="585"/>
                  </a:cubicBezTo>
                  <a:lnTo>
                    <a:pt x="102" y="585"/>
                  </a:lnTo>
                  <a:cubicBezTo>
                    <a:pt x="110" y="601"/>
                    <a:pt x="126" y="625"/>
                    <a:pt x="197" y="625"/>
                  </a:cubicBezTo>
                  <a:cubicBezTo>
                    <a:pt x="268" y="625"/>
                    <a:pt x="466" y="640"/>
                    <a:pt x="506" y="680"/>
                  </a:cubicBezTo>
                  <a:cubicBezTo>
                    <a:pt x="506" y="680"/>
                    <a:pt x="513" y="688"/>
                    <a:pt x="513" y="696"/>
                  </a:cubicBezTo>
                  <a:cubicBezTo>
                    <a:pt x="529" y="704"/>
                    <a:pt x="537" y="712"/>
                    <a:pt x="553" y="712"/>
                  </a:cubicBezTo>
                  <a:cubicBezTo>
                    <a:pt x="561" y="712"/>
                    <a:pt x="569" y="712"/>
                    <a:pt x="585" y="704"/>
                  </a:cubicBezTo>
                  <a:cubicBezTo>
                    <a:pt x="600" y="704"/>
                    <a:pt x="616" y="696"/>
                    <a:pt x="632" y="696"/>
                  </a:cubicBezTo>
                  <a:cubicBezTo>
                    <a:pt x="640" y="688"/>
                    <a:pt x="648" y="680"/>
                    <a:pt x="664" y="680"/>
                  </a:cubicBezTo>
                  <a:lnTo>
                    <a:pt x="988" y="1115"/>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35" name="Freeform 668"/>
            <p:cNvSpPr>
              <a:spLocks noChangeArrowheads="1"/>
            </p:cNvSpPr>
            <p:nvPr/>
          </p:nvSpPr>
          <p:spPr bwMode="auto">
            <a:xfrm>
              <a:off x="12900220" y="4159834"/>
              <a:ext cx="1036730" cy="1097032"/>
            </a:xfrm>
            <a:custGeom>
              <a:avLst/>
              <a:gdLst>
                <a:gd name="T0" fmla="*/ 538 w 1970"/>
                <a:gd name="T1" fmla="*/ 48 h 2088"/>
                <a:gd name="T2" fmla="*/ 332 w 1970"/>
                <a:gd name="T3" fmla="*/ 143 h 2088"/>
                <a:gd name="T4" fmla="*/ 245 w 1970"/>
                <a:gd name="T5" fmla="*/ 111 h 2088"/>
                <a:gd name="T6" fmla="*/ 174 w 1970"/>
                <a:gd name="T7" fmla="*/ 182 h 2088"/>
                <a:gd name="T8" fmla="*/ 206 w 1970"/>
                <a:gd name="T9" fmla="*/ 395 h 2088"/>
                <a:gd name="T10" fmla="*/ 32 w 1970"/>
                <a:gd name="T11" fmla="*/ 585 h 2088"/>
                <a:gd name="T12" fmla="*/ 32 w 1970"/>
                <a:gd name="T13" fmla="*/ 688 h 2088"/>
                <a:gd name="T14" fmla="*/ 71 w 1970"/>
                <a:gd name="T15" fmla="*/ 815 h 2088"/>
                <a:gd name="T16" fmla="*/ 64 w 1970"/>
                <a:gd name="T17" fmla="*/ 917 h 2088"/>
                <a:gd name="T18" fmla="*/ 55 w 1970"/>
                <a:gd name="T19" fmla="*/ 965 h 2088"/>
                <a:gd name="T20" fmla="*/ 87 w 1970"/>
                <a:gd name="T21" fmla="*/ 1091 h 2088"/>
                <a:gd name="T22" fmla="*/ 237 w 1970"/>
                <a:gd name="T23" fmla="*/ 1194 h 2088"/>
                <a:gd name="T24" fmla="*/ 348 w 1970"/>
                <a:gd name="T25" fmla="*/ 1233 h 2088"/>
                <a:gd name="T26" fmla="*/ 601 w 1970"/>
                <a:gd name="T27" fmla="*/ 1518 h 2088"/>
                <a:gd name="T28" fmla="*/ 625 w 1970"/>
                <a:gd name="T29" fmla="*/ 1629 h 2088"/>
                <a:gd name="T30" fmla="*/ 664 w 1970"/>
                <a:gd name="T31" fmla="*/ 1708 h 2088"/>
                <a:gd name="T32" fmla="*/ 664 w 1970"/>
                <a:gd name="T33" fmla="*/ 1874 h 2088"/>
                <a:gd name="T34" fmla="*/ 704 w 1970"/>
                <a:gd name="T35" fmla="*/ 1945 h 2088"/>
                <a:gd name="T36" fmla="*/ 735 w 1970"/>
                <a:gd name="T37" fmla="*/ 2008 h 2088"/>
                <a:gd name="T38" fmla="*/ 838 w 1970"/>
                <a:gd name="T39" fmla="*/ 2048 h 2088"/>
                <a:gd name="T40" fmla="*/ 1803 w 1970"/>
                <a:gd name="T41" fmla="*/ 1803 h 2088"/>
                <a:gd name="T42" fmla="*/ 1795 w 1970"/>
                <a:gd name="T43" fmla="*/ 1486 h 2088"/>
                <a:gd name="T44" fmla="*/ 1850 w 1970"/>
                <a:gd name="T45" fmla="*/ 1170 h 2088"/>
                <a:gd name="T46" fmla="*/ 1889 w 1970"/>
                <a:gd name="T47" fmla="*/ 917 h 2088"/>
                <a:gd name="T48" fmla="*/ 1929 w 1970"/>
                <a:gd name="T49" fmla="*/ 806 h 2088"/>
                <a:gd name="T50" fmla="*/ 1961 w 1970"/>
                <a:gd name="T51" fmla="*/ 712 h 2088"/>
                <a:gd name="T52" fmla="*/ 1961 w 1970"/>
                <a:gd name="T53" fmla="*/ 672 h 2088"/>
                <a:gd name="T54" fmla="*/ 1882 w 1970"/>
                <a:gd name="T55" fmla="*/ 783 h 2088"/>
                <a:gd name="T56" fmla="*/ 1850 w 1970"/>
                <a:gd name="T57" fmla="*/ 886 h 2088"/>
                <a:gd name="T58" fmla="*/ 1818 w 1970"/>
                <a:gd name="T59" fmla="*/ 886 h 2088"/>
                <a:gd name="T60" fmla="*/ 1771 w 1970"/>
                <a:gd name="T61" fmla="*/ 965 h 2088"/>
                <a:gd name="T62" fmla="*/ 1692 w 1970"/>
                <a:gd name="T63" fmla="*/ 1052 h 2088"/>
                <a:gd name="T64" fmla="*/ 1668 w 1970"/>
                <a:gd name="T65" fmla="*/ 1052 h 2088"/>
                <a:gd name="T66" fmla="*/ 1716 w 1970"/>
                <a:gd name="T67" fmla="*/ 894 h 2088"/>
                <a:gd name="T68" fmla="*/ 1779 w 1970"/>
                <a:gd name="T69" fmla="*/ 806 h 2088"/>
                <a:gd name="T70" fmla="*/ 1739 w 1970"/>
                <a:gd name="T71" fmla="*/ 712 h 2088"/>
                <a:gd name="T72" fmla="*/ 1684 w 1970"/>
                <a:gd name="T73" fmla="*/ 672 h 2088"/>
                <a:gd name="T74" fmla="*/ 1684 w 1970"/>
                <a:gd name="T75" fmla="*/ 569 h 2088"/>
                <a:gd name="T76" fmla="*/ 1581 w 1970"/>
                <a:gd name="T77" fmla="*/ 411 h 2088"/>
                <a:gd name="T78" fmla="*/ 1431 w 1970"/>
                <a:gd name="T79" fmla="*/ 372 h 2088"/>
                <a:gd name="T80" fmla="*/ 1352 w 1970"/>
                <a:gd name="T81" fmla="*/ 395 h 2088"/>
                <a:gd name="T82" fmla="*/ 1297 w 1970"/>
                <a:gd name="T83" fmla="*/ 356 h 2088"/>
                <a:gd name="T84" fmla="*/ 886 w 1970"/>
                <a:gd name="T85" fmla="*/ 253 h 2088"/>
                <a:gd name="T86" fmla="*/ 814 w 1970"/>
                <a:gd name="T87" fmla="*/ 174 h 2088"/>
                <a:gd name="T88" fmla="*/ 799 w 1970"/>
                <a:gd name="T89" fmla="*/ 166 h 2088"/>
                <a:gd name="T90" fmla="*/ 719 w 1970"/>
                <a:gd name="T91" fmla="*/ 127 h 2088"/>
                <a:gd name="T92" fmla="*/ 641 w 1970"/>
                <a:gd name="T93" fmla="*/ 166 h 2088"/>
                <a:gd name="T94" fmla="*/ 648 w 1970"/>
                <a:gd name="T95" fmla="*/ 64 h 2088"/>
                <a:gd name="T96" fmla="*/ 664 w 1970"/>
                <a:gd name="T97" fmla="*/ 0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0" h="2088">
                  <a:moveTo>
                    <a:pt x="656" y="0"/>
                  </a:moveTo>
                  <a:lnTo>
                    <a:pt x="656" y="0"/>
                  </a:lnTo>
                  <a:cubicBezTo>
                    <a:pt x="625" y="0"/>
                    <a:pt x="585" y="16"/>
                    <a:pt x="585" y="24"/>
                  </a:cubicBezTo>
                  <a:cubicBezTo>
                    <a:pt x="577" y="32"/>
                    <a:pt x="561" y="40"/>
                    <a:pt x="538" y="48"/>
                  </a:cubicBezTo>
                  <a:cubicBezTo>
                    <a:pt x="522" y="56"/>
                    <a:pt x="498" y="64"/>
                    <a:pt x="490" y="71"/>
                  </a:cubicBezTo>
                  <a:cubicBezTo>
                    <a:pt x="482" y="71"/>
                    <a:pt x="475" y="79"/>
                    <a:pt x="466" y="87"/>
                  </a:cubicBezTo>
                  <a:cubicBezTo>
                    <a:pt x="451" y="95"/>
                    <a:pt x="419" y="119"/>
                    <a:pt x="388" y="119"/>
                  </a:cubicBezTo>
                  <a:cubicBezTo>
                    <a:pt x="364" y="127"/>
                    <a:pt x="340" y="135"/>
                    <a:pt x="332" y="143"/>
                  </a:cubicBezTo>
                  <a:cubicBezTo>
                    <a:pt x="316" y="151"/>
                    <a:pt x="308" y="151"/>
                    <a:pt x="293" y="151"/>
                  </a:cubicBezTo>
                  <a:lnTo>
                    <a:pt x="285" y="151"/>
                  </a:lnTo>
                  <a:cubicBezTo>
                    <a:pt x="277" y="143"/>
                    <a:pt x="269" y="143"/>
                    <a:pt x="269" y="135"/>
                  </a:cubicBezTo>
                  <a:cubicBezTo>
                    <a:pt x="253" y="135"/>
                    <a:pt x="253" y="127"/>
                    <a:pt x="245" y="111"/>
                  </a:cubicBezTo>
                  <a:lnTo>
                    <a:pt x="245" y="111"/>
                  </a:lnTo>
                  <a:cubicBezTo>
                    <a:pt x="229" y="119"/>
                    <a:pt x="190" y="166"/>
                    <a:pt x="174" y="174"/>
                  </a:cubicBezTo>
                  <a:lnTo>
                    <a:pt x="174" y="174"/>
                  </a:lnTo>
                  <a:cubicBezTo>
                    <a:pt x="174" y="174"/>
                    <a:pt x="174" y="174"/>
                    <a:pt x="174" y="182"/>
                  </a:cubicBezTo>
                  <a:cubicBezTo>
                    <a:pt x="174" y="198"/>
                    <a:pt x="174" y="222"/>
                    <a:pt x="182" y="238"/>
                  </a:cubicBezTo>
                  <a:cubicBezTo>
                    <a:pt x="182" y="253"/>
                    <a:pt x="182" y="261"/>
                    <a:pt x="190" y="277"/>
                  </a:cubicBezTo>
                  <a:cubicBezTo>
                    <a:pt x="190" y="285"/>
                    <a:pt x="190" y="293"/>
                    <a:pt x="190" y="309"/>
                  </a:cubicBezTo>
                  <a:cubicBezTo>
                    <a:pt x="198" y="332"/>
                    <a:pt x="206" y="364"/>
                    <a:pt x="206" y="395"/>
                  </a:cubicBezTo>
                  <a:cubicBezTo>
                    <a:pt x="206" y="419"/>
                    <a:pt x="198" y="443"/>
                    <a:pt x="182" y="459"/>
                  </a:cubicBezTo>
                  <a:cubicBezTo>
                    <a:pt x="166" y="491"/>
                    <a:pt x="142" y="498"/>
                    <a:pt x="119" y="506"/>
                  </a:cubicBezTo>
                  <a:cubicBezTo>
                    <a:pt x="95" y="514"/>
                    <a:pt x="79" y="522"/>
                    <a:pt x="64" y="538"/>
                  </a:cubicBezTo>
                  <a:cubicBezTo>
                    <a:pt x="40" y="554"/>
                    <a:pt x="32" y="569"/>
                    <a:pt x="32" y="585"/>
                  </a:cubicBezTo>
                  <a:cubicBezTo>
                    <a:pt x="32" y="601"/>
                    <a:pt x="24" y="617"/>
                    <a:pt x="8" y="641"/>
                  </a:cubicBezTo>
                  <a:cubicBezTo>
                    <a:pt x="8" y="649"/>
                    <a:pt x="0" y="656"/>
                    <a:pt x="0" y="664"/>
                  </a:cubicBezTo>
                  <a:cubicBezTo>
                    <a:pt x="0" y="672"/>
                    <a:pt x="0" y="672"/>
                    <a:pt x="0" y="672"/>
                  </a:cubicBezTo>
                  <a:cubicBezTo>
                    <a:pt x="8" y="680"/>
                    <a:pt x="16" y="688"/>
                    <a:pt x="32" y="688"/>
                  </a:cubicBezTo>
                  <a:cubicBezTo>
                    <a:pt x="40" y="696"/>
                    <a:pt x="48" y="696"/>
                    <a:pt x="55" y="704"/>
                  </a:cubicBezTo>
                  <a:cubicBezTo>
                    <a:pt x="79" y="712"/>
                    <a:pt x="87" y="735"/>
                    <a:pt x="87" y="759"/>
                  </a:cubicBezTo>
                  <a:cubicBezTo>
                    <a:pt x="87" y="759"/>
                    <a:pt x="87" y="759"/>
                    <a:pt x="87" y="767"/>
                  </a:cubicBezTo>
                  <a:cubicBezTo>
                    <a:pt x="87" y="783"/>
                    <a:pt x="79" y="799"/>
                    <a:pt x="71" y="815"/>
                  </a:cubicBezTo>
                  <a:cubicBezTo>
                    <a:pt x="55" y="822"/>
                    <a:pt x="55" y="830"/>
                    <a:pt x="55" y="838"/>
                  </a:cubicBezTo>
                  <a:cubicBezTo>
                    <a:pt x="55" y="838"/>
                    <a:pt x="55" y="846"/>
                    <a:pt x="55" y="854"/>
                  </a:cubicBezTo>
                  <a:cubicBezTo>
                    <a:pt x="64" y="862"/>
                    <a:pt x="64" y="878"/>
                    <a:pt x="64" y="886"/>
                  </a:cubicBezTo>
                  <a:cubicBezTo>
                    <a:pt x="64" y="902"/>
                    <a:pt x="64" y="909"/>
                    <a:pt x="64" y="917"/>
                  </a:cubicBezTo>
                  <a:cubicBezTo>
                    <a:pt x="64" y="925"/>
                    <a:pt x="64" y="933"/>
                    <a:pt x="64" y="941"/>
                  </a:cubicBezTo>
                  <a:lnTo>
                    <a:pt x="64" y="941"/>
                  </a:lnTo>
                  <a:lnTo>
                    <a:pt x="64" y="941"/>
                  </a:lnTo>
                  <a:cubicBezTo>
                    <a:pt x="64" y="949"/>
                    <a:pt x="55" y="957"/>
                    <a:pt x="55" y="965"/>
                  </a:cubicBezTo>
                  <a:cubicBezTo>
                    <a:pt x="55" y="973"/>
                    <a:pt x="48" y="981"/>
                    <a:pt x="48" y="988"/>
                  </a:cubicBezTo>
                  <a:cubicBezTo>
                    <a:pt x="40" y="1004"/>
                    <a:pt x="40" y="1012"/>
                    <a:pt x="40" y="1020"/>
                  </a:cubicBezTo>
                  <a:cubicBezTo>
                    <a:pt x="40" y="1044"/>
                    <a:pt x="48" y="1052"/>
                    <a:pt x="64" y="1060"/>
                  </a:cubicBezTo>
                  <a:cubicBezTo>
                    <a:pt x="71" y="1068"/>
                    <a:pt x="79" y="1083"/>
                    <a:pt x="87" y="1091"/>
                  </a:cubicBezTo>
                  <a:cubicBezTo>
                    <a:pt x="95" y="1115"/>
                    <a:pt x="119" y="1123"/>
                    <a:pt x="142" y="1131"/>
                  </a:cubicBezTo>
                  <a:cubicBezTo>
                    <a:pt x="150" y="1139"/>
                    <a:pt x="158" y="1139"/>
                    <a:pt x="166" y="1146"/>
                  </a:cubicBezTo>
                  <a:cubicBezTo>
                    <a:pt x="182" y="1155"/>
                    <a:pt x="190" y="1155"/>
                    <a:pt x="198" y="1155"/>
                  </a:cubicBezTo>
                  <a:cubicBezTo>
                    <a:pt x="214" y="1162"/>
                    <a:pt x="229" y="1162"/>
                    <a:pt x="237" y="1194"/>
                  </a:cubicBezTo>
                  <a:cubicBezTo>
                    <a:pt x="237" y="1202"/>
                    <a:pt x="245" y="1202"/>
                    <a:pt x="253" y="1202"/>
                  </a:cubicBezTo>
                  <a:lnTo>
                    <a:pt x="261" y="1202"/>
                  </a:lnTo>
                  <a:cubicBezTo>
                    <a:pt x="269" y="1202"/>
                    <a:pt x="277" y="1202"/>
                    <a:pt x="277" y="1202"/>
                  </a:cubicBezTo>
                  <a:cubicBezTo>
                    <a:pt x="293" y="1202"/>
                    <a:pt x="324" y="1210"/>
                    <a:pt x="348" y="1233"/>
                  </a:cubicBezTo>
                  <a:cubicBezTo>
                    <a:pt x="372" y="1257"/>
                    <a:pt x="395" y="1281"/>
                    <a:pt x="419" y="1305"/>
                  </a:cubicBezTo>
                  <a:cubicBezTo>
                    <a:pt x="459" y="1344"/>
                    <a:pt x="490" y="1384"/>
                    <a:pt x="506" y="1384"/>
                  </a:cubicBezTo>
                  <a:cubicBezTo>
                    <a:pt x="538" y="1392"/>
                    <a:pt x="601" y="1447"/>
                    <a:pt x="601" y="1510"/>
                  </a:cubicBezTo>
                  <a:cubicBezTo>
                    <a:pt x="601" y="1518"/>
                    <a:pt x="601" y="1518"/>
                    <a:pt x="601" y="1518"/>
                  </a:cubicBezTo>
                  <a:cubicBezTo>
                    <a:pt x="593" y="1526"/>
                    <a:pt x="593" y="1526"/>
                    <a:pt x="593" y="1534"/>
                  </a:cubicBezTo>
                  <a:cubicBezTo>
                    <a:pt x="593" y="1542"/>
                    <a:pt x="601" y="1558"/>
                    <a:pt x="601" y="1573"/>
                  </a:cubicBezTo>
                  <a:cubicBezTo>
                    <a:pt x="609" y="1589"/>
                    <a:pt x="617" y="1613"/>
                    <a:pt x="625" y="1629"/>
                  </a:cubicBezTo>
                  <a:lnTo>
                    <a:pt x="625" y="1629"/>
                  </a:lnTo>
                  <a:cubicBezTo>
                    <a:pt x="625" y="1637"/>
                    <a:pt x="625" y="1637"/>
                    <a:pt x="625" y="1637"/>
                  </a:cubicBezTo>
                  <a:cubicBezTo>
                    <a:pt x="632" y="1645"/>
                    <a:pt x="632" y="1652"/>
                    <a:pt x="632" y="1652"/>
                  </a:cubicBezTo>
                  <a:cubicBezTo>
                    <a:pt x="641" y="1668"/>
                    <a:pt x="648" y="1676"/>
                    <a:pt x="648" y="1684"/>
                  </a:cubicBezTo>
                  <a:cubicBezTo>
                    <a:pt x="648" y="1700"/>
                    <a:pt x="656" y="1700"/>
                    <a:pt x="664" y="1708"/>
                  </a:cubicBezTo>
                  <a:cubicBezTo>
                    <a:pt x="680" y="1716"/>
                    <a:pt x="688" y="1716"/>
                    <a:pt x="688" y="1739"/>
                  </a:cubicBezTo>
                  <a:cubicBezTo>
                    <a:pt x="688" y="1739"/>
                    <a:pt x="688" y="1747"/>
                    <a:pt x="680" y="1755"/>
                  </a:cubicBezTo>
                  <a:cubicBezTo>
                    <a:pt x="672" y="1795"/>
                    <a:pt x="672" y="1803"/>
                    <a:pt x="664" y="1819"/>
                  </a:cubicBezTo>
                  <a:cubicBezTo>
                    <a:pt x="664" y="1834"/>
                    <a:pt x="664" y="1850"/>
                    <a:pt x="664" y="1874"/>
                  </a:cubicBezTo>
                  <a:cubicBezTo>
                    <a:pt x="656" y="1882"/>
                    <a:pt x="656" y="1890"/>
                    <a:pt x="656" y="1890"/>
                  </a:cubicBezTo>
                  <a:cubicBezTo>
                    <a:pt x="656" y="1913"/>
                    <a:pt x="664" y="1913"/>
                    <a:pt x="680" y="1913"/>
                  </a:cubicBezTo>
                  <a:cubicBezTo>
                    <a:pt x="688" y="1921"/>
                    <a:pt x="696" y="1921"/>
                    <a:pt x="704" y="1937"/>
                  </a:cubicBezTo>
                  <a:cubicBezTo>
                    <a:pt x="704" y="1945"/>
                    <a:pt x="704" y="1945"/>
                    <a:pt x="704" y="1945"/>
                  </a:cubicBezTo>
                  <a:cubicBezTo>
                    <a:pt x="704" y="1961"/>
                    <a:pt x="696" y="1969"/>
                    <a:pt x="688" y="1977"/>
                  </a:cubicBezTo>
                  <a:cubicBezTo>
                    <a:pt x="680" y="1985"/>
                    <a:pt x="680" y="1992"/>
                    <a:pt x="680" y="2000"/>
                  </a:cubicBezTo>
                  <a:lnTo>
                    <a:pt x="680" y="2000"/>
                  </a:lnTo>
                  <a:cubicBezTo>
                    <a:pt x="680" y="2008"/>
                    <a:pt x="704" y="2008"/>
                    <a:pt x="735" y="2008"/>
                  </a:cubicBezTo>
                  <a:lnTo>
                    <a:pt x="735" y="2008"/>
                  </a:lnTo>
                  <a:lnTo>
                    <a:pt x="735" y="2008"/>
                  </a:lnTo>
                  <a:lnTo>
                    <a:pt x="735" y="2008"/>
                  </a:lnTo>
                  <a:cubicBezTo>
                    <a:pt x="791" y="2008"/>
                    <a:pt x="822" y="2032"/>
                    <a:pt x="838" y="2048"/>
                  </a:cubicBezTo>
                  <a:cubicBezTo>
                    <a:pt x="854" y="2063"/>
                    <a:pt x="854" y="2079"/>
                    <a:pt x="862" y="2087"/>
                  </a:cubicBezTo>
                  <a:cubicBezTo>
                    <a:pt x="981" y="2079"/>
                    <a:pt x="1289" y="2056"/>
                    <a:pt x="1534" y="2032"/>
                  </a:cubicBezTo>
                  <a:cubicBezTo>
                    <a:pt x="1660" y="2024"/>
                    <a:pt x="1779" y="2008"/>
                    <a:pt x="1834" y="2000"/>
                  </a:cubicBezTo>
                  <a:cubicBezTo>
                    <a:pt x="1834" y="1913"/>
                    <a:pt x="1826" y="1850"/>
                    <a:pt x="1803" y="1803"/>
                  </a:cubicBezTo>
                  <a:cubicBezTo>
                    <a:pt x="1795" y="1787"/>
                    <a:pt x="1795" y="1771"/>
                    <a:pt x="1787" y="1763"/>
                  </a:cubicBezTo>
                  <a:cubicBezTo>
                    <a:pt x="1763" y="1708"/>
                    <a:pt x="1755" y="1692"/>
                    <a:pt x="1771" y="1637"/>
                  </a:cubicBezTo>
                  <a:cubicBezTo>
                    <a:pt x="1779" y="1605"/>
                    <a:pt x="1779" y="1573"/>
                    <a:pt x="1779" y="1550"/>
                  </a:cubicBezTo>
                  <a:cubicBezTo>
                    <a:pt x="1779" y="1518"/>
                    <a:pt x="1771" y="1502"/>
                    <a:pt x="1795" y="1486"/>
                  </a:cubicBezTo>
                  <a:cubicBezTo>
                    <a:pt x="1818" y="1463"/>
                    <a:pt x="1811" y="1431"/>
                    <a:pt x="1795" y="1376"/>
                  </a:cubicBezTo>
                  <a:cubicBezTo>
                    <a:pt x="1779" y="1328"/>
                    <a:pt x="1803" y="1249"/>
                    <a:pt x="1818" y="1233"/>
                  </a:cubicBezTo>
                  <a:cubicBezTo>
                    <a:pt x="1826" y="1226"/>
                    <a:pt x="1826" y="1226"/>
                    <a:pt x="1834" y="1218"/>
                  </a:cubicBezTo>
                  <a:cubicBezTo>
                    <a:pt x="1850" y="1210"/>
                    <a:pt x="1858" y="1202"/>
                    <a:pt x="1850" y="1170"/>
                  </a:cubicBezTo>
                  <a:cubicBezTo>
                    <a:pt x="1850" y="1162"/>
                    <a:pt x="1842" y="1146"/>
                    <a:pt x="1842" y="1139"/>
                  </a:cubicBezTo>
                  <a:cubicBezTo>
                    <a:pt x="1834" y="1107"/>
                    <a:pt x="1826" y="1083"/>
                    <a:pt x="1842" y="1036"/>
                  </a:cubicBezTo>
                  <a:cubicBezTo>
                    <a:pt x="1850" y="1012"/>
                    <a:pt x="1866" y="996"/>
                    <a:pt x="1874" y="981"/>
                  </a:cubicBezTo>
                  <a:cubicBezTo>
                    <a:pt x="1889" y="957"/>
                    <a:pt x="1898" y="941"/>
                    <a:pt x="1889" y="917"/>
                  </a:cubicBezTo>
                  <a:lnTo>
                    <a:pt x="1882" y="909"/>
                  </a:lnTo>
                  <a:cubicBezTo>
                    <a:pt x="1874" y="894"/>
                    <a:pt x="1874" y="894"/>
                    <a:pt x="1889" y="886"/>
                  </a:cubicBezTo>
                  <a:cubicBezTo>
                    <a:pt x="1889" y="878"/>
                    <a:pt x="1889" y="878"/>
                    <a:pt x="1898" y="870"/>
                  </a:cubicBezTo>
                  <a:cubicBezTo>
                    <a:pt x="1929" y="838"/>
                    <a:pt x="1929" y="822"/>
                    <a:pt x="1929" y="806"/>
                  </a:cubicBezTo>
                  <a:lnTo>
                    <a:pt x="1929" y="806"/>
                  </a:lnTo>
                  <a:cubicBezTo>
                    <a:pt x="1937" y="799"/>
                    <a:pt x="1937" y="791"/>
                    <a:pt x="1945" y="783"/>
                  </a:cubicBezTo>
                  <a:cubicBezTo>
                    <a:pt x="1953" y="767"/>
                    <a:pt x="1961" y="759"/>
                    <a:pt x="1961" y="743"/>
                  </a:cubicBezTo>
                  <a:cubicBezTo>
                    <a:pt x="1953" y="728"/>
                    <a:pt x="1961" y="720"/>
                    <a:pt x="1961" y="712"/>
                  </a:cubicBezTo>
                  <a:cubicBezTo>
                    <a:pt x="1969" y="704"/>
                    <a:pt x="1969" y="696"/>
                    <a:pt x="1969" y="696"/>
                  </a:cubicBezTo>
                  <a:cubicBezTo>
                    <a:pt x="1969" y="688"/>
                    <a:pt x="1969" y="680"/>
                    <a:pt x="1969" y="672"/>
                  </a:cubicBezTo>
                  <a:lnTo>
                    <a:pt x="1961" y="672"/>
                  </a:lnTo>
                  <a:lnTo>
                    <a:pt x="1961" y="672"/>
                  </a:lnTo>
                  <a:lnTo>
                    <a:pt x="1953" y="680"/>
                  </a:lnTo>
                  <a:cubicBezTo>
                    <a:pt x="1937" y="688"/>
                    <a:pt x="1929" y="688"/>
                    <a:pt x="1921" y="704"/>
                  </a:cubicBezTo>
                  <a:cubicBezTo>
                    <a:pt x="1921" y="720"/>
                    <a:pt x="1913" y="728"/>
                    <a:pt x="1905" y="735"/>
                  </a:cubicBezTo>
                  <a:cubicBezTo>
                    <a:pt x="1905" y="751"/>
                    <a:pt x="1889" y="767"/>
                    <a:pt x="1882" y="783"/>
                  </a:cubicBezTo>
                  <a:cubicBezTo>
                    <a:pt x="1882" y="799"/>
                    <a:pt x="1874" y="815"/>
                    <a:pt x="1866" y="822"/>
                  </a:cubicBezTo>
                  <a:cubicBezTo>
                    <a:pt x="1858" y="838"/>
                    <a:pt x="1858" y="846"/>
                    <a:pt x="1858" y="854"/>
                  </a:cubicBezTo>
                  <a:cubicBezTo>
                    <a:pt x="1858" y="862"/>
                    <a:pt x="1858" y="862"/>
                    <a:pt x="1858" y="870"/>
                  </a:cubicBezTo>
                  <a:cubicBezTo>
                    <a:pt x="1858" y="878"/>
                    <a:pt x="1858" y="878"/>
                    <a:pt x="1850" y="886"/>
                  </a:cubicBezTo>
                  <a:cubicBezTo>
                    <a:pt x="1850" y="886"/>
                    <a:pt x="1850" y="886"/>
                    <a:pt x="1842" y="886"/>
                  </a:cubicBezTo>
                  <a:lnTo>
                    <a:pt x="1842" y="886"/>
                  </a:lnTo>
                  <a:lnTo>
                    <a:pt x="1834" y="886"/>
                  </a:lnTo>
                  <a:cubicBezTo>
                    <a:pt x="1826" y="886"/>
                    <a:pt x="1826" y="886"/>
                    <a:pt x="1818" y="886"/>
                  </a:cubicBezTo>
                  <a:cubicBezTo>
                    <a:pt x="1811" y="886"/>
                    <a:pt x="1803" y="886"/>
                    <a:pt x="1803" y="902"/>
                  </a:cubicBezTo>
                  <a:cubicBezTo>
                    <a:pt x="1787" y="925"/>
                    <a:pt x="1779" y="933"/>
                    <a:pt x="1779" y="957"/>
                  </a:cubicBezTo>
                  <a:cubicBezTo>
                    <a:pt x="1771" y="957"/>
                    <a:pt x="1771" y="957"/>
                    <a:pt x="1771" y="957"/>
                  </a:cubicBezTo>
                  <a:lnTo>
                    <a:pt x="1771" y="965"/>
                  </a:lnTo>
                  <a:cubicBezTo>
                    <a:pt x="1771" y="981"/>
                    <a:pt x="1763" y="988"/>
                    <a:pt x="1747" y="996"/>
                  </a:cubicBezTo>
                  <a:cubicBezTo>
                    <a:pt x="1731" y="996"/>
                    <a:pt x="1716" y="1004"/>
                    <a:pt x="1708" y="1020"/>
                  </a:cubicBezTo>
                  <a:cubicBezTo>
                    <a:pt x="1708" y="1028"/>
                    <a:pt x="1708" y="1028"/>
                    <a:pt x="1708" y="1036"/>
                  </a:cubicBezTo>
                  <a:cubicBezTo>
                    <a:pt x="1708" y="1044"/>
                    <a:pt x="1700" y="1052"/>
                    <a:pt x="1692" y="1052"/>
                  </a:cubicBezTo>
                  <a:cubicBezTo>
                    <a:pt x="1692" y="1052"/>
                    <a:pt x="1692" y="1052"/>
                    <a:pt x="1684" y="1044"/>
                  </a:cubicBezTo>
                  <a:lnTo>
                    <a:pt x="1684" y="1044"/>
                  </a:lnTo>
                  <a:cubicBezTo>
                    <a:pt x="1676" y="1044"/>
                    <a:pt x="1676" y="1044"/>
                    <a:pt x="1676" y="1052"/>
                  </a:cubicBezTo>
                  <a:cubicBezTo>
                    <a:pt x="1668" y="1052"/>
                    <a:pt x="1668" y="1052"/>
                    <a:pt x="1668" y="1052"/>
                  </a:cubicBezTo>
                  <a:cubicBezTo>
                    <a:pt x="1660" y="1052"/>
                    <a:pt x="1660" y="1052"/>
                    <a:pt x="1660" y="1052"/>
                  </a:cubicBezTo>
                  <a:cubicBezTo>
                    <a:pt x="1660" y="1044"/>
                    <a:pt x="1660" y="1044"/>
                    <a:pt x="1668" y="1004"/>
                  </a:cubicBezTo>
                  <a:cubicBezTo>
                    <a:pt x="1676" y="949"/>
                    <a:pt x="1692" y="933"/>
                    <a:pt x="1700" y="917"/>
                  </a:cubicBezTo>
                  <a:cubicBezTo>
                    <a:pt x="1708" y="909"/>
                    <a:pt x="1716" y="902"/>
                    <a:pt x="1716" y="894"/>
                  </a:cubicBezTo>
                  <a:cubicBezTo>
                    <a:pt x="1716" y="878"/>
                    <a:pt x="1731" y="878"/>
                    <a:pt x="1739" y="878"/>
                  </a:cubicBezTo>
                  <a:lnTo>
                    <a:pt x="1739" y="878"/>
                  </a:lnTo>
                  <a:cubicBezTo>
                    <a:pt x="1755" y="878"/>
                    <a:pt x="1763" y="878"/>
                    <a:pt x="1771" y="854"/>
                  </a:cubicBezTo>
                  <a:cubicBezTo>
                    <a:pt x="1771" y="830"/>
                    <a:pt x="1771" y="822"/>
                    <a:pt x="1779" y="806"/>
                  </a:cubicBezTo>
                  <a:cubicBezTo>
                    <a:pt x="1779" y="799"/>
                    <a:pt x="1779" y="791"/>
                    <a:pt x="1779" y="791"/>
                  </a:cubicBezTo>
                  <a:cubicBezTo>
                    <a:pt x="1779" y="783"/>
                    <a:pt x="1771" y="783"/>
                    <a:pt x="1771" y="783"/>
                  </a:cubicBezTo>
                  <a:lnTo>
                    <a:pt x="1771" y="783"/>
                  </a:lnTo>
                  <a:cubicBezTo>
                    <a:pt x="1739" y="767"/>
                    <a:pt x="1739" y="743"/>
                    <a:pt x="1739" y="712"/>
                  </a:cubicBezTo>
                  <a:cubicBezTo>
                    <a:pt x="1739" y="712"/>
                    <a:pt x="1739" y="712"/>
                    <a:pt x="1739" y="704"/>
                  </a:cubicBezTo>
                  <a:lnTo>
                    <a:pt x="1739" y="696"/>
                  </a:lnTo>
                  <a:cubicBezTo>
                    <a:pt x="1739" y="680"/>
                    <a:pt x="1731" y="680"/>
                    <a:pt x="1708" y="672"/>
                  </a:cubicBezTo>
                  <a:cubicBezTo>
                    <a:pt x="1700" y="672"/>
                    <a:pt x="1692" y="672"/>
                    <a:pt x="1684" y="672"/>
                  </a:cubicBezTo>
                  <a:cubicBezTo>
                    <a:pt x="1676" y="664"/>
                    <a:pt x="1668" y="664"/>
                    <a:pt x="1668" y="664"/>
                  </a:cubicBezTo>
                  <a:cubicBezTo>
                    <a:pt x="1660" y="656"/>
                    <a:pt x="1668" y="649"/>
                    <a:pt x="1668" y="641"/>
                  </a:cubicBezTo>
                  <a:lnTo>
                    <a:pt x="1668" y="641"/>
                  </a:lnTo>
                  <a:cubicBezTo>
                    <a:pt x="1676" y="633"/>
                    <a:pt x="1684" y="609"/>
                    <a:pt x="1684" y="569"/>
                  </a:cubicBezTo>
                  <a:cubicBezTo>
                    <a:pt x="1684" y="491"/>
                    <a:pt x="1637" y="482"/>
                    <a:pt x="1613" y="482"/>
                  </a:cubicBezTo>
                  <a:lnTo>
                    <a:pt x="1613" y="482"/>
                  </a:lnTo>
                  <a:cubicBezTo>
                    <a:pt x="1589" y="475"/>
                    <a:pt x="1589" y="459"/>
                    <a:pt x="1581" y="419"/>
                  </a:cubicBezTo>
                  <a:cubicBezTo>
                    <a:pt x="1581" y="411"/>
                    <a:pt x="1581" y="411"/>
                    <a:pt x="1581" y="411"/>
                  </a:cubicBezTo>
                  <a:cubicBezTo>
                    <a:pt x="1581" y="395"/>
                    <a:pt x="1558" y="388"/>
                    <a:pt x="1526" y="388"/>
                  </a:cubicBezTo>
                  <a:cubicBezTo>
                    <a:pt x="1510" y="388"/>
                    <a:pt x="1486" y="388"/>
                    <a:pt x="1478" y="380"/>
                  </a:cubicBezTo>
                  <a:cubicBezTo>
                    <a:pt x="1471" y="372"/>
                    <a:pt x="1463" y="364"/>
                    <a:pt x="1463" y="364"/>
                  </a:cubicBezTo>
                  <a:cubicBezTo>
                    <a:pt x="1455" y="364"/>
                    <a:pt x="1447" y="372"/>
                    <a:pt x="1431" y="372"/>
                  </a:cubicBezTo>
                  <a:cubicBezTo>
                    <a:pt x="1423" y="380"/>
                    <a:pt x="1407" y="388"/>
                    <a:pt x="1384" y="388"/>
                  </a:cubicBezTo>
                  <a:lnTo>
                    <a:pt x="1384" y="388"/>
                  </a:lnTo>
                  <a:cubicBezTo>
                    <a:pt x="1368" y="395"/>
                    <a:pt x="1360" y="395"/>
                    <a:pt x="1352" y="395"/>
                  </a:cubicBezTo>
                  <a:lnTo>
                    <a:pt x="1352" y="395"/>
                  </a:lnTo>
                  <a:cubicBezTo>
                    <a:pt x="1328" y="395"/>
                    <a:pt x="1320" y="388"/>
                    <a:pt x="1312" y="372"/>
                  </a:cubicBezTo>
                  <a:lnTo>
                    <a:pt x="1312" y="372"/>
                  </a:lnTo>
                  <a:cubicBezTo>
                    <a:pt x="1305" y="372"/>
                    <a:pt x="1305" y="364"/>
                    <a:pt x="1297" y="356"/>
                  </a:cubicBezTo>
                  <a:lnTo>
                    <a:pt x="1297" y="356"/>
                  </a:lnTo>
                  <a:cubicBezTo>
                    <a:pt x="1265" y="324"/>
                    <a:pt x="1067" y="309"/>
                    <a:pt x="996" y="309"/>
                  </a:cubicBezTo>
                  <a:cubicBezTo>
                    <a:pt x="925" y="309"/>
                    <a:pt x="909" y="285"/>
                    <a:pt x="894" y="269"/>
                  </a:cubicBezTo>
                  <a:lnTo>
                    <a:pt x="894" y="269"/>
                  </a:lnTo>
                  <a:cubicBezTo>
                    <a:pt x="894" y="261"/>
                    <a:pt x="886" y="253"/>
                    <a:pt x="886" y="253"/>
                  </a:cubicBezTo>
                  <a:cubicBezTo>
                    <a:pt x="870" y="229"/>
                    <a:pt x="854" y="206"/>
                    <a:pt x="830" y="190"/>
                  </a:cubicBezTo>
                  <a:lnTo>
                    <a:pt x="830" y="190"/>
                  </a:lnTo>
                  <a:cubicBezTo>
                    <a:pt x="822" y="190"/>
                    <a:pt x="814" y="182"/>
                    <a:pt x="814" y="174"/>
                  </a:cubicBezTo>
                  <a:lnTo>
                    <a:pt x="814" y="174"/>
                  </a:lnTo>
                  <a:lnTo>
                    <a:pt x="814" y="174"/>
                  </a:lnTo>
                  <a:cubicBezTo>
                    <a:pt x="806" y="174"/>
                    <a:pt x="806" y="174"/>
                    <a:pt x="806" y="166"/>
                  </a:cubicBezTo>
                  <a:lnTo>
                    <a:pt x="806" y="166"/>
                  </a:lnTo>
                  <a:cubicBezTo>
                    <a:pt x="806" y="166"/>
                    <a:pt x="806" y="166"/>
                    <a:pt x="799" y="166"/>
                  </a:cubicBezTo>
                  <a:cubicBezTo>
                    <a:pt x="783" y="166"/>
                    <a:pt x="783" y="166"/>
                    <a:pt x="783" y="166"/>
                  </a:cubicBezTo>
                  <a:cubicBezTo>
                    <a:pt x="759" y="166"/>
                    <a:pt x="743" y="166"/>
                    <a:pt x="728" y="151"/>
                  </a:cubicBezTo>
                  <a:cubicBezTo>
                    <a:pt x="719" y="143"/>
                    <a:pt x="719" y="135"/>
                    <a:pt x="719" y="135"/>
                  </a:cubicBezTo>
                  <a:cubicBezTo>
                    <a:pt x="719" y="127"/>
                    <a:pt x="719" y="127"/>
                    <a:pt x="719" y="127"/>
                  </a:cubicBezTo>
                  <a:lnTo>
                    <a:pt x="719" y="127"/>
                  </a:lnTo>
                  <a:cubicBezTo>
                    <a:pt x="712" y="127"/>
                    <a:pt x="704" y="135"/>
                    <a:pt x="696" y="135"/>
                  </a:cubicBezTo>
                  <a:cubicBezTo>
                    <a:pt x="672" y="143"/>
                    <a:pt x="656" y="151"/>
                    <a:pt x="648" y="158"/>
                  </a:cubicBezTo>
                  <a:lnTo>
                    <a:pt x="641" y="166"/>
                  </a:lnTo>
                  <a:cubicBezTo>
                    <a:pt x="632" y="166"/>
                    <a:pt x="632" y="158"/>
                    <a:pt x="632" y="158"/>
                  </a:cubicBezTo>
                  <a:cubicBezTo>
                    <a:pt x="625" y="143"/>
                    <a:pt x="632" y="127"/>
                    <a:pt x="641" y="111"/>
                  </a:cubicBezTo>
                  <a:cubicBezTo>
                    <a:pt x="641" y="103"/>
                    <a:pt x="648" y="95"/>
                    <a:pt x="648" y="87"/>
                  </a:cubicBezTo>
                  <a:cubicBezTo>
                    <a:pt x="648" y="79"/>
                    <a:pt x="648" y="71"/>
                    <a:pt x="648" y="64"/>
                  </a:cubicBezTo>
                  <a:cubicBezTo>
                    <a:pt x="648" y="56"/>
                    <a:pt x="648" y="40"/>
                    <a:pt x="656" y="32"/>
                  </a:cubicBezTo>
                  <a:lnTo>
                    <a:pt x="656" y="32"/>
                  </a:lnTo>
                  <a:cubicBezTo>
                    <a:pt x="664" y="24"/>
                    <a:pt x="680" y="8"/>
                    <a:pt x="672" y="0"/>
                  </a:cubicBezTo>
                  <a:cubicBezTo>
                    <a:pt x="672" y="0"/>
                    <a:pt x="672" y="0"/>
                    <a:pt x="664" y="0"/>
                  </a:cubicBezTo>
                  <a:cubicBezTo>
                    <a:pt x="656" y="0"/>
                    <a:pt x="656" y="0"/>
                    <a:pt x="656"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36" name="Freeform 671"/>
            <p:cNvSpPr>
              <a:spLocks noChangeArrowheads="1"/>
            </p:cNvSpPr>
            <p:nvPr/>
          </p:nvSpPr>
          <p:spPr bwMode="auto">
            <a:xfrm>
              <a:off x="13322334" y="4247967"/>
              <a:ext cx="491693" cy="278317"/>
            </a:xfrm>
            <a:custGeom>
              <a:avLst/>
              <a:gdLst>
                <a:gd name="T0" fmla="*/ 862 w 934"/>
                <a:gd name="T1" fmla="*/ 475 h 531"/>
                <a:gd name="T2" fmla="*/ 862 w 934"/>
                <a:gd name="T3" fmla="*/ 475 h 531"/>
                <a:gd name="T4" fmla="*/ 862 w 934"/>
                <a:gd name="T5" fmla="*/ 498 h 531"/>
                <a:gd name="T6" fmla="*/ 878 w 934"/>
                <a:gd name="T7" fmla="*/ 506 h 531"/>
                <a:gd name="T8" fmla="*/ 902 w 934"/>
                <a:gd name="T9" fmla="*/ 506 h 531"/>
                <a:gd name="T10" fmla="*/ 933 w 934"/>
                <a:gd name="T11" fmla="*/ 530 h 531"/>
                <a:gd name="T12" fmla="*/ 933 w 934"/>
                <a:gd name="T13" fmla="*/ 530 h 531"/>
                <a:gd name="T14" fmla="*/ 902 w 934"/>
                <a:gd name="T15" fmla="*/ 506 h 531"/>
                <a:gd name="T16" fmla="*/ 878 w 934"/>
                <a:gd name="T17" fmla="*/ 506 h 531"/>
                <a:gd name="T18" fmla="*/ 862 w 934"/>
                <a:gd name="T19" fmla="*/ 498 h 531"/>
                <a:gd name="T20" fmla="*/ 862 w 934"/>
                <a:gd name="T21" fmla="*/ 475 h 531"/>
                <a:gd name="T22" fmla="*/ 657 w 934"/>
                <a:gd name="T23" fmla="*/ 198 h 531"/>
                <a:gd name="T24" fmla="*/ 657 w 934"/>
                <a:gd name="T25" fmla="*/ 198 h 531"/>
                <a:gd name="T26" fmla="*/ 625 w 934"/>
                <a:gd name="T27" fmla="*/ 206 h 531"/>
                <a:gd name="T28" fmla="*/ 578 w 934"/>
                <a:gd name="T29" fmla="*/ 222 h 531"/>
                <a:gd name="T30" fmla="*/ 578 w 934"/>
                <a:gd name="T31" fmla="*/ 222 h 531"/>
                <a:gd name="T32" fmla="*/ 578 w 934"/>
                <a:gd name="T33" fmla="*/ 222 h 531"/>
                <a:gd name="T34" fmla="*/ 625 w 934"/>
                <a:gd name="T35" fmla="*/ 206 h 531"/>
                <a:gd name="T36" fmla="*/ 657 w 934"/>
                <a:gd name="T37" fmla="*/ 198 h 531"/>
                <a:gd name="T38" fmla="*/ 672 w 934"/>
                <a:gd name="T39" fmla="*/ 214 h 531"/>
                <a:gd name="T40" fmla="*/ 720 w 934"/>
                <a:gd name="T41" fmla="*/ 222 h 531"/>
                <a:gd name="T42" fmla="*/ 775 w 934"/>
                <a:gd name="T43" fmla="*/ 245 h 531"/>
                <a:gd name="T44" fmla="*/ 775 w 934"/>
                <a:gd name="T45" fmla="*/ 253 h 531"/>
                <a:gd name="T46" fmla="*/ 807 w 934"/>
                <a:gd name="T47" fmla="*/ 316 h 531"/>
                <a:gd name="T48" fmla="*/ 807 w 934"/>
                <a:gd name="T49" fmla="*/ 316 h 531"/>
                <a:gd name="T50" fmla="*/ 878 w 934"/>
                <a:gd name="T51" fmla="*/ 403 h 531"/>
                <a:gd name="T52" fmla="*/ 878 w 934"/>
                <a:gd name="T53" fmla="*/ 403 h 531"/>
                <a:gd name="T54" fmla="*/ 807 w 934"/>
                <a:gd name="T55" fmla="*/ 316 h 531"/>
                <a:gd name="T56" fmla="*/ 807 w 934"/>
                <a:gd name="T57" fmla="*/ 316 h 531"/>
                <a:gd name="T58" fmla="*/ 775 w 934"/>
                <a:gd name="T59" fmla="*/ 253 h 531"/>
                <a:gd name="T60" fmla="*/ 775 w 934"/>
                <a:gd name="T61" fmla="*/ 245 h 531"/>
                <a:gd name="T62" fmla="*/ 720 w 934"/>
                <a:gd name="T63" fmla="*/ 222 h 531"/>
                <a:gd name="T64" fmla="*/ 672 w 934"/>
                <a:gd name="T65" fmla="*/ 214 h 531"/>
                <a:gd name="T66" fmla="*/ 657 w 934"/>
                <a:gd name="T67" fmla="*/ 198 h 531"/>
                <a:gd name="T68" fmla="*/ 8 w 934"/>
                <a:gd name="T69" fmla="*/ 8 h 531"/>
                <a:gd name="T70" fmla="*/ 8 w 934"/>
                <a:gd name="T71" fmla="*/ 8 h 531"/>
                <a:gd name="T72" fmla="*/ 8 w 934"/>
                <a:gd name="T73" fmla="*/ 8 h 531"/>
                <a:gd name="T74" fmla="*/ 8 w 934"/>
                <a:gd name="T75" fmla="*/ 8 h 531"/>
                <a:gd name="T76" fmla="*/ 0 w 934"/>
                <a:gd name="T77" fmla="*/ 0 h 531"/>
                <a:gd name="T78" fmla="*/ 0 w 934"/>
                <a:gd name="T79" fmla="*/ 0 h 531"/>
                <a:gd name="T80" fmla="*/ 0 w 934"/>
                <a:gd name="T81" fmla="*/ 0 h 531"/>
                <a:gd name="T82" fmla="*/ 8 w 934"/>
                <a:gd name="T83" fmla="*/ 8 h 531"/>
                <a:gd name="T84" fmla="*/ 0 w 934"/>
                <a:gd name="T85" fmla="*/ 0 h 531"/>
                <a:gd name="T86" fmla="*/ 862 w 934"/>
                <a:gd name="T87" fmla="*/ 47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4" h="531">
                  <a:moveTo>
                    <a:pt x="862" y="475"/>
                  </a:moveTo>
                  <a:lnTo>
                    <a:pt x="862" y="475"/>
                  </a:lnTo>
                  <a:cubicBezTo>
                    <a:pt x="862" y="483"/>
                    <a:pt x="854" y="490"/>
                    <a:pt x="862" y="498"/>
                  </a:cubicBezTo>
                  <a:cubicBezTo>
                    <a:pt x="862" y="498"/>
                    <a:pt x="870" y="498"/>
                    <a:pt x="878" y="506"/>
                  </a:cubicBezTo>
                  <a:cubicBezTo>
                    <a:pt x="886" y="506"/>
                    <a:pt x="894" y="506"/>
                    <a:pt x="902" y="506"/>
                  </a:cubicBezTo>
                  <a:cubicBezTo>
                    <a:pt x="925" y="514"/>
                    <a:pt x="933" y="514"/>
                    <a:pt x="933" y="530"/>
                  </a:cubicBezTo>
                  <a:lnTo>
                    <a:pt x="933" y="530"/>
                  </a:lnTo>
                  <a:cubicBezTo>
                    <a:pt x="933" y="514"/>
                    <a:pt x="925" y="514"/>
                    <a:pt x="902" y="506"/>
                  </a:cubicBezTo>
                  <a:cubicBezTo>
                    <a:pt x="894" y="506"/>
                    <a:pt x="886" y="506"/>
                    <a:pt x="878" y="506"/>
                  </a:cubicBezTo>
                  <a:cubicBezTo>
                    <a:pt x="870" y="498"/>
                    <a:pt x="862" y="498"/>
                    <a:pt x="862" y="498"/>
                  </a:cubicBezTo>
                  <a:cubicBezTo>
                    <a:pt x="854" y="490"/>
                    <a:pt x="862" y="483"/>
                    <a:pt x="862" y="475"/>
                  </a:cubicBezTo>
                  <a:lnTo>
                    <a:pt x="657" y="198"/>
                  </a:lnTo>
                  <a:lnTo>
                    <a:pt x="657" y="198"/>
                  </a:lnTo>
                  <a:cubicBezTo>
                    <a:pt x="649" y="198"/>
                    <a:pt x="641" y="206"/>
                    <a:pt x="625" y="206"/>
                  </a:cubicBezTo>
                  <a:cubicBezTo>
                    <a:pt x="617" y="214"/>
                    <a:pt x="601" y="222"/>
                    <a:pt x="578" y="222"/>
                  </a:cubicBezTo>
                  <a:lnTo>
                    <a:pt x="578" y="222"/>
                  </a:lnTo>
                  <a:lnTo>
                    <a:pt x="578" y="222"/>
                  </a:lnTo>
                  <a:cubicBezTo>
                    <a:pt x="601" y="222"/>
                    <a:pt x="617" y="214"/>
                    <a:pt x="625" y="206"/>
                  </a:cubicBezTo>
                  <a:cubicBezTo>
                    <a:pt x="641" y="206"/>
                    <a:pt x="649" y="198"/>
                    <a:pt x="657" y="198"/>
                  </a:cubicBezTo>
                  <a:cubicBezTo>
                    <a:pt x="657" y="198"/>
                    <a:pt x="665" y="206"/>
                    <a:pt x="672" y="214"/>
                  </a:cubicBezTo>
                  <a:cubicBezTo>
                    <a:pt x="680" y="222"/>
                    <a:pt x="704" y="222"/>
                    <a:pt x="720" y="222"/>
                  </a:cubicBezTo>
                  <a:cubicBezTo>
                    <a:pt x="752" y="222"/>
                    <a:pt x="775" y="229"/>
                    <a:pt x="775" y="245"/>
                  </a:cubicBezTo>
                  <a:cubicBezTo>
                    <a:pt x="775" y="253"/>
                    <a:pt x="775" y="253"/>
                    <a:pt x="775" y="253"/>
                  </a:cubicBezTo>
                  <a:cubicBezTo>
                    <a:pt x="783" y="293"/>
                    <a:pt x="783" y="309"/>
                    <a:pt x="807" y="316"/>
                  </a:cubicBezTo>
                  <a:lnTo>
                    <a:pt x="807" y="316"/>
                  </a:lnTo>
                  <a:cubicBezTo>
                    <a:pt x="831" y="316"/>
                    <a:pt x="878" y="325"/>
                    <a:pt x="878" y="403"/>
                  </a:cubicBezTo>
                  <a:lnTo>
                    <a:pt x="878" y="403"/>
                  </a:lnTo>
                  <a:cubicBezTo>
                    <a:pt x="878" y="325"/>
                    <a:pt x="831" y="316"/>
                    <a:pt x="807" y="316"/>
                  </a:cubicBezTo>
                  <a:lnTo>
                    <a:pt x="807" y="316"/>
                  </a:lnTo>
                  <a:cubicBezTo>
                    <a:pt x="783" y="309"/>
                    <a:pt x="783" y="293"/>
                    <a:pt x="775" y="253"/>
                  </a:cubicBezTo>
                  <a:cubicBezTo>
                    <a:pt x="775" y="245"/>
                    <a:pt x="775" y="245"/>
                    <a:pt x="775" y="245"/>
                  </a:cubicBezTo>
                  <a:cubicBezTo>
                    <a:pt x="775" y="229"/>
                    <a:pt x="752" y="222"/>
                    <a:pt x="720" y="222"/>
                  </a:cubicBezTo>
                  <a:cubicBezTo>
                    <a:pt x="704" y="222"/>
                    <a:pt x="680" y="222"/>
                    <a:pt x="672" y="214"/>
                  </a:cubicBezTo>
                  <a:cubicBezTo>
                    <a:pt x="665" y="206"/>
                    <a:pt x="657" y="198"/>
                    <a:pt x="657" y="198"/>
                  </a:cubicBezTo>
                  <a:lnTo>
                    <a:pt x="8" y="8"/>
                  </a:lnTo>
                  <a:lnTo>
                    <a:pt x="8" y="8"/>
                  </a:lnTo>
                  <a:lnTo>
                    <a:pt x="8" y="8"/>
                  </a:lnTo>
                  <a:lnTo>
                    <a:pt x="8" y="8"/>
                  </a:lnTo>
                  <a:lnTo>
                    <a:pt x="0" y="0"/>
                  </a:lnTo>
                  <a:lnTo>
                    <a:pt x="0" y="0"/>
                  </a:lnTo>
                  <a:lnTo>
                    <a:pt x="0" y="0"/>
                  </a:lnTo>
                  <a:cubicBezTo>
                    <a:pt x="0" y="8"/>
                    <a:pt x="0" y="8"/>
                    <a:pt x="8" y="8"/>
                  </a:cubicBezTo>
                  <a:cubicBezTo>
                    <a:pt x="0" y="8"/>
                    <a:pt x="0" y="8"/>
                    <a:pt x="0" y="0"/>
                  </a:cubicBezTo>
                  <a:lnTo>
                    <a:pt x="862" y="475"/>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37" name="Freeform 676"/>
            <p:cNvSpPr>
              <a:spLocks noChangeArrowheads="1"/>
            </p:cNvSpPr>
            <p:nvPr/>
          </p:nvSpPr>
          <p:spPr bwMode="auto">
            <a:xfrm>
              <a:off x="13326973" y="4252606"/>
              <a:ext cx="612297" cy="978747"/>
            </a:xfrm>
            <a:custGeom>
              <a:avLst/>
              <a:gdLst>
                <a:gd name="T0" fmla="*/ 1139 w 1164"/>
                <a:gd name="T1" fmla="*/ 490 h 1859"/>
                <a:gd name="T2" fmla="*/ 1091 w 1164"/>
                <a:gd name="T3" fmla="*/ 561 h 1859"/>
                <a:gd name="T4" fmla="*/ 1036 w 1164"/>
                <a:gd name="T5" fmla="*/ 680 h 1859"/>
                <a:gd name="T6" fmla="*/ 1028 w 1164"/>
                <a:gd name="T7" fmla="*/ 704 h 1859"/>
                <a:gd name="T8" fmla="*/ 1004 w 1164"/>
                <a:gd name="T9" fmla="*/ 704 h 1859"/>
                <a:gd name="T10" fmla="*/ 957 w 1164"/>
                <a:gd name="T11" fmla="*/ 783 h 1859"/>
                <a:gd name="T12" fmla="*/ 894 w 1164"/>
                <a:gd name="T13" fmla="*/ 846 h 1859"/>
                <a:gd name="T14" fmla="*/ 878 w 1164"/>
                <a:gd name="T15" fmla="*/ 870 h 1859"/>
                <a:gd name="T16" fmla="*/ 854 w 1164"/>
                <a:gd name="T17" fmla="*/ 870 h 1859"/>
                <a:gd name="T18" fmla="*/ 910 w 1164"/>
                <a:gd name="T19" fmla="*/ 720 h 1859"/>
                <a:gd name="T20" fmla="*/ 965 w 1164"/>
                <a:gd name="T21" fmla="*/ 680 h 1859"/>
                <a:gd name="T22" fmla="*/ 973 w 1164"/>
                <a:gd name="T23" fmla="*/ 617 h 1859"/>
                <a:gd name="T24" fmla="*/ 965 w 1164"/>
                <a:gd name="T25" fmla="*/ 617 h 1859"/>
                <a:gd name="T26" fmla="*/ 925 w 1164"/>
                <a:gd name="T27" fmla="*/ 704 h 1859"/>
                <a:gd name="T28" fmla="*/ 886 w 1164"/>
                <a:gd name="T29" fmla="*/ 743 h 1859"/>
                <a:gd name="T30" fmla="*/ 854 w 1164"/>
                <a:gd name="T31" fmla="*/ 878 h 1859"/>
                <a:gd name="T32" fmla="*/ 870 w 1164"/>
                <a:gd name="T33" fmla="*/ 870 h 1859"/>
                <a:gd name="T34" fmla="*/ 894 w 1164"/>
                <a:gd name="T35" fmla="*/ 846 h 1859"/>
                <a:gd name="T36" fmla="*/ 957 w 1164"/>
                <a:gd name="T37" fmla="*/ 783 h 1859"/>
                <a:gd name="T38" fmla="*/ 1004 w 1164"/>
                <a:gd name="T39" fmla="*/ 712 h 1859"/>
                <a:gd name="T40" fmla="*/ 1028 w 1164"/>
                <a:gd name="T41" fmla="*/ 712 h 1859"/>
                <a:gd name="T42" fmla="*/ 1044 w 1164"/>
                <a:gd name="T43" fmla="*/ 680 h 1859"/>
                <a:gd name="T44" fmla="*/ 1091 w 1164"/>
                <a:gd name="T45" fmla="*/ 561 h 1859"/>
                <a:gd name="T46" fmla="*/ 1147 w 1164"/>
                <a:gd name="T47" fmla="*/ 498 h 1859"/>
                <a:gd name="T48" fmla="*/ 1155 w 1164"/>
                <a:gd name="T49" fmla="*/ 522 h 1859"/>
                <a:gd name="T50" fmla="*/ 1131 w 1164"/>
                <a:gd name="T51" fmla="*/ 609 h 1859"/>
                <a:gd name="T52" fmla="*/ 1084 w 1164"/>
                <a:gd name="T53" fmla="*/ 696 h 1859"/>
                <a:gd name="T54" fmla="*/ 1075 w 1164"/>
                <a:gd name="T55" fmla="*/ 743 h 1859"/>
                <a:gd name="T56" fmla="*/ 1028 w 1164"/>
                <a:gd name="T57" fmla="*/ 965 h 1859"/>
                <a:gd name="T58" fmla="*/ 1004 w 1164"/>
                <a:gd name="T59" fmla="*/ 1059 h 1859"/>
                <a:gd name="T60" fmla="*/ 965 w 1164"/>
                <a:gd name="T61" fmla="*/ 1376 h 1859"/>
                <a:gd name="T62" fmla="*/ 989 w 1164"/>
                <a:gd name="T63" fmla="*/ 1629 h 1859"/>
                <a:gd name="T64" fmla="*/ 1028 w 1164"/>
                <a:gd name="T65" fmla="*/ 1826 h 1859"/>
                <a:gd name="T66" fmla="*/ 981 w 1164"/>
                <a:gd name="T67" fmla="*/ 1581 h 1859"/>
                <a:gd name="T68" fmla="*/ 981 w 1164"/>
                <a:gd name="T69" fmla="*/ 1312 h 1859"/>
                <a:gd name="T70" fmla="*/ 1020 w 1164"/>
                <a:gd name="T71" fmla="*/ 1052 h 1859"/>
                <a:gd name="T72" fmla="*/ 1036 w 1164"/>
                <a:gd name="T73" fmla="*/ 862 h 1859"/>
                <a:gd name="T74" fmla="*/ 1075 w 1164"/>
                <a:gd name="T75" fmla="*/ 728 h 1859"/>
                <a:gd name="T76" fmla="*/ 1123 w 1164"/>
                <a:gd name="T77" fmla="*/ 632 h 1859"/>
                <a:gd name="T78" fmla="*/ 1147 w 1164"/>
                <a:gd name="T79" fmla="*/ 569 h 1859"/>
                <a:gd name="T80" fmla="*/ 1155 w 1164"/>
                <a:gd name="T81" fmla="*/ 498 h 1859"/>
                <a:gd name="T82" fmla="*/ 570 w 1164"/>
                <a:gd name="T83" fmla="*/ 214 h 1859"/>
                <a:gd name="T84" fmla="*/ 483 w 1164"/>
                <a:gd name="T85" fmla="*/ 182 h 1859"/>
                <a:gd name="T86" fmla="*/ 483 w 1164"/>
                <a:gd name="T87" fmla="*/ 182 h 1859"/>
                <a:gd name="T88" fmla="*/ 16 w 1164"/>
                <a:gd name="T89" fmla="*/ 16 h 1859"/>
                <a:gd name="T90" fmla="*/ 0 w 1164"/>
                <a:gd name="T91" fmla="*/ 0 h 1859"/>
                <a:gd name="T92" fmla="*/ 1147 w 1164"/>
                <a:gd name="T93" fmla="*/ 490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4" h="1859">
                  <a:moveTo>
                    <a:pt x="1147" y="490"/>
                  </a:moveTo>
                  <a:lnTo>
                    <a:pt x="1147" y="490"/>
                  </a:lnTo>
                  <a:cubicBezTo>
                    <a:pt x="1147" y="490"/>
                    <a:pt x="1147" y="490"/>
                    <a:pt x="1139" y="490"/>
                  </a:cubicBezTo>
                  <a:cubicBezTo>
                    <a:pt x="1139" y="498"/>
                    <a:pt x="1139" y="498"/>
                    <a:pt x="1131" y="498"/>
                  </a:cubicBezTo>
                  <a:cubicBezTo>
                    <a:pt x="1123" y="506"/>
                    <a:pt x="1107" y="514"/>
                    <a:pt x="1107" y="530"/>
                  </a:cubicBezTo>
                  <a:cubicBezTo>
                    <a:pt x="1099" y="538"/>
                    <a:pt x="1099" y="546"/>
                    <a:pt x="1091" y="561"/>
                  </a:cubicBezTo>
                  <a:cubicBezTo>
                    <a:pt x="1084" y="569"/>
                    <a:pt x="1075" y="585"/>
                    <a:pt x="1068" y="609"/>
                  </a:cubicBezTo>
                  <a:cubicBezTo>
                    <a:pt x="1060" y="625"/>
                    <a:pt x="1052" y="632"/>
                    <a:pt x="1044" y="648"/>
                  </a:cubicBezTo>
                  <a:cubicBezTo>
                    <a:pt x="1036" y="656"/>
                    <a:pt x="1036" y="664"/>
                    <a:pt x="1036" y="680"/>
                  </a:cubicBezTo>
                  <a:cubicBezTo>
                    <a:pt x="1036" y="688"/>
                    <a:pt x="1036" y="688"/>
                    <a:pt x="1036" y="696"/>
                  </a:cubicBezTo>
                  <a:cubicBezTo>
                    <a:pt x="1036" y="704"/>
                    <a:pt x="1036" y="704"/>
                    <a:pt x="1036" y="704"/>
                  </a:cubicBezTo>
                  <a:lnTo>
                    <a:pt x="1028" y="704"/>
                  </a:lnTo>
                  <a:lnTo>
                    <a:pt x="1028" y="704"/>
                  </a:lnTo>
                  <a:lnTo>
                    <a:pt x="1020" y="704"/>
                  </a:lnTo>
                  <a:cubicBezTo>
                    <a:pt x="1020" y="704"/>
                    <a:pt x="1012" y="704"/>
                    <a:pt x="1004" y="704"/>
                  </a:cubicBezTo>
                  <a:cubicBezTo>
                    <a:pt x="997" y="704"/>
                    <a:pt x="989" y="712"/>
                    <a:pt x="981" y="720"/>
                  </a:cubicBezTo>
                  <a:cubicBezTo>
                    <a:pt x="965" y="743"/>
                    <a:pt x="965" y="751"/>
                    <a:pt x="957" y="775"/>
                  </a:cubicBezTo>
                  <a:cubicBezTo>
                    <a:pt x="957" y="783"/>
                    <a:pt x="957" y="783"/>
                    <a:pt x="957" y="783"/>
                  </a:cubicBezTo>
                  <a:cubicBezTo>
                    <a:pt x="949" y="783"/>
                    <a:pt x="949" y="791"/>
                    <a:pt x="949" y="791"/>
                  </a:cubicBezTo>
                  <a:cubicBezTo>
                    <a:pt x="949" y="807"/>
                    <a:pt x="949" y="807"/>
                    <a:pt x="933" y="814"/>
                  </a:cubicBezTo>
                  <a:cubicBezTo>
                    <a:pt x="917" y="814"/>
                    <a:pt x="894" y="822"/>
                    <a:pt x="894" y="846"/>
                  </a:cubicBezTo>
                  <a:cubicBezTo>
                    <a:pt x="886" y="854"/>
                    <a:pt x="886" y="854"/>
                    <a:pt x="886" y="854"/>
                  </a:cubicBezTo>
                  <a:cubicBezTo>
                    <a:pt x="886" y="862"/>
                    <a:pt x="886" y="870"/>
                    <a:pt x="878" y="870"/>
                  </a:cubicBezTo>
                  <a:lnTo>
                    <a:pt x="878" y="870"/>
                  </a:lnTo>
                  <a:cubicBezTo>
                    <a:pt x="870" y="862"/>
                    <a:pt x="870" y="862"/>
                    <a:pt x="870" y="862"/>
                  </a:cubicBezTo>
                  <a:cubicBezTo>
                    <a:pt x="862" y="862"/>
                    <a:pt x="862" y="870"/>
                    <a:pt x="854" y="870"/>
                  </a:cubicBezTo>
                  <a:lnTo>
                    <a:pt x="854" y="870"/>
                  </a:lnTo>
                  <a:cubicBezTo>
                    <a:pt x="854" y="870"/>
                    <a:pt x="854" y="854"/>
                    <a:pt x="862" y="830"/>
                  </a:cubicBezTo>
                  <a:cubicBezTo>
                    <a:pt x="870" y="775"/>
                    <a:pt x="886" y="759"/>
                    <a:pt x="894" y="743"/>
                  </a:cubicBezTo>
                  <a:cubicBezTo>
                    <a:pt x="902" y="735"/>
                    <a:pt x="910" y="735"/>
                    <a:pt x="910" y="720"/>
                  </a:cubicBezTo>
                  <a:cubicBezTo>
                    <a:pt x="910" y="712"/>
                    <a:pt x="910" y="712"/>
                    <a:pt x="925" y="712"/>
                  </a:cubicBezTo>
                  <a:lnTo>
                    <a:pt x="925" y="712"/>
                  </a:lnTo>
                  <a:cubicBezTo>
                    <a:pt x="941" y="712"/>
                    <a:pt x="957" y="712"/>
                    <a:pt x="965" y="680"/>
                  </a:cubicBezTo>
                  <a:cubicBezTo>
                    <a:pt x="965" y="664"/>
                    <a:pt x="965" y="648"/>
                    <a:pt x="965" y="632"/>
                  </a:cubicBezTo>
                  <a:cubicBezTo>
                    <a:pt x="973" y="625"/>
                    <a:pt x="973" y="617"/>
                    <a:pt x="973" y="609"/>
                  </a:cubicBezTo>
                  <a:cubicBezTo>
                    <a:pt x="973" y="617"/>
                    <a:pt x="973" y="617"/>
                    <a:pt x="973" y="617"/>
                  </a:cubicBezTo>
                  <a:cubicBezTo>
                    <a:pt x="965" y="617"/>
                    <a:pt x="965" y="617"/>
                    <a:pt x="965" y="617"/>
                  </a:cubicBezTo>
                  <a:lnTo>
                    <a:pt x="957" y="609"/>
                  </a:lnTo>
                  <a:cubicBezTo>
                    <a:pt x="957" y="609"/>
                    <a:pt x="965" y="609"/>
                    <a:pt x="965" y="617"/>
                  </a:cubicBezTo>
                  <a:cubicBezTo>
                    <a:pt x="965" y="617"/>
                    <a:pt x="965" y="625"/>
                    <a:pt x="965" y="632"/>
                  </a:cubicBezTo>
                  <a:cubicBezTo>
                    <a:pt x="957" y="648"/>
                    <a:pt x="957" y="656"/>
                    <a:pt x="957" y="680"/>
                  </a:cubicBezTo>
                  <a:cubicBezTo>
                    <a:pt x="949" y="704"/>
                    <a:pt x="941" y="704"/>
                    <a:pt x="925" y="704"/>
                  </a:cubicBezTo>
                  <a:lnTo>
                    <a:pt x="925" y="704"/>
                  </a:lnTo>
                  <a:cubicBezTo>
                    <a:pt x="917" y="704"/>
                    <a:pt x="902" y="704"/>
                    <a:pt x="902" y="720"/>
                  </a:cubicBezTo>
                  <a:cubicBezTo>
                    <a:pt x="902" y="728"/>
                    <a:pt x="894" y="735"/>
                    <a:pt x="886" y="743"/>
                  </a:cubicBezTo>
                  <a:cubicBezTo>
                    <a:pt x="878" y="759"/>
                    <a:pt x="862" y="775"/>
                    <a:pt x="854" y="830"/>
                  </a:cubicBezTo>
                  <a:cubicBezTo>
                    <a:pt x="846" y="870"/>
                    <a:pt x="846" y="870"/>
                    <a:pt x="846" y="878"/>
                  </a:cubicBezTo>
                  <a:cubicBezTo>
                    <a:pt x="846" y="878"/>
                    <a:pt x="846" y="878"/>
                    <a:pt x="854" y="878"/>
                  </a:cubicBezTo>
                  <a:cubicBezTo>
                    <a:pt x="854" y="878"/>
                    <a:pt x="854" y="878"/>
                    <a:pt x="862" y="878"/>
                  </a:cubicBezTo>
                  <a:cubicBezTo>
                    <a:pt x="862" y="870"/>
                    <a:pt x="862" y="870"/>
                    <a:pt x="870" y="870"/>
                  </a:cubicBezTo>
                  <a:lnTo>
                    <a:pt x="870" y="870"/>
                  </a:lnTo>
                  <a:cubicBezTo>
                    <a:pt x="878" y="878"/>
                    <a:pt x="878" y="878"/>
                    <a:pt x="878" y="878"/>
                  </a:cubicBezTo>
                  <a:cubicBezTo>
                    <a:pt x="886" y="878"/>
                    <a:pt x="894" y="870"/>
                    <a:pt x="894" y="862"/>
                  </a:cubicBezTo>
                  <a:cubicBezTo>
                    <a:pt x="894" y="854"/>
                    <a:pt x="894" y="854"/>
                    <a:pt x="894" y="846"/>
                  </a:cubicBezTo>
                  <a:cubicBezTo>
                    <a:pt x="902" y="830"/>
                    <a:pt x="917" y="822"/>
                    <a:pt x="933" y="822"/>
                  </a:cubicBezTo>
                  <a:cubicBezTo>
                    <a:pt x="949" y="814"/>
                    <a:pt x="957" y="807"/>
                    <a:pt x="957" y="791"/>
                  </a:cubicBezTo>
                  <a:lnTo>
                    <a:pt x="957" y="783"/>
                  </a:lnTo>
                  <a:cubicBezTo>
                    <a:pt x="965" y="783"/>
                    <a:pt x="965" y="783"/>
                    <a:pt x="965" y="783"/>
                  </a:cubicBezTo>
                  <a:cubicBezTo>
                    <a:pt x="965" y="759"/>
                    <a:pt x="973" y="751"/>
                    <a:pt x="989" y="728"/>
                  </a:cubicBezTo>
                  <a:cubicBezTo>
                    <a:pt x="989" y="712"/>
                    <a:pt x="997" y="712"/>
                    <a:pt x="1004" y="712"/>
                  </a:cubicBezTo>
                  <a:cubicBezTo>
                    <a:pt x="1012" y="712"/>
                    <a:pt x="1012" y="712"/>
                    <a:pt x="1020" y="712"/>
                  </a:cubicBezTo>
                  <a:lnTo>
                    <a:pt x="1028" y="712"/>
                  </a:lnTo>
                  <a:lnTo>
                    <a:pt x="1028" y="712"/>
                  </a:lnTo>
                  <a:cubicBezTo>
                    <a:pt x="1036" y="712"/>
                    <a:pt x="1036" y="712"/>
                    <a:pt x="1036" y="712"/>
                  </a:cubicBezTo>
                  <a:cubicBezTo>
                    <a:pt x="1044" y="704"/>
                    <a:pt x="1044" y="704"/>
                    <a:pt x="1044" y="696"/>
                  </a:cubicBezTo>
                  <a:cubicBezTo>
                    <a:pt x="1044" y="688"/>
                    <a:pt x="1044" y="688"/>
                    <a:pt x="1044" y="680"/>
                  </a:cubicBezTo>
                  <a:cubicBezTo>
                    <a:pt x="1044" y="672"/>
                    <a:pt x="1044" y="664"/>
                    <a:pt x="1052" y="648"/>
                  </a:cubicBezTo>
                  <a:cubicBezTo>
                    <a:pt x="1060" y="641"/>
                    <a:pt x="1068" y="625"/>
                    <a:pt x="1068" y="609"/>
                  </a:cubicBezTo>
                  <a:cubicBezTo>
                    <a:pt x="1075" y="593"/>
                    <a:pt x="1091" y="577"/>
                    <a:pt x="1091" y="561"/>
                  </a:cubicBezTo>
                  <a:cubicBezTo>
                    <a:pt x="1099" y="554"/>
                    <a:pt x="1107" y="546"/>
                    <a:pt x="1107" y="530"/>
                  </a:cubicBezTo>
                  <a:cubicBezTo>
                    <a:pt x="1115" y="514"/>
                    <a:pt x="1123" y="514"/>
                    <a:pt x="1139" y="506"/>
                  </a:cubicBezTo>
                  <a:lnTo>
                    <a:pt x="1147" y="498"/>
                  </a:lnTo>
                  <a:lnTo>
                    <a:pt x="1147" y="498"/>
                  </a:lnTo>
                  <a:lnTo>
                    <a:pt x="1155" y="498"/>
                  </a:lnTo>
                  <a:cubicBezTo>
                    <a:pt x="1155" y="506"/>
                    <a:pt x="1155" y="514"/>
                    <a:pt x="1155" y="522"/>
                  </a:cubicBezTo>
                  <a:cubicBezTo>
                    <a:pt x="1155" y="522"/>
                    <a:pt x="1155" y="530"/>
                    <a:pt x="1147" y="538"/>
                  </a:cubicBezTo>
                  <a:cubicBezTo>
                    <a:pt x="1147" y="546"/>
                    <a:pt x="1139" y="554"/>
                    <a:pt x="1147" y="569"/>
                  </a:cubicBezTo>
                  <a:cubicBezTo>
                    <a:pt x="1147" y="585"/>
                    <a:pt x="1139" y="593"/>
                    <a:pt x="1131" y="609"/>
                  </a:cubicBezTo>
                  <a:cubicBezTo>
                    <a:pt x="1123" y="617"/>
                    <a:pt x="1123" y="625"/>
                    <a:pt x="1115" y="632"/>
                  </a:cubicBezTo>
                  <a:lnTo>
                    <a:pt x="1115" y="632"/>
                  </a:lnTo>
                  <a:cubicBezTo>
                    <a:pt x="1115" y="648"/>
                    <a:pt x="1115" y="664"/>
                    <a:pt x="1084" y="696"/>
                  </a:cubicBezTo>
                  <a:cubicBezTo>
                    <a:pt x="1075" y="704"/>
                    <a:pt x="1075" y="704"/>
                    <a:pt x="1075" y="712"/>
                  </a:cubicBezTo>
                  <a:cubicBezTo>
                    <a:pt x="1060" y="720"/>
                    <a:pt x="1060" y="720"/>
                    <a:pt x="1068" y="735"/>
                  </a:cubicBezTo>
                  <a:lnTo>
                    <a:pt x="1075" y="743"/>
                  </a:lnTo>
                  <a:cubicBezTo>
                    <a:pt x="1084" y="767"/>
                    <a:pt x="1075" y="783"/>
                    <a:pt x="1060" y="807"/>
                  </a:cubicBezTo>
                  <a:cubicBezTo>
                    <a:pt x="1052" y="822"/>
                    <a:pt x="1036" y="838"/>
                    <a:pt x="1028" y="862"/>
                  </a:cubicBezTo>
                  <a:cubicBezTo>
                    <a:pt x="1012" y="909"/>
                    <a:pt x="1020" y="933"/>
                    <a:pt x="1028" y="965"/>
                  </a:cubicBezTo>
                  <a:cubicBezTo>
                    <a:pt x="1028" y="972"/>
                    <a:pt x="1036" y="988"/>
                    <a:pt x="1036" y="996"/>
                  </a:cubicBezTo>
                  <a:cubicBezTo>
                    <a:pt x="1044" y="1028"/>
                    <a:pt x="1036" y="1036"/>
                    <a:pt x="1020" y="1044"/>
                  </a:cubicBezTo>
                  <a:cubicBezTo>
                    <a:pt x="1012" y="1052"/>
                    <a:pt x="1012" y="1052"/>
                    <a:pt x="1004" y="1059"/>
                  </a:cubicBezTo>
                  <a:cubicBezTo>
                    <a:pt x="989" y="1075"/>
                    <a:pt x="965" y="1154"/>
                    <a:pt x="981" y="1202"/>
                  </a:cubicBezTo>
                  <a:cubicBezTo>
                    <a:pt x="997" y="1257"/>
                    <a:pt x="1004" y="1289"/>
                    <a:pt x="981" y="1312"/>
                  </a:cubicBezTo>
                  <a:cubicBezTo>
                    <a:pt x="957" y="1328"/>
                    <a:pt x="965" y="1344"/>
                    <a:pt x="965" y="1376"/>
                  </a:cubicBezTo>
                  <a:cubicBezTo>
                    <a:pt x="965" y="1399"/>
                    <a:pt x="965" y="1431"/>
                    <a:pt x="957" y="1463"/>
                  </a:cubicBezTo>
                  <a:cubicBezTo>
                    <a:pt x="941" y="1518"/>
                    <a:pt x="949" y="1534"/>
                    <a:pt x="973" y="1589"/>
                  </a:cubicBezTo>
                  <a:cubicBezTo>
                    <a:pt x="981" y="1597"/>
                    <a:pt x="981" y="1613"/>
                    <a:pt x="989" y="1629"/>
                  </a:cubicBezTo>
                  <a:cubicBezTo>
                    <a:pt x="1012" y="1676"/>
                    <a:pt x="1020" y="1739"/>
                    <a:pt x="1020" y="1826"/>
                  </a:cubicBezTo>
                  <a:cubicBezTo>
                    <a:pt x="965" y="1834"/>
                    <a:pt x="846" y="1850"/>
                    <a:pt x="720" y="1858"/>
                  </a:cubicBezTo>
                  <a:cubicBezTo>
                    <a:pt x="854" y="1850"/>
                    <a:pt x="965" y="1834"/>
                    <a:pt x="1028" y="1826"/>
                  </a:cubicBezTo>
                  <a:lnTo>
                    <a:pt x="1028" y="1826"/>
                  </a:lnTo>
                  <a:cubicBezTo>
                    <a:pt x="1028" y="1739"/>
                    <a:pt x="1012" y="1676"/>
                    <a:pt x="997" y="1629"/>
                  </a:cubicBezTo>
                  <a:cubicBezTo>
                    <a:pt x="989" y="1613"/>
                    <a:pt x="981" y="1597"/>
                    <a:pt x="981" y="1581"/>
                  </a:cubicBezTo>
                  <a:cubicBezTo>
                    <a:pt x="957" y="1534"/>
                    <a:pt x="949" y="1518"/>
                    <a:pt x="965" y="1463"/>
                  </a:cubicBezTo>
                  <a:cubicBezTo>
                    <a:pt x="973" y="1431"/>
                    <a:pt x="973" y="1399"/>
                    <a:pt x="973" y="1376"/>
                  </a:cubicBezTo>
                  <a:cubicBezTo>
                    <a:pt x="973" y="1352"/>
                    <a:pt x="965" y="1328"/>
                    <a:pt x="981" y="1312"/>
                  </a:cubicBezTo>
                  <a:cubicBezTo>
                    <a:pt x="1012" y="1289"/>
                    <a:pt x="1004" y="1257"/>
                    <a:pt x="989" y="1202"/>
                  </a:cubicBezTo>
                  <a:cubicBezTo>
                    <a:pt x="973" y="1154"/>
                    <a:pt x="997" y="1083"/>
                    <a:pt x="1012" y="1059"/>
                  </a:cubicBezTo>
                  <a:cubicBezTo>
                    <a:pt x="1020" y="1059"/>
                    <a:pt x="1020" y="1052"/>
                    <a:pt x="1020" y="1052"/>
                  </a:cubicBezTo>
                  <a:cubicBezTo>
                    <a:pt x="1036" y="1036"/>
                    <a:pt x="1052" y="1028"/>
                    <a:pt x="1044" y="996"/>
                  </a:cubicBezTo>
                  <a:cubicBezTo>
                    <a:pt x="1044" y="981"/>
                    <a:pt x="1036" y="972"/>
                    <a:pt x="1036" y="965"/>
                  </a:cubicBezTo>
                  <a:cubicBezTo>
                    <a:pt x="1028" y="933"/>
                    <a:pt x="1020" y="909"/>
                    <a:pt x="1036" y="862"/>
                  </a:cubicBezTo>
                  <a:cubicBezTo>
                    <a:pt x="1044" y="846"/>
                    <a:pt x="1052" y="830"/>
                    <a:pt x="1068" y="814"/>
                  </a:cubicBezTo>
                  <a:cubicBezTo>
                    <a:pt x="1084" y="783"/>
                    <a:pt x="1091" y="767"/>
                    <a:pt x="1084" y="743"/>
                  </a:cubicBezTo>
                  <a:cubicBezTo>
                    <a:pt x="1075" y="735"/>
                    <a:pt x="1075" y="728"/>
                    <a:pt x="1075" y="728"/>
                  </a:cubicBezTo>
                  <a:cubicBezTo>
                    <a:pt x="1068" y="720"/>
                    <a:pt x="1068" y="720"/>
                    <a:pt x="1075" y="712"/>
                  </a:cubicBezTo>
                  <a:cubicBezTo>
                    <a:pt x="1084" y="712"/>
                    <a:pt x="1084" y="704"/>
                    <a:pt x="1091" y="696"/>
                  </a:cubicBezTo>
                  <a:cubicBezTo>
                    <a:pt x="1115" y="664"/>
                    <a:pt x="1123" y="648"/>
                    <a:pt x="1123" y="632"/>
                  </a:cubicBezTo>
                  <a:lnTo>
                    <a:pt x="1123" y="632"/>
                  </a:lnTo>
                  <a:cubicBezTo>
                    <a:pt x="1123" y="625"/>
                    <a:pt x="1131" y="617"/>
                    <a:pt x="1139" y="609"/>
                  </a:cubicBezTo>
                  <a:cubicBezTo>
                    <a:pt x="1147" y="601"/>
                    <a:pt x="1155" y="585"/>
                    <a:pt x="1147" y="569"/>
                  </a:cubicBezTo>
                  <a:cubicBezTo>
                    <a:pt x="1147" y="561"/>
                    <a:pt x="1155" y="546"/>
                    <a:pt x="1155" y="538"/>
                  </a:cubicBezTo>
                  <a:cubicBezTo>
                    <a:pt x="1163" y="530"/>
                    <a:pt x="1163" y="530"/>
                    <a:pt x="1163" y="522"/>
                  </a:cubicBezTo>
                  <a:cubicBezTo>
                    <a:pt x="1163" y="514"/>
                    <a:pt x="1163" y="498"/>
                    <a:pt x="1155" y="498"/>
                  </a:cubicBezTo>
                  <a:cubicBezTo>
                    <a:pt x="1155" y="490"/>
                    <a:pt x="1155" y="490"/>
                    <a:pt x="1147" y="490"/>
                  </a:cubicBezTo>
                  <a:lnTo>
                    <a:pt x="570" y="214"/>
                  </a:lnTo>
                  <a:lnTo>
                    <a:pt x="570" y="214"/>
                  </a:lnTo>
                  <a:cubicBezTo>
                    <a:pt x="554" y="221"/>
                    <a:pt x="546" y="221"/>
                    <a:pt x="538" y="221"/>
                  </a:cubicBezTo>
                  <a:cubicBezTo>
                    <a:pt x="546" y="221"/>
                    <a:pt x="554" y="221"/>
                    <a:pt x="570" y="214"/>
                  </a:cubicBezTo>
                  <a:lnTo>
                    <a:pt x="483" y="182"/>
                  </a:lnTo>
                  <a:lnTo>
                    <a:pt x="483" y="182"/>
                  </a:lnTo>
                  <a:cubicBezTo>
                    <a:pt x="491" y="190"/>
                    <a:pt x="491" y="198"/>
                    <a:pt x="498" y="198"/>
                  </a:cubicBezTo>
                  <a:cubicBezTo>
                    <a:pt x="491" y="198"/>
                    <a:pt x="491" y="190"/>
                    <a:pt x="483" y="182"/>
                  </a:cubicBezTo>
                  <a:lnTo>
                    <a:pt x="0" y="0"/>
                  </a:lnTo>
                  <a:lnTo>
                    <a:pt x="0" y="0"/>
                  </a:lnTo>
                  <a:cubicBezTo>
                    <a:pt x="0" y="8"/>
                    <a:pt x="8" y="16"/>
                    <a:pt x="16" y="16"/>
                  </a:cubicBezTo>
                  <a:cubicBezTo>
                    <a:pt x="8" y="16"/>
                    <a:pt x="0" y="8"/>
                    <a:pt x="0" y="0"/>
                  </a:cubicBezTo>
                  <a:lnTo>
                    <a:pt x="0" y="0"/>
                  </a:lnTo>
                  <a:lnTo>
                    <a:pt x="0" y="0"/>
                  </a:lnTo>
                  <a:lnTo>
                    <a:pt x="0" y="0"/>
                  </a:lnTo>
                  <a:lnTo>
                    <a:pt x="0" y="0"/>
                  </a:lnTo>
                  <a:lnTo>
                    <a:pt x="1147" y="490"/>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38" name="Freeform 677"/>
            <p:cNvSpPr>
              <a:spLocks noChangeArrowheads="1"/>
            </p:cNvSpPr>
            <p:nvPr/>
          </p:nvSpPr>
          <p:spPr bwMode="auto">
            <a:xfrm>
              <a:off x="13326973" y="4247967"/>
              <a:ext cx="507929" cy="324703"/>
            </a:xfrm>
            <a:custGeom>
              <a:avLst/>
              <a:gdLst>
                <a:gd name="T0" fmla="*/ 933 w 966"/>
                <a:gd name="T1" fmla="*/ 546 h 618"/>
                <a:gd name="T2" fmla="*/ 933 w 966"/>
                <a:gd name="T3" fmla="*/ 546 h 618"/>
                <a:gd name="T4" fmla="*/ 957 w 966"/>
                <a:gd name="T5" fmla="*/ 609 h 618"/>
                <a:gd name="T6" fmla="*/ 965 w 966"/>
                <a:gd name="T7" fmla="*/ 617 h 618"/>
                <a:gd name="T8" fmla="*/ 965 w 966"/>
                <a:gd name="T9" fmla="*/ 617 h 618"/>
                <a:gd name="T10" fmla="*/ 957 w 966"/>
                <a:gd name="T11" fmla="*/ 609 h 618"/>
                <a:gd name="T12" fmla="*/ 933 w 966"/>
                <a:gd name="T13" fmla="*/ 546 h 618"/>
                <a:gd name="T14" fmla="*/ 16 w 966"/>
                <a:gd name="T15" fmla="*/ 16 h 618"/>
                <a:gd name="T16" fmla="*/ 16 w 966"/>
                <a:gd name="T17" fmla="*/ 16 h 618"/>
                <a:gd name="T18" fmla="*/ 16 w 966"/>
                <a:gd name="T19" fmla="*/ 16 h 618"/>
                <a:gd name="T20" fmla="*/ 72 w 966"/>
                <a:gd name="T21" fmla="*/ 79 h 618"/>
                <a:gd name="T22" fmla="*/ 87 w 966"/>
                <a:gd name="T23" fmla="*/ 95 h 618"/>
                <a:gd name="T24" fmla="*/ 87 w 966"/>
                <a:gd name="T25" fmla="*/ 95 h 618"/>
                <a:gd name="T26" fmla="*/ 182 w 966"/>
                <a:gd name="T27" fmla="*/ 135 h 618"/>
                <a:gd name="T28" fmla="*/ 491 w 966"/>
                <a:gd name="T29" fmla="*/ 190 h 618"/>
                <a:gd name="T30" fmla="*/ 498 w 966"/>
                <a:gd name="T31" fmla="*/ 206 h 618"/>
                <a:gd name="T32" fmla="*/ 538 w 966"/>
                <a:gd name="T33" fmla="*/ 222 h 618"/>
                <a:gd name="T34" fmla="*/ 570 w 966"/>
                <a:gd name="T35" fmla="*/ 214 h 618"/>
                <a:gd name="T36" fmla="*/ 617 w 966"/>
                <a:gd name="T37" fmla="*/ 206 h 618"/>
                <a:gd name="T38" fmla="*/ 649 w 966"/>
                <a:gd name="T39" fmla="*/ 190 h 618"/>
                <a:gd name="T40" fmla="*/ 664 w 966"/>
                <a:gd name="T41" fmla="*/ 206 h 618"/>
                <a:gd name="T42" fmla="*/ 712 w 966"/>
                <a:gd name="T43" fmla="*/ 214 h 618"/>
                <a:gd name="T44" fmla="*/ 775 w 966"/>
                <a:gd name="T45" fmla="*/ 245 h 618"/>
                <a:gd name="T46" fmla="*/ 775 w 966"/>
                <a:gd name="T47" fmla="*/ 253 h 618"/>
                <a:gd name="T48" fmla="*/ 799 w 966"/>
                <a:gd name="T49" fmla="*/ 309 h 618"/>
                <a:gd name="T50" fmla="*/ 799 w 966"/>
                <a:gd name="T51" fmla="*/ 309 h 618"/>
                <a:gd name="T52" fmla="*/ 878 w 966"/>
                <a:gd name="T53" fmla="*/ 403 h 618"/>
                <a:gd name="T54" fmla="*/ 878 w 966"/>
                <a:gd name="T55" fmla="*/ 403 h 618"/>
                <a:gd name="T56" fmla="*/ 799 w 966"/>
                <a:gd name="T57" fmla="*/ 309 h 618"/>
                <a:gd name="T58" fmla="*/ 799 w 966"/>
                <a:gd name="T59" fmla="*/ 309 h 618"/>
                <a:gd name="T60" fmla="*/ 775 w 966"/>
                <a:gd name="T61" fmla="*/ 253 h 618"/>
                <a:gd name="T62" fmla="*/ 775 w 966"/>
                <a:gd name="T63" fmla="*/ 245 h 618"/>
                <a:gd name="T64" fmla="*/ 712 w 966"/>
                <a:gd name="T65" fmla="*/ 214 h 618"/>
                <a:gd name="T66" fmla="*/ 664 w 966"/>
                <a:gd name="T67" fmla="*/ 206 h 618"/>
                <a:gd name="T68" fmla="*/ 649 w 966"/>
                <a:gd name="T69" fmla="*/ 190 h 618"/>
                <a:gd name="T70" fmla="*/ 617 w 966"/>
                <a:gd name="T71" fmla="*/ 206 h 618"/>
                <a:gd name="T72" fmla="*/ 570 w 966"/>
                <a:gd name="T73" fmla="*/ 214 h 618"/>
                <a:gd name="T74" fmla="*/ 538 w 966"/>
                <a:gd name="T75" fmla="*/ 222 h 618"/>
                <a:gd name="T76" fmla="*/ 498 w 966"/>
                <a:gd name="T77" fmla="*/ 206 h 618"/>
                <a:gd name="T78" fmla="*/ 491 w 966"/>
                <a:gd name="T79" fmla="*/ 190 h 618"/>
                <a:gd name="T80" fmla="*/ 182 w 966"/>
                <a:gd name="T81" fmla="*/ 135 h 618"/>
                <a:gd name="T82" fmla="*/ 87 w 966"/>
                <a:gd name="T83" fmla="*/ 95 h 618"/>
                <a:gd name="T84" fmla="*/ 87 w 966"/>
                <a:gd name="T85" fmla="*/ 95 h 618"/>
                <a:gd name="T86" fmla="*/ 72 w 966"/>
                <a:gd name="T87" fmla="*/ 79 h 618"/>
                <a:gd name="T88" fmla="*/ 16 w 966"/>
                <a:gd name="T89" fmla="*/ 16 h 618"/>
                <a:gd name="T90" fmla="*/ 16 w 966"/>
                <a:gd name="T91" fmla="*/ 16 h 618"/>
                <a:gd name="T92" fmla="*/ 16 w 966"/>
                <a:gd name="T93" fmla="*/ 16 h 618"/>
                <a:gd name="T94" fmla="*/ 16 w 966"/>
                <a:gd name="T95" fmla="*/ 16 h 618"/>
                <a:gd name="T96" fmla="*/ 16 w 966"/>
                <a:gd name="T97" fmla="*/ 16 h 618"/>
                <a:gd name="T98" fmla="*/ 16 w 966"/>
                <a:gd name="T99" fmla="*/ 16 h 618"/>
                <a:gd name="T100" fmla="*/ 0 w 966"/>
                <a:gd name="T101" fmla="*/ 0 h 618"/>
                <a:gd name="T102" fmla="*/ 0 w 966"/>
                <a:gd name="T103" fmla="*/ 0 h 618"/>
                <a:gd name="T104" fmla="*/ 0 w 966"/>
                <a:gd name="T105" fmla="*/ 0 h 618"/>
                <a:gd name="T106" fmla="*/ 16 w 966"/>
                <a:gd name="T107" fmla="*/ 16 h 618"/>
                <a:gd name="T108" fmla="*/ 0 w 966"/>
                <a:gd name="T109" fmla="*/ 0 h 618"/>
                <a:gd name="T110" fmla="*/ 933 w 966"/>
                <a:gd name="T111" fmla="*/ 54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6" h="618">
                  <a:moveTo>
                    <a:pt x="933" y="546"/>
                  </a:moveTo>
                  <a:lnTo>
                    <a:pt x="933" y="546"/>
                  </a:lnTo>
                  <a:cubicBezTo>
                    <a:pt x="933" y="577"/>
                    <a:pt x="933" y="601"/>
                    <a:pt x="957" y="609"/>
                  </a:cubicBezTo>
                  <a:cubicBezTo>
                    <a:pt x="965" y="609"/>
                    <a:pt x="965" y="617"/>
                    <a:pt x="965" y="617"/>
                  </a:cubicBezTo>
                  <a:lnTo>
                    <a:pt x="965" y="617"/>
                  </a:lnTo>
                  <a:cubicBezTo>
                    <a:pt x="965" y="617"/>
                    <a:pt x="965" y="609"/>
                    <a:pt x="957" y="609"/>
                  </a:cubicBezTo>
                  <a:cubicBezTo>
                    <a:pt x="933" y="601"/>
                    <a:pt x="933" y="577"/>
                    <a:pt x="933" y="546"/>
                  </a:cubicBezTo>
                  <a:lnTo>
                    <a:pt x="16" y="16"/>
                  </a:lnTo>
                  <a:lnTo>
                    <a:pt x="16" y="16"/>
                  </a:lnTo>
                  <a:lnTo>
                    <a:pt x="16" y="16"/>
                  </a:lnTo>
                  <a:cubicBezTo>
                    <a:pt x="40" y="32"/>
                    <a:pt x="64" y="63"/>
                    <a:pt x="72" y="79"/>
                  </a:cubicBezTo>
                  <a:cubicBezTo>
                    <a:pt x="80" y="87"/>
                    <a:pt x="80" y="95"/>
                    <a:pt x="87" y="95"/>
                  </a:cubicBezTo>
                  <a:lnTo>
                    <a:pt x="87" y="95"/>
                  </a:lnTo>
                  <a:cubicBezTo>
                    <a:pt x="95" y="111"/>
                    <a:pt x="111" y="135"/>
                    <a:pt x="182" y="135"/>
                  </a:cubicBezTo>
                  <a:cubicBezTo>
                    <a:pt x="253" y="135"/>
                    <a:pt x="451" y="150"/>
                    <a:pt x="491" y="190"/>
                  </a:cubicBezTo>
                  <a:cubicBezTo>
                    <a:pt x="491" y="190"/>
                    <a:pt x="498" y="198"/>
                    <a:pt x="498" y="206"/>
                  </a:cubicBezTo>
                  <a:cubicBezTo>
                    <a:pt x="514" y="214"/>
                    <a:pt x="522" y="222"/>
                    <a:pt x="538" y="222"/>
                  </a:cubicBezTo>
                  <a:cubicBezTo>
                    <a:pt x="546" y="222"/>
                    <a:pt x="554" y="222"/>
                    <a:pt x="570" y="214"/>
                  </a:cubicBezTo>
                  <a:cubicBezTo>
                    <a:pt x="585" y="214"/>
                    <a:pt x="601" y="206"/>
                    <a:pt x="617" y="206"/>
                  </a:cubicBezTo>
                  <a:cubicBezTo>
                    <a:pt x="625" y="198"/>
                    <a:pt x="633" y="190"/>
                    <a:pt x="649" y="190"/>
                  </a:cubicBezTo>
                  <a:cubicBezTo>
                    <a:pt x="657" y="190"/>
                    <a:pt x="664" y="198"/>
                    <a:pt x="664" y="206"/>
                  </a:cubicBezTo>
                  <a:cubicBezTo>
                    <a:pt x="672" y="214"/>
                    <a:pt x="696" y="214"/>
                    <a:pt x="712" y="214"/>
                  </a:cubicBezTo>
                  <a:cubicBezTo>
                    <a:pt x="744" y="222"/>
                    <a:pt x="775" y="222"/>
                    <a:pt x="775" y="245"/>
                  </a:cubicBezTo>
                  <a:cubicBezTo>
                    <a:pt x="775" y="253"/>
                    <a:pt x="775" y="253"/>
                    <a:pt x="775" y="253"/>
                  </a:cubicBezTo>
                  <a:cubicBezTo>
                    <a:pt x="783" y="293"/>
                    <a:pt x="783" y="301"/>
                    <a:pt x="799" y="309"/>
                  </a:cubicBezTo>
                  <a:lnTo>
                    <a:pt x="799" y="309"/>
                  </a:lnTo>
                  <a:cubicBezTo>
                    <a:pt x="823" y="309"/>
                    <a:pt x="878" y="325"/>
                    <a:pt x="878" y="403"/>
                  </a:cubicBezTo>
                  <a:lnTo>
                    <a:pt x="878" y="403"/>
                  </a:lnTo>
                  <a:cubicBezTo>
                    <a:pt x="878" y="325"/>
                    <a:pt x="823" y="309"/>
                    <a:pt x="799" y="309"/>
                  </a:cubicBezTo>
                  <a:lnTo>
                    <a:pt x="799" y="309"/>
                  </a:lnTo>
                  <a:cubicBezTo>
                    <a:pt x="783" y="301"/>
                    <a:pt x="783" y="293"/>
                    <a:pt x="775" y="253"/>
                  </a:cubicBezTo>
                  <a:cubicBezTo>
                    <a:pt x="775" y="245"/>
                    <a:pt x="775" y="245"/>
                    <a:pt x="775" y="245"/>
                  </a:cubicBezTo>
                  <a:cubicBezTo>
                    <a:pt x="775" y="222"/>
                    <a:pt x="744" y="222"/>
                    <a:pt x="712" y="214"/>
                  </a:cubicBezTo>
                  <a:cubicBezTo>
                    <a:pt x="696" y="214"/>
                    <a:pt x="672" y="214"/>
                    <a:pt x="664" y="206"/>
                  </a:cubicBezTo>
                  <a:cubicBezTo>
                    <a:pt x="664" y="198"/>
                    <a:pt x="657" y="190"/>
                    <a:pt x="649" y="190"/>
                  </a:cubicBezTo>
                  <a:cubicBezTo>
                    <a:pt x="633" y="190"/>
                    <a:pt x="625" y="198"/>
                    <a:pt x="617" y="206"/>
                  </a:cubicBezTo>
                  <a:cubicBezTo>
                    <a:pt x="601" y="206"/>
                    <a:pt x="585" y="214"/>
                    <a:pt x="570" y="214"/>
                  </a:cubicBezTo>
                  <a:cubicBezTo>
                    <a:pt x="554" y="222"/>
                    <a:pt x="546" y="222"/>
                    <a:pt x="538" y="222"/>
                  </a:cubicBezTo>
                  <a:cubicBezTo>
                    <a:pt x="522" y="222"/>
                    <a:pt x="514" y="214"/>
                    <a:pt x="498" y="206"/>
                  </a:cubicBezTo>
                  <a:cubicBezTo>
                    <a:pt x="498" y="198"/>
                    <a:pt x="491" y="190"/>
                    <a:pt x="491" y="190"/>
                  </a:cubicBezTo>
                  <a:cubicBezTo>
                    <a:pt x="451" y="150"/>
                    <a:pt x="253" y="135"/>
                    <a:pt x="182" y="135"/>
                  </a:cubicBezTo>
                  <a:cubicBezTo>
                    <a:pt x="111" y="135"/>
                    <a:pt x="95" y="111"/>
                    <a:pt x="87" y="95"/>
                  </a:cubicBezTo>
                  <a:lnTo>
                    <a:pt x="87" y="95"/>
                  </a:lnTo>
                  <a:cubicBezTo>
                    <a:pt x="80" y="95"/>
                    <a:pt x="80" y="87"/>
                    <a:pt x="72" y="79"/>
                  </a:cubicBezTo>
                  <a:cubicBezTo>
                    <a:pt x="64" y="63"/>
                    <a:pt x="40" y="32"/>
                    <a:pt x="16" y="16"/>
                  </a:cubicBezTo>
                  <a:lnTo>
                    <a:pt x="16" y="16"/>
                  </a:lnTo>
                  <a:lnTo>
                    <a:pt x="16" y="16"/>
                  </a:lnTo>
                  <a:lnTo>
                    <a:pt x="16" y="16"/>
                  </a:lnTo>
                  <a:lnTo>
                    <a:pt x="16" y="16"/>
                  </a:lnTo>
                  <a:lnTo>
                    <a:pt x="16" y="16"/>
                  </a:lnTo>
                  <a:lnTo>
                    <a:pt x="0" y="0"/>
                  </a:lnTo>
                  <a:lnTo>
                    <a:pt x="0" y="0"/>
                  </a:lnTo>
                  <a:lnTo>
                    <a:pt x="0" y="0"/>
                  </a:lnTo>
                  <a:cubicBezTo>
                    <a:pt x="8" y="8"/>
                    <a:pt x="16" y="16"/>
                    <a:pt x="16" y="16"/>
                  </a:cubicBezTo>
                  <a:cubicBezTo>
                    <a:pt x="16" y="16"/>
                    <a:pt x="8" y="8"/>
                    <a:pt x="0" y="0"/>
                  </a:cubicBezTo>
                  <a:lnTo>
                    <a:pt x="933" y="546"/>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39" name="Freeform 678"/>
            <p:cNvSpPr>
              <a:spLocks noChangeArrowheads="1"/>
            </p:cNvSpPr>
            <p:nvPr/>
          </p:nvSpPr>
          <p:spPr bwMode="auto">
            <a:xfrm>
              <a:off x="13320015" y="4243329"/>
              <a:ext cx="519524" cy="333980"/>
            </a:xfrm>
            <a:custGeom>
              <a:avLst/>
              <a:gdLst>
                <a:gd name="T0" fmla="*/ 7 w 989"/>
                <a:gd name="T1" fmla="*/ 0 h 634"/>
                <a:gd name="T2" fmla="*/ 0 w 989"/>
                <a:gd name="T3" fmla="*/ 0 h 634"/>
                <a:gd name="T4" fmla="*/ 7 w 989"/>
                <a:gd name="T5" fmla="*/ 8 h 634"/>
                <a:gd name="T6" fmla="*/ 7 w 989"/>
                <a:gd name="T7" fmla="*/ 8 h 634"/>
                <a:gd name="T8" fmla="*/ 15 w 989"/>
                <a:gd name="T9" fmla="*/ 16 h 634"/>
                <a:gd name="T10" fmla="*/ 31 w 989"/>
                <a:gd name="T11" fmla="*/ 32 h 634"/>
                <a:gd name="T12" fmla="*/ 87 w 989"/>
                <a:gd name="T13" fmla="*/ 95 h 634"/>
                <a:gd name="T14" fmla="*/ 95 w 989"/>
                <a:gd name="T15" fmla="*/ 111 h 634"/>
                <a:gd name="T16" fmla="*/ 498 w 989"/>
                <a:gd name="T17" fmla="*/ 198 h 634"/>
                <a:gd name="T18" fmla="*/ 513 w 989"/>
                <a:gd name="T19" fmla="*/ 214 h 634"/>
                <a:gd name="T20" fmla="*/ 553 w 989"/>
                <a:gd name="T21" fmla="*/ 237 h 634"/>
                <a:gd name="T22" fmla="*/ 585 w 989"/>
                <a:gd name="T23" fmla="*/ 230 h 634"/>
                <a:gd name="T24" fmla="*/ 632 w 989"/>
                <a:gd name="T25" fmla="*/ 214 h 634"/>
                <a:gd name="T26" fmla="*/ 679 w 989"/>
                <a:gd name="T27" fmla="*/ 222 h 634"/>
                <a:gd name="T28" fmla="*/ 782 w 989"/>
                <a:gd name="T29" fmla="*/ 253 h 634"/>
                <a:gd name="T30" fmla="*/ 814 w 989"/>
                <a:gd name="T31" fmla="*/ 324 h 634"/>
                <a:gd name="T32" fmla="*/ 885 w 989"/>
                <a:gd name="T33" fmla="*/ 411 h 634"/>
                <a:gd name="T34" fmla="*/ 885 w 989"/>
                <a:gd name="T35" fmla="*/ 411 h 634"/>
                <a:gd name="T36" fmla="*/ 869 w 989"/>
                <a:gd name="T37" fmla="*/ 483 h 634"/>
                <a:gd name="T38" fmla="*/ 885 w 989"/>
                <a:gd name="T39" fmla="*/ 514 h 634"/>
                <a:gd name="T40" fmla="*/ 940 w 989"/>
                <a:gd name="T41" fmla="*/ 538 h 634"/>
                <a:gd name="T42" fmla="*/ 940 w 989"/>
                <a:gd name="T43" fmla="*/ 538 h 634"/>
                <a:gd name="T44" fmla="*/ 940 w 989"/>
                <a:gd name="T45" fmla="*/ 554 h 634"/>
                <a:gd name="T46" fmla="*/ 972 w 989"/>
                <a:gd name="T47" fmla="*/ 625 h 634"/>
                <a:gd name="T48" fmla="*/ 988 w 989"/>
                <a:gd name="T49" fmla="*/ 633 h 634"/>
                <a:gd name="T50" fmla="*/ 988 w 989"/>
                <a:gd name="T51" fmla="*/ 625 h 634"/>
                <a:gd name="T52" fmla="*/ 988 w 989"/>
                <a:gd name="T53" fmla="*/ 625 h 634"/>
                <a:gd name="T54" fmla="*/ 980 w 989"/>
                <a:gd name="T55" fmla="*/ 625 h 634"/>
                <a:gd name="T56" fmla="*/ 948 w 989"/>
                <a:gd name="T57" fmla="*/ 554 h 634"/>
                <a:gd name="T58" fmla="*/ 948 w 989"/>
                <a:gd name="T59" fmla="*/ 538 h 634"/>
                <a:gd name="T60" fmla="*/ 885 w 989"/>
                <a:gd name="T61" fmla="*/ 506 h 634"/>
                <a:gd name="T62" fmla="*/ 877 w 989"/>
                <a:gd name="T63" fmla="*/ 498 h 634"/>
                <a:gd name="T64" fmla="*/ 893 w 989"/>
                <a:gd name="T65" fmla="*/ 411 h 634"/>
                <a:gd name="T66" fmla="*/ 814 w 989"/>
                <a:gd name="T67" fmla="*/ 317 h 634"/>
                <a:gd name="T68" fmla="*/ 790 w 989"/>
                <a:gd name="T69" fmla="*/ 253 h 634"/>
                <a:gd name="T70" fmla="*/ 679 w 989"/>
                <a:gd name="T71" fmla="*/ 214 h 634"/>
                <a:gd name="T72" fmla="*/ 632 w 989"/>
                <a:gd name="T73" fmla="*/ 214 h 634"/>
                <a:gd name="T74" fmla="*/ 553 w 989"/>
                <a:gd name="T75" fmla="*/ 230 h 634"/>
                <a:gd name="T76" fmla="*/ 506 w 989"/>
                <a:gd name="T77" fmla="*/ 198 h 634"/>
                <a:gd name="T78" fmla="*/ 102 w 989"/>
                <a:gd name="T79" fmla="*/ 103 h 634"/>
                <a:gd name="T80" fmla="*/ 87 w 989"/>
                <a:gd name="T81" fmla="*/ 87 h 634"/>
                <a:gd name="T82" fmla="*/ 31 w 989"/>
                <a:gd name="T83" fmla="*/ 24 h 634"/>
                <a:gd name="T84" fmla="*/ 31 w 989"/>
                <a:gd name="T85" fmla="*/ 24 h 634"/>
                <a:gd name="T86" fmla="*/ 15 w 989"/>
                <a:gd name="T87" fmla="*/ 8 h 634"/>
                <a:gd name="T88" fmla="*/ 15 w 989"/>
                <a:gd name="T89" fmla="*/ 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9" h="634">
                  <a:moveTo>
                    <a:pt x="7" y="0"/>
                  </a:moveTo>
                  <a:lnTo>
                    <a:pt x="7" y="0"/>
                  </a:lnTo>
                  <a:lnTo>
                    <a:pt x="7" y="0"/>
                  </a:lnTo>
                  <a:cubicBezTo>
                    <a:pt x="7" y="0"/>
                    <a:pt x="7" y="0"/>
                    <a:pt x="0" y="0"/>
                  </a:cubicBezTo>
                  <a:lnTo>
                    <a:pt x="0" y="0"/>
                  </a:lnTo>
                  <a:cubicBezTo>
                    <a:pt x="7" y="8"/>
                    <a:pt x="7" y="8"/>
                    <a:pt x="7" y="8"/>
                  </a:cubicBezTo>
                  <a:lnTo>
                    <a:pt x="7" y="8"/>
                  </a:lnTo>
                  <a:lnTo>
                    <a:pt x="7" y="8"/>
                  </a:lnTo>
                  <a:cubicBezTo>
                    <a:pt x="7" y="16"/>
                    <a:pt x="7" y="16"/>
                    <a:pt x="15" y="16"/>
                  </a:cubicBezTo>
                  <a:lnTo>
                    <a:pt x="15" y="16"/>
                  </a:lnTo>
                  <a:lnTo>
                    <a:pt x="15" y="16"/>
                  </a:lnTo>
                  <a:cubicBezTo>
                    <a:pt x="15" y="24"/>
                    <a:pt x="23" y="32"/>
                    <a:pt x="31" y="32"/>
                  </a:cubicBezTo>
                  <a:lnTo>
                    <a:pt x="31" y="32"/>
                  </a:lnTo>
                  <a:cubicBezTo>
                    <a:pt x="55" y="48"/>
                    <a:pt x="71" y="71"/>
                    <a:pt x="87" y="95"/>
                  </a:cubicBezTo>
                  <a:cubicBezTo>
                    <a:pt x="87" y="95"/>
                    <a:pt x="95" y="103"/>
                    <a:pt x="95" y="111"/>
                  </a:cubicBezTo>
                  <a:lnTo>
                    <a:pt x="95" y="111"/>
                  </a:lnTo>
                  <a:cubicBezTo>
                    <a:pt x="110" y="127"/>
                    <a:pt x="126" y="151"/>
                    <a:pt x="197" y="151"/>
                  </a:cubicBezTo>
                  <a:cubicBezTo>
                    <a:pt x="268" y="151"/>
                    <a:pt x="466" y="166"/>
                    <a:pt x="498" y="198"/>
                  </a:cubicBezTo>
                  <a:lnTo>
                    <a:pt x="498" y="198"/>
                  </a:lnTo>
                  <a:cubicBezTo>
                    <a:pt x="506" y="206"/>
                    <a:pt x="506" y="214"/>
                    <a:pt x="513" y="214"/>
                  </a:cubicBezTo>
                  <a:lnTo>
                    <a:pt x="513" y="214"/>
                  </a:lnTo>
                  <a:cubicBezTo>
                    <a:pt x="521" y="230"/>
                    <a:pt x="529" y="237"/>
                    <a:pt x="553" y="237"/>
                  </a:cubicBezTo>
                  <a:lnTo>
                    <a:pt x="553" y="237"/>
                  </a:lnTo>
                  <a:cubicBezTo>
                    <a:pt x="561" y="237"/>
                    <a:pt x="569" y="237"/>
                    <a:pt x="585" y="230"/>
                  </a:cubicBezTo>
                  <a:lnTo>
                    <a:pt x="585" y="230"/>
                  </a:lnTo>
                  <a:cubicBezTo>
                    <a:pt x="608" y="230"/>
                    <a:pt x="624" y="222"/>
                    <a:pt x="632" y="214"/>
                  </a:cubicBezTo>
                  <a:cubicBezTo>
                    <a:pt x="648" y="214"/>
                    <a:pt x="656" y="206"/>
                    <a:pt x="664" y="206"/>
                  </a:cubicBezTo>
                  <a:cubicBezTo>
                    <a:pt x="664" y="206"/>
                    <a:pt x="672" y="214"/>
                    <a:pt x="679" y="222"/>
                  </a:cubicBezTo>
                  <a:cubicBezTo>
                    <a:pt x="687" y="230"/>
                    <a:pt x="711" y="230"/>
                    <a:pt x="727" y="230"/>
                  </a:cubicBezTo>
                  <a:cubicBezTo>
                    <a:pt x="759" y="230"/>
                    <a:pt x="782" y="237"/>
                    <a:pt x="782" y="253"/>
                  </a:cubicBezTo>
                  <a:cubicBezTo>
                    <a:pt x="782" y="261"/>
                    <a:pt x="782" y="261"/>
                    <a:pt x="782" y="261"/>
                  </a:cubicBezTo>
                  <a:cubicBezTo>
                    <a:pt x="790" y="301"/>
                    <a:pt x="790" y="317"/>
                    <a:pt x="814" y="324"/>
                  </a:cubicBezTo>
                  <a:lnTo>
                    <a:pt x="814" y="324"/>
                  </a:lnTo>
                  <a:cubicBezTo>
                    <a:pt x="838" y="324"/>
                    <a:pt x="885" y="333"/>
                    <a:pt x="885" y="411"/>
                  </a:cubicBezTo>
                  <a:lnTo>
                    <a:pt x="885" y="411"/>
                  </a:lnTo>
                  <a:lnTo>
                    <a:pt x="885" y="411"/>
                  </a:lnTo>
                  <a:cubicBezTo>
                    <a:pt x="885" y="451"/>
                    <a:pt x="877" y="475"/>
                    <a:pt x="869" y="483"/>
                  </a:cubicBezTo>
                  <a:lnTo>
                    <a:pt x="869" y="483"/>
                  </a:lnTo>
                  <a:cubicBezTo>
                    <a:pt x="869" y="491"/>
                    <a:pt x="861" y="498"/>
                    <a:pt x="869" y="506"/>
                  </a:cubicBezTo>
                  <a:cubicBezTo>
                    <a:pt x="869" y="506"/>
                    <a:pt x="877" y="506"/>
                    <a:pt x="885" y="514"/>
                  </a:cubicBezTo>
                  <a:cubicBezTo>
                    <a:pt x="893" y="514"/>
                    <a:pt x="901" y="514"/>
                    <a:pt x="909" y="514"/>
                  </a:cubicBezTo>
                  <a:cubicBezTo>
                    <a:pt x="932" y="522"/>
                    <a:pt x="940" y="522"/>
                    <a:pt x="940" y="538"/>
                  </a:cubicBezTo>
                  <a:lnTo>
                    <a:pt x="940" y="538"/>
                  </a:lnTo>
                  <a:lnTo>
                    <a:pt x="940" y="538"/>
                  </a:lnTo>
                  <a:lnTo>
                    <a:pt x="940" y="546"/>
                  </a:lnTo>
                  <a:cubicBezTo>
                    <a:pt x="940" y="554"/>
                    <a:pt x="940" y="554"/>
                    <a:pt x="940" y="554"/>
                  </a:cubicBezTo>
                  <a:cubicBezTo>
                    <a:pt x="940" y="585"/>
                    <a:pt x="940" y="609"/>
                    <a:pt x="972" y="625"/>
                  </a:cubicBezTo>
                  <a:lnTo>
                    <a:pt x="972" y="625"/>
                  </a:lnTo>
                  <a:lnTo>
                    <a:pt x="980" y="633"/>
                  </a:lnTo>
                  <a:cubicBezTo>
                    <a:pt x="988" y="633"/>
                    <a:pt x="988" y="633"/>
                    <a:pt x="988" y="633"/>
                  </a:cubicBezTo>
                  <a:cubicBezTo>
                    <a:pt x="988" y="625"/>
                    <a:pt x="988" y="625"/>
                    <a:pt x="988" y="625"/>
                  </a:cubicBezTo>
                  <a:lnTo>
                    <a:pt x="988" y="625"/>
                  </a:lnTo>
                  <a:lnTo>
                    <a:pt x="988" y="625"/>
                  </a:lnTo>
                  <a:lnTo>
                    <a:pt x="988" y="625"/>
                  </a:lnTo>
                  <a:cubicBezTo>
                    <a:pt x="980" y="625"/>
                    <a:pt x="980" y="625"/>
                    <a:pt x="980" y="625"/>
                  </a:cubicBezTo>
                  <a:lnTo>
                    <a:pt x="980" y="625"/>
                  </a:lnTo>
                  <a:cubicBezTo>
                    <a:pt x="980" y="625"/>
                    <a:pt x="980" y="617"/>
                    <a:pt x="972" y="617"/>
                  </a:cubicBezTo>
                  <a:cubicBezTo>
                    <a:pt x="948" y="609"/>
                    <a:pt x="948" y="585"/>
                    <a:pt x="948" y="554"/>
                  </a:cubicBezTo>
                  <a:cubicBezTo>
                    <a:pt x="948" y="554"/>
                    <a:pt x="948" y="554"/>
                    <a:pt x="948" y="546"/>
                  </a:cubicBezTo>
                  <a:lnTo>
                    <a:pt x="948" y="538"/>
                  </a:lnTo>
                  <a:cubicBezTo>
                    <a:pt x="948" y="514"/>
                    <a:pt x="932" y="514"/>
                    <a:pt x="909" y="506"/>
                  </a:cubicBezTo>
                  <a:cubicBezTo>
                    <a:pt x="901" y="506"/>
                    <a:pt x="893" y="506"/>
                    <a:pt x="885" y="506"/>
                  </a:cubicBezTo>
                  <a:cubicBezTo>
                    <a:pt x="885" y="506"/>
                    <a:pt x="877" y="506"/>
                    <a:pt x="877" y="498"/>
                  </a:cubicBezTo>
                  <a:lnTo>
                    <a:pt x="877" y="498"/>
                  </a:lnTo>
                  <a:lnTo>
                    <a:pt x="877" y="491"/>
                  </a:lnTo>
                  <a:cubicBezTo>
                    <a:pt x="885" y="475"/>
                    <a:pt x="893" y="451"/>
                    <a:pt x="893" y="411"/>
                  </a:cubicBezTo>
                  <a:cubicBezTo>
                    <a:pt x="893" y="333"/>
                    <a:pt x="838" y="317"/>
                    <a:pt x="814" y="317"/>
                  </a:cubicBezTo>
                  <a:lnTo>
                    <a:pt x="814" y="317"/>
                  </a:lnTo>
                  <a:cubicBezTo>
                    <a:pt x="798" y="309"/>
                    <a:pt x="798" y="301"/>
                    <a:pt x="790" y="261"/>
                  </a:cubicBezTo>
                  <a:cubicBezTo>
                    <a:pt x="790" y="253"/>
                    <a:pt x="790" y="253"/>
                    <a:pt x="790" y="253"/>
                  </a:cubicBezTo>
                  <a:cubicBezTo>
                    <a:pt x="790" y="230"/>
                    <a:pt x="759" y="230"/>
                    <a:pt x="727" y="222"/>
                  </a:cubicBezTo>
                  <a:cubicBezTo>
                    <a:pt x="711" y="222"/>
                    <a:pt x="687" y="222"/>
                    <a:pt x="679" y="214"/>
                  </a:cubicBezTo>
                  <a:cubicBezTo>
                    <a:pt x="679" y="206"/>
                    <a:pt x="672" y="198"/>
                    <a:pt x="664" y="198"/>
                  </a:cubicBezTo>
                  <a:cubicBezTo>
                    <a:pt x="648" y="198"/>
                    <a:pt x="640" y="206"/>
                    <a:pt x="632" y="214"/>
                  </a:cubicBezTo>
                  <a:cubicBezTo>
                    <a:pt x="616" y="214"/>
                    <a:pt x="600" y="222"/>
                    <a:pt x="585" y="222"/>
                  </a:cubicBezTo>
                  <a:cubicBezTo>
                    <a:pt x="569" y="230"/>
                    <a:pt x="561" y="230"/>
                    <a:pt x="553" y="230"/>
                  </a:cubicBezTo>
                  <a:cubicBezTo>
                    <a:pt x="537" y="230"/>
                    <a:pt x="529" y="222"/>
                    <a:pt x="513" y="214"/>
                  </a:cubicBezTo>
                  <a:cubicBezTo>
                    <a:pt x="513" y="206"/>
                    <a:pt x="506" y="198"/>
                    <a:pt x="506" y="198"/>
                  </a:cubicBezTo>
                  <a:cubicBezTo>
                    <a:pt x="466" y="158"/>
                    <a:pt x="268" y="143"/>
                    <a:pt x="197" y="143"/>
                  </a:cubicBezTo>
                  <a:cubicBezTo>
                    <a:pt x="126" y="143"/>
                    <a:pt x="110" y="119"/>
                    <a:pt x="102" y="103"/>
                  </a:cubicBezTo>
                  <a:lnTo>
                    <a:pt x="102" y="103"/>
                  </a:lnTo>
                  <a:cubicBezTo>
                    <a:pt x="95" y="103"/>
                    <a:pt x="95" y="95"/>
                    <a:pt x="87" y="87"/>
                  </a:cubicBezTo>
                  <a:cubicBezTo>
                    <a:pt x="79" y="71"/>
                    <a:pt x="55" y="40"/>
                    <a:pt x="31" y="24"/>
                  </a:cubicBezTo>
                  <a:lnTo>
                    <a:pt x="31" y="24"/>
                  </a:lnTo>
                  <a:lnTo>
                    <a:pt x="31" y="24"/>
                  </a:lnTo>
                  <a:lnTo>
                    <a:pt x="31" y="24"/>
                  </a:lnTo>
                  <a:lnTo>
                    <a:pt x="31" y="24"/>
                  </a:lnTo>
                  <a:cubicBezTo>
                    <a:pt x="31" y="24"/>
                    <a:pt x="23" y="16"/>
                    <a:pt x="15" y="8"/>
                  </a:cubicBezTo>
                  <a:lnTo>
                    <a:pt x="15" y="8"/>
                  </a:lnTo>
                  <a:lnTo>
                    <a:pt x="15" y="8"/>
                  </a:lnTo>
                  <a:cubicBezTo>
                    <a:pt x="7" y="0"/>
                    <a:pt x="7" y="0"/>
                    <a:pt x="7"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40" name="Freeform 704"/>
            <p:cNvSpPr>
              <a:spLocks noChangeArrowheads="1"/>
            </p:cNvSpPr>
            <p:nvPr/>
          </p:nvSpPr>
          <p:spPr bwMode="auto">
            <a:xfrm>
              <a:off x="13224923" y="5215119"/>
              <a:ext cx="786245" cy="1391584"/>
            </a:xfrm>
            <a:custGeom>
              <a:avLst/>
              <a:gdLst>
                <a:gd name="T0" fmla="*/ 1217 w 1495"/>
                <a:gd name="T1" fmla="*/ 0 h 2648"/>
                <a:gd name="T2" fmla="*/ 245 w 1495"/>
                <a:gd name="T3" fmla="*/ 95 h 2648"/>
                <a:gd name="T4" fmla="*/ 245 w 1495"/>
                <a:gd name="T5" fmla="*/ 95 h 2648"/>
                <a:gd name="T6" fmla="*/ 284 w 1495"/>
                <a:gd name="T7" fmla="*/ 135 h 2648"/>
                <a:gd name="T8" fmla="*/ 387 w 1495"/>
                <a:gd name="T9" fmla="*/ 253 h 2648"/>
                <a:gd name="T10" fmla="*/ 419 w 1495"/>
                <a:gd name="T11" fmla="*/ 269 h 2648"/>
                <a:gd name="T12" fmla="*/ 395 w 1495"/>
                <a:gd name="T13" fmla="*/ 435 h 2648"/>
                <a:gd name="T14" fmla="*/ 332 w 1495"/>
                <a:gd name="T15" fmla="*/ 554 h 2648"/>
                <a:gd name="T16" fmla="*/ 284 w 1495"/>
                <a:gd name="T17" fmla="*/ 570 h 2648"/>
                <a:gd name="T18" fmla="*/ 197 w 1495"/>
                <a:gd name="T19" fmla="*/ 617 h 2648"/>
                <a:gd name="T20" fmla="*/ 182 w 1495"/>
                <a:gd name="T21" fmla="*/ 609 h 2648"/>
                <a:gd name="T22" fmla="*/ 158 w 1495"/>
                <a:gd name="T23" fmla="*/ 609 h 2648"/>
                <a:gd name="T24" fmla="*/ 118 w 1495"/>
                <a:gd name="T25" fmla="*/ 625 h 2648"/>
                <a:gd name="T26" fmla="*/ 118 w 1495"/>
                <a:gd name="T27" fmla="*/ 672 h 2648"/>
                <a:gd name="T28" fmla="*/ 150 w 1495"/>
                <a:gd name="T29" fmla="*/ 735 h 2648"/>
                <a:gd name="T30" fmla="*/ 174 w 1495"/>
                <a:gd name="T31" fmla="*/ 775 h 2648"/>
                <a:gd name="T32" fmla="*/ 126 w 1495"/>
                <a:gd name="T33" fmla="*/ 886 h 2648"/>
                <a:gd name="T34" fmla="*/ 134 w 1495"/>
                <a:gd name="T35" fmla="*/ 933 h 2648"/>
                <a:gd name="T36" fmla="*/ 134 w 1495"/>
                <a:gd name="T37" fmla="*/ 933 h 2648"/>
                <a:gd name="T38" fmla="*/ 24 w 1495"/>
                <a:gd name="T39" fmla="*/ 1012 h 2648"/>
                <a:gd name="T40" fmla="*/ 15 w 1495"/>
                <a:gd name="T41" fmla="*/ 1020 h 2648"/>
                <a:gd name="T42" fmla="*/ 31 w 1495"/>
                <a:gd name="T43" fmla="*/ 1044 h 2648"/>
                <a:gd name="T44" fmla="*/ 15 w 1495"/>
                <a:gd name="T45" fmla="*/ 1107 h 2648"/>
                <a:gd name="T46" fmla="*/ 15 w 1495"/>
                <a:gd name="T47" fmla="*/ 1115 h 2648"/>
                <a:gd name="T48" fmla="*/ 95 w 1495"/>
                <a:gd name="T49" fmla="*/ 1423 h 2648"/>
                <a:gd name="T50" fmla="*/ 284 w 1495"/>
                <a:gd name="T51" fmla="*/ 1605 h 2648"/>
                <a:gd name="T52" fmla="*/ 332 w 1495"/>
                <a:gd name="T53" fmla="*/ 1747 h 2648"/>
                <a:gd name="T54" fmla="*/ 364 w 1495"/>
                <a:gd name="T55" fmla="*/ 1763 h 2648"/>
                <a:gd name="T56" fmla="*/ 403 w 1495"/>
                <a:gd name="T57" fmla="*/ 1747 h 2648"/>
                <a:gd name="T58" fmla="*/ 442 w 1495"/>
                <a:gd name="T59" fmla="*/ 1771 h 2648"/>
                <a:gd name="T60" fmla="*/ 458 w 1495"/>
                <a:gd name="T61" fmla="*/ 1747 h 2648"/>
                <a:gd name="T62" fmla="*/ 466 w 1495"/>
                <a:gd name="T63" fmla="*/ 2016 h 2648"/>
                <a:gd name="T64" fmla="*/ 648 w 1495"/>
                <a:gd name="T65" fmla="*/ 2252 h 2648"/>
                <a:gd name="T66" fmla="*/ 743 w 1495"/>
                <a:gd name="T67" fmla="*/ 2316 h 2648"/>
                <a:gd name="T68" fmla="*/ 806 w 1495"/>
                <a:gd name="T69" fmla="*/ 2355 h 2648"/>
                <a:gd name="T70" fmla="*/ 854 w 1495"/>
                <a:gd name="T71" fmla="*/ 2466 h 2648"/>
                <a:gd name="T72" fmla="*/ 822 w 1495"/>
                <a:gd name="T73" fmla="*/ 2521 h 2648"/>
                <a:gd name="T74" fmla="*/ 877 w 1495"/>
                <a:gd name="T75" fmla="*/ 2624 h 2648"/>
                <a:gd name="T76" fmla="*/ 948 w 1495"/>
                <a:gd name="T77" fmla="*/ 2647 h 2648"/>
                <a:gd name="T78" fmla="*/ 964 w 1495"/>
                <a:gd name="T79" fmla="*/ 2647 h 2648"/>
                <a:gd name="T80" fmla="*/ 1051 w 1495"/>
                <a:gd name="T81" fmla="*/ 2561 h 2648"/>
                <a:gd name="T82" fmla="*/ 1178 w 1495"/>
                <a:gd name="T83" fmla="*/ 2600 h 2648"/>
                <a:gd name="T84" fmla="*/ 1209 w 1495"/>
                <a:gd name="T85" fmla="*/ 2521 h 2648"/>
                <a:gd name="T86" fmla="*/ 1194 w 1495"/>
                <a:gd name="T87" fmla="*/ 2434 h 2648"/>
                <a:gd name="T88" fmla="*/ 1344 w 1495"/>
                <a:gd name="T89" fmla="*/ 2387 h 2648"/>
                <a:gd name="T90" fmla="*/ 1320 w 1495"/>
                <a:gd name="T91" fmla="*/ 2339 h 2648"/>
                <a:gd name="T92" fmla="*/ 1320 w 1495"/>
                <a:gd name="T93" fmla="*/ 2292 h 2648"/>
                <a:gd name="T94" fmla="*/ 1336 w 1495"/>
                <a:gd name="T95" fmla="*/ 2236 h 2648"/>
                <a:gd name="T96" fmla="*/ 1336 w 1495"/>
                <a:gd name="T97" fmla="*/ 2126 h 2648"/>
                <a:gd name="T98" fmla="*/ 1352 w 1495"/>
                <a:gd name="T99" fmla="*/ 2063 h 2648"/>
                <a:gd name="T100" fmla="*/ 1447 w 1495"/>
                <a:gd name="T101" fmla="*/ 1874 h 2648"/>
                <a:gd name="T102" fmla="*/ 1494 w 1495"/>
                <a:gd name="T103" fmla="*/ 1787 h 2648"/>
                <a:gd name="T104" fmla="*/ 1462 w 1495"/>
                <a:gd name="T105" fmla="*/ 1668 h 2648"/>
                <a:gd name="T106" fmla="*/ 1447 w 1495"/>
                <a:gd name="T107" fmla="*/ 1621 h 2648"/>
                <a:gd name="T108" fmla="*/ 1439 w 1495"/>
                <a:gd name="T109" fmla="*/ 1510 h 2648"/>
                <a:gd name="T110" fmla="*/ 1352 w 1495"/>
                <a:gd name="T111" fmla="*/ 372 h 2648"/>
                <a:gd name="T112" fmla="*/ 1304 w 1495"/>
                <a:gd name="T113" fmla="*/ 285 h 2648"/>
                <a:gd name="T114" fmla="*/ 1241 w 1495"/>
                <a:gd name="T115" fmla="*/ 174 h 2648"/>
                <a:gd name="T116" fmla="*/ 1225 w 1495"/>
                <a:gd name="T117" fmla="*/ 95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5" h="2648">
                  <a:moveTo>
                    <a:pt x="1217" y="0"/>
                  </a:moveTo>
                  <a:lnTo>
                    <a:pt x="1217" y="0"/>
                  </a:lnTo>
                  <a:cubicBezTo>
                    <a:pt x="1043" y="24"/>
                    <a:pt x="435" y="71"/>
                    <a:pt x="245" y="87"/>
                  </a:cubicBezTo>
                  <a:cubicBezTo>
                    <a:pt x="245" y="95"/>
                    <a:pt x="245" y="95"/>
                    <a:pt x="245" y="95"/>
                  </a:cubicBezTo>
                  <a:lnTo>
                    <a:pt x="245" y="95"/>
                  </a:lnTo>
                  <a:lnTo>
                    <a:pt x="245" y="95"/>
                  </a:lnTo>
                  <a:lnTo>
                    <a:pt x="245" y="95"/>
                  </a:lnTo>
                  <a:cubicBezTo>
                    <a:pt x="253" y="103"/>
                    <a:pt x="269" y="119"/>
                    <a:pt x="284" y="135"/>
                  </a:cubicBezTo>
                  <a:cubicBezTo>
                    <a:pt x="308" y="158"/>
                    <a:pt x="340" y="182"/>
                    <a:pt x="340" y="206"/>
                  </a:cubicBezTo>
                  <a:cubicBezTo>
                    <a:pt x="340" y="230"/>
                    <a:pt x="364" y="237"/>
                    <a:pt x="387" y="253"/>
                  </a:cubicBezTo>
                  <a:cubicBezTo>
                    <a:pt x="395" y="253"/>
                    <a:pt x="411" y="261"/>
                    <a:pt x="419" y="269"/>
                  </a:cubicBezTo>
                  <a:lnTo>
                    <a:pt x="419" y="269"/>
                  </a:lnTo>
                  <a:cubicBezTo>
                    <a:pt x="435" y="301"/>
                    <a:pt x="442" y="372"/>
                    <a:pt x="419" y="403"/>
                  </a:cubicBezTo>
                  <a:cubicBezTo>
                    <a:pt x="419" y="419"/>
                    <a:pt x="403" y="427"/>
                    <a:pt x="395" y="435"/>
                  </a:cubicBezTo>
                  <a:cubicBezTo>
                    <a:pt x="387" y="443"/>
                    <a:pt x="371" y="451"/>
                    <a:pt x="371" y="490"/>
                  </a:cubicBezTo>
                  <a:cubicBezTo>
                    <a:pt x="371" y="530"/>
                    <a:pt x="355" y="546"/>
                    <a:pt x="332" y="554"/>
                  </a:cubicBezTo>
                  <a:cubicBezTo>
                    <a:pt x="324" y="554"/>
                    <a:pt x="316" y="554"/>
                    <a:pt x="316" y="561"/>
                  </a:cubicBezTo>
                  <a:cubicBezTo>
                    <a:pt x="300" y="570"/>
                    <a:pt x="292" y="570"/>
                    <a:pt x="284" y="570"/>
                  </a:cubicBezTo>
                  <a:cubicBezTo>
                    <a:pt x="269" y="577"/>
                    <a:pt x="261" y="585"/>
                    <a:pt x="245" y="601"/>
                  </a:cubicBezTo>
                  <a:cubicBezTo>
                    <a:pt x="229" y="609"/>
                    <a:pt x="213" y="617"/>
                    <a:pt x="197" y="617"/>
                  </a:cubicBezTo>
                  <a:lnTo>
                    <a:pt x="197" y="617"/>
                  </a:lnTo>
                  <a:cubicBezTo>
                    <a:pt x="197" y="617"/>
                    <a:pt x="189" y="609"/>
                    <a:pt x="182" y="609"/>
                  </a:cubicBezTo>
                  <a:lnTo>
                    <a:pt x="182" y="609"/>
                  </a:lnTo>
                  <a:cubicBezTo>
                    <a:pt x="174" y="609"/>
                    <a:pt x="166" y="609"/>
                    <a:pt x="158" y="609"/>
                  </a:cubicBezTo>
                  <a:cubicBezTo>
                    <a:pt x="142" y="609"/>
                    <a:pt x="134" y="609"/>
                    <a:pt x="134" y="617"/>
                  </a:cubicBezTo>
                  <a:cubicBezTo>
                    <a:pt x="126" y="617"/>
                    <a:pt x="118" y="617"/>
                    <a:pt x="118" y="625"/>
                  </a:cubicBezTo>
                  <a:cubicBezTo>
                    <a:pt x="111" y="625"/>
                    <a:pt x="111" y="633"/>
                    <a:pt x="111" y="633"/>
                  </a:cubicBezTo>
                  <a:cubicBezTo>
                    <a:pt x="111" y="648"/>
                    <a:pt x="118" y="656"/>
                    <a:pt x="118" y="672"/>
                  </a:cubicBezTo>
                  <a:cubicBezTo>
                    <a:pt x="126" y="680"/>
                    <a:pt x="126" y="696"/>
                    <a:pt x="126" y="704"/>
                  </a:cubicBezTo>
                  <a:cubicBezTo>
                    <a:pt x="126" y="720"/>
                    <a:pt x="134" y="728"/>
                    <a:pt x="150" y="735"/>
                  </a:cubicBezTo>
                  <a:cubicBezTo>
                    <a:pt x="158" y="743"/>
                    <a:pt x="174" y="751"/>
                    <a:pt x="174" y="759"/>
                  </a:cubicBezTo>
                  <a:cubicBezTo>
                    <a:pt x="174" y="767"/>
                    <a:pt x="174" y="767"/>
                    <a:pt x="174" y="775"/>
                  </a:cubicBezTo>
                  <a:cubicBezTo>
                    <a:pt x="174" y="807"/>
                    <a:pt x="158" y="862"/>
                    <a:pt x="134" y="870"/>
                  </a:cubicBezTo>
                  <a:cubicBezTo>
                    <a:pt x="126" y="878"/>
                    <a:pt x="126" y="878"/>
                    <a:pt x="126" y="886"/>
                  </a:cubicBezTo>
                  <a:lnTo>
                    <a:pt x="126" y="894"/>
                  </a:lnTo>
                  <a:cubicBezTo>
                    <a:pt x="126" y="901"/>
                    <a:pt x="134" y="917"/>
                    <a:pt x="134" y="933"/>
                  </a:cubicBezTo>
                  <a:lnTo>
                    <a:pt x="134" y="933"/>
                  </a:lnTo>
                  <a:lnTo>
                    <a:pt x="134" y="933"/>
                  </a:lnTo>
                  <a:cubicBezTo>
                    <a:pt x="134" y="965"/>
                    <a:pt x="79" y="988"/>
                    <a:pt x="47" y="1004"/>
                  </a:cubicBezTo>
                  <a:cubicBezTo>
                    <a:pt x="39" y="1004"/>
                    <a:pt x="31" y="1012"/>
                    <a:pt x="24" y="1012"/>
                  </a:cubicBezTo>
                  <a:cubicBezTo>
                    <a:pt x="15" y="1020"/>
                    <a:pt x="15" y="1020"/>
                    <a:pt x="15" y="1020"/>
                  </a:cubicBezTo>
                  <a:lnTo>
                    <a:pt x="15" y="1020"/>
                  </a:lnTo>
                  <a:cubicBezTo>
                    <a:pt x="15" y="1020"/>
                    <a:pt x="15" y="1028"/>
                    <a:pt x="24" y="1028"/>
                  </a:cubicBezTo>
                  <a:cubicBezTo>
                    <a:pt x="24" y="1036"/>
                    <a:pt x="31" y="1036"/>
                    <a:pt x="31" y="1044"/>
                  </a:cubicBezTo>
                  <a:cubicBezTo>
                    <a:pt x="39" y="1052"/>
                    <a:pt x="39" y="1060"/>
                    <a:pt x="39" y="1067"/>
                  </a:cubicBezTo>
                  <a:cubicBezTo>
                    <a:pt x="39" y="1075"/>
                    <a:pt x="31" y="1091"/>
                    <a:pt x="15" y="1107"/>
                  </a:cubicBezTo>
                  <a:cubicBezTo>
                    <a:pt x="15" y="1115"/>
                    <a:pt x="15" y="1115"/>
                    <a:pt x="15" y="1115"/>
                  </a:cubicBezTo>
                  <a:lnTo>
                    <a:pt x="15" y="1115"/>
                  </a:lnTo>
                  <a:cubicBezTo>
                    <a:pt x="0" y="1147"/>
                    <a:pt x="8" y="1265"/>
                    <a:pt x="15" y="1320"/>
                  </a:cubicBezTo>
                  <a:cubicBezTo>
                    <a:pt x="15" y="1344"/>
                    <a:pt x="55" y="1384"/>
                    <a:pt x="95" y="1423"/>
                  </a:cubicBezTo>
                  <a:cubicBezTo>
                    <a:pt x="126" y="1455"/>
                    <a:pt x="158" y="1494"/>
                    <a:pt x="166" y="1518"/>
                  </a:cubicBezTo>
                  <a:cubicBezTo>
                    <a:pt x="166" y="1550"/>
                    <a:pt x="229" y="1589"/>
                    <a:pt x="284" y="1605"/>
                  </a:cubicBezTo>
                  <a:cubicBezTo>
                    <a:pt x="300" y="1613"/>
                    <a:pt x="308" y="1645"/>
                    <a:pt x="316" y="1684"/>
                  </a:cubicBezTo>
                  <a:cubicBezTo>
                    <a:pt x="316" y="1708"/>
                    <a:pt x="324" y="1731"/>
                    <a:pt x="332" y="1747"/>
                  </a:cubicBezTo>
                  <a:cubicBezTo>
                    <a:pt x="340" y="1771"/>
                    <a:pt x="348" y="1771"/>
                    <a:pt x="348" y="1771"/>
                  </a:cubicBezTo>
                  <a:cubicBezTo>
                    <a:pt x="355" y="1771"/>
                    <a:pt x="355" y="1771"/>
                    <a:pt x="364" y="1763"/>
                  </a:cubicBezTo>
                  <a:cubicBezTo>
                    <a:pt x="371" y="1763"/>
                    <a:pt x="371" y="1755"/>
                    <a:pt x="379" y="1755"/>
                  </a:cubicBezTo>
                  <a:cubicBezTo>
                    <a:pt x="387" y="1747"/>
                    <a:pt x="395" y="1747"/>
                    <a:pt x="403" y="1747"/>
                  </a:cubicBezTo>
                  <a:cubicBezTo>
                    <a:pt x="419" y="1747"/>
                    <a:pt x="427" y="1755"/>
                    <a:pt x="427" y="1763"/>
                  </a:cubicBezTo>
                  <a:cubicBezTo>
                    <a:pt x="435" y="1771"/>
                    <a:pt x="435" y="1771"/>
                    <a:pt x="442" y="1771"/>
                  </a:cubicBezTo>
                  <a:cubicBezTo>
                    <a:pt x="442" y="1771"/>
                    <a:pt x="450" y="1771"/>
                    <a:pt x="450" y="1763"/>
                  </a:cubicBezTo>
                  <a:cubicBezTo>
                    <a:pt x="450" y="1755"/>
                    <a:pt x="458" y="1747"/>
                    <a:pt x="458" y="1747"/>
                  </a:cubicBezTo>
                  <a:cubicBezTo>
                    <a:pt x="474" y="1747"/>
                    <a:pt x="498" y="1771"/>
                    <a:pt x="522" y="1787"/>
                  </a:cubicBezTo>
                  <a:cubicBezTo>
                    <a:pt x="561" y="1818"/>
                    <a:pt x="522" y="1929"/>
                    <a:pt x="466" y="2016"/>
                  </a:cubicBezTo>
                  <a:cubicBezTo>
                    <a:pt x="427" y="2086"/>
                    <a:pt x="529" y="2157"/>
                    <a:pt x="593" y="2205"/>
                  </a:cubicBezTo>
                  <a:cubicBezTo>
                    <a:pt x="617" y="2228"/>
                    <a:pt x="640" y="2244"/>
                    <a:pt x="648" y="2252"/>
                  </a:cubicBezTo>
                  <a:cubicBezTo>
                    <a:pt x="656" y="2268"/>
                    <a:pt x="672" y="2276"/>
                    <a:pt x="695" y="2284"/>
                  </a:cubicBezTo>
                  <a:cubicBezTo>
                    <a:pt x="711" y="2292"/>
                    <a:pt x="727" y="2300"/>
                    <a:pt x="743" y="2316"/>
                  </a:cubicBezTo>
                  <a:cubicBezTo>
                    <a:pt x="751" y="2323"/>
                    <a:pt x="767" y="2331"/>
                    <a:pt x="775" y="2331"/>
                  </a:cubicBezTo>
                  <a:cubicBezTo>
                    <a:pt x="790" y="2339"/>
                    <a:pt x="806" y="2339"/>
                    <a:pt x="806" y="2355"/>
                  </a:cubicBezTo>
                  <a:cubicBezTo>
                    <a:pt x="806" y="2379"/>
                    <a:pt x="814" y="2394"/>
                    <a:pt x="830" y="2426"/>
                  </a:cubicBezTo>
                  <a:cubicBezTo>
                    <a:pt x="838" y="2434"/>
                    <a:pt x="846" y="2450"/>
                    <a:pt x="854" y="2466"/>
                  </a:cubicBezTo>
                  <a:cubicBezTo>
                    <a:pt x="869" y="2497"/>
                    <a:pt x="861" y="2505"/>
                    <a:pt x="846" y="2513"/>
                  </a:cubicBezTo>
                  <a:cubicBezTo>
                    <a:pt x="838" y="2513"/>
                    <a:pt x="830" y="2521"/>
                    <a:pt x="822" y="2521"/>
                  </a:cubicBezTo>
                  <a:cubicBezTo>
                    <a:pt x="814" y="2537"/>
                    <a:pt x="830" y="2553"/>
                    <a:pt x="846" y="2568"/>
                  </a:cubicBezTo>
                  <a:cubicBezTo>
                    <a:pt x="854" y="2584"/>
                    <a:pt x="869" y="2608"/>
                    <a:pt x="877" y="2624"/>
                  </a:cubicBezTo>
                  <a:cubicBezTo>
                    <a:pt x="885" y="2640"/>
                    <a:pt x="901" y="2647"/>
                    <a:pt x="925" y="2647"/>
                  </a:cubicBezTo>
                  <a:cubicBezTo>
                    <a:pt x="933" y="2647"/>
                    <a:pt x="941" y="2647"/>
                    <a:pt x="948" y="2647"/>
                  </a:cubicBezTo>
                  <a:cubicBezTo>
                    <a:pt x="956" y="2647"/>
                    <a:pt x="956" y="2647"/>
                    <a:pt x="964" y="2647"/>
                  </a:cubicBezTo>
                  <a:lnTo>
                    <a:pt x="964" y="2647"/>
                  </a:lnTo>
                  <a:cubicBezTo>
                    <a:pt x="964" y="2624"/>
                    <a:pt x="972" y="2600"/>
                    <a:pt x="988" y="2584"/>
                  </a:cubicBezTo>
                  <a:cubicBezTo>
                    <a:pt x="1004" y="2568"/>
                    <a:pt x="1028" y="2561"/>
                    <a:pt x="1051" y="2561"/>
                  </a:cubicBezTo>
                  <a:cubicBezTo>
                    <a:pt x="1091" y="2561"/>
                    <a:pt x="1130" y="2576"/>
                    <a:pt x="1146" y="2592"/>
                  </a:cubicBezTo>
                  <a:cubicBezTo>
                    <a:pt x="1154" y="2600"/>
                    <a:pt x="1170" y="2600"/>
                    <a:pt x="1178" y="2600"/>
                  </a:cubicBezTo>
                  <a:cubicBezTo>
                    <a:pt x="1201" y="2600"/>
                    <a:pt x="1217" y="2576"/>
                    <a:pt x="1217" y="2553"/>
                  </a:cubicBezTo>
                  <a:cubicBezTo>
                    <a:pt x="1225" y="2545"/>
                    <a:pt x="1217" y="2537"/>
                    <a:pt x="1209" y="2521"/>
                  </a:cubicBezTo>
                  <a:cubicBezTo>
                    <a:pt x="1201" y="2505"/>
                    <a:pt x="1194" y="2489"/>
                    <a:pt x="1186" y="2458"/>
                  </a:cubicBezTo>
                  <a:cubicBezTo>
                    <a:pt x="1186" y="2450"/>
                    <a:pt x="1186" y="2442"/>
                    <a:pt x="1194" y="2434"/>
                  </a:cubicBezTo>
                  <a:cubicBezTo>
                    <a:pt x="1209" y="2403"/>
                    <a:pt x="1272" y="2394"/>
                    <a:pt x="1312" y="2387"/>
                  </a:cubicBezTo>
                  <a:cubicBezTo>
                    <a:pt x="1328" y="2387"/>
                    <a:pt x="1336" y="2387"/>
                    <a:pt x="1344" y="2387"/>
                  </a:cubicBezTo>
                  <a:cubicBezTo>
                    <a:pt x="1344" y="2379"/>
                    <a:pt x="1344" y="2379"/>
                    <a:pt x="1344" y="2379"/>
                  </a:cubicBezTo>
                  <a:cubicBezTo>
                    <a:pt x="1344" y="2371"/>
                    <a:pt x="1336" y="2355"/>
                    <a:pt x="1320" y="2339"/>
                  </a:cubicBezTo>
                  <a:cubicBezTo>
                    <a:pt x="1312" y="2339"/>
                    <a:pt x="1312" y="2339"/>
                    <a:pt x="1312" y="2339"/>
                  </a:cubicBezTo>
                  <a:cubicBezTo>
                    <a:pt x="1296" y="2323"/>
                    <a:pt x="1312" y="2308"/>
                    <a:pt x="1320" y="2292"/>
                  </a:cubicBezTo>
                  <a:cubicBezTo>
                    <a:pt x="1328" y="2284"/>
                    <a:pt x="1328" y="2284"/>
                    <a:pt x="1336" y="2276"/>
                  </a:cubicBezTo>
                  <a:cubicBezTo>
                    <a:pt x="1344" y="2268"/>
                    <a:pt x="1336" y="2252"/>
                    <a:pt x="1336" y="2236"/>
                  </a:cubicBezTo>
                  <a:cubicBezTo>
                    <a:pt x="1328" y="2228"/>
                    <a:pt x="1328" y="2213"/>
                    <a:pt x="1328" y="2197"/>
                  </a:cubicBezTo>
                  <a:cubicBezTo>
                    <a:pt x="1328" y="2165"/>
                    <a:pt x="1328" y="2150"/>
                    <a:pt x="1336" y="2126"/>
                  </a:cubicBezTo>
                  <a:cubicBezTo>
                    <a:pt x="1352" y="2110"/>
                    <a:pt x="1352" y="2078"/>
                    <a:pt x="1352" y="2070"/>
                  </a:cubicBezTo>
                  <a:lnTo>
                    <a:pt x="1352" y="2063"/>
                  </a:lnTo>
                  <a:cubicBezTo>
                    <a:pt x="1344" y="2047"/>
                    <a:pt x="1336" y="2008"/>
                    <a:pt x="1367" y="2000"/>
                  </a:cubicBezTo>
                  <a:cubicBezTo>
                    <a:pt x="1391" y="1992"/>
                    <a:pt x="1447" y="1890"/>
                    <a:pt x="1447" y="1874"/>
                  </a:cubicBezTo>
                  <a:cubicBezTo>
                    <a:pt x="1447" y="1850"/>
                    <a:pt x="1462" y="1826"/>
                    <a:pt x="1486" y="1811"/>
                  </a:cubicBezTo>
                  <a:cubicBezTo>
                    <a:pt x="1494" y="1811"/>
                    <a:pt x="1494" y="1795"/>
                    <a:pt x="1494" y="1787"/>
                  </a:cubicBezTo>
                  <a:cubicBezTo>
                    <a:pt x="1494" y="1771"/>
                    <a:pt x="1486" y="1747"/>
                    <a:pt x="1478" y="1739"/>
                  </a:cubicBezTo>
                  <a:cubicBezTo>
                    <a:pt x="1462" y="1731"/>
                    <a:pt x="1462" y="1716"/>
                    <a:pt x="1462" y="1668"/>
                  </a:cubicBezTo>
                  <a:cubicBezTo>
                    <a:pt x="1462" y="1660"/>
                    <a:pt x="1462" y="1660"/>
                    <a:pt x="1462" y="1660"/>
                  </a:cubicBezTo>
                  <a:cubicBezTo>
                    <a:pt x="1462" y="1629"/>
                    <a:pt x="1454" y="1629"/>
                    <a:pt x="1447" y="1621"/>
                  </a:cubicBezTo>
                  <a:cubicBezTo>
                    <a:pt x="1439" y="1621"/>
                    <a:pt x="1431" y="1613"/>
                    <a:pt x="1423" y="1605"/>
                  </a:cubicBezTo>
                  <a:cubicBezTo>
                    <a:pt x="1407" y="1573"/>
                    <a:pt x="1423" y="1534"/>
                    <a:pt x="1439" y="1510"/>
                  </a:cubicBezTo>
                  <a:cubicBezTo>
                    <a:pt x="1447" y="1502"/>
                    <a:pt x="1454" y="1439"/>
                    <a:pt x="1454" y="1415"/>
                  </a:cubicBezTo>
                  <a:cubicBezTo>
                    <a:pt x="1352" y="372"/>
                    <a:pt x="1352" y="372"/>
                    <a:pt x="1352" y="372"/>
                  </a:cubicBezTo>
                  <a:cubicBezTo>
                    <a:pt x="1336" y="364"/>
                    <a:pt x="1328" y="348"/>
                    <a:pt x="1320" y="332"/>
                  </a:cubicBezTo>
                  <a:cubicBezTo>
                    <a:pt x="1312" y="317"/>
                    <a:pt x="1312" y="301"/>
                    <a:pt x="1304" y="285"/>
                  </a:cubicBezTo>
                  <a:cubicBezTo>
                    <a:pt x="1296" y="253"/>
                    <a:pt x="1288" y="230"/>
                    <a:pt x="1265" y="198"/>
                  </a:cubicBezTo>
                  <a:cubicBezTo>
                    <a:pt x="1257" y="182"/>
                    <a:pt x="1249" y="182"/>
                    <a:pt x="1241" y="174"/>
                  </a:cubicBezTo>
                  <a:cubicBezTo>
                    <a:pt x="1225" y="158"/>
                    <a:pt x="1225" y="150"/>
                    <a:pt x="1225" y="103"/>
                  </a:cubicBezTo>
                  <a:cubicBezTo>
                    <a:pt x="1225" y="95"/>
                    <a:pt x="1225" y="95"/>
                    <a:pt x="1225" y="95"/>
                  </a:cubicBezTo>
                  <a:cubicBezTo>
                    <a:pt x="1225" y="71"/>
                    <a:pt x="1225" y="40"/>
                    <a:pt x="1217"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41" name="Freeform 705"/>
            <p:cNvSpPr>
              <a:spLocks noChangeArrowheads="1"/>
            </p:cNvSpPr>
            <p:nvPr/>
          </p:nvSpPr>
          <p:spPr bwMode="auto">
            <a:xfrm>
              <a:off x="13231882" y="5266143"/>
              <a:ext cx="224972" cy="538079"/>
            </a:xfrm>
            <a:custGeom>
              <a:avLst/>
              <a:gdLst>
                <a:gd name="T0" fmla="*/ 24 w 428"/>
                <a:gd name="T1" fmla="*/ 972 h 1021"/>
                <a:gd name="T2" fmla="*/ 24 w 428"/>
                <a:gd name="T3" fmla="*/ 972 h 1021"/>
                <a:gd name="T4" fmla="*/ 0 w 428"/>
                <a:gd name="T5" fmla="*/ 1012 h 1021"/>
                <a:gd name="T6" fmla="*/ 0 w 428"/>
                <a:gd name="T7" fmla="*/ 1020 h 1021"/>
                <a:gd name="T8" fmla="*/ 0 w 428"/>
                <a:gd name="T9" fmla="*/ 1020 h 1021"/>
                <a:gd name="T10" fmla="*/ 0 w 428"/>
                <a:gd name="T11" fmla="*/ 1012 h 1021"/>
                <a:gd name="T12" fmla="*/ 24 w 428"/>
                <a:gd name="T13" fmla="*/ 972 h 1021"/>
                <a:gd name="T14" fmla="*/ 404 w 428"/>
                <a:gd name="T15" fmla="*/ 174 h 1021"/>
                <a:gd name="T16" fmla="*/ 404 w 428"/>
                <a:gd name="T17" fmla="*/ 174 h 1021"/>
                <a:gd name="T18" fmla="*/ 404 w 428"/>
                <a:gd name="T19" fmla="*/ 308 h 1021"/>
                <a:gd name="T20" fmla="*/ 380 w 428"/>
                <a:gd name="T21" fmla="*/ 340 h 1021"/>
                <a:gd name="T22" fmla="*/ 356 w 428"/>
                <a:gd name="T23" fmla="*/ 395 h 1021"/>
                <a:gd name="T24" fmla="*/ 317 w 428"/>
                <a:gd name="T25" fmla="*/ 459 h 1021"/>
                <a:gd name="T26" fmla="*/ 301 w 428"/>
                <a:gd name="T27" fmla="*/ 466 h 1021"/>
                <a:gd name="T28" fmla="*/ 269 w 428"/>
                <a:gd name="T29" fmla="*/ 475 h 1021"/>
                <a:gd name="T30" fmla="*/ 230 w 428"/>
                <a:gd name="T31" fmla="*/ 506 h 1021"/>
                <a:gd name="T32" fmla="*/ 182 w 428"/>
                <a:gd name="T33" fmla="*/ 522 h 1021"/>
                <a:gd name="T34" fmla="*/ 182 w 428"/>
                <a:gd name="T35" fmla="*/ 522 h 1021"/>
                <a:gd name="T36" fmla="*/ 182 w 428"/>
                <a:gd name="T37" fmla="*/ 522 h 1021"/>
                <a:gd name="T38" fmla="*/ 230 w 428"/>
                <a:gd name="T39" fmla="*/ 506 h 1021"/>
                <a:gd name="T40" fmla="*/ 269 w 428"/>
                <a:gd name="T41" fmla="*/ 475 h 1021"/>
                <a:gd name="T42" fmla="*/ 301 w 428"/>
                <a:gd name="T43" fmla="*/ 466 h 1021"/>
                <a:gd name="T44" fmla="*/ 317 w 428"/>
                <a:gd name="T45" fmla="*/ 459 h 1021"/>
                <a:gd name="T46" fmla="*/ 356 w 428"/>
                <a:gd name="T47" fmla="*/ 395 h 1021"/>
                <a:gd name="T48" fmla="*/ 380 w 428"/>
                <a:gd name="T49" fmla="*/ 340 h 1021"/>
                <a:gd name="T50" fmla="*/ 404 w 428"/>
                <a:gd name="T51" fmla="*/ 308 h 1021"/>
                <a:gd name="T52" fmla="*/ 404 w 428"/>
                <a:gd name="T53" fmla="*/ 174 h 1021"/>
                <a:gd name="T54" fmla="*/ 230 w 428"/>
                <a:gd name="T55" fmla="*/ 0 h 1021"/>
                <a:gd name="T56" fmla="*/ 230 w 428"/>
                <a:gd name="T57" fmla="*/ 0 h 1021"/>
                <a:gd name="T58" fmla="*/ 230 w 428"/>
                <a:gd name="T59" fmla="*/ 0 h 1021"/>
                <a:gd name="T60" fmla="*/ 230 w 428"/>
                <a:gd name="T61" fmla="*/ 0 h 1021"/>
                <a:gd name="T62" fmla="*/ 230 w 428"/>
                <a:gd name="T63" fmla="*/ 0 h 1021"/>
                <a:gd name="T64" fmla="*/ 230 w 428"/>
                <a:gd name="T65" fmla="*/ 0 h 1021"/>
                <a:gd name="T66" fmla="*/ 24 w 428"/>
                <a:gd name="T67" fmla="*/ 97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1021">
                  <a:moveTo>
                    <a:pt x="24" y="972"/>
                  </a:moveTo>
                  <a:lnTo>
                    <a:pt x="24" y="972"/>
                  </a:lnTo>
                  <a:cubicBezTo>
                    <a:pt x="24" y="980"/>
                    <a:pt x="16" y="996"/>
                    <a:pt x="0" y="1012"/>
                  </a:cubicBezTo>
                  <a:cubicBezTo>
                    <a:pt x="0" y="1020"/>
                    <a:pt x="0" y="1020"/>
                    <a:pt x="0" y="1020"/>
                  </a:cubicBezTo>
                  <a:lnTo>
                    <a:pt x="0" y="1020"/>
                  </a:lnTo>
                  <a:cubicBezTo>
                    <a:pt x="0" y="1012"/>
                    <a:pt x="0" y="1012"/>
                    <a:pt x="0" y="1012"/>
                  </a:cubicBezTo>
                  <a:cubicBezTo>
                    <a:pt x="16" y="996"/>
                    <a:pt x="24" y="980"/>
                    <a:pt x="24" y="972"/>
                  </a:cubicBezTo>
                  <a:lnTo>
                    <a:pt x="404" y="174"/>
                  </a:lnTo>
                  <a:lnTo>
                    <a:pt x="404" y="174"/>
                  </a:lnTo>
                  <a:cubicBezTo>
                    <a:pt x="420" y="206"/>
                    <a:pt x="427" y="277"/>
                    <a:pt x="404" y="308"/>
                  </a:cubicBezTo>
                  <a:cubicBezTo>
                    <a:pt x="404" y="324"/>
                    <a:pt x="388" y="332"/>
                    <a:pt x="380" y="340"/>
                  </a:cubicBezTo>
                  <a:cubicBezTo>
                    <a:pt x="372" y="348"/>
                    <a:pt x="356" y="356"/>
                    <a:pt x="356" y="395"/>
                  </a:cubicBezTo>
                  <a:cubicBezTo>
                    <a:pt x="356" y="435"/>
                    <a:pt x="340" y="451"/>
                    <a:pt x="317" y="459"/>
                  </a:cubicBezTo>
                  <a:cubicBezTo>
                    <a:pt x="309" y="459"/>
                    <a:pt x="301" y="459"/>
                    <a:pt x="301" y="466"/>
                  </a:cubicBezTo>
                  <a:cubicBezTo>
                    <a:pt x="285" y="475"/>
                    <a:pt x="277" y="475"/>
                    <a:pt x="269" y="475"/>
                  </a:cubicBezTo>
                  <a:cubicBezTo>
                    <a:pt x="254" y="482"/>
                    <a:pt x="246" y="490"/>
                    <a:pt x="230" y="506"/>
                  </a:cubicBezTo>
                  <a:cubicBezTo>
                    <a:pt x="214" y="514"/>
                    <a:pt x="198" y="522"/>
                    <a:pt x="182" y="522"/>
                  </a:cubicBezTo>
                  <a:lnTo>
                    <a:pt x="182" y="522"/>
                  </a:lnTo>
                  <a:lnTo>
                    <a:pt x="182" y="522"/>
                  </a:lnTo>
                  <a:cubicBezTo>
                    <a:pt x="198" y="522"/>
                    <a:pt x="214" y="514"/>
                    <a:pt x="230" y="506"/>
                  </a:cubicBezTo>
                  <a:cubicBezTo>
                    <a:pt x="246" y="490"/>
                    <a:pt x="254" y="482"/>
                    <a:pt x="269" y="475"/>
                  </a:cubicBezTo>
                  <a:cubicBezTo>
                    <a:pt x="277" y="475"/>
                    <a:pt x="285" y="475"/>
                    <a:pt x="301" y="466"/>
                  </a:cubicBezTo>
                  <a:cubicBezTo>
                    <a:pt x="301" y="459"/>
                    <a:pt x="309" y="459"/>
                    <a:pt x="317" y="459"/>
                  </a:cubicBezTo>
                  <a:cubicBezTo>
                    <a:pt x="340" y="451"/>
                    <a:pt x="356" y="435"/>
                    <a:pt x="356" y="395"/>
                  </a:cubicBezTo>
                  <a:cubicBezTo>
                    <a:pt x="356" y="356"/>
                    <a:pt x="372" y="348"/>
                    <a:pt x="380" y="340"/>
                  </a:cubicBezTo>
                  <a:cubicBezTo>
                    <a:pt x="388" y="332"/>
                    <a:pt x="404" y="324"/>
                    <a:pt x="404" y="308"/>
                  </a:cubicBezTo>
                  <a:cubicBezTo>
                    <a:pt x="427" y="277"/>
                    <a:pt x="420" y="206"/>
                    <a:pt x="404" y="174"/>
                  </a:cubicBezTo>
                  <a:lnTo>
                    <a:pt x="230" y="0"/>
                  </a:lnTo>
                  <a:lnTo>
                    <a:pt x="230" y="0"/>
                  </a:lnTo>
                  <a:lnTo>
                    <a:pt x="230" y="0"/>
                  </a:lnTo>
                  <a:lnTo>
                    <a:pt x="230" y="0"/>
                  </a:lnTo>
                  <a:lnTo>
                    <a:pt x="230" y="0"/>
                  </a:lnTo>
                  <a:lnTo>
                    <a:pt x="230" y="0"/>
                  </a:lnTo>
                  <a:lnTo>
                    <a:pt x="24" y="972"/>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42" name="Freeform 706"/>
            <p:cNvSpPr>
              <a:spLocks noChangeArrowheads="1"/>
            </p:cNvSpPr>
            <p:nvPr/>
          </p:nvSpPr>
          <p:spPr bwMode="auto">
            <a:xfrm>
              <a:off x="13224923" y="5212798"/>
              <a:ext cx="790884" cy="1405499"/>
            </a:xfrm>
            <a:custGeom>
              <a:avLst/>
              <a:gdLst>
                <a:gd name="T0" fmla="*/ 197 w 1503"/>
                <a:gd name="T1" fmla="*/ 625 h 2672"/>
                <a:gd name="T2" fmla="*/ 1225 w 1503"/>
                <a:gd name="T3" fmla="*/ 8 h 2672"/>
                <a:gd name="T4" fmla="*/ 245 w 1503"/>
                <a:gd name="T5" fmla="*/ 103 h 2672"/>
                <a:gd name="T6" fmla="*/ 1225 w 1503"/>
                <a:gd name="T7" fmla="*/ 103 h 2672"/>
                <a:gd name="T8" fmla="*/ 1265 w 1503"/>
                <a:gd name="T9" fmla="*/ 206 h 2672"/>
                <a:gd name="T10" fmla="*/ 1352 w 1503"/>
                <a:gd name="T11" fmla="*/ 380 h 2672"/>
                <a:gd name="T12" fmla="*/ 1423 w 1503"/>
                <a:gd name="T13" fmla="*/ 1613 h 2672"/>
                <a:gd name="T14" fmla="*/ 1462 w 1503"/>
                <a:gd name="T15" fmla="*/ 1676 h 2672"/>
                <a:gd name="T16" fmla="*/ 1486 w 1503"/>
                <a:gd name="T17" fmla="*/ 1819 h 2672"/>
                <a:gd name="T18" fmla="*/ 1352 w 1503"/>
                <a:gd name="T19" fmla="*/ 2071 h 2672"/>
                <a:gd name="T20" fmla="*/ 1328 w 1503"/>
                <a:gd name="T21" fmla="*/ 2205 h 2672"/>
                <a:gd name="T22" fmla="*/ 1320 w 1503"/>
                <a:gd name="T23" fmla="*/ 2300 h 2672"/>
                <a:gd name="T24" fmla="*/ 1344 w 1503"/>
                <a:gd name="T25" fmla="*/ 2387 h 2672"/>
                <a:gd name="T26" fmla="*/ 1194 w 1503"/>
                <a:gd name="T27" fmla="*/ 2442 h 2672"/>
                <a:gd name="T28" fmla="*/ 1217 w 1503"/>
                <a:gd name="T29" fmla="*/ 2561 h 2672"/>
                <a:gd name="T30" fmla="*/ 1051 w 1503"/>
                <a:gd name="T31" fmla="*/ 2569 h 2672"/>
                <a:gd name="T32" fmla="*/ 964 w 1503"/>
                <a:gd name="T33" fmla="*/ 2655 h 2672"/>
                <a:gd name="T34" fmla="*/ 877 w 1503"/>
                <a:gd name="T35" fmla="*/ 2632 h 2672"/>
                <a:gd name="T36" fmla="*/ 846 w 1503"/>
                <a:gd name="T37" fmla="*/ 2521 h 2672"/>
                <a:gd name="T38" fmla="*/ 806 w 1503"/>
                <a:gd name="T39" fmla="*/ 2363 h 2672"/>
                <a:gd name="T40" fmla="*/ 695 w 1503"/>
                <a:gd name="T41" fmla="*/ 2292 h 2672"/>
                <a:gd name="T42" fmla="*/ 466 w 1503"/>
                <a:gd name="T43" fmla="*/ 2024 h 2672"/>
                <a:gd name="T44" fmla="*/ 450 w 1503"/>
                <a:gd name="T45" fmla="*/ 1771 h 2672"/>
                <a:gd name="T46" fmla="*/ 403 w 1503"/>
                <a:gd name="T47" fmla="*/ 1755 h 2672"/>
                <a:gd name="T48" fmla="*/ 348 w 1503"/>
                <a:gd name="T49" fmla="*/ 1779 h 2672"/>
                <a:gd name="T50" fmla="*/ 284 w 1503"/>
                <a:gd name="T51" fmla="*/ 1613 h 2672"/>
                <a:gd name="T52" fmla="*/ 15 w 1503"/>
                <a:gd name="T53" fmla="*/ 1328 h 2672"/>
                <a:gd name="T54" fmla="*/ 15 w 1503"/>
                <a:gd name="T55" fmla="*/ 1123 h 2672"/>
                <a:gd name="T56" fmla="*/ 284 w 1503"/>
                <a:gd name="T57" fmla="*/ 1621 h 2672"/>
                <a:gd name="T58" fmla="*/ 379 w 1503"/>
                <a:gd name="T59" fmla="*/ 1763 h 2672"/>
                <a:gd name="T60" fmla="*/ 442 w 1503"/>
                <a:gd name="T61" fmla="*/ 1787 h 2672"/>
                <a:gd name="T62" fmla="*/ 522 w 1503"/>
                <a:gd name="T63" fmla="*/ 1795 h 2672"/>
                <a:gd name="T64" fmla="*/ 735 w 1503"/>
                <a:gd name="T65" fmla="*/ 2324 h 2672"/>
                <a:gd name="T66" fmla="*/ 822 w 1503"/>
                <a:gd name="T67" fmla="*/ 2529 h 2672"/>
                <a:gd name="T68" fmla="*/ 948 w 1503"/>
                <a:gd name="T69" fmla="*/ 2663 h 2672"/>
                <a:gd name="T70" fmla="*/ 972 w 1503"/>
                <a:gd name="T71" fmla="*/ 2671 h 2672"/>
                <a:gd name="T72" fmla="*/ 1051 w 1503"/>
                <a:gd name="T73" fmla="*/ 2576 h 2672"/>
                <a:gd name="T74" fmla="*/ 1225 w 1503"/>
                <a:gd name="T75" fmla="*/ 2569 h 2672"/>
                <a:gd name="T76" fmla="*/ 1201 w 1503"/>
                <a:gd name="T77" fmla="*/ 2442 h 2672"/>
                <a:gd name="T78" fmla="*/ 1352 w 1503"/>
                <a:gd name="T79" fmla="*/ 2387 h 2672"/>
                <a:gd name="T80" fmla="*/ 1328 w 1503"/>
                <a:gd name="T81" fmla="*/ 2308 h 2672"/>
                <a:gd name="T82" fmla="*/ 1336 w 1503"/>
                <a:gd name="T83" fmla="*/ 2205 h 2672"/>
                <a:gd name="T84" fmla="*/ 1360 w 1503"/>
                <a:gd name="T85" fmla="*/ 2071 h 2672"/>
                <a:gd name="T86" fmla="*/ 1486 w 1503"/>
                <a:gd name="T87" fmla="*/ 1826 h 2672"/>
                <a:gd name="T88" fmla="*/ 1470 w 1503"/>
                <a:gd name="T89" fmla="*/ 1676 h 2672"/>
                <a:gd name="T90" fmla="*/ 1431 w 1503"/>
                <a:gd name="T91" fmla="*/ 1605 h 2672"/>
                <a:gd name="T92" fmla="*/ 1360 w 1503"/>
                <a:gd name="T93" fmla="*/ 380 h 2672"/>
                <a:gd name="T94" fmla="*/ 1328 w 1503"/>
                <a:gd name="T95" fmla="*/ 340 h 2672"/>
                <a:gd name="T96" fmla="*/ 1249 w 1503"/>
                <a:gd name="T97" fmla="*/ 174 h 2672"/>
                <a:gd name="T98" fmla="*/ 1225 w 1503"/>
                <a:gd name="T99" fmla="*/ 8 h 2672"/>
                <a:gd name="T100" fmla="*/ 1225 w 1503"/>
                <a:gd name="T101" fmla="*/ 0 h 2672"/>
                <a:gd name="T102" fmla="*/ 1225 w 1503"/>
                <a:gd name="T103" fmla="*/ 0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3" h="2672">
                  <a:moveTo>
                    <a:pt x="182" y="617"/>
                  </a:moveTo>
                  <a:lnTo>
                    <a:pt x="182" y="617"/>
                  </a:lnTo>
                  <a:cubicBezTo>
                    <a:pt x="189" y="617"/>
                    <a:pt x="197" y="625"/>
                    <a:pt x="197" y="625"/>
                  </a:cubicBezTo>
                  <a:cubicBezTo>
                    <a:pt x="197" y="625"/>
                    <a:pt x="189" y="617"/>
                    <a:pt x="182" y="617"/>
                  </a:cubicBezTo>
                  <a:lnTo>
                    <a:pt x="1225" y="8"/>
                  </a:lnTo>
                  <a:lnTo>
                    <a:pt x="1225" y="8"/>
                  </a:lnTo>
                  <a:lnTo>
                    <a:pt x="1225" y="8"/>
                  </a:lnTo>
                  <a:cubicBezTo>
                    <a:pt x="1051" y="32"/>
                    <a:pt x="435" y="79"/>
                    <a:pt x="245" y="95"/>
                  </a:cubicBezTo>
                  <a:cubicBezTo>
                    <a:pt x="245" y="95"/>
                    <a:pt x="245" y="95"/>
                    <a:pt x="245" y="103"/>
                  </a:cubicBezTo>
                  <a:cubicBezTo>
                    <a:pt x="245" y="95"/>
                    <a:pt x="245" y="95"/>
                    <a:pt x="245" y="95"/>
                  </a:cubicBezTo>
                  <a:cubicBezTo>
                    <a:pt x="435" y="79"/>
                    <a:pt x="1043" y="32"/>
                    <a:pt x="1217" y="8"/>
                  </a:cubicBezTo>
                  <a:cubicBezTo>
                    <a:pt x="1225" y="48"/>
                    <a:pt x="1225" y="79"/>
                    <a:pt x="1225" y="103"/>
                  </a:cubicBezTo>
                  <a:cubicBezTo>
                    <a:pt x="1225" y="111"/>
                    <a:pt x="1225" y="111"/>
                    <a:pt x="1225" y="111"/>
                  </a:cubicBezTo>
                  <a:cubicBezTo>
                    <a:pt x="1225" y="158"/>
                    <a:pt x="1225" y="166"/>
                    <a:pt x="1241" y="182"/>
                  </a:cubicBezTo>
                  <a:cubicBezTo>
                    <a:pt x="1249" y="190"/>
                    <a:pt x="1257" y="190"/>
                    <a:pt x="1265" y="206"/>
                  </a:cubicBezTo>
                  <a:cubicBezTo>
                    <a:pt x="1288" y="238"/>
                    <a:pt x="1296" y="261"/>
                    <a:pt x="1304" y="293"/>
                  </a:cubicBezTo>
                  <a:cubicBezTo>
                    <a:pt x="1312" y="309"/>
                    <a:pt x="1312" y="325"/>
                    <a:pt x="1320" y="340"/>
                  </a:cubicBezTo>
                  <a:cubicBezTo>
                    <a:pt x="1328" y="356"/>
                    <a:pt x="1336" y="372"/>
                    <a:pt x="1352" y="380"/>
                  </a:cubicBezTo>
                  <a:cubicBezTo>
                    <a:pt x="1454" y="1423"/>
                    <a:pt x="1454" y="1423"/>
                    <a:pt x="1454" y="1423"/>
                  </a:cubicBezTo>
                  <a:cubicBezTo>
                    <a:pt x="1454" y="1447"/>
                    <a:pt x="1447" y="1510"/>
                    <a:pt x="1439" y="1518"/>
                  </a:cubicBezTo>
                  <a:cubicBezTo>
                    <a:pt x="1423" y="1542"/>
                    <a:pt x="1407" y="1581"/>
                    <a:pt x="1423" y="1613"/>
                  </a:cubicBezTo>
                  <a:cubicBezTo>
                    <a:pt x="1431" y="1621"/>
                    <a:pt x="1439" y="1629"/>
                    <a:pt x="1447" y="1629"/>
                  </a:cubicBezTo>
                  <a:cubicBezTo>
                    <a:pt x="1454" y="1637"/>
                    <a:pt x="1462" y="1637"/>
                    <a:pt x="1462" y="1668"/>
                  </a:cubicBezTo>
                  <a:cubicBezTo>
                    <a:pt x="1462" y="1676"/>
                    <a:pt x="1462" y="1676"/>
                    <a:pt x="1462" y="1676"/>
                  </a:cubicBezTo>
                  <a:cubicBezTo>
                    <a:pt x="1462" y="1724"/>
                    <a:pt x="1462" y="1739"/>
                    <a:pt x="1478" y="1747"/>
                  </a:cubicBezTo>
                  <a:cubicBezTo>
                    <a:pt x="1486" y="1755"/>
                    <a:pt x="1494" y="1779"/>
                    <a:pt x="1494" y="1795"/>
                  </a:cubicBezTo>
                  <a:cubicBezTo>
                    <a:pt x="1494" y="1803"/>
                    <a:pt x="1494" y="1819"/>
                    <a:pt x="1486" y="1819"/>
                  </a:cubicBezTo>
                  <a:cubicBezTo>
                    <a:pt x="1462" y="1834"/>
                    <a:pt x="1447" y="1858"/>
                    <a:pt x="1447" y="1882"/>
                  </a:cubicBezTo>
                  <a:cubicBezTo>
                    <a:pt x="1447" y="1898"/>
                    <a:pt x="1391" y="2000"/>
                    <a:pt x="1367" y="2008"/>
                  </a:cubicBezTo>
                  <a:cubicBezTo>
                    <a:pt x="1336" y="2016"/>
                    <a:pt x="1344" y="2055"/>
                    <a:pt x="1352" y="2071"/>
                  </a:cubicBezTo>
                  <a:lnTo>
                    <a:pt x="1352" y="2078"/>
                  </a:lnTo>
                  <a:cubicBezTo>
                    <a:pt x="1352" y="2086"/>
                    <a:pt x="1352" y="2118"/>
                    <a:pt x="1336" y="2134"/>
                  </a:cubicBezTo>
                  <a:cubicBezTo>
                    <a:pt x="1328" y="2158"/>
                    <a:pt x="1328" y="2173"/>
                    <a:pt x="1328" y="2205"/>
                  </a:cubicBezTo>
                  <a:cubicBezTo>
                    <a:pt x="1328" y="2221"/>
                    <a:pt x="1328" y="2236"/>
                    <a:pt x="1336" y="2244"/>
                  </a:cubicBezTo>
                  <a:cubicBezTo>
                    <a:pt x="1336" y="2260"/>
                    <a:pt x="1344" y="2276"/>
                    <a:pt x="1336" y="2284"/>
                  </a:cubicBezTo>
                  <a:cubicBezTo>
                    <a:pt x="1328" y="2292"/>
                    <a:pt x="1328" y="2292"/>
                    <a:pt x="1320" y="2300"/>
                  </a:cubicBezTo>
                  <a:cubicBezTo>
                    <a:pt x="1312" y="2316"/>
                    <a:pt x="1296" y="2331"/>
                    <a:pt x="1312" y="2347"/>
                  </a:cubicBezTo>
                  <a:cubicBezTo>
                    <a:pt x="1320" y="2347"/>
                    <a:pt x="1320" y="2347"/>
                    <a:pt x="1320" y="2347"/>
                  </a:cubicBezTo>
                  <a:cubicBezTo>
                    <a:pt x="1336" y="2363"/>
                    <a:pt x="1344" y="2379"/>
                    <a:pt x="1344" y="2387"/>
                  </a:cubicBezTo>
                  <a:cubicBezTo>
                    <a:pt x="1344" y="2387"/>
                    <a:pt x="1344" y="2387"/>
                    <a:pt x="1344" y="2395"/>
                  </a:cubicBezTo>
                  <a:cubicBezTo>
                    <a:pt x="1336" y="2395"/>
                    <a:pt x="1328" y="2395"/>
                    <a:pt x="1312" y="2395"/>
                  </a:cubicBezTo>
                  <a:cubicBezTo>
                    <a:pt x="1272" y="2402"/>
                    <a:pt x="1209" y="2411"/>
                    <a:pt x="1194" y="2442"/>
                  </a:cubicBezTo>
                  <a:cubicBezTo>
                    <a:pt x="1186" y="2450"/>
                    <a:pt x="1186" y="2458"/>
                    <a:pt x="1186" y="2466"/>
                  </a:cubicBezTo>
                  <a:cubicBezTo>
                    <a:pt x="1194" y="2497"/>
                    <a:pt x="1201" y="2513"/>
                    <a:pt x="1209" y="2529"/>
                  </a:cubicBezTo>
                  <a:cubicBezTo>
                    <a:pt x="1217" y="2545"/>
                    <a:pt x="1225" y="2553"/>
                    <a:pt x="1217" y="2561"/>
                  </a:cubicBezTo>
                  <a:cubicBezTo>
                    <a:pt x="1217" y="2584"/>
                    <a:pt x="1201" y="2608"/>
                    <a:pt x="1178" y="2608"/>
                  </a:cubicBezTo>
                  <a:cubicBezTo>
                    <a:pt x="1170" y="2608"/>
                    <a:pt x="1154" y="2608"/>
                    <a:pt x="1146" y="2600"/>
                  </a:cubicBezTo>
                  <a:cubicBezTo>
                    <a:pt x="1130" y="2584"/>
                    <a:pt x="1091" y="2569"/>
                    <a:pt x="1051" y="2569"/>
                  </a:cubicBezTo>
                  <a:cubicBezTo>
                    <a:pt x="1028" y="2569"/>
                    <a:pt x="1004" y="2576"/>
                    <a:pt x="988" y="2592"/>
                  </a:cubicBezTo>
                  <a:cubicBezTo>
                    <a:pt x="972" y="2608"/>
                    <a:pt x="964" y="2632"/>
                    <a:pt x="964" y="2655"/>
                  </a:cubicBezTo>
                  <a:lnTo>
                    <a:pt x="964" y="2655"/>
                  </a:lnTo>
                  <a:cubicBezTo>
                    <a:pt x="956" y="2655"/>
                    <a:pt x="956" y="2655"/>
                    <a:pt x="948" y="2655"/>
                  </a:cubicBezTo>
                  <a:cubicBezTo>
                    <a:pt x="941" y="2655"/>
                    <a:pt x="933" y="2655"/>
                    <a:pt x="925" y="2655"/>
                  </a:cubicBezTo>
                  <a:cubicBezTo>
                    <a:pt x="901" y="2655"/>
                    <a:pt x="885" y="2648"/>
                    <a:pt x="877" y="2632"/>
                  </a:cubicBezTo>
                  <a:cubicBezTo>
                    <a:pt x="869" y="2616"/>
                    <a:pt x="854" y="2592"/>
                    <a:pt x="846" y="2576"/>
                  </a:cubicBezTo>
                  <a:cubicBezTo>
                    <a:pt x="830" y="2561"/>
                    <a:pt x="814" y="2545"/>
                    <a:pt x="822" y="2529"/>
                  </a:cubicBezTo>
                  <a:cubicBezTo>
                    <a:pt x="830" y="2529"/>
                    <a:pt x="838" y="2521"/>
                    <a:pt x="846" y="2521"/>
                  </a:cubicBezTo>
                  <a:cubicBezTo>
                    <a:pt x="861" y="2513"/>
                    <a:pt x="869" y="2505"/>
                    <a:pt x="854" y="2474"/>
                  </a:cubicBezTo>
                  <a:cubicBezTo>
                    <a:pt x="846" y="2458"/>
                    <a:pt x="838" y="2442"/>
                    <a:pt x="830" y="2434"/>
                  </a:cubicBezTo>
                  <a:cubicBezTo>
                    <a:pt x="814" y="2402"/>
                    <a:pt x="806" y="2387"/>
                    <a:pt x="806" y="2363"/>
                  </a:cubicBezTo>
                  <a:cubicBezTo>
                    <a:pt x="806" y="2347"/>
                    <a:pt x="790" y="2347"/>
                    <a:pt x="775" y="2339"/>
                  </a:cubicBezTo>
                  <a:cubicBezTo>
                    <a:pt x="767" y="2339"/>
                    <a:pt x="751" y="2331"/>
                    <a:pt x="743" y="2324"/>
                  </a:cubicBezTo>
                  <a:cubicBezTo>
                    <a:pt x="727" y="2308"/>
                    <a:pt x="711" y="2300"/>
                    <a:pt x="695" y="2292"/>
                  </a:cubicBezTo>
                  <a:cubicBezTo>
                    <a:pt x="672" y="2284"/>
                    <a:pt x="656" y="2276"/>
                    <a:pt x="648" y="2260"/>
                  </a:cubicBezTo>
                  <a:cubicBezTo>
                    <a:pt x="640" y="2252"/>
                    <a:pt x="617" y="2236"/>
                    <a:pt x="593" y="2213"/>
                  </a:cubicBezTo>
                  <a:cubicBezTo>
                    <a:pt x="529" y="2165"/>
                    <a:pt x="427" y="2094"/>
                    <a:pt x="466" y="2024"/>
                  </a:cubicBezTo>
                  <a:cubicBezTo>
                    <a:pt x="522" y="1937"/>
                    <a:pt x="561" y="1826"/>
                    <a:pt x="522" y="1795"/>
                  </a:cubicBezTo>
                  <a:cubicBezTo>
                    <a:pt x="498" y="1779"/>
                    <a:pt x="474" y="1755"/>
                    <a:pt x="458" y="1755"/>
                  </a:cubicBezTo>
                  <a:cubicBezTo>
                    <a:pt x="458" y="1755"/>
                    <a:pt x="450" y="1763"/>
                    <a:pt x="450" y="1771"/>
                  </a:cubicBezTo>
                  <a:cubicBezTo>
                    <a:pt x="450" y="1779"/>
                    <a:pt x="442" y="1779"/>
                    <a:pt x="442" y="1779"/>
                  </a:cubicBezTo>
                  <a:cubicBezTo>
                    <a:pt x="435" y="1779"/>
                    <a:pt x="435" y="1779"/>
                    <a:pt x="427" y="1771"/>
                  </a:cubicBezTo>
                  <a:cubicBezTo>
                    <a:pt x="427" y="1763"/>
                    <a:pt x="419" y="1755"/>
                    <a:pt x="403" y="1755"/>
                  </a:cubicBezTo>
                  <a:cubicBezTo>
                    <a:pt x="395" y="1755"/>
                    <a:pt x="387" y="1755"/>
                    <a:pt x="379" y="1763"/>
                  </a:cubicBezTo>
                  <a:cubicBezTo>
                    <a:pt x="371" y="1763"/>
                    <a:pt x="371" y="1771"/>
                    <a:pt x="364" y="1771"/>
                  </a:cubicBezTo>
                  <a:cubicBezTo>
                    <a:pt x="355" y="1779"/>
                    <a:pt x="355" y="1779"/>
                    <a:pt x="348" y="1779"/>
                  </a:cubicBezTo>
                  <a:cubicBezTo>
                    <a:pt x="348" y="1779"/>
                    <a:pt x="340" y="1779"/>
                    <a:pt x="332" y="1755"/>
                  </a:cubicBezTo>
                  <a:cubicBezTo>
                    <a:pt x="324" y="1739"/>
                    <a:pt x="316" y="1716"/>
                    <a:pt x="316" y="1692"/>
                  </a:cubicBezTo>
                  <a:cubicBezTo>
                    <a:pt x="308" y="1653"/>
                    <a:pt x="300" y="1621"/>
                    <a:pt x="284" y="1613"/>
                  </a:cubicBezTo>
                  <a:cubicBezTo>
                    <a:pt x="229" y="1597"/>
                    <a:pt x="166" y="1558"/>
                    <a:pt x="166" y="1526"/>
                  </a:cubicBezTo>
                  <a:cubicBezTo>
                    <a:pt x="158" y="1502"/>
                    <a:pt x="126" y="1463"/>
                    <a:pt x="95" y="1431"/>
                  </a:cubicBezTo>
                  <a:cubicBezTo>
                    <a:pt x="55" y="1392"/>
                    <a:pt x="15" y="1352"/>
                    <a:pt x="15" y="1328"/>
                  </a:cubicBezTo>
                  <a:cubicBezTo>
                    <a:pt x="8" y="1273"/>
                    <a:pt x="0" y="1155"/>
                    <a:pt x="15" y="1123"/>
                  </a:cubicBezTo>
                  <a:lnTo>
                    <a:pt x="15" y="1123"/>
                  </a:lnTo>
                  <a:lnTo>
                    <a:pt x="15" y="1123"/>
                  </a:lnTo>
                  <a:cubicBezTo>
                    <a:pt x="0" y="1155"/>
                    <a:pt x="0" y="1273"/>
                    <a:pt x="8" y="1328"/>
                  </a:cubicBezTo>
                  <a:cubicBezTo>
                    <a:pt x="15" y="1384"/>
                    <a:pt x="158" y="1479"/>
                    <a:pt x="158" y="1526"/>
                  </a:cubicBezTo>
                  <a:cubicBezTo>
                    <a:pt x="166" y="1566"/>
                    <a:pt x="261" y="1613"/>
                    <a:pt x="284" y="1621"/>
                  </a:cubicBezTo>
                  <a:cubicBezTo>
                    <a:pt x="308" y="1629"/>
                    <a:pt x="308" y="1708"/>
                    <a:pt x="324" y="1755"/>
                  </a:cubicBezTo>
                  <a:cubicBezTo>
                    <a:pt x="332" y="1779"/>
                    <a:pt x="340" y="1779"/>
                    <a:pt x="348" y="1779"/>
                  </a:cubicBezTo>
                  <a:cubicBezTo>
                    <a:pt x="355" y="1779"/>
                    <a:pt x="364" y="1771"/>
                    <a:pt x="379" y="1763"/>
                  </a:cubicBezTo>
                  <a:cubicBezTo>
                    <a:pt x="387" y="1763"/>
                    <a:pt x="395" y="1763"/>
                    <a:pt x="403" y="1763"/>
                  </a:cubicBezTo>
                  <a:cubicBezTo>
                    <a:pt x="419" y="1763"/>
                    <a:pt x="419" y="1763"/>
                    <a:pt x="427" y="1771"/>
                  </a:cubicBezTo>
                  <a:cubicBezTo>
                    <a:pt x="427" y="1779"/>
                    <a:pt x="435" y="1787"/>
                    <a:pt x="442" y="1787"/>
                  </a:cubicBezTo>
                  <a:cubicBezTo>
                    <a:pt x="450" y="1787"/>
                    <a:pt x="458" y="1779"/>
                    <a:pt x="458" y="1771"/>
                  </a:cubicBezTo>
                  <a:cubicBezTo>
                    <a:pt x="458" y="1763"/>
                    <a:pt x="458" y="1763"/>
                    <a:pt x="458" y="1763"/>
                  </a:cubicBezTo>
                  <a:cubicBezTo>
                    <a:pt x="474" y="1763"/>
                    <a:pt x="498" y="1779"/>
                    <a:pt x="522" y="1795"/>
                  </a:cubicBezTo>
                  <a:cubicBezTo>
                    <a:pt x="553" y="1826"/>
                    <a:pt x="522" y="1929"/>
                    <a:pt x="458" y="2024"/>
                  </a:cubicBezTo>
                  <a:cubicBezTo>
                    <a:pt x="403" y="2118"/>
                    <a:pt x="624" y="2229"/>
                    <a:pt x="640" y="2260"/>
                  </a:cubicBezTo>
                  <a:cubicBezTo>
                    <a:pt x="656" y="2292"/>
                    <a:pt x="711" y="2292"/>
                    <a:pt x="735" y="2324"/>
                  </a:cubicBezTo>
                  <a:cubicBezTo>
                    <a:pt x="759" y="2355"/>
                    <a:pt x="798" y="2339"/>
                    <a:pt x="798" y="2363"/>
                  </a:cubicBezTo>
                  <a:cubicBezTo>
                    <a:pt x="798" y="2395"/>
                    <a:pt x="830" y="2434"/>
                    <a:pt x="846" y="2474"/>
                  </a:cubicBezTo>
                  <a:cubicBezTo>
                    <a:pt x="869" y="2521"/>
                    <a:pt x="838" y="2505"/>
                    <a:pt x="822" y="2529"/>
                  </a:cubicBezTo>
                  <a:cubicBezTo>
                    <a:pt x="798" y="2553"/>
                    <a:pt x="854" y="2584"/>
                    <a:pt x="877" y="2632"/>
                  </a:cubicBezTo>
                  <a:cubicBezTo>
                    <a:pt x="885" y="2655"/>
                    <a:pt x="909" y="2663"/>
                    <a:pt x="925" y="2663"/>
                  </a:cubicBezTo>
                  <a:cubicBezTo>
                    <a:pt x="933" y="2663"/>
                    <a:pt x="941" y="2663"/>
                    <a:pt x="948" y="2663"/>
                  </a:cubicBezTo>
                  <a:cubicBezTo>
                    <a:pt x="956" y="2663"/>
                    <a:pt x="956" y="2663"/>
                    <a:pt x="964" y="2663"/>
                  </a:cubicBezTo>
                  <a:lnTo>
                    <a:pt x="972" y="2663"/>
                  </a:lnTo>
                  <a:cubicBezTo>
                    <a:pt x="972" y="2663"/>
                    <a:pt x="972" y="2663"/>
                    <a:pt x="972" y="2671"/>
                  </a:cubicBezTo>
                  <a:cubicBezTo>
                    <a:pt x="972" y="2663"/>
                    <a:pt x="972" y="2663"/>
                    <a:pt x="972" y="2663"/>
                  </a:cubicBezTo>
                  <a:cubicBezTo>
                    <a:pt x="972" y="2632"/>
                    <a:pt x="980" y="2616"/>
                    <a:pt x="996" y="2600"/>
                  </a:cubicBezTo>
                  <a:cubicBezTo>
                    <a:pt x="1012" y="2584"/>
                    <a:pt x="1035" y="2576"/>
                    <a:pt x="1051" y="2576"/>
                  </a:cubicBezTo>
                  <a:cubicBezTo>
                    <a:pt x="1091" y="2576"/>
                    <a:pt x="1130" y="2592"/>
                    <a:pt x="1146" y="2608"/>
                  </a:cubicBezTo>
                  <a:cubicBezTo>
                    <a:pt x="1154" y="2616"/>
                    <a:pt x="1162" y="2616"/>
                    <a:pt x="1178" y="2616"/>
                  </a:cubicBezTo>
                  <a:cubicBezTo>
                    <a:pt x="1201" y="2616"/>
                    <a:pt x="1225" y="2584"/>
                    <a:pt x="1225" y="2569"/>
                  </a:cubicBezTo>
                  <a:cubicBezTo>
                    <a:pt x="1233" y="2553"/>
                    <a:pt x="1225" y="2537"/>
                    <a:pt x="1217" y="2521"/>
                  </a:cubicBezTo>
                  <a:cubicBezTo>
                    <a:pt x="1209" y="2513"/>
                    <a:pt x="1201" y="2497"/>
                    <a:pt x="1194" y="2466"/>
                  </a:cubicBezTo>
                  <a:cubicBezTo>
                    <a:pt x="1194" y="2458"/>
                    <a:pt x="1194" y="2450"/>
                    <a:pt x="1201" y="2442"/>
                  </a:cubicBezTo>
                  <a:cubicBezTo>
                    <a:pt x="1217" y="2418"/>
                    <a:pt x="1281" y="2411"/>
                    <a:pt x="1312" y="2402"/>
                  </a:cubicBezTo>
                  <a:cubicBezTo>
                    <a:pt x="1328" y="2402"/>
                    <a:pt x="1336" y="2402"/>
                    <a:pt x="1344" y="2395"/>
                  </a:cubicBezTo>
                  <a:cubicBezTo>
                    <a:pt x="1352" y="2395"/>
                    <a:pt x="1352" y="2395"/>
                    <a:pt x="1352" y="2387"/>
                  </a:cubicBezTo>
                  <a:cubicBezTo>
                    <a:pt x="1352" y="2379"/>
                    <a:pt x="1344" y="2363"/>
                    <a:pt x="1328" y="2347"/>
                  </a:cubicBezTo>
                  <a:cubicBezTo>
                    <a:pt x="1320" y="2339"/>
                    <a:pt x="1320" y="2339"/>
                    <a:pt x="1320" y="2339"/>
                  </a:cubicBezTo>
                  <a:cubicBezTo>
                    <a:pt x="1304" y="2331"/>
                    <a:pt x="1312" y="2324"/>
                    <a:pt x="1328" y="2308"/>
                  </a:cubicBezTo>
                  <a:cubicBezTo>
                    <a:pt x="1336" y="2300"/>
                    <a:pt x="1336" y="2292"/>
                    <a:pt x="1344" y="2292"/>
                  </a:cubicBezTo>
                  <a:cubicBezTo>
                    <a:pt x="1352" y="2276"/>
                    <a:pt x="1344" y="2260"/>
                    <a:pt x="1344" y="2244"/>
                  </a:cubicBezTo>
                  <a:cubicBezTo>
                    <a:pt x="1336" y="2229"/>
                    <a:pt x="1336" y="2221"/>
                    <a:pt x="1336" y="2205"/>
                  </a:cubicBezTo>
                  <a:cubicBezTo>
                    <a:pt x="1328" y="2173"/>
                    <a:pt x="1336" y="2158"/>
                    <a:pt x="1344" y="2142"/>
                  </a:cubicBezTo>
                  <a:cubicBezTo>
                    <a:pt x="1360" y="2118"/>
                    <a:pt x="1360" y="2094"/>
                    <a:pt x="1360" y="2078"/>
                  </a:cubicBezTo>
                  <a:lnTo>
                    <a:pt x="1360" y="2071"/>
                  </a:lnTo>
                  <a:cubicBezTo>
                    <a:pt x="1352" y="2055"/>
                    <a:pt x="1352" y="2024"/>
                    <a:pt x="1367" y="2016"/>
                  </a:cubicBezTo>
                  <a:cubicBezTo>
                    <a:pt x="1391" y="2008"/>
                    <a:pt x="1454" y="1898"/>
                    <a:pt x="1454" y="1882"/>
                  </a:cubicBezTo>
                  <a:cubicBezTo>
                    <a:pt x="1454" y="1858"/>
                    <a:pt x="1462" y="1842"/>
                    <a:pt x="1486" y="1826"/>
                  </a:cubicBezTo>
                  <a:cubicBezTo>
                    <a:pt x="1502" y="1819"/>
                    <a:pt x="1502" y="1811"/>
                    <a:pt x="1502" y="1795"/>
                  </a:cubicBezTo>
                  <a:cubicBezTo>
                    <a:pt x="1502" y="1771"/>
                    <a:pt x="1494" y="1747"/>
                    <a:pt x="1486" y="1747"/>
                  </a:cubicBezTo>
                  <a:cubicBezTo>
                    <a:pt x="1470" y="1739"/>
                    <a:pt x="1470" y="1716"/>
                    <a:pt x="1470" y="1676"/>
                  </a:cubicBezTo>
                  <a:cubicBezTo>
                    <a:pt x="1470" y="1668"/>
                    <a:pt x="1470" y="1668"/>
                    <a:pt x="1470" y="1668"/>
                  </a:cubicBezTo>
                  <a:cubicBezTo>
                    <a:pt x="1470" y="1637"/>
                    <a:pt x="1462" y="1629"/>
                    <a:pt x="1447" y="1621"/>
                  </a:cubicBezTo>
                  <a:cubicBezTo>
                    <a:pt x="1439" y="1621"/>
                    <a:pt x="1439" y="1613"/>
                    <a:pt x="1431" y="1605"/>
                  </a:cubicBezTo>
                  <a:cubicBezTo>
                    <a:pt x="1415" y="1581"/>
                    <a:pt x="1431" y="1542"/>
                    <a:pt x="1447" y="1526"/>
                  </a:cubicBezTo>
                  <a:cubicBezTo>
                    <a:pt x="1454" y="1510"/>
                    <a:pt x="1462" y="1431"/>
                    <a:pt x="1462" y="1423"/>
                  </a:cubicBezTo>
                  <a:cubicBezTo>
                    <a:pt x="1360" y="380"/>
                    <a:pt x="1360" y="380"/>
                    <a:pt x="1360" y="380"/>
                  </a:cubicBezTo>
                  <a:lnTo>
                    <a:pt x="1360" y="380"/>
                  </a:lnTo>
                  <a:lnTo>
                    <a:pt x="1360" y="380"/>
                  </a:lnTo>
                  <a:cubicBezTo>
                    <a:pt x="1344" y="364"/>
                    <a:pt x="1328" y="356"/>
                    <a:pt x="1328" y="340"/>
                  </a:cubicBezTo>
                  <a:cubicBezTo>
                    <a:pt x="1320" y="325"/>
                    <a:pt x="1312" y="309"/>
                    <a:pt x="1312" y="293"/>
                  </a:cubicBezTo>
                  <a:cubicBezTo>
                    <a:pt x="1304" y="261"/>
                    <a:pt x="1296" y="230"/>
                    <a:pt x="1272" y="206"/>
                  </a:cubicBezTo>
                  <a:cubicBezTo>
                    <a:pt x="1265" y="190"/>
                    <a:pt x="1257" y="182"/>
                    <a:pt x="1249" y="174"/>
                  </a:cubicBezTo>
                  <a:cubicBezTo>
                    <a:pt x="1233" y="166"/>
                    <a:pt x="1225" y="158"/>
                    <a:pt x="1225" y="111"/>
                  </a:cubicBezTo>
                  <a:cubicBezTo>
                    <a:pt x="1225" y="103"/>
                    <a:pt x="1225" y="103"/>
                    <a:pt x="1225" y="103"/>
                  </a:cubicBezTo>
                  <a:cubicBezTo>
                    <a:pt x="1225" y="79"/>
                    <a:pt x="1225" y="40"/>
                    <a:pt x="1225" y="8"/>
                  </a:cubicBezTo>
                  <a:lnTo>
                    <a:pt x="1225" y="0"/>
                  </a:lnTo>
                  <a:lnTo>
                    <a:pt x="1225" y="0"/>
                  </a:lnTo>
                  <a:lnTo>
                    <a:pt x="1225" y="0"/>
                  </a:lnTo>
                  <a:lnTo>
                    <a:pt x="1225" y="0"/>
                  </a:lnTo>
                  <a:lnTo>
                    <a:pt x="1225" y="0"/>
                  </a:lnTo>
                  <a:lnTo>
                    <a:pt x="1225" y="0"/>
                  </a:lnTo>
                  <a:lnTo>
                    <a:pt x="1225" y="0"/>
                  </a:lnTo>
                  <a:lnTo>
                    <a:pt x="182" y="617"/>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43" name="Freeform 708"/>
            <p:cNvSpPr>
              <a:spLocks noChangeArrowheads="1"/>
            </p:cNvSpPr>
            <p:nvPr/>
          </p:nvSpPr>
          <p:spPr bwMode="auto">
            <a:xfrm>
              <a:off x="13227243" y="5261505"/>
              <a:ext cx="229611" cy="540398"/>
            </a:xfrm>
            <a:custGeom>
              <a:avLst/>
              <a:gdLst>
                <a:gd name="T0" fmla="*/ 237 w 435"/>
                <a:gd name="T1" fmla="*/ 0 h 1029"/>
                <a:gd name="T2" fmla="*/ 229 w 435"/>
                <a:gd name="T3" fmla="*/ 0 h 1029"/>
                <a:gd name="T4" fmla="*/ 237 w 435"/>
                <a:gd name="T5" fmla="*/ 16 h 1029"/>
                <a:gd name="T6" fmla="*/ 269 w 435"/>
                <a:gd name="T7" fmla="*/ 48 h 1029"/>
                <a:gd name="T8" fmla="*/ 379 w 435"/>
                <a:gd name="T9" fmla="*/ 174 h 1029"/>
                <a:gd name="T10" fmla="*/ 419 w 435"/>
                <a:gd name="T11" fmla="*/ 253 h 1029"/>
                <a:gd name="T12" fmla="*/ 387 w 435"/>
                <a:gd name="T13" fmla="*/ 340 h 1029"/>
                <a:gd name="T14" fmla="*/ 316 w 435"/>
                <a:gd name="T15" fmla="*/ 459 h 1029"/>
                <a:gd name="T16" fmla="*/ 276 w 435"/>
                <a:gd name="T17" fmla="*/ 483 h 1029"/>
                <a:gd name="T18" fmla="*/ 189 w 435"/>
                <a:gd name="T19" fmla="*/ 522 h 1029"/>
                <a:gd name="T20" fmla="*/ 150 w 435"/>
                <a:gd name="T21" fmla="*/ 514 h 1029"/>
                <a:gd name="T22" fmla="*/ 103 w 435"/>
                <a:gd name="T23" fmla="*/ 530 h 1029"/>
                <a:gd name="T24" fmla="*/ 103 w 435"/>
                <a:gd name="T25" fmla="*/ 585 h 1029"/>
                <a:gd name="T26" fmla="*/ 134 w 435"/>
                <a:gd name="T27" fmla="*/ 648 h 1029"/>
                <a:gd name="T28" fmla="*/ 158 w 435"/>
                <a:gd name="T29" fmla="*/ 688 h 1029"/>
                <a:gd name="T30" fmla="*/ 110 w 435"/>
                <a:gd name="T31" fmla="*/ 799 h 1029"/>
                <a:gd name="T32" fmla="*/ 118 w 435"/>
                <a:gd name="T33" fmla="*/ 846 h 1029"/>
                <a:gd name="T34" fmla="*/ 118 w 435"/>
                <a:gd name="T35" fmla="*/ 846 h 1029"/>
                <a:gd name="T36" fmla="*/ 7 w 435"/>
                <a:gd name="T37" fmla="*/ 917 h 1029"/>
                <a:gd name="T38" fmla="*/ 0 w 435"/>
                <a:gd name="T39" fmla="*/ 933 h 1029"/>
                <a:gd name="T40" fmla="*/ 23 w 435"/>
                <a:gd name="T41" fmla="*/ 965 h 1029"/>
                <a:gd name="T42" fmla="*/ 7 w 435"/>
                <a:gd name="T43" fmla="*/ 1020 h 1029"/>
                <a:gd name="T44" fmla="*/ 7 w 435"/>
                <a:gd name="T45" fmla="*/ 1020 h 1029"/>
                <a:gd name="T46" fmla="*/ 7 w 435"/>
                <a:gd name="T47" fmla="*/ 1028 h 1029"/>
                <a:gd name="T48" fmla="*/ 7 w 435"/>
                <a:gd name="T49" fmla="*/ 1028 h 1029"/>
                <a:gd name="T50" fmla="*/ 31 w 435"/>
                <a:gd name="T51" fmla="*/ 980 h 1029"/>
                <a:gd name="T52" fmla="*/ 16 w 435"/>
                <a:gd name="T53" fmla="*/ 941 h 1029"/>
                <a:gd name="T54" fmla="*/ 7 w 435"/>
                <a:gd name="T55" fmla="*/ 933 h 1029"/>
                <a:gd name="T56" fmla="*/ 39 w 435"/>
                <a:gd name="T57" fmla="*/ 917 h 1029"/>
                <a:gd name="T58" fmla="*/ 118 w 435"/>
                <a:gd name="T59" fmla="*/ 807 h 1029"/>
                <a:gd name="T60" fmla="*/ 126 w 435"/>
                <a:gd name="T61" fmla="*/ 783 h 1029"/>
                <a:gd name="T62" fmla="*/ 166 w 435"/>
                <a:gd name="T63" fmla="*/ 672 h 1029"/>
                <a:gd name="T64" fmla="*/ 118 w 435"/>
                <a:gd name="T65" fmla="*/ 617 h 1029"/>
                <a:gd name="T66" fmla="*/ 103 w 435"/>
                <a:gd name="T67" fmla="*/ 546 h 1029"/>
                <a:gd name="T68" fmla="*/ 126 w 435"/>
                <a:gd name="T69" fmla="*/ 530 h 1029"/>
                <a:gd name="T70" fmla="*/ 174 w 435"/>
                <a:gd name="T71" fmla="*/ 522 h 1029"/>
                <a:gd name="T72" fmla="*/ 189 w 435"/>
                <a:gd name="T73" fmla="*/ 530 h 1029"/>
                <a:gd name="T74" fmla="*/ 237 w 435"/>
                <a:gd name="T75" fmla="*/ 514 h 1029"/>
                <a:gd name="T76" fmla="*/ 308 w 435"/>
                <a:gd name="T77" fmla="*/ 474 h 1029"/>
                <a:gd name="T78" fmla="*/ 363 w 435"/>
                <a:gd name="T79" fmla="*/ 403 h 1029"/>
                <a:gd name="T80" fmla="*/ 411 w 435"/>
                <a:gd name="T81" fmla="*/ 316 h 1029"/>
                <a:gd name="T82" fmla="*/ 411 w 435"/>
                <a:gd name="T83" fmla="*/ 182 h 1029"/>
                <a:gd name="T84" fmla="*/ 332 w 435"/>
                <a:gd name="T85" fmla="*/ 119 h 1029"/>
                <a:gd name="T86" fmla="*/ 237 w 435"/>
                <a:gd name="T87" fmla="*/ 8 h 1029"/>
                <a:gd name="T88" fmla="*/ 237 w 435"/>
                <a:gd name="T89" fmla="*/ 8 h 1029"/>
                <a:gd name="T90" fmla="*/ 237 w 435"/>
                <a:gd name="T91"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5" h="1029">
                  <a:moveTo>
                    <a:pt x="237" y="0"/>
                  </a:moveTo>
                  <a:lnTo>
                    <a:pt x="237" y="0"/>
                  </a:lnTo>
                  <a:lnTo>
                    <a:pt x="237" y="0"/>
                  </a:lnTo>
                  <a:cubicBezTo>
                    <a:pt x="229" y="0"/>
                    <a:pt x="229" y="0"/>
                    <a:pt x="229" y="0"/>
                  </a:cubicBezTo>
                  <a:lnTo>
                    <a:pt x="229" y="8"/>
                  </a:lnTo>
                  <a:cubicBezTo>
                    <a:pt x="229" y="8"/>
                    <a:pt x="229" y="8"/>
                    <a:pt x="237" y="16"/>
                  </a:cubicBezTo>
                  <a:lnTo>
                    <a:pt x="237" y="16"/>
                  </a:lnTo>
                  <a:cubicBezTo>
                    <a:pt x="237" y="24"/>
                    <a:pt x="253" y="32"/>
                    <a:pt x="269" y="48"/>
                  </a:cubicBezTo>
                  <a:cubicBezTo>
                    <a:pt x="292" y="71"/>
                    <a:pt x="324" y="103"/>
                    <a:pt x="324" y="119"/>
                  </a:cubicBezTo>
                  <a:cubicBezTo>
                    <a:pt x="324" y="143"/>
                    <a:pt x="356" y="158"/>
                    <a:pt x="379" y="174"/>
                  </a:cubicBezTo>
                  <a:cubicBezTo>
                    <a:pt x="387" y="174"/>
                    <a:pt x="395" y="182"/>
                    <a:pt x="403" y="182"/>
                  </a:cubicBezTo>
                  <a:cubicBezTo>
                    <a:pt x="411" y="190"/>
                    <a:pt x="419" y="221"/>
                    <a:pt x="419" y="253"/>
                  </a:cubicBezTo>
                  <a:cubicBezTo>
                    <a:pt x="419" y="277"/>
                    <a:pt x="419" y="301"/>
                    <a:pt x="411" y="316"/>
                  </a:cubicBezTo>
                  <a:cubicBezTo>
                    <a:pt x="403" y="324"/>
                    <a:pt x="395" y="332"/>
                    <a:pt x="387" y="340"/>
                  </a:cubicBezTo>
                  <a:cubicBezTo>
                    <a:pt x="371" y="356"/>
                    <a:pt x="356" y="364"/>
                    <a:pt x="356" y="403"/>
                  </a:cubicBezTo>
                  <a:cubicBezTo>
                    <a:pt x="356" y="443"/>
                    <a:pt x="340" y="451"/>
                    <a:pt x="316" y="459"/>
                  </a:cubicBezTo>
                  <a:cubicBezTo>
                    <a:pt x="316" y="459"/>
                    <a:pt x="308" y="467"/>
                    <a:pt x="300" y="467"/>
                  </a:cubicBezTo>
                  <a:cubicBezTo>
                    <a:pt x="292" y="474"/>
                    <a:pt x="284" y="474"/>
                    <a:pt x="276" y="483"/>
                  </a:cubicBezTo>
                  <a:cubicBezTo>
                    <a:pt x="261" y="483"/>
                    <a:pt x="245" y="490"/>
                    <a:pt x="229" y="506"/>
                  </a:cubicBezTo>
                  <a:cubicBezTo>
                    <a:pt x="221" y="514"/>
                    <a:pt x="213" y="522"/>
                    <a:pt x="189" y="522"/>
                  </a:cubicBezTo>
                  <a:cubicBezTo>
                    <a:pt x="189" y="522"/>
                    <a:pt x="181" y="522"/>
                    <a:pt x="174" y="522"/>
                  </a:cubicBezTo>
                  <a:cubicBezTo>
                    <a:pt x="166" y="514"/>
                    <a:pt x="158" y="514"/>
                    <a:pt x="150" y="514"/>
                  </a:cubicBezTo>
                  <a:cubicBezTo>
                    <a:pt x="134" y="514"/>
                    <a:pt x="126" y="514"/>
                    <a:pt x="118" y="522"/>
                  </a:cubicBezTo>
                  <a:cubicBezTo>
                    <a:pt x="110" y="522"/>
                    <a:pt x="103" y="522"/>
                    <a:pt x="103" y="530"/>
                  </a:cubicBezTo>
                  <a:cubicBezTo>
                    <a:pt x="103" y="538"/>
                    <a:pt x="94" y="546"/>
                    <a:pt x="94" y="546"/>
                  </a:cubicBezTo>
                  <a:cubicBezTo>
                    <a:pt x="94" y="561"/>
                    <a:pt x="103" y="569"/>
                    <a:pt x="103" y="585"/>
                  </a:cubicBezTo>
                  <a:cubicBezTo>
                    <a:pt x="110" y="593"/>
                    <a:pt x="110" y="609"/>
                    <a:pt x="110" y="617"/>
                  </a:cubicBezTo>
                  <a:cubicBezTo>
                    <a:pt x="110" y="633"/>
                    <a:pt x="126" y="641"/>
                    <a:pt x="134" y="648"/>
                  </a:cubicBezTo>
                  <a:cubicBezTo>
                    <a:pt x="150" y="656"/>
                    <a:pt x="158" y="664"/>
                    <a:pt x="158" y="680"/>
                  </a:cubicBezTo>
                  <a:cubicBezTo>
                    <a:pt x="158" y="680"/>
                    <a:pt x="158" y="680"/>
                    <a:pt x="158" y="688"/>
                  </a:cubicBezTo>
                  <a:cubicBezTo>
                    <a:pt x="158" y="720"/>
                    <a:pt x="142" y="767"/>
                    <a:pt x="126" y="775"/>
                  </a:cubicBezTo>
                  <a:cubicBezTo>
                    <a:pt x="118" y="783"/>
                    <a:pt x="110" y="791"/>
                    <a:pt x="110" y="799"/>
                  </a:cubicBezTo>
                  <a:cubicBezTo>
                    <a:pt x="110" y="799"/>
                    <a:pt x="110" y="807"/>
                    <a:pt x="110" y="814"/>
                  </a:cubicBezTo>
                  <a:cubicBezTo>
                    <a:pt x="118" y="822"/>
                    <a:pt x="118" y="830"/>
                    <a:pt x="118" y="846"/>
                  </a:cubicBezTo>
                  <a:lnTo>
                    <a:pt x="118" y="846"/>
                  </a:lnTo>
                  <a:lnTo>
                    <a:pt x="118" y="846"/>
                  </a:lnTo>
                  <a:cubicBezTo>
                    <a:pt x="118" y="878"/>
                    <a:pt x="71" y="894"/>
                    <a:pt x="31" y="909"/>
                  </a:cubicBezTo>
                  <a:cubicBezTo>
                    <a:pt x="23" y="909"/>
                    <a:pt x="16" y="917"/>
                    <a:pt x="7" y="917"/>
                  </a:cubicBezTo>
                  <a:cubicBezTo>
                    <a:pt x="0" y="925"/>
                    <a:pt x="0" y="925"/>
                    <a:pt x="0" y="933"/>
                  </a:cubicBezTo>
                  <a:lnTo>
                    <a:pt x="0" y="933"/>
                  </a:lnTo>
                  <a:cubicBezTo>
                    <a:pt x="0" y="941"/>
                    <a:pt x="0" y="941"/>
                    <a:pt x="7" y="949"/>
                  </a:cubicBezTo>
                  <a:cubicBezTo>
                    <a:pt x="16" y="949"/>
                    <a:pt x="16" y="957"/>
                    <a:pt x="23" y="965"/>
                  </a:cubicBezTo>
                  <a:cubicBezTo>
                    <a:pt x="23" y="965"/>
                    <a:pt x="23" y="973"/>
                    <a:pt x="23" y="980"/>
                  </a:cubicBezTo>
                  <a:cubicBezTo>
                    <a:pt x="23" y="988"/>
                    <a:pt x="16" y="1004"/>
                    <a:pt x="7" y="1020"/>
                  </a:cubicBezTo>
                  <a:lnTo>
                    <a:pt x="7" y="1020"/>
                  </a:lnTo>
                  <a:lnTo>
                    <a:pt x="7" y="1020"/>
                  </a:lnTo>
                  <a:cubicBezTo>
                    <a:pt x="7" y="1020"/>
                    <a:pt x="7" y="1020"/>
                    <a:pt x="7" y="1028"/>
                  </a:cubicBezTo>
                  <a:lnTo>
                    <a:pt x="7" y="1028"/>
                  </a:lnTo>
                  <a:lnTo>
                    <a:pt x="7" y="1028"/>
                  </a:lnTo>
                  <a:lnTo>
                    <a:pt x="7" y="1028"/>
                  </a:lnTo>
                  <a:cubicBezTo>
                    <a:pt x="7" y="1028"/>
                    <a:pt x="7" y="1028"/>
                    <a:pt x="7" y="1020"/>
                  </a:cubicBezTo>
                  <a:cubicBezTo>
                    <a:pt x="23" y="1004"/>
                    <a:pt x="31" y="988"/>
                    <a:pt x="31" y="980"/>
                  </a:cubicBezTo>
                  <a:cubicBezTo>
                    <a:pt x="31" y="973"/>
                    <a:pt x="31" y="965"/>
                    <a:pt x="23" y="957"/>
                  </a:cubicBezTo>
                  <a:cubicBezTo>
                    <a:pt x="23" y="949"/>
                    <a:pt x="16" y="949"/>
                    <a:pt x="16" y="941"/>
                  </a:cubicBezTo>
                  <a:cubicBezTo>
                    <a:pt x="7" y="941"/>
                    <a:pt x="7" y="933"/>
                    <a:pt x="7" y="933"/>
                  </a:cubicBezTo>
                  <a:lnTo>
                    <a:pt x="7" y="933"/>
                  </a:lnTo>
                  <a:cubicBezTo>
                    <a:pt x="7" y="933"/>
                    <a:pt x="7" y="933"/>
                    <a:pt x="16" y="925"/>
                  </a:cubicBezTo>
                  <a:cubicBezTo>
                    <a:pt x="23" y="925"/>
                    <a:pt x="31" y="917"/>
                    <a:pt x="39" y="917"/>
                  </a:cubicBezTo>
                  <a:cubicBezTo>
                    <a:pt x="71" y="901"/>
                    <a:pt x="126" y="878"/>
                    <a:pt x="126" y="846"/>
                  </a:cubicBezTo>
                  <a:cubicBezTo>
                    <a:pt x="126" y="830"/>
                    <a:pt x="118" y="814"/>
                    <a:pt x="118" y="807"/>
                  </a:cubicBezTo>
                  <a:lnTo>
                    <a:pt x="118" y="799"/>
                  </a:lnTo>
                  <a:cubicBezTo>
                    <a:pt x="118" y="791"/>
                    <a:pt x="118" y="791"/>
                    <a:pt x="126" y="783"/>
                  </a:cubicBezTo>
                  <a:cubicBezTo>
                    <a:pt x="150" y="775"/>
                    <a:pt x="166" y="720"/>
                    <a:pt x="166" y="688"/>
                  </a:cubicBezTo>
                  <a:cubicBezTo>
                    <a:pt x="166" y="680"/>
                    <a:pt x="166" y="680"/>
                    <a:pt x="166" y="672"/>
                  </a:cubicBezTo>
                  <a:cubicBezTo>
                    <a:pt x="166" y="664"/>
                    <a:pt x="150" y="656"/>
                    <a:pt x="142" y="648"/>
                  </a:cubicBezTo>
                  <a:cubicBezTo>
                    <a:pt x="126" y="641"/>
                    <a:pt x="118" y="633"/>
                    <a:pt x="118" y="617"/>
                  </a:cubicBezTo>
                  <a:cubicBezTo>
                    <a:pt x="118" y="609"/>
                    <a:pt x="118" y="593"/>
                    <a:pt x="110" y="585"/>
                  </a:cubicBezTo>
                  <a:cubicBezTo>
                    <a:pt x="110" y="569"/>
                    <a:pt x="103" y="561"/>
                    <a:pt x="103" y="546"/>
                  </a:cubicBezTo>
                  <a:cubicBezTo>
                    <a:pt x="103" y="546"/>
                    <a:pt x="103" y="538"/>
                    <a:pt x="110" y="538"/>
                  </a:cubicBezTo>
                  <a:cubicBezTo>
                    <a:pt x="110" y="530"/>
                    <a:pt x="118" y="530"/>
                    <a:pt x="126" y="530"/>
                  </a:cubicBezTo>
                  <a:cubicBezTo>
                    <a:pt x="126" y="522"/>
                    <a:pt x="134" y="522"/>
                    <a:pt x="150" y="522"/>
                  </a:cubicBezTo>
                  <a:cubicBezTo>
                    <a:pt x="158" y="522"/>
                    <a:pt x="166" y="522"/>
                    <a:pt x="174" y="522"/>
                  </a:cubicBezTo>
                  <a:lnTo>
                    <a:pt x="174" y="522"/>
                  </a:lnTo>
                  <a:cubicBezTo>
                    <a:pt x="181" y="522"/>
                    <a:pt x="189" y="530"/>
                    <a:pt x="189" y="530"/>
                  </a:cubicBezTo>
                  <a:lnTo>
                    <a:pt x="189" y="530"/>
                  </a:lnTo>
                  <a:cubicBezTo>
                    <a:pt x="205" y="530"/>
                    <a:pt x="221" y="522"/>
                    <a:pt x="237" y="514"/>
                  </a:cubicBezTo>
                  <a:cubicBezTo>
                    <a:pt x="253" y="498"/>
                    <a:pt x="261" y="490"/>
                    <a:pt x="276" y="483"/>
                  </a:cubicBezTo>
                  <a:cubicBezTo>
                    <a:pt x="284" y="483"/>
                    <a:pt x="292" y="483"/>
                    <a:pt x="308" y="474"/>
                  </a:cubicBezTo>
                  <a:cubicBezTo>
                    <a:pt x="308" y="467"/>
                    <a:pt x="316" y="467"/>
                    <a:pt x="324" y="467"/>
                  </a:cubicBezTo>
                  <a:cubicBezTo>
                    <a:pt x="347" y="459"/>
                    <a:pt x="363" y="443"/>
                    <a:pt x="363" y="403"/>
                  </a:cubicBezTo>
                  <a:cubicBezTo>
                    <a:pt x="363" y="364"/>
                    <a:pt x="379" y="356"/>
                    <a:pt x="387" y="348"/>
                  </a:cubicBezTo>
                  <a:cubicBezTo>
                    <a:pt x="395" y="340"/>
                    <a:pt x="411" y="332"/>
                    <a:pt x="411" y="316"/>
                  </a:cubicBezTo>
                  <a:cubicBezTo>
                    <a:pt x="434" y="285"/>
                    <a:pt x="427" y="214"/>
                    <a:pt x="411" y="182"/>
                  </a:cubicBezTo>
                  <a:lnTo>
                    <a:pt x="411" y="182"/>
                  </a:lnTo>
                  <a:cubicBezTo>
                    <a:pt x="403" y="174"/>
                    <a:pt x="387" y="166"/>
                    <a:pt x="379" y="166"/>
                  </a:cubicBezTo>
                  <a:cubicBezTo>
                    <a:pt x="356" y="150"/>
                    <a:pt x="332" y="143"/>
                    <a:pt x="332" y="119"/>
                  </a:cubicBezTo>
                  <a:cubicBezTo>
                    <a:pt x="332" y="95"/>
                    <a:pt x="300" y="71"/>
                    <a:pt x="276" y="48"/>
                  </a:cubicBezTo>
                  <a:cubicBezTo>
                    <a:pt x="261" y="32"/>
                    <a:pt x="245" y="16"/>
                    <a:pt x="237" y="8"/>
                  </a:cubicBezTo>
                  <a:lnTo>
                    <a:pt x="237" y="8"/>
                  </a:lnTo>
                  <a:lnTo>
                    <a:pt x="237" y="8"/>
                  </a:lnTo>
                  <a:lnTo>
                    <a:pt x="237" y="8"/>
                  </a:lnTo>
                  <a:cubicBezTo>
                    <a:pt x="237" y="0"/>
                    <a:pt x="237" y="0"/>
                    <a:pt x="237"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44" name="Freeform 709"/>
            <p:cNvSpPr>
              <a:spLocks noChangeArrowheads="1"/>
            </p:cNvSpPr>
            <p:nvPr/>
          </p:nvSpPr>
          <p:spPr bwMode="auto">
            <a:xfrm>
              <a:off x="13220285" y="5799584"/>
              <a:ext cx="514886" cy="818714"/>
            </a:xfrm>
            <a:custGeom>
              <a:avLst/>
              <a:gdLst>
                <a:gd name="T0" fmla="*/ 23 w 981"/>
                <a:gd name="T1" fmla="*/ 0 h 1557"/>
                <a:gd name="T2" fmla="*/ 23 w 981"/>
                <a:gd name="T3" fmla="*/ 0 h 1557"/>
                <a:gd name="T4" fmla="*/ 16 w 981"/>
                <a:gd name="T5" fmla="*/ 213 h 1557"/>
                <a:gd name="T6" fmla="*/ 95 w 981"/>
                <a:gd name="T7" fmla="*/ 316 h 1557"/>
                <a:gd name="T8" fmla="*/ 166 w 981"/>
                <a:gd name="T9" fmla="*/ 411 h 1557"/>
                <a:gd name="T10" fmla="*/ 292 w 981"/>
                <a:gd name="T11" fmla="*/ 506 h 1557"/>
                <a:gd name="T12" fmla="*/ 316 w 981"/>
                <a:gd name="T13" fmla="*/ 577 h 1557"/>
                <a:gd name="T14" fmla="*/ 332 w 981"/>
                <a:gd name="T15" fmla="*/ 640 h 1557"/>
                <a:gd name="T16" fmla="*/ 356 w 981"/>
                <a:gd name="T17" fmla="*/ 672 h 1557"/>
                <a:gd name="T18" fmla="*/ 379 w 981"/>
                <a:gd name="T19" fmla="*/ 664 h 1557"/>
                <a:gd name="T20" fmla="*/ 387 w 981"/>
                <a:gd name="T21" fmla="*/ 656 h 1557"/>
                <a:gd name="T22" fmla="*/ 411 w 981"/>
                <a:gd name="T23" fmla="*/ 648 h 1557"/>
                <a:gd name="T24" fmla="*/ 427 w 981"/>
                <a:gd name="T25" fmla="*/ 664 h 1557"/>
                <a:gd name="T26" fmla="*/ 450 w 981"/>
                <a:gd name="T27" fmla="*/ 672 h 1557"/>
                <a:gd name="T28" fmla="*/ 466 w 981"/>
                <a:gd name="T29" fmla="*/ 656 h 1557"/>
                <a:gd name="T30" fmla="*/ 466 w 981"/>
                <a:gd name="T31" fmla="*/ 648 h 1557"/>
                <a:gd name="T32" fmla="*/ 522 w 981"/>
                <a:gd name="T33" fmla="*/ 688 h 1557"/>
                <a:gd name="T34" fmla="*/ 466 w 981"/>
                <a:gd name="T35" fmla="*/ 909 h 1557"/>
                <a:gd name="T36" fmla="*/ 593 w 981"/>
                <a:gd name="T37" fmla="*/ 1106 h 1557"/>
                <a:gd name="T38" fmla="*/ 648 w 981"/>
                <a:gd name="T39" fmla="*/ 1145 h 1557"/>
                <a:gd name="T40" fmla="*/ 696 w 981"/>
                <a:gd name="T41" fmla="*/ 1185 h 1557"/>
                <a:gd name="T42" fmla="*/ 743 w 981"/>
                <a:gd name="T43" fmla="*/ 1209 h 1557"/>
                <a:gd name="T44" fmla="*/ 783 w 981"/>
                <a:gd name="T45" fmla="*/ 1232 h 1557"/>
                <a:gd name="T46" fmla="*/ 806 w 981"/>
                <a:gd name="T47" fmla="*/ 1248 h 1557"/>
                <a:gd name="T48" fmla="*/ 830 w 981"/>
                <a:gd name="T49" fmla="*/ 1319 h 1557"/>
                <a:gd name="T50" fmla="*/ 854 w 981"/>
                <a:gd name="T51" fmla="*/ 1367 h 1557"/>
                <a:gd name="T52" fmla="*/ 846 w 981"/>
                <a:gd name="T53" fmla="*/ 1398 h 1557"/>
                <a:gd name="T54" fmla="*/ 830 w 981"/>
                <a:gd name="T55" fmla="*/ 1414 h 1557"/>
                <a:gd name="T56" fmla="*/ 846 w 981"/>
                <a:gd name="T57" fmla="*/ 1469 h 1557"/>
                <a:gd name="T58" fmla="*/ 877 w 981"/>
                <a:gd name="T59" fmla="*/ 1517 h 1557"/>
                <a:gd name="T60" fmla="*/ 933 w 981"/>
                <a:gd name="T61" fmla="*/ 1548 h 1557"/>
                <a:gd name="T62" fmla="*/ 956 w 981"/>
                <a:gd name="T63" fmla="*/ 1548 h 1557"/>
                <a:gd name="T64" fmla="*/ 972 w 981"/>
                <a:gd name="T65" fmla="*/ 1548 h 1557"/>
                <a:gd name="T66" fmla="*/ 972 w 981"/>
                <a:gd name="T67" fmla="*/ 1548 h 1557"/>
                <a:gd name="T68" fmla="*/ 980 w 981"/>
                <a:gd name="T69" fmla="*/ 1556 h 1557"/>
                <a:gd name="T70" fmla="*/ 980 w 981"/>
                <a:gd name="T71" fmla="*/ 1556 h 1557"/>
                <a:gd name="T72" fmla="*/ 980 w 981"/>
                <a:gd name="T73" fmla="*/ 1548 h 1557"/>
                <a:gd name="T74" fmla="*/ 972 w 981"/>
                <a:gd name="T75" fmla="*/ 1548 h 1557"/>
                <a:gd name="T76" fmla="*/ 956 w 981"/>
                <a:gd name="T77" fmla="*/ 1548 h 1557"/>
                <a:gd name="T78" fmla="*/ 933 w 981"/>
                <a:gd name="T79" fmla="*/ 1548 h 1557"/>
                <a:gd name="T80" fmla="*/ 885 w 981"/>
                <a:gd name="T81" fmla="*/ 1517 h 1557"/>
                <a:gd name="T82" fmla="*/ 830 w 981"/>
                <a:gd name="T83" fmla="*/ 1414 h 1557"/>
                <a:gd name="T84" fmla="*/ 854 w 981"/>
                <a:gd name="T85" fmla="*/ 1359 h 1557"/>
                <a:gd name="T86" fmla="*/ 806 w 981"/>
                <a:gd name="T87" fmla="*/ 1248 h 1557"/>
                <a:gd name="T88" fmla="*/ 743 w 981"/>
                <a:gd name="T89" fmla="*/ 1209 h 1557"/>
                <a:gd name="T90" fmla="*/ 648 w 981"/>
                <a:gd name="T91" fmla="*/ 1145 h 1557"/>
                <a:gd name="T92" fmla="*/ 466 w 981"/>
                <a:gd name="T93" fmla="*/ 909 h 1557"/>
                <a:gd name="T94" fmla="*/ 530 w 981"/>
                <a:gd name="T95" fmla="*/ 680 h 1557"/>
                <a:gd name="T96" fmla="*/ 466 w 981"/>
                <a:gd name="T97" fmla="*/ 648 h 1557"/>
                <a:gd name="T98" fmla="*/ 466 w 981"/>
                <a:gd name="T99" fmla="*/ 656 h 1557"/>
                <a:gd name="T100" fmla="*/ 450 w 981"/>
                <a:gd name="T101" fmla="*/ 672 h 1557"/>
                <a:gd name="T102" fmla="*/ 435 w 981"/>
                <a:gd name="T103" fmla="*/ 656 h 1557"/>
                <a:gd name="T104" fmla="*/ 411 w 981"/>
                <a:gd name="T105" fmla="*/ 648 h 1557"/>
                <a:gd name="T106" fmla="*/ 387 w 981"/>
                <a:gd name="T107" fmla="*/ 648 h 1557"/>
                <a:gd name="T108" fmla="*/ 356 w 981"/>
                <a:gd name="T109" fmla="*/ 664 h 1557"/>
                <a:gd name="T110" fmla="*/ 332 w 981"/>
                <a:gd name="T111" fmla="*/ 640 h 1557"/>
                <a:gd name="T112" fmla="*/ 292 w 981"/>
                <a:gd name="T113" fmla="*/ 506 h 1557"/>
                <a:gd name="T114" fmla="*/ 166 w 981"/>
                <a:gd name="T115" fmla="*/ 411 h 1557"/>
                <a:gd name="T116" fmla="*/ 16 w 981"/>
                <a:gd name="T117" fmla="*/ 213 h 1557"/>
                <a:gd name="T118" fmla="*/ 23 w 981"/>
                <a:gd name="T119" fmla="*/ 8 h 1557"/>
                <a:gd name="T120" fmla="*/ 23 w 981"/>
                <a:gd name="T121" fmla="*/ 8 h 1557"/>
                <a:gd name="T122" fmla="*/ 23 w 981"/>
                <a:gd name="T123" fmla="*/ 0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1" h="1557">
                  <a:moveTo>
                    <a:pt x="23" y="0"/>
                  </a:moveTo>
                  <a:lnTo>
                    <a:pt x="23" y="0"/>
                  </a:lnTo>
                  <a:cubicBezTo>
                    <a:pt x="0" y="32"/>
                    <a:pt x="8" y="166"/>
                    <a:pt x="16" y="213"/>
                  </a:cubicBezTo>
                  <a:cubicBezTo>
                    <a:pt x="16" y="245"/>
                    <a:pt x="55" y="285"/>
                    <a:pt x="95" y="316"/>
                  </a:cubicBezTo>
                  <a:cubicBezTo>
                    <a:pt x="126" y="356"/>
                    <a:pt x="158" y="387"/>
                    <a:pt x="166" y="411"/>
                  </a:cubicBezTo>
                  <a:cubicBezTo>
                    <a:pt x="166" y="458"/>
                    <a:pt x="269" y="498"/>
                    <a:pt x="292" y="506"/>
                  </a:cubicBezTo>
                  <a:cubicBezTo>
                    <a:pt x="300" y="514"/>
                    <a:pt x="308" y="545"/>
                    <a:pt x="316" y="577"/>
                  </a:cubicBezTo>
                  <a:cubicBezTo>
                    <a:pt x="324" y="601"/>
                    <a:pt x="324" y="624"/>
                    <a:pt x="332" y="640"/>
                  </a:cubicBezTo>
                  <a:cubicBezTo>
                    <a:pt x="340" y="664"/>
                    <a:pt x="348" y="672"/>
                    <a:pt x="356" y="672"/>
                  </a:cubicBezTo>
                  <a:cubicBezTo>
                    <a:pt x="363" y="672"/>
                    <a:pt x="372" y="664"/>
                    <a:pt x="379" y="664"/>
                  </a:cubicBezTo>
                  <a:lnTo>
                    <a:pt x="387" y="656"/>
                  </a:lnTo>
                  <a:cubicBezTo>
                    <a:pt x="395" y="648"/>
                    <a:pt x="403" y="648"/>
                    <a:pt x="411" y="648"/>
                  </a:cubicBezTo>
                  <a:cubicBezTo>
                    <a:pt x="419" y="648"/>
                    <a:pt x="427" y="656"/>
                    <a:pt x="427" y="664"/>
                  </a:cubicBezTo>
                  <a:cubicBezTo>
                    <a:pt x="435" y="672"/>
                    <a:pt x="443" y="672"/>
                    <a:pt x="450" y="672"/>
                  </a:cubicBezTo>
                  <a:cubicBezTo>
                    <a:pt x="458" y="672"/>
                    <a:pt x="466" y="664"/>
                    <a:pt x="466" y="656"/>
                  </a:cubicBezTo>
                  <a:cubicBezTo>
                    <a:pt x="466" y="648"/>
                    <a:pt x="466" y="648"/>
                    <a:pt x="466" y="648"/>
                  </a:cubicBezTo>
                  <a:cubicBezTo>
                    <a:pt x="474" y="648"/>
                    <a:pt x="498" y="664"/>
                    <a:pt x="522" y="688"/>
                  </a:cubicBezTo>
                  <a:cubicBezTo>
                    <a:pt x="553" y="711"/>
                    <a:pt x="530" y="798"/>
                    <a:pt x="466" y="909"/>
                  </a:cubicBezTo>
                  <a:cubicBezTo>
                    <a:pt x="427" y="979"/>
                    <a:pt x="530" y="1058"/>
                    <a:pt x="593" y="1106"/>
                  </a:cubicBezTo>
                  <a:cubicBezTo>
                    <a:pt x="625" y="1121"/>
                    <a:pt x="640" y="1137"/>
                    <a:pt x="648" y="1145"/>
                  </a:cubicBezTo>
                  <a:cubicBezTo>
                    <a:pt x="656" y="1169"/>
                    <a:pt x="680" y="1177"/>
                    <a:pt x="696" y="1185"/>
                  </a:cubicBezTo>
                  <a:cubicBezTo>
                    <a:pt x="711" y="1185"/>
                    <a:pt x="735" y="1193"/>
                    <a:pt x="743" y="1209"/>
                  </a:cubicBezTo>
                  <a:cubicBezTo>
                    <a:pt x="759" y="1224"/>
                    <a:pt x="775" y="1232"/>
                    <a:pt x="783" y="1232"/>
                  </a:cubicBezTo>
                  <a:cubicBezTo>
                    <a:pt x="798" y="1240"/>
                    <a:pt x="806" y="1240"/>
                    <a:pt x="806" y="1248"/>
                  </a:cubicBezTo>
                  <a:cubicBezTo>
                    <a:pt x="806" y="1272"/>
                    <a:pt x="814" y="1296"/>
                    <a:pt x="830" y="1319"/>
                  </a:cubicBezTo>
                  <a:cubicBezTo>
                    <a:pt x="838" y="1335"/>
                    <a:pt x="846" y="1351"/>
                    <a:pt x="854" y="1367"/>
                  </a:cubicBezTo>
                  <a:cubicBezTo>
                    <a:pt x="862" y="1390"/>
                    <a:pt x="862" y="1390"/>
                    <a:pt x="846" y="1398"/>
                  </a:cubicBezTo>
                  <a:cubicBezTo>
                    <a:pt x="838" y="1398"/>
                    <a:pt x="830" y="1406"/>
                    <a:pt x="830" y="1414"/>
                  </a:cubicBezTo>
                  <a:cubicBezTo>
                    <a:pt x="814" y="1430"/>
                    <a:pt x="830" y="1446"/>
                    <a:pt x="846" y="1469"/>
                  </a:cubicBezTo>
                  <a:cubicBezTo>
                    <a:pt x="862" y="1485"/>
                    <a:pt x="877" y="1501"/>
                    <a:pt x="877" y="1517"/>
                  </a:cubicBezTo>
                  <a:cubicBezTo>
                    <a:pt x="893" y="1540"/>
                    <a:pt x="909" y="1548"/>
                    <a:pt x="933" y="1548"/>
                  </a:cubicBezTo>
                  <a:cubicBezTo>
                    <a:pt x="941" y="1548"/>
                    <a:pt x="949" y="1548"/>
                    <a:pt x="956" y="1548"/>
                  </a:cubicBezTo>
                  <a:cubicBezTo>
                    <a:pt x="964" y="1548"/>
                    <a:pt x="964" y="1548"/>
                    <a:pt x="972" y="1548"/>
                  </a:cubicBezTo>
                  <a:lnTo>
                    <a:pt x="972" y="1548"/>
                  </a:lnTo>
                  <a:cubicBezTo>
                    <a:pt x="980" y="1556"/>
                    <a:pt x="980" y="1556"/>
                    <a:pt x="980" y="1556"/>
                  </a:cubicBezTo>
                  <a:lnTo>
                    <a:pt x="980" y="1556"/>
                  </a:lnTo>
                  <a:cubicBezTo>
                    <a:pt x="980" y="1548"/>
                    <a:pt x="980" y="1548"/>
                    <a:pt x="980" y="1548"/>
                  </a:cubicBezTo>
                  <a:lnTo>
                    <a:pt x="972" y="1548"/>
                  </a:lnTo>
                  <a:cubicBezTo>
                    <a:pt x="964" y="1548"/>
                    <a:pt x="964" y="1548"/>
                    <a:pt x="956" y="1548"/>
                  </a:cubicBezTo>
                  <a:cubicBezTo>
                    <a:pt x="949" y="1548"/>
                    <a:pt x="941" y="1548"/>
                    <a:pt x="933" y="1548"/>
                  </a:cubicBezTo>
                  <a:cubicBezTo>
                    <a:pt x="917" y="1548"/>
                    <a:pt x="893" y="1540"/>
                    <a:pt x="885" y="1517"/>
                  </a:cubicBezTo>
                  <a:cubicBezTo>
                    <a:pt x="862" y="1469"/>
                    <a:pt x="806" y="1438"/>
                    <a:pt x="830" y="1414"/>
                  </a:cubicBezTo>
                  <a:cubicBezTo>
                    <a:pt x="846" y="1390"/>
                    <a:pt x="877" y="1406"/>
                    <a:pt x="854" y="1359"/>
                  </a:cubicBezTo>
                  <a:cubicBezTo>
                    <a:pt x="838" y="1319"/>
                    <a:pt x="806" y="1280"/>
                    <a:pt x="806" y="1248"/>
                  </a:cubicBezTo>
                  <a:cubicBezTo>
                    <a:pt x="806" y="1224"/>
                    <a:pt x="767" y="1240"/>
                    <a:pt x="743" y="1209"/>
                  </a:cubicBezTo>
                  <a:cubicBezTo>
                    <a:pt x="719" y="1177"/>
                    <a:pt x="664" y="1177"/>
                    <a:pt x="648" y="1145"/>
                  </a:cubicBezTo>
                  <a:cubicBezTo>
                    <a:pt x="632" y="1114"/>
                    <a:pt x="411" y="1003"/>
                    <a:pt x="466" y="909"/>
                  </a:cubicBezTo>
                  <a:cubicBezTo>
                    <a:pt x="530" y="814"/>
                    <a:pt x="561" y="711"/>
                    <a:pt x="530" y="680"/>
                  </a:cubicBezTo>
                  <a:cubicBezTo>
                    <a:pt x="506" y="664"/>
                    <a:pt x="482" y="648"/>
                    <a:pt x="466" y="648"/>
                  </a:cubicBezTo>
                  <a:cubicBezTo>
                    <a:pt x="466" y="648"/>
                    <a:pt x="466" y="648"/>
                    <a:pt x="466" y="656"/>
                  </a:cubicBezTo>
                  <a:cubicBezTo>
                    <a:pt x="466" y="664"/>
                    <a:pt x="458" y="672"/>
                    <a:pt x="450" y="672"/>
                  </a:cubicBezTo>
                  <a:cubicBezTo>
                    <a:pt x="443" y="672"/>
                    <a:pt x="435" y="664"/>
                    <a:pt x="435" y="656"/>
                  </a:cubicBezTo>
                  <a:cubicBezTo>
                    <a:pt x="427" y="648"/>
                    <a:pt x="427" y="648"/>
                    <a:pt x="411" y="648"/>
                  </a:cubicBezTo>
                  <a:cubicBezTo>
                    <a:pt x="403" y="648"/>
                    <a:pt x="395" y="648"/>
                    <a:pt x="387" y="648"/>
                  </a:cubicBezTo>
                  <a:cubicBezTo>
                    <a:pt x="372" y="656"/>
                    <a:pt x="363" y="664"/>
                    <a:pt x="356" y="664"/>
                  </a:cubicBezTo>
                  <a:cubicBezTo>
                    <a:pt x="348" y="664"/>
                    <a:pt x="340" y="664"/>
                    <a:pt x="332" y="640"/>
                  </a:cubicBezTo>
                  <a:cubicBezTo>
                    <a:pt x="316" y="593"/>
                    <a:pt x="316" y="514"/>
                    <a:pt x="292" y="506"/>
                  </a:cubicBezTo>
                  <a:cubicBezTo>
                    <a:pt x="269" y="498"/>
                    <a:pt x="174" y="451"/>
                    <a:pt x="166" y="411"/>
                  </a:cubicBezTo>
                  <a:cubicBezTo>
                    <a:pt x="166" y="364"/>
                    <a:pt x="23" y="269"/>
                    <a:pt x="16" y="213"/>
                  </a:cubicBezTo>
                  <a:cubicBezTo>
                    <a:pt x="8" y="158"/>
                    <a:pt x="8" y="40"/>
                    <a:pt x="23" y="8"/>
                  </a:cubicBezTo>
                  <a:lnTo>
                    <a:pt x="23" y="8"/>
                  </a:lnTo>
                  <a:cubicBezTo>
                    <a:pt x="23" y="0"/>
                    <a:pt x="23" y="0"/>
                    <a:pt x="23"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45" name="Freeform 752"/>
            <p:cNvSpPr>
              <a:spLocks noChangeArrowheads="1"/>
            </p:cNvSpPr>
            <p:nvPr/>
          </p:nvSpPr>
          <p:spPr bwMode="auto">
            <a:xfrm>
              <a:off x="16752588" y="3366631"/>
              <a:ext cx="654044" cy="964831"/>
            </a:xfrm>
            <a:custGeom>
              <a:avLst/>
              <a:gdLst>
                <a:gd name="T0" fmla="*/ 1202 w 1243"/>
                <a:gd name="T1" fmla="*/ 1012 h 1835"/>
                <a:gd name="T2" fmla="*/ 1202 w 1243"/>
                <a:gd name="T3" fmla="*/ 1012 h 1835"/>
                <a:gd name="T4" fmla="*/ 1155 w 1243"/>
                <a:gd name="T5" fmla="*/ 989 h 1835"/>
                <a:gd name="T6" fmla="*/ 1163 w 1243"/>
                <a:gd name="T7" fmla="*/ 925 h 1835"/>
                <a:gd name="T8" fmla="*/ 1131 w 1243"/>
                <a:gd name="T9" fmla="*/ 894 h 1835"/>
                <a:gd name="T10" fmla="*/ 1092 w 1243"/>
                <a:gd name="T11" fmla="*/ 933 h 1835"/>
                <a:gd name="T12" fmla="*/ 997 w 1243"/>
                <a:gd name="T13" fmla="*/ 846 h 1835"/>
                <a:gd name="T14" fmla="*/ 981 w 1243"/>
                <a:gd name="T15" fmla="*/ 728 h 1835"/>
                <a:gd name="T16" fmla="*/ 870 w 1243"/>
                <a:gd name="T17" fmla="*/ 720 h 1835"/>
                <a:gd name="T18" fmla="*/ 823 w 1243"/>
                <a:gd name="T19" fmla="*/ 641 h 1835"/>
                <a:gd name="T20" fmla="*/ 657 w 1243"/>
                <a:gd name="T21" fmla="*/ 174 h 1835"/>
                <a:gd name="T22" fmla="*/ 491 w 1243"/>
                <a:gd name="T23" fmla="*/ 24 h 1835"/>
                <a:gd name="T24" fmla="*/ 428 w 1243"/>
                <a:gd name="T25" fmla="*/ 56 h 1835"/>
                <a:gd name="T26" fmla="*/ 253 w 1243"/>
                <a:gd name="T27" fmla="*/ 143 h 1835"/>
                <a:gd name="T28" fmla="*/ 182 w 1243"/>
                <a:gd name="T29" fmla="*/ 56 h 1835"/>
                <a:gd name="T30" fmla="*/ 119 w 1243"/>
                <a:gd name="T31" fmla="*/ 135 h 1835"/>
                <a:gd name="T32" fmla="*/ 32 w 1243"/>
                <a:gd name="T33" fmla="*/ 427 h 1835"/>
                <a:gd name="T34" fmla="*/ 32 w 1243"/>
                <a:gd name="T35" fmla="*/ 554 h 1835"/>
                <a:gd name="T36" fmla="*/ 32 w 1243"/>
                <a:gd name="T37" fmla="*/ 569 h 1835"/>
                <a:gd name="T38" fmla="*/ 380 w 1243"/>
                <a:gd name="T39" fmla="*/ 1755 h 1835"/>
                <a:gd name="T40" fmla="*/ 396 w 1243"/>
                <a:gd name="T41" fmla="*/ 1755 h 1835"/>
                <a:gd name="T42" fmla="*/ 428 w 1243"/>
                <a:gd name="T43" fmla="*/ 1779 h 1835"/>
                <a:gd name="T44" fmla="*/ 483 w 1243"/>
                <a:gd name="T45" fmla="*/ 1811 h 1835"/>
                <a:gd name="T46" fmla="*/ 475 w 1243"/>
                <a:gd name="T47" fmla="*/ 1763 h 1835"/>
                <a:gd name="T48" fmla="*/ 483 w 1243"/>
                <a:gd name="T49" fmla="*/ 1732 h 1835"/>
                <a:gd name="T50" fmla="*/ 506 w 1243"/>
                <a:gd name="T51" fmla="*/ 1692 h 1835"/>
                <a:gd name="T52" fmla="*/ 538 w 1243"/>
                <a:gd name="T53" fmla="*/ 1724 h 1835"/>
                <a:gd name="T54" fmla="*/ 554 w 1243"/>
                <a:gd name="T55" fmla="*/ 1676 h 1835"/>
                <a:gd name="T56" fmla="*/ 562 w 1243"/>
                <a:gd name="T57" fmla="*/ 1637 h 1835"/>
                <a:gd name="T58" fmla="*/ 625 w 1243"/>
                <a:gd name="T59" fmla="*/ 1645 h 1835"/>
                <a:gd name="T60" fmla="*/ 657 w 1243"/>
                <a:gd name="T61" fmla="*/ 1613 h 1835"/>
                <a:gd name="T62" fmla="*/ 649 w 1243"/>
                <a:gd name="T63" fmla="*/ 1463 h 1835"/>
                <a:gd name="T64" fmla="*/ 680 w 1243"/>
                <a:gd name="T65" fmla="*/ 1439 h 1835"/>
                <a:gd name="T66" fmla="*/ 688 w 1243"/>
                <a:gd name="T67" fmla="*/ 1384 h 1835"/>
                <a:gd name="T68" fmla="*/ 712 w 1243"/>
                <a:gd name="T69" fmla="*/ 1400 h 1835"/>
                <a:gd name="T70" fmla="*/ 752 w 1243"/>
                <a:gd name="T71" fmla="*/ 1439 h 1835"/>
                <a:gd name="T72" fmla="*/ 783 w 1243"/>
                <a:gd name="T73" fmla="*/ 1439 h 1835"/>
                <a:gd name="T74" fmla="*/ 823 w 1243"/>
                <a:gd name="T75" fmla="*/ 1431 h 1835"/>
                <a:gd name="T76" fmla="*/ 807 w 1243"/>
                <a:gd name="T77" fmla="*/ 1376 h 1835"/>
                <a:gd name="T78" fmla="*/ 839 w 1243"/>
                <a:gd name="T79" fmla="*/ 1400 h 1835"/>
                <a:gd name="T80" fmla="*/ 870 w 1243"/>
                <a:gd name="T81" fmla="*/ 1400 h 1835"/>
                <a:gd name="T82" fmla="*/ 902 w 1243"/>
                <a:gd name="T83" fmla="*/ 1376 h 1835"/>
                <a:gd name="T84" fmla="*/ 910 w 1243"/>
                <a:gd name="T85" fmla="*/ 1328 h 1835"/>
                <a:gd name="T86" fmla="*/ 854 w 1243"/>
                <a:gd name="T87" fmla="*/ 1313 h 1835"/>
                <a:gd name="T88" fmla="*/ 839 w 1243"/>
                <a:gd name="T89" fmla="*/ 1305 h 1835"/>
                <a:gd name="T90" fmla="*/ 902 w 1243"/>
                <a:gd name="T91" fmla="*/ 1281 h 1835"/>
                <a:gd name="T92" fmla="*/ 926 w 1243"/>
                <a:gd name="T93" fmla="*/ 1321 h 1835"/>
                <a:gd name="T94" fmla="*/ 965 w 1243"/>
                <a:gd name="T95" fmla="*/ 1321 h 1835"/>
                <a:gd name="T96" fmla="*/ 989 w 1243"/>
                <a:gd name="T97" fmla="*/ 1289 h 1835"/>
                <a:gd name="T98" fmla="*/ 1005 w 1243"/>
                <a:gd name="T99" fmla="*/ 1234 h 1835"/>
                <a:gd name="T100" fmla="*/ 1028 w 1243"/>
                <a:gd name="T101" fmla="*/ 1226 h 1835"/>
                <a:gd name="T102" fmla="*/ 1068 w 1243"/>
                <a:gd name="T103" fmla="*/ 1234 h 1835"/>
                <a:gd name="T104" fmla="*/ 1092 w 1243"/>
                <a:gd name="T105" fmla="*/ 1186 h 1835"/>
                <a:gd name="T106" fmla="*/ 1139 w 1243"/>
                <a:gd name="T107" fmla="*/ 1131 h 1835"/>
                <a:gd name="T108" fmla="*/ 1202 w 1243"/>
                <a:gd name="T109" fmla="*/ 1091 h 1835"/>
                <a:gd name="T110" fmla="*/ 1202 w 1243"/>
                <a:gd name="T111" fmla="*/ 1012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3" h="1835">
                  <a:moveTo>
                    <a:pt x="1202" y="1012"/>
                  </a:moveTo>
                  <a:lnTo>
                    <a:pt x="1202" y="1012"/>
                  </a:lnTo>
                  <a:cubicBezTo>
                    <a:pt x="1163" y="1012"/>
                    <a:pt x="1139" y="1020"/>
                    <a:pt x="1155" y="989"/>
                  </a:cubicBezTo>
                  <a:cubicBezTo>
                    <a:pt x="1179" y="949"/>
                    <a:pt x="1186" y="933"/>
                    <a:pt x="1163" y="925"/>
                  </a:cubicBezTo>
                  <a:cubicBezTo>
                    <a:pt x="1147" y="917"/>
                    <a:pt x="1123" y="902"/>
                    <a:pt x="1131" y="894"/>
                  </a:cubicBezTo>
                  <a:cubicBezTo>
                    <a:pt x="1131" y="902"/>
                    <a:pt x="1107" y="925"/>
                    <a:pt x="1092" y="933"/>
                  </a:cubicBezTo>
                  <a:cubicBezTo>
                    <a:pt x="1076" y="941"/>
                    <a:pt x="1020" y="870"/>
                    <a:pt x="997" y="846"/>
                  </a:cubicBezTo>
                  <a:cubicBezTo>
                    <a:pt x="981" y="822"/>
                    <a:pt x="1005" y="759"/>
                    <a:pt x="981" y="728"/>
                  </a:cubicBezTo>
                  <a:cubicBezTo>
                    <a:pt x="957" y="696"/>
                    <a:pt x="902" y="751"/>
                    <a:pt x="870" y="720"/>
                  </a:cubicBezTo>
                  <a:cubicBezTo>
                    <a:pt x="831" y="696"/>
                    <a:pt x="823" y="641"/>
                    <a:pt x="823" y="641"/>
                  </a:cubicBezTo>
                  <a:cubicBezTo>
                    <a:pt x="823" y="641"/>
                    <a:pt x="680" y="230"/>
                    <a:pt x="657" y="174"/>
                  </a:cubicBezTo>
                  <a:cubicBezTo>
                    <a:pt x="641" y="119"/>
                    <a:pt x="538" y="48"/>
                    <a:pt x="491" y="24"/>
                  </a:cubicBezTo>
                  <a:cubicBezTo>
                    <a:pt x="443" y="0"/>
                    <a:pt x="435" y="24"/>
                    <a:pt x="428" y="56"/>
                  </a:cubicBezTo>
                  <a:cubicBezTo>
                    <a:pt x="412" y="79"/>
                    <a:pt x="285" y="158"/>
                    <a:pt x="253" y="143"/>
                  </a:cubicBezTo>
                  <a:cubicBezTo>
                    <a:pt x="230" y="127"/>
                    <a:pt x="206" y="72"/>
                    <a:pt x="182" y="56"/>
                  </a:cubicBezTo>
                  <a:cubicBezTo>
                    <a:pt x="159" y="32"/>
                    <a:pt x="135" y="95"/>
                    <a:pt x="119" y="135"/>
                  </a:cubicBezTo>
                  <a:cubicBezTo>
                    <a:pt x="111" y="174"/>
                    <a:pt x="56" y="388"/>
                    <a:pt x="32" y="427"/>
                  </a:cubicBezTo>
                  <a:cubicBezTo>
                    <a:pt x="0" y="475"/>
                    <a:pt x="32" y="498"/>
                    <a:pt x="32" y="554"/>
                  </a:cubicBezTo>
                  <a:cubicBezTo>
                    <a:pt x="32" y="562"/>
                    <a:pt x="32" y="569"/>
                    <a:pt x="32" y="569"/>
                  </a:cubicBezTo>
                  <a:cubicBezTo>
                    <a:pt x="380" y="1755"/>
                    <a:pt x="380" y="1755"/>
                    <a:pt x="380" y="1755"/>
                  </a:cubicBezTo>
                  <a:cubicBezTo>
                    <a:pt x="388" y="1755"/>
                    <a:pt x="388" y="1755"/>
                    <a:pt x="396" y="1755"/>
                  </a:cubicBezTo>
                  <a:cubicBezTo>
                    <a:pt x="428" y="1755"/>
                    <a:pt x="404" y="1803"/>
                    <a:pt x="428" y="1779"/>
                  </a:cubicBezTo>
                  <a:cubicBezTo>
                    <a:pt x="459" y="1763"/>
                    <a:pt x="475" y="1834"/>
                    <a:pt x="483" y="1811"/>
                  </a:cubicBezTo>
                  <a:cubicBezTo>
                    <a:pt x="491" y="1787"/>
                    <a:pt x="467" y="1779"/>
                    <a:pt x="475" y="1763"/>
                  </a:cubicBezTo>
                  <a:cubicBezTo>
                    <a:pt x="475" y="1748"/>
                    <a:pt x="491" y="1755"/>
                    <a:pt x="483" y="1732"/>
                  </a:cubicBezTo>
                  <a:cubicBezTo>
                    <a:pt x="475" y="1700"/>
                    <a:pt x="491" y="1668"/>
                    <a:pt x="506" y="1692"/>
                  </a:cubicBezTo>
                  <a:cubicBezTo>
                    <a:pt x="522" y="1724"/>
                    <a:pt x="530" y="1739"/>
                    <a:pt x="538" y="1724"/>
                  </a:cubicBezTo>
                  <a:cubicBezTo>
                    <a:pt x="554" y="1708"/>
                    <a:pt x="562" y="1716"/>
                    <a:pt x="554" y="1676"/>
                  </a:cubicBezTo>
                  <a:cubicBezTo>
                    <a:pt x="546" y="1645"/>
                    <a:pt x="538" y="1645"/>
                    <a:pt x="562" y="1637"/>
                  </a:cubicBezTo>
                  <a:cubicBezTo>
                    <a:pt x="586" y="1637"/>
                    <a:pt x="593" y="1661"/>
                    <a:pt x="625" y="1645"/>
                  </a:cubicBezTo>
                  <a:cubicBezTo>
                    <a:pt x="657" y="1629"/>
                    <a:pt x="665" y="1637"/>
                    <a:pt x="657" y="1613"/>
                  </a:cubicBezTo>
                  <a:cubicBezTo>
                    <a:pt x="657" y="1589"/>
                    <a:pt x="625" y="1510"/>
                    <a:pt x="649" y="1463"/>
                  </a:cubicBezTo>
                  <a:cubicBezTo>
                    <a:pt x="680" y="1415"/>
                    <a:pt x="680" y="1463"/>
                    <a:pt x="680" y="1439"/>
                  </a:cubicBezTo>
                  <a:cubicBezTo>
                    <a:pt x="673" y="1415"/>
                    <a:pt x="688" y="1423"/>
                    <a:pt x="688" y="1384"/>
                  </a:cubicBezTo>
                  <a:cubicBezTo>
                    <a:pt x="696" y="1344"/>
                    <a:pt x="704" y="1384"/>
                    <a:pt x="712" y="1400"/>
                  </a:cubicBezTo>
                  <a:cubicBezTo>
                    <a:pt x="728" y="1423"/>
                    <a:pt x="736" y="1447"/>
                    <a:pt x="752" y="1439"/>
                  </a:cubicBezTo>
                  <a:cubicBezTo>
                    <a:pt x="775" y="1431"/>
                    <a:pt x="759" y="1431"/>
                    <a:pt x="783" y="1439"/>
                  </a:cubicBezTo>
                  <a:cubicBezTo>
                    <a:pt x="807" y="1455"/>
                    <a:pt x="846" y="1455"/>
                    <a:pt x="823" y="1431"/>
                  </a:cubicBezTo>
                  <a:cubicBezTo>
                    <a:pt x="807" y="1408"/>
                    <a:pt x="783" y="1384"/>
                    <a:pt x="807" y="1376"/>
                  </a:cubicBezTo>
                  <a:cubicBezTo>
                    <a:pt x="831" y="1368"/>
                    <a:pt x="831" y="1384"/>
                    <a:pt x="839" y="1400"/>
                  </a:cubicBezTo>
                  <a:cubicBezTo>
                    <a:pt x="839" y="1423"/>
                    <a:pt x="870" y="1400"/>
                    <a:pt x="870" y="1400"/>
                  </a:cubicBezTo>
                  <a:cubicBezTo>
                    <a:pt x="870" y="1400"/>
                    <a:pt x="878" y="1400"/>
                    <a:pt x="902" y="1376"/>
                  </a:cubicBezTo>
                  <a:cubicBezTo>
                    <a:pt x="918" y="1352"/>
                    <a:pt x="926" y="1344"/>
                    <a:pt x="910" y="1328"/>
                  </a:cubicBezTo>
                  <a:cubicBezTo>
                    <a:pt x="894" y="1321"/>
                    <a:pt x="862" y="1305"/>
                    <a:pt x="854" y="1313"/>
                  </a:cubicBezTo>
                  <a:cubicBezTo>
                    <a:pt x="839" y="1328"/>
                    <a:pt x="815" y="1321"/>
                    <a:pt x="839" y="1305"/>
                  </a:cubicBezTo>
                  <a:cubicBezTo>
                    <a:pt x="870" y="1281"/>
                    <a:pt x="886" y="1265"/>
                    <a:pt x="902" y="1281"/>
                  </a:cubicBezTo>
                  <a:cubicBezTo>
                    <a:pt x="918" y="1305"/>
                    <a:pt x="894" y="1305"/>
                    <a:pt x="926" y="1321"/>
                  </a:cubicBezTo>
                  <a:cubicBezTo>
                    <a:pt x="949" y="1344"/>
                    <a:pt x="957" y="1360"/>
                    <a:pt x="965" y="1321"/>
                  </a:cubicBezTo>
                  <a:cubicBezTo>
                    <a:pt x="973" y="1289"/>
                    <a:pt x="973" y="1289"/>
                    <a:pt x="989" y="1289"/>
                  </a:cubicBezTo>
                  <a:cubicBezTo>
                    <a:pt x="1005" y="1289"/>
                    <a:pt x="1005" y="1265"/>
                    <a:pt x="1005" y="1234"/>
                  </a:cubicBezTo>
                  <a:cubicBezTo>
                    <a:pt x="1005" y="1210"/>
                    <a:pt x="1012" y="1210"/>
                    <a:pt x="1028" y="1226"/>
                  </a:cubicBezTo>
                  <a:cubicBezTo>
                    <a:pt x="1044" y="1249"/>
                    <a:pt x="1052" y="1257"/>
                    <a:pt x="1068" y="1234"/>
                  </a:cubicBezTo>
                  <a:cubicBezTo>
                    <a:pt x="1076" y="1210"/>
                    <a:pt x="1060" y="1218"/>
                    <a:pt x="1092" y="1186"/>
                  </a:cubicBezTo>
                  <a:cubicBezTo>
                    <a:pt x="1123" y="1155"/>
                    <a:pt x="1107" y="1131"/>
                    <a:pt x="1139" y="1131"/>
                  </a:cubicBezTo>
                  <a:cubicBezTo>
                    <a:pt x="1171" y="1123"/>
                    <a:pt x="1171" y="1123"/>
                    <a:pt x="1202" y="1091"/>
                  </a:cubicBezTo>
                  <a:cubicBezTo>
                    <a:pt x="1234" y="1068"/>
                    <a:pt x="1242" y="1020"/>
                    <a:pt x="1202" y="1012"/>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46" name="Freeform 753"/>
            <p:cNvSpPr>
              <a:spLocks noChangeArrowheads="1"/>
            </p:cNvSpPr>
            <p:nvPr/>
          </p:nvSpPr>
          <p:spPr bwMode="auto">
            <a:xfrm>
              <a:off x="16759545" y="3368951"/>
              <a:ext cx="644767" cy="953234"/>
            </a:xfrm>
            <a:custGeom>
              <a:avLst/>
              <a:gdLst>
                <a:gd name="T0" fmla="*/ 434 w 1226"/>
                <a:gd name="T1" fmla="*/ 1771 h 1812"/>
                <a:gd name="T2" fmla="*/ 387 w 1226"/>
                <a:gd name="T3" fmla="*/ 1747 h 1812"/>
                <a:gd name="T4" fmla="*/ 23 w 1226"/>
                <a:gd name="T5" fmla="*/ 561 h 1812"/>
                <a:gd name="T6" fmla="*/ 15 w 1226"/>
                <a:gd name="T7" fmla="*/ 419 h 1812"/>
                <a:gd name="T8" fmla="*/ 173 w 1226"/>
                <a:gd name="T9" fmla="*/ 40 h 1812"/>
                <a:gd name="T10" fmla="*/ 411 w 1226"/>
                <a:gd name="T11" fmla="*/ 40 h 1812"/>
                <a:gd name="T12" fmla="*/ 656 w 1226"/>
                <a:gd name="T13" fmla="*/ 166 h 1812"/>
                <a:gd name="T14" fmla="*/ 917 w 1226"/>
                <a:gd name="T15" fmla="*/ 712 h 1812"/>
                <a:gd name="T16" fmla="*/ 996 w 1226"/>
                <a:gd name="T17" fmla="*/ 838 h 1812"/>
                <a:gd name="T18" fmla="*/ 1138 w 1226"/>
                <a:gd name="T19" fmla="*/ 862 h 1812"/>
                <a:gd name="T20" fmla="*/ 1170 w 1226"/>
                <a:gd name="T21" fmla="*/ 925 h 1812"/>
                <a:gd name="T22" fmla="*/ 1170 w 1226"/>
                <a:gd name="T23" fmla="*/ 1004 h 1812"/>
                <a:gd name="T24" fmla="*/ 1130 w 1226"/>
                <a:gd name="T25" fmla="*/ 1123 h 1812"/>
                <a:gd name="T26" fmla="*/ 1067 w 1226"/>
                <a:gd name="T27" fmla="*/ 1210 h 1812"/>
                <a:gd name="T28" fmla="*/ 1003 w 1226"/>
                <a:gd name="T29" fmla="*/ 1210 h 1812"/>
                <a:gd name="T30" fmla="*/ 980 w 1226"/>
                <a:gd name="T31" fmla="*/ 1281 h 1812"/>
                <a:gd name="T32" fmla="*/ 909 w 1226"/>
                <a:gd name="T33" fmla="*/ 1320 h 1812"/>
                <a:gd name="T34" fmla="*/ 845 w 1226"/>
                <a:gd name="T35" fmla="*/ 1289 h 1812"/>
                <a:gd name="T36" fmla="*/ 901 w 1226"/>
                <a:gd name="T37" fmla="*/ 1320 h 1812"/>
                <a:gd name="T38" fmla="*/ 837 w 1226"/>
                <a:gd name="T39" fmla="*/ 1407 h 1812"/>
                <a:gd name="T40" fmla="*/ 798 w 1226"/>
                <a:gd name="T41" fmla="*/ 1368 h 1812"/>
                <a:gd name="T42" fmla="*/ 822 w 1226"/>
                <a:gd name="T43" fmla="*/ 1439 h 1812"/>
                <a:gd name="T44" fmla="*/ 750 w 1226"/>
                <a:gd name="T45" fmla="*/ 1431 h 1812"/>
                <a:gd name="T46" fmla="*/ 703 w 1226"/>
                <a:gd name="T47" fmla="*/ 1392 h 1812"/>
                <a:gd name="T48" fmla="*/ 679 w 1226"/>
                <a:gd name="T49" fmla="*/ 1407 h 1812"/>
                <a:gd name="T50" fmla="*/ 664 w 1226"/>
                <a:gd name="T51" fmla="*/ 1439 h 1812"/>
                <a:gd name="T52" fmla="*/ 632 w 1226"/>
                <a:gd name="T53" fmla="*/ 1637 h 1812"/>
                <a:gd name="T54" fmla="*/ 553 w 1226"/>
                <a:gd name="T55" fmla="*/ 1637 h 1812"/>
                <a:gd name="T56" fmla="*/ 545 w 1226"/>
                <a:gd name="T57" fmla="*/ 1716 h 1812"/>
                <a:gd name="T58" fmla="*/ 482 w 1226"/>
                <a:gd name="T59" fmla="*/ 1684 h 1812"/>
                <a:gd name="T60" fmla="*/ 466 w 1226"/>
                <a:gd name="T61" fmla="*/ 1755 h 1812"/>
                <a:gd name="T62" fmla="*/ 434 w 1226"/>
                <a:gd name="T63" fmla="*/ 1763 h 1812"/>
                <a:gd name="T64" fmla="*/ 466 w 1226"/>
                <a:gd name="T65" fmla="*/ 1795 h 1812"/>
                <a:gd name="T66" fmla="*/ 474 w 1226"/>
                <a:gd name="T67" fmla="*/ 1724 h 1812"/>
                <a:gd name="T68" fmla="*/ 521 w 1226"/>
                <a:gd name="T69" fmla="*/ 1716 h 1812"/>
                <a:gd name="T70" fmla="*/ 537 w 1226"/>
                <a:gd name="T71" fmla="*/ 1660 h 1812"/>
                <a:gd name="T72" fmla="*/ 600 w 1226"/>
                <a:gd name="T73" fmla="*/ 1637 h 1812"/>
                <a:gd name="T74" fmla="*/ 640 w 1226"/>
                <a:gd name="T75" fmla="*/ 1589 h 1812"/>
                <a:gd name="T76" fmla="*/ 671 w 1226"/>
                <a:gd name="T77" fmla="*/ 1407 h 1812"/>
                <a:gd name="T78" fmla="*/ 711 w 1226"/>
                <a:gd name="T79" fmla="*/ 1392 h 1812"/>
                <a:gd name="T80" fmla="*/ 743 w 1226"/>
                <a:gd name="T81" fmla="*/ 1423 h 1812"/>
                <a:gd name="T82" fmla="*/ 806 w 1226"/>
                <a:gd name="T83" fmla="*/ 1439 h 1812"/>
                <a:gd name="T84" fmla="*/ 790 w 1226"/>
                <a:gd name="T85" fmla="*/ 1376 h 1812"/>
                <a:gd name="T86" fmla="*/ 830 w 1226"/>
                <a:gd name="T87" fmla="*/ 1392 h 1812"/>
                <a:gd name="T88" fmla="*/ 885 w 1226"/>
                <a:gd name="T89" fmla="*/ 1368 h 1812"/>
                <a:gd name="T90" fmla="*/ 845 w 1226"/>
                <a:gd name="T91" fmla="*/ 1313 h 1812"/>
                <a:gd name="T92" fmla="*/ 837 w 1226"/>
                <a:gd name="T93" fmla="*/ 1281 h 1812"/>
                <a:gd name="T94" fmla="*/ 917 w 1226"/>
                <a:gd name="T95" fmla="*/ 1313 h 1812"/>
                <a:gd name="T96" fmla="*/ 980 w 1226"/>
                <a:gd name="T97" fmla="*/ 1273 h 1812"/>
                <a:gd name="T98" fmla="*/ 1003 w 1226"/>
                <a:gd name="T99" fmla="*/ 1202 h 1812"/>
                <a:gd name="T100" fmla="*/ 1059 w 1226"/>
                <a:gd name="T101" fmla="*/ 1210 h 1812"/>
                <a:gd name="T102" fmla="*/ 1130 w 1226"/>
                <a:gd name="T103" fmla="*/ 1115 h 1812"/>
                <a:gd name="T104" fmla="*/ 1170 w 1226"/>
                <a:gd name="T105" fmla="*/ 1012 h 1812"/>
                <a:gd name="T106" fmla="*/ 1162 w 1226"/>
                <a:gd name="T107" fmla="*/ 925 h 1812"/>
                <a:gd name="T108" fmla="*/ 1083 w 1226"/>
                <a:gd name="T109" fmla="*/ 925 h 1812"/>
                <a:gd name="T110" fmla="*/ 972 w 1226"/>
                <a:gd name="T111" fmla="*/ 720 h 1812"/>
                <a:gd name="T112" fmla="*/ 861 w 1226"/>
                <a:gd name="T113" fmla="*/ 720 h 1812"/>
                <a:gd name="T114" fmla="*/ 450 w 1226"/>
                <a:gd name="T115" fmla="*/ 8 h 1812"/>
                <a:gd name="T116" fmla="*/ 244 w 1226"/>
                <a:gd name="T117" fmla="*/ 143 h 1812"/>
                <a:gd name="T118" fmla="*/ 118 w 1226"/>
                <a:gd name="T119" fmla="*/ 127 h 1812"/>
                <a:gd name="T120" fmla="*/ 31 w 1226"/>
                <a:gd name="T121" fmla="*/ 546 h 1812"/>
                <a:gd name="T122" fmla="*/ 411 w 1226"/>
                <a:gd name="T123" fmla="*/ 1771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812">
                  <a:moveTo>
                    <a:pt x="466" y="1811"/>
                  </a:moveTo>
                  <a:lnTo>
                    <a:pt x="466" y="1811"/>
                  </a:lnTo>
                  <a:cubicBezTo>
                    <a:pt x="466" y="1811"/>
                    <a:pt x="458" y="1803"/>
                    <a:pt x="458" y="1795"/>
                  </a:cubicBezTo>
                  <a:cubicBezTo>
                    <a:pt x="450" y="1787"/>
                    <a:pt x="442" y="1771"/>
                    <a:pt x="434" y="1771"/>
                  </a:cubicBezTo>
                  <a:cubicBezTo>
                    <a:pt x="426" y="1771"/>
                    <a:pt x="426" y="1771"/>
                    <a:pt x="426" y="1779"/>
                  </a:cubicBezTo>
                  <a:cubicBezTo>
                    <a:pt x="419" y="1779"/>
                    <a:pt x="411" y="1787"/>
                    <a:pt x="411" y="1787"/>
                  </a:cubicBezTo>
                  <a:cubicBezTo>
                    <a:pt x="403" y="1787"/>
                    <a:pt x="403" y="1779"/>
                    <a:pt x="403" y="1771"/>
                  </a:cubicBezTo>
                  <a:cubicBezTo>
                    <a:pt x="395" y="1755"/>
                    <a:pt x="395" y="1755"/>
                    <a:pt x="387" y="1747"/>
                  </a:cubicBezTo>
                  <a:cubicBezTo>
                    <a:pt x="379" y="1747"/>
                    <a:pt x="379" y="1747"/>
                    <a:pt x="371" y="1755"/>
                  </a:cubicBezTo>
                  <a:lnTo>
                    <a:pt x="371" y="1755"/>
                  </a:lnTo>
                  <a:cubicBezTo>
                    <a:pt x="371" y="1747"/>
                    <a:pt x="371" y="1747"/>
                    <a:pt x="371" y="1747"/>
                  </a:cubicBezTo>
                  <a:cubicBezTo>
                    <a:pt x="23" y="561"/>
                    <a:pt x="23" y="561"/>
                    <a:pt x="23" y="561"/>
                  </a:cubicBezTo>
                  <a:lnTo>
                    <a:pt x="23" y="561"/>
                  </a:lnTo>
                  <a:cubicBezTo>
                    <a:pt x="23" y="561"/>
                    <a:pt x="23" y="554"/>
                    <a:pt x="23" y="546"/>
                  </a:cubicBezTo>
                  <a:cubicBezTo>
                    <a:pt x="23" y="530"/>
                    <a:pt x="15" y="514"/>
                    <a:pt x="15" y="498"/>
                  </a:cubicBezTo>
                  <a:cubicBezTo>
                    <a:pt x="7" y="475"/>
                    <a:pt x="0" y="451"/>
                    <a:pt x="15" y="419"/>
                  </a:cubicBezTo>
                  <a:cubicBezTo>
                    <a:pt x="39" y="388"/>
                    <a:pt x="79" y="245"/>
                    <a:pt x="94" y="174"/>
                  </a:cubicBezTo>
                  <a:cubicBezTo>
                    <a:pt x="102" y="150"/>
                    <a:pt x="110" y="135"/>
                    <a:pt x="110" y="127"/>
                  </a:cubicBezTo>
                  <a:cubicBezTo>
                    <a:pt x="118" y="103"/>
                    <a:pt x="142" y="40"/>
                    <a:pt x="166" y="40"/>
                  </a:cubicBezTo>
                  <a:cubicBezTo>
                    <a:pt x="173" y="40"/>
                    <a:pt x="173" y="40"/>
                    <a:pt x="173" y="40"/>
                  </a:cubicBezTo>
                  <a:cubicBezTo>
                    <a:pt x="189" y="48"/>
                    <a:pt x="197" y="64"/>
                    <a:pt x="205" y="79"/>
                  </a:cubicBezTo>
                  <a:cubicBezTo>
                    <a:pt x="221" y="103"/>
                    <a:pt x="229" y="127"/>
                    <a:pt x="253" y="135"/>
                  </a:cubicBezTo>
                  <a:cubicBezTo>
                    <a:pt x="253" y="135"/>
                    <a:pt x="253" y="135"/>
                    <a:pt x="260" y="135"/>
                  </a:cubicBezTo>
                  <a:cubicBezTo>
                    <a:pt x="292" y="135"/>
                    <a:pt x="403" y="64"/>
                    <a:pt x="411" y="40"/>
                  </a:cubicBezTo>
                  <a:cubicBezTo>
                    <a:pt x="411" y="40"/>
                    <a:pt x="419" y="40"/>
                    <a:pt x="419" y="32"/>
                  </a:cubicBezTo>
                  <a:cubicBezTo>
                    <a:pt x="426" y="16"/>
                    <a:pt x="434" y="0"/>
                    <a:pt x="450" y="0"/>
                  </a:cubicBezTo>
                  <a:cubicBezTo>
                    <a:pt x="458" y="0"/>
                    <a:pt x="474" y="8"/>
                    <a:pt x="482" y="8"/>
                  </a:cubicBezTo>
                  <a:cubicBezTo>
                    <a:pt x="529" y="32"/>
                    <a:pt x="632" y="103"/>
                    <a:pt x="656" y="166"/>
                  </a:cubicBezTo>
                  <a:cubicBezTo>
                    <a:pt x="671" y="222"/>
                    <a:pt x="814" y="625"/>
                    <a:pt x="822" y="633"/>
                  </a:cubicBezTo>
                  <a:cubicBezTo>
                    <a:pt x="822" y="633"/>
                    <a:pt x="830" y="688"/>
                    <a:pt x="861" y="712"/>
                  </a:cubicBezTo>
                  <a:cubicBezTo>
                    <a:pt x="869" y="712"/>
                    <a:pt x="877" y="720"/>
                    <a:pt x="885" y="720"/>
                  </a:cubicBezTo>
                  <a:cubicBezTo>
                    <a:pt x="893" y="720"/>
                    <a:pt x="909" y="712"/>
                    <a:pt x="917" y="712"/>
                  </a:cubicBezTo>
                  <a:cubicBezTo>
                    <a:pt x="932" y="704"/>
                    <a:pt x="940" y="704"/>
                    <a:pt x="948" y="704"/>
                  </a:cubicBezTo>
                  <a:cubicBezTo>
                    <a:pt x="964" y="704"/>
                    <a:pt x="972" y="704"/>
                    <a:pt x="972" y="712"/>
                  </a:cubicBezTo>
                  <a:cubicBezTo>
                    <a:pt x="988" y="736"/>
                    <a:pt x="988" y="759"/>
                    <a:pt x="988" y="783"/>
                  </a:cubicBezTo>
                  <a:cubicBezTo>
                    <a:pt x="988" y="807"/>
                    <a:pt x="988" y="823"/>
                    <a:pt x="996" y="838"/>
                  </a:cubicBezTo>
                  <a:cubicBezTo>
                    <a:pt x="996" y="838"/>
                    <a:pt x="996" y="838"/>
                    <a:pt x="1003" y="846"/>
                  </a:cubicBezTo>
                  <a:cubicBezTo>
                    <a:pt x="1019" y="862"/>
                    <a:pt x="1067" y="917"/>
                    <a:pt x="1083" y="917"/>
                  </a:cubicBezTo>
                  <a:cubicBezTo>
                    <a:pt x="1090" y="917"/>
                    <a:pt x="1106" y="894"/>
                    <a:pt x="1122" y="886"/>
                  </a:cubicBezTo>
                  <a:cubicBezTo>
                    <a:pt x="1138" y="862"/>
                    <a:pt x="1138" y="862"/>
                    <a:pt x="1138" y="862"/>
                  </a:cubicBezTo>
                  <a:cubicBezTo>
                    <a:pt x="1122" y="894"/>
                    <a:pt x="1122" y="894"/>
                    <a:pt x="1122" y="894"/>
                  </a:cubicBezTo>
                  <a:lnTo>
                    <a:pt x="1122" y="894"/>
                  </a:lnTo>
                  <a:cubicBezTo>
                    <a:pt x="1130" y="894"/>
                    <a:pt x="1146" y="909"/>
                    <a:pt x="1154" y="909"/>
                  </a:cubicBezTo>
                  <a:cubicBezTo>
                    <a:pt x="1162" y="917"/>
                    <a:pt x="1170" y="917"/>
                    <a:pt x="1170" y="925"/>
                  </a:cubicBezTo>
                  <a:cubicBezTo>
                    <a:pt x="1170" y="933"/>
                    <a:pt x="1162" y="949"/>
                    <a:pt x="1154" y="973"/>
                  </a:cubicBezTo>
                  <a:cubicBezTo>
                    <a:pt x="1154" y="981"/>
                    <a:pt x="1154" y="981"/>
                    <a:pt x="1154" y="981"/>
                  </a:cubicBezTo>
                  <a:cubicBezTo>
                    <a:pt x="1146" y="989"/>
                    <a:pt x="1146" y="996"/>
                    <a:pt x="1146" y="996"/>
                  </a:cubicBezTo>
                  <a:cubicBezTo>
                    <a:pt x="1146" y="1004"/>
                    <a:pt x="1154" y="1004"/>
                    <a:pt x="1170" y="1004"/>
                  </a:cubicBezTo>
                  <a:cubicBezTo>
                    <a:pt x="1177" y="1004"/>
                    <a:pt x="1185" y="1004"/>
                    <a:pt x="1193" y="1004"/>
                  </a:cubicBezTo>
                  <a:cubicBezTo>
                    <a:pt x="1209" y="1004"/>
                    <a:pt x="1217" y="1012"/>
                    <a:pt x="1217" y="1020"/>
                  </a:cubicBezTo>
                  <a:cubicBezTo>
                    <a:pt x="1225" y="1044"/>
                    <a:pt x="1217" y="1067"/>
                    <a:pt x="1193" y="1091"/>
                  </a:cubicBezTo>
                  <a:cubicBezTo>
                    <a:pt x="1162" y="1115"/>
                    <a:pt x="1162" y="1115"/>
                    <a:pt x="1130" y="1123"/>
                  </a:cubicBezTo>
                  <a:lnTo>
                    <a:pt x="1130" y="1123"/>
                  </a:lnTo>
                  <a:cubicBezTo>
                    <a:pt x="1114" y="1123"/>
                    <a:pt x="1114" y="1131"/>
                    <a:pt x="1106" y="1139"/>
                  </a:cubicBezTo>
                  <a:cubicBezTo>
                    <a:pt x="1106" y="1154"/>
                    <a:pt x="1106" y="1162"/>
                    <a:pt x="1090" y="1178"/>
                  </a:cubicBezTo>
                  <a:cubicBezTo>
                    <a:pt x="1067" y="1202"/>
                    <a:pt x="1067" y="1202"/>
                    <a:pt x="1067" y="1210"/>
                  </a:cubicBezTo>
                  <a:cubicBezTo>
                    <a:pt x="1067" y="1210"/>
                    <a:pt x="1059" y="1218"/>
                    <a:pt x="1059" y="1226"/>
                  </a:cubicBezTo>
                  <a:cubicBezTo>
                    <a:pt x="1059" y="1234"/>
                    <a:pt x="1051" y="1241"/>
                    <a:pt x="1043" y="1241"/>
                  </a:cubicBezTo>
                  <a:cubicBezTo>
                    <a:pt x="1035" y="1241"/>
                    <a:pt x="1027" y="1234"/>
                    <a:pt x="1019" y="1226"/>
                  </a:cubicBezTo>
                  <a:cubicBezTo>
                    <a:pt x="1011" y="1210"/>
                    <a:pt x="1003" y="1210"/>
                    <a:pt x="1003" y="1210"/>
                  </a:cubicBezTo>
                  <a:cubicBezTo>
                    <a:pt x="1003" y="1210"/>
                    <a:pt x="1003" y="1210"/>
                    <a:pt x="1003" y="1226"/>
                  </a:cubicBezTo>
                  <a:cubicBezTo>
                    <a:pt x="1003" y="1234"/>
                    <a:pt x="1003" y="1234"/>
                    <a:pt x="1003" y="1234"/>
                  </a:cubicBezTo>
                  <a:cubicBezTo>
                    <a:pt x="996" y="1257"/>
                    <a:pt x="996" y="1281"/>
                    <a:pt x="980" y="1281"/>
                  </a:cubicBezTo>
                  <a:lnTo>
                    <a:pt x="980" y="1281"/>
                  </a:lnTo>
                  <a:cubicBezTo>
                    <a:pt x="972" y="1281"/>
                    <a:pt x="964" y="1281"/>
                    <a:pt x="956" y="1320"/>
                  </a:cubicBezTo>
                  <a:cubicBezTo>
                    <a:pt x="956" y="1328"/>
                    <a:pt x="956" y="1344"/>
                    <a:pt x="940" y="1344"/>
                  </a:cubicBezTo>
                  <a:cubicBezTo>
                    <a:pt x="940" y="1344"/>
                    <a:pt x="932" y="1336"/>
                    <a:pt x="924" y="1328"/>
                  </a:cubicBezTo>
                  <a:cubicBezTo>
                    <a:pt x="917" y="1320"/>
                    <a:pt x="917" y="1320"/>
                    <a:pt x="909" y="1320"/>
                  </a:cubicBezTo>
                  <a:cubicBezTo>
                    <a:pt x="893" y="1305"/>
                    <a:pt x="893" y="1305"/>
                    <a:pt x="893" y="1297"/>
                  </a:cubicBezTo>
                  <a:cubicBezTo>
                    <a:pt x="901" y="1289"/>
                    <a:pt x="901" y="1289"/>
                    <a:pt x="893" y="1281"/>
                  </a:cubicBezTo>
                  <a:cubicBezTo>
                    <a:pt x="885" y="1273"/>
                    <a:pt x="885" y="1273"/>
                    <a:pt x="877" y="1273"/>
                  </a:cubicBezTo>
                  <a:cubicBezTo>
                    <a:pt x="869" y="1273"/>
                    <a:pt x="861" y="1281"/>
                    <a:pt x="845" y="1289"/>
                  </a:cubicBezTo>
                  <a:lnTo>
                    <a:pt x="837" y="1297"/>
                  </a:lnTo>
                  <a:cubicBezTo>
                    <a:pt x="830" y="1305"/>
                    <a:pt x="822" y="1305"/>
                    <a:pt x="822" y="1313"/>
                  </a:cubicBezTo>
                  <a:cubicBezTo>
                    <a:pt x="830" y="1313"/>
                    <a:pt x="837" y="1313"/>
                    <a:pt x="837" y="1305"/>
                  </a:cubicBezTo>
                  <a:cubicBezTo>
                    <a:pt x="845" y="1297"/>
                    <a:pt x="869" y="1297"/>
                    <a:pt x="901" y="1320"/>
                  </a:cubicBezTo>
                  <a:cubicBezTo>
                    <a:pt x="909" y="1320"/>
                    <a:pt x="909" y="1328"/>
                    <a:pt x="909" y="1336"/>
                  </a:cubicBezTo>
                  <a:cubicBezTo>
                    <a:pt x="909" y="1344"/>
                    <a:pt x="909" y="1352"/>
                    <a:pt x="893" y="1368"/>
                  </a:cubicBezTo>
                  <a:cubicBezTo>
                    <a:pt x="877" y="1392"/>
                    <a:pt x="869" y="1400"/>
                    <a:pt x="861" y="1400"/>
                  </a:cubicBezTo>
                  <a:cubicBezTo>
                    <a:pt x="861" y="1400"/>
                    <a:pt x="853" y="1407"/>
                    <a:pt x="837" y="1407"/>
                  </a:cubicBezTo>
                  <a:cubicBezTo>
                    <a:pt x="830" y="1407"/>
                    <a:pt x="822" y="1400"/>
                    <a:pt x="822" y="1392"/>
                  </a:cubicBezTo>
                  <a:lnTo>
                    <a:pt x="822" y="1384"/>
                  </a:lnTo>
                  <a:cubicBezTo>
                    <a:pt x="814" y="1368"/>
                    <a:pt x="814" y="1368"/>
                    <a:pt x="806" y="1368"/>
                  </a:cubicBezTo>
                  <a:cubicBezTo>
                    <a:pt x="806" y="1368"/>
                    <a:pt x="806" y="1368"/>
                    <a:pt x="798" y="1368"/>
                  </a:cubicBezTo>
                  <a:cubicBezTo>
                    <a:pt x="798" y="1368"/>
                    <a:pt x="790" y="1368"/>
                    <a:pt x="790" y="1376"/>
                  </a:cubicBezTo>
                  <a:cubicBezTo>
                    <a:pt x="790" y="1384"/>
                    <a:pt x="806" y="1400"/>
                    <a:pt x="814" y="1415"/>
                  </a:cubicBezTo>
                  <a:cubicBezTo>
                    <a:pt x="814" y="1415"/>
                    <a:pt x="822" y="1415"/>
                    <a:pt x="822" y="1423"/>
                  </a:cubicBezTo>
                  <a:cubicBezTo>
                    <a:pt x="830" y="1431"/>
                    <a:pt x="830" y="1431"/>
                    <a:pt x="822" y="1439"/>
                  </a:cubicBezTo>
                  <a:cubicBezTo>
                    <a:pt x="822" y="1439"/>
                    <a:pt x="814" y="1447"/>
                    <a:pt x="806" y="1447"/>
                  </a:cubicBezTo>
                  <a:cubicBezTo>
                    <a:pt x="798" y="1447"/>
                    <a:pt x="782" y="1439"/>
                    <a:pt x="774" y="1439"/>
                  </a:cubicBezTo>
                  <a:cubicBezTo>
                    <a:pt x="759" y="1431"/>
                    <a:pt x="759" y="1431"/>
                    <a:pt x="750" y="1431"/>
                  </a:cubicBezTo>
                  <a:lnTo>
                    <a:pt x="750" y="1431"/>
                  </a:lnTo>
                  <a:cubicBezTo>
                    <a:pt x="743" y="1431"/>
                    <a:pt x="743" y="1431"/>
                    <a:pt x="743" y="1431"/>
                  </a:cubicBezTo>
                  <a:cubicBezTo>
                    <a:pt x="743" y="1431"/>
                    <a:pt x="743" y="1431"/>
                    <a:pt x="735" y="1431"/>
                  </a:cubicBezTo>
                  <a:cubicBezTo>
                    <a:pt x="719" y="1431"/>
                    <a:pt x="711" y="1415"/>
                    <a:pt x="703" y="1392"/>
                  </a:cubicBezTo>
                  <a:lnTo>
                    <a:pt x="703" y="1392"/>
                  </a:lnTo>
                  <a:cubicBezTo>
                    <a:pt x="703" y="1392"/>
                    <a:pt x="703" y="1384"/>
                    <a:pt x="695" y="1384"/>
                  </a:cubicBezTo>
                  <a:cubicBezTo>
                    <a:pt x="695" y="1376"/>
                    <a:pt x="695" y="1368"/>
                    <a:pt x="687" y="1360"/>
                  </a:cubicBezTo>
                  <a:cubicBezTo>
                    <a:pt x="687" y="1368"/>
                    <a:pt x="687" y="1368"/>
                    <a:pt x="687" y="1376"/>
                  </a:cubicBezTo>
                  <a:cubicBezTo>
                    <a:pt x="687" y="1392"/>
                    <a:pt x="679" y="1407"/>
                    <a:pt x="679" y="1407"/>
                  </a:cubicBezTo>
                  <a:cubicBezTo>
                    <a:pt x="671" y="1415"/>
                    <a:pt x="671" y="1423"/>
                    <a:pt x="671" y="1431"/>
                  </a:cubicBezTo>
                  <a:cubicBezTo>
                    <a:pt x="671" y="1439"/>
                    <a:pt x="671" y="1439"/>
                    <a:pt x="671" y="1439"/>
                  </a:cubicBezTo>
                  <a:cubicBezTo>
                    <a:pt x="664" y="1439"/>
                    <a:pt x="664" y="1439"/>
                    <a:pt x="664" y="1439"/>
                  </a:cubicBezTo>
                  <a:lnTo>
                    <a:pt x="664" y="1439"/>
                  </a:lnTo>
                  <a:cubicBezTo>
                    <a:pt x="664" y="1439"/>
                    <a:pt x="656" y="1439"/>
                    <a:pt x="648" y="1455"/>
                  </a:cubicBezTo>
                  <a:cubicBezTo>
                    <a:pt x="624" y="1494"/>
                    <a:pt x="640" y="1550"/>
                    <a:pt x="648" y="1581"/>
                  </a:cubicBezTo>
                  <a:cubicBezTo>
                    <a:pt x="648" y="1589"/>
                    <a:pt x="656" y="1597"/>
                    <a:pt x="656" y="1605"/>
                  </a:cubicBezTo>
                  <a:cubicBezTo>
                    <a:pt x="656" y="1621"/>
                    <a:pt x="656" y="1629"/>
                    <a:pt x="632" y="1637"/>
                  </a:cubicBezTo>
                  <a:cubicBezTo>
                    <a:pt x="624" y="1637"/>
                    <a:pt x="624" y="1637"/>
                    <a:pt x="616" y="1645"/>
                  </a:cubicBezTo>
                  <a:cubicBezTo>
                    <a:pt x="608" y="1645"/>
                    <a:pt x="600" y="1645"/>
                    <a:pt x="600" y="1645"/>
                  </a:cubicBezTo>
                  <a:cubicBezTo>
                    <a:pt x="584" y="1645"/>
                    <a:pt x="584" y="1645"/>
                    <a:pt x="577" y="1637"/>
                  </a:cubicBezTo>
                  <a:cubicBezTo>
                    <a:pt x="569" y="1637"/>
                    <a:pt x="561" y="1637"/>
                    <a:pt x="553" y="1637"/>
                  </a:cubicBezTo>
                  <a:cubicBezTo>
                    <a:pt x="545" y="1637"/>
                    <a:pt x="545" y="1637"/>
                    <a:pt x="537" y="1637"/>
                  </a:cubicBezTo>
                  <a:cubicBezTo>
                    <a:pt x="537" y="1645"/>
                    <a:pt x="545" y="1653"/>
                    <a:pt x="545" y="1660"/>
                  </a:cubicBezTo>
                  <a:lnTo>
                    <a:pt x="545" y="1668"/>
                  </a:lnTo>
                  <a:cubicBezTo>
                    <a:pt x="553" y="1700"/>
                    <a:pt x="553" y="1708"/>
                    <a:pt x="545" y="1716"/>
                  </a:cubicBezTo>
                  <a:cubicBezTo>
                    <a:pt x="537" y="1716"/>
                    <a:pt x="537" y="1716"/>
                    <a:pt x="537" y="1716"/>
                  </a:cubicBezTo>
                  <a:cubicBezTo>
                    <a:pt x="529" y="1724"/>
                    <a:pt x="529" y="1724"/>
                    <a:pt x="521" y="1724"/>
                  </a:cubicBezTo>
                  <a:cubicBezTo>
                    <a:pt x="513" y="1724"/>
                    <a:pt x="506" y="1708"/>
                    <a:pt x="490" y="1692"/>
                  </a:cubicBezTo>
                  <a:cubicBezTo>
                    <a:pt x="490" y="1684"/>
                    <a:pt x="490" y="1684"/>
                    <a:pt x="482" y="1684"/>
                  </a:cubicBezTo>
                  <a:lnTo>
                    <a:pt x="482" y="1684"/>
                  </a:lnTo>
                  <a:cubicBezTo>
                    <a:pt x="474" y="1692"/>
                    <a:pt x="474" y="1708"/>
                    <a:pt x="482" y="1716"/>
                  </a:cubicBezTo>
                  <a:cubicBezTo>
                    <a:pt x="482" y="1740"/>
                    <a:pt x="482" y="1740"/>
                    <a:pt x="474" y="1747"/>
                  </a:cubicBezTo>
                  <a:cubicBezTo>
                    <a:pt x="474" y="1747"/>
                    <a:pt x="466" y="1747"/>
                    <a:pt x="466" y="1755"/>
                  </a:cubicBezTo>
                  <a:cubicBezTo>
                    <a:pt x="466" y="1763"/>
                    <a:pt x="466" y="1763"/>
                    <a:pt x="474" y="1771"/>
                  </a:cubicBezTo>
                  <a:cubicBezTo>
                    <a:pt x="474" y="1779"/>
                    <a:pt x="482" y="1787"/>
                    <a:pt x="474" y="1803"/>
                  </a:cubicBezTo>
                  <a:cubicBezTo>
                    <a:pt x="474" y="1803"/>
                    <a:pt x="474" y="1811"/>
                    <a:pt x="466" y="1811"/>
                  </a:cubicBezTo>
                  <a:close/>
                  <a:moveTo>
                    <a:pt x="434" y="1763"/>
                  </a:moveTo>
                  <a:lnTo>
                    <a:pt x="434" y="1763"/>
                  </a:lnTo>
                  <a:cubicBezTo>
                    <a:pt x="442" y="1763"/>
                    <a:pt x="458" y="1779"/>
                    <a:pt x="458" y="1787"/>
                  </a:cubicBezTo>
                  <a:cubicBezTo>
                    <a:pt x="466" y="1795"/>
                    <a:pt x="466" y="1795"/>
                    <a:pt x="466" y="1803"/>
                  </a:cubicBezTo>
                  <a:cubicBezTo>
                    <a:pt x="466" y="1795"/>
                    <a:pt x="466" y="1795"/>
                    <a:pt x="466" y="1795"/>
                  </a:cubicBezTo>
                  <a:cubicBezTo>
                    <a:pt x="474" y="1787"/>
                    <a:pt x="466" y="1779"/>
                    <a:pt x="466" y="1771"/>
                  </a:cubicBezTo>
                  <a:cubicBezTo>
                    <a:pt x="458" y="1771"/>
                    <a:pt x="458" y="1763"/>
                    <a:pt x="458" y="1755"/>
                  </a:cubicBezTo>
                  <a:cubicBezTo>
                    <a:pt x="466" y="1747"/>
                    <a:pt x="466" y="1740"/>
                    <a:pt x="474" y="1740"/>
                  </a:cubicBezTo>
                  <a:cubicBezTo>
                    <a:pt x="474" y="1740"/>
                    <a:pt x="474" y="1731"/>
                    <a:pt x="474" y="1724"/>
                  </a:cubicBezTo>
                  <a:cubicBezTo>
                    <a:pt x="466" y="1708"/>
                    <a:pt x="466" y="1692"/>
                    <a:pt x="474" y="1684"/>
                  </a:cubicBezTo>
                  <a:cubicBezTo>
                    <a:pt x="482" y="1676"/>
                    <a:pt x="482" y="1676"/>
                    <a:pt x="482" y="1676"/>
                  </a:cubicBezTo>
                  <a:cubicBezTo>
                    <a:pt x="490" y="1676"/>
                    <a:pt x="497" y="1676"/>
                    <a:pt x="497" y="1684"/>
                  </a:cubicBezTo>
                  <a:cubicBezTo>
                    <a:pt x="506" y="1700"/>
                    <a:pt x="521" y="1716"/>
                    <a:pt x="521" y="1716"/>
                  </a:cubicBezTo>
                  <a:cubicBezTo>
                    <a:pt x="529" y="1716"/>
                    <a:pt x="529" y="1716"/>
                    <a:pt x="529" y="1716"/>
                  </a:cubicBezTo>
                  <a:cubicBezTo>
                    <a:pt x="529" y="1708"/>
                    <a:pt x="537" y="1708"/>
                    <a:pt x="537" y="1708"/>
                  </a:cubicBezTo>
                  <a:cubicBezTo>
                    <a:pt x="545" y="1700"/>
                    <a:pt x="545" y="1700"/>
                    <a:pt x="545" y="1676"/>
                  </a:cubicBezTo>
                  <a:cubicBezTo>
                    <a:pt x="537" y="1668"/>
                    <a:pt x="537" y="1668"/>
                    <a:pt x="537" y="1660"/>
                  </a:cubicBezTo>
                  <a:cubicBezTo>
                    <a:pt x="537" y="1645"/>
                    <a:pt x="529" y="1637"/>
                    <a:pt x="537" y="1637"/>
                  </a:cubicBezTo>
                  <a:cubicBezTo>
                    <a:pt x="537" y="1629"/>
                    <a:pt x="545" y="1629"/>
                    <a:pt x="553" y="1629"/>
                  </a:cubicBezTo>
                  <a:cubicBezTo>
                    <a:pt x="561" y="1629"/>
                    <a:pt x="569" y="1629"/>
                    <a:pt x="577" y="1637"/>
                  </a:cubicBezTo>
                  <a:cubicBezTo>
                    <a:pt x="584" y="1637"/>
                    <a:pt x="592" y="1637"/>
                    <a:pt x="600" y="1637"/>
                  </a:cubicBezTo>
                  <a:cubicBezTo>
                    <a:pt x="600" y="1637"/>
                    <a:pt x="608" y="1637"/>
                    <a:pt x="616" y="1637"/>
                  </a:cubicBezTo>
                  <a:lnTo>
                    <a:pt x="624" y="1629"/>
                  </a:lnTo>
                  <a:cubicBezTo>
                    <a:pt x="648" y="1621"/>
                    <a:pt x="648" y="1621"/>
                    <a:pt x="648" y="1605"/>
                  </a:cubicBezTo>
                  <a:cubicBezTo>
                    <a:pt x="648" y="1597"/>
                    <a:pt x="640" y="1589"/>
                    <a:pt x="640" y="1589"/>
                  </a:cubicBezTo>
                  <a:cubicBezTo>
                    <a:pt x="632" y="1558"/>
                    <a:pt x="616" y="1494"/>
                    <a:pt x="640" y="1455"/>
                  </a:cubicBezTo>
                  <a:cubicBezTo>
                    <a:pt x="648" y="1439"/>
                    <a:pt x="656" y="1431"/>
                    <a:pt x="664" y="1431"/>
                  </a:cubicBezTo>
                  <a:lnTo>
                    <a:pt x="664" y="1431"/>
                  </a:lnTo>
                  <a:cubicBezTo>
                    <a:pt x="664" y="1415"/>
                    <a:pt x="664" y="1415"/>
                    <a:pt x="671" y="1407"/>
                  </a:cubicBezTo>
                  <a:cubicBezTo>
                    <a:pt x="671" y="1400"/>
                    <a:pt x="679" y="1392"/>
                    <a:pt x="679" y="1376"/>
                  </a:cubicBezTo>
                  <a:cubicBezTo>
                    <a:pt x="679" y="1360"/>
                    <a:pt x="679" y="1352"/>
                    <a:pt x="687" y="1352"/>
                  </a:cubicBezTo>
                  <a:cubicBezTo>
                    <a:pt x="695" y="1352"/>
                    <a:pt x="695" y="1360"/>
                    <a:pt x="703" y="1384"/>
                  </a:cubicBezTo>
                  <a:cubicBezTo>
                    <a:pt x="711" y="1384"/>
                    <a:pt x="711" y="1392"/>
                    <a:pt x="711" y="1392"/>
                  </a:cubicBezTo>
                  <a:lnTo>
                    <a:pt x="711" y="1392"/>
                  </a:lnTo>
                  <a:cubicBezTo>
                    <a:pt x="719" y="1407"/>
                    <a:pt x="727" y="1423"/>
                    <a:pt x="735" y="1423"/>
                  </a:cubicBezTo>
                  <a:cubicBezTo>
                    <a:pt x="743" y="1423"/>
                    <a:pt x="743" y="1423"/>
                    <a:pt x="743" y="1423"/>
                  </a:cubicBezTo>
                  <a:lnTo>
                    <a:pt x="743" y="1423"/>
                  </a:lnTo>
                  <a:cubicBezTo>
                    <a:pt x="750" y="1423"/>
                    <a:pt x="750" y="1423"/>
                    <a:pt x="759" y="1423"/>
                  </a:cubicBezTo>
                  <a:lnTo>
                    <a:pt x="759" y="1423"/>
                  </a:lnTo>
                  <a:cubicBezTo>
                    <a:pt x="759" y="1423"/>
                    <a:pt x="766" y="1431"/>
                    <a:pt x="774" y="1431"/>
                  </a:cubicBezTo>
                  <a:cubicBezTo>
                    <a:pt x="782" y="1439"/>
                    <a:pt x="798" y="1439"/>
                    <a:pt x="806" y="1439"/>
                  </a:cubicBezTo>
                  <a:cubicBezTo>
                    <a:pt x="814" y="1439"/>
                    <a:pt x="822" y="1439"/>
                    <a:pt x="822" y="1431"/>
                  </a:cubicBezTo>
                  <a:cubicBezTo>
                    <a:pt x="822" y="1431"/>
                    <a:pt x="822" y="1431"/>
                    <a:pt x="814" y="1423"/>
                  </a:cubicBezTo>
                  <a:cubicBezTo>
                    <a:pt x="814" y="1423"/>
                    <a:pt x="814" y="1415"/>
                    <a:pt x="806" y="1415"/>
                  </a:cubicBezTo>
                  <a:cubicBezTo>
                    <a:pt x="798" y="1400"/>
                    <a:pt x="782" y="1384"/>
                    <a:pt x="790" y="1376"/>
                  </a:cubicBezTo>
                  <a:cubicBezTo>
                    <a:pt x="790" y="1368"/>
                    <a:pt x="790" y="1360"/>
                    <a:pt x="798" y="1360"/>
                  </a:cubicBezTo>
                  <a:lnTo>
                    <a:pt x="806" y="1360"/>
                  </a:lnTo>
                  <a:cubicBezTo>
                    <a:pt x="822" y="1360"/>
                    <a:pt x="822" y="1368"/>
                    <a:pt x="830" y="1384"/>
                  </a:cubicBezTo>
                  <a:lnTo>
                    <a:pt x="830" y="1392"/>
                  </a:lnTo>
                  <a:cubicBezTo>
                    <a:pt x="830" y="1400"/>
                    <a:pt x="837" y="1400"/>
                    <a:pt x="837" y="1400"/>
                  </a:cubicBezTo>
                  <a:cubicBezTo>
                    <a:pt x="845" y="1400"/>
                    <a:pt x="861" y="1392"/>
                    <a:pt x="861" y="1392"/>
                  </a:cubicBezTo>
                  <a:lnTo>
                    <a:pt x="861" y="1392"/>
                  </a:lnTo>
                  <a:cubicBezTo>
                    <a:pt x="861" y="1392"/>
                    <a:pt x="869" y="1392"/>
                    <a:pt x="885" y="1368"/>
                  </a:cubicBezTo>
                  <a:cubicBezTo>
                    <a:pt x="901" y="1352"/>
                    <a:pt x="901" y="1344"/>
                    <a:pt x="901" y="1336"/>
                  </a:cubicBezTo>
                  <a:cubicBezTo>
                    <a:pt x="901" y="1328"/>
                    <a:pt x="901" y="1328"/>
                    <a:pt x="893" y="1328"/>
                  </a:cubicBezTo>
                  <a:cubicBezTo>
                    <a:pt x="877" y="1313"/>
                    <a:pt x="861" y="1305"/>
                    <a:pt x="853" y="1305"/>
                  </a:cubicBezTo>
                  <a:cubicBezTo>
                    <a:pt x="853" y="1305"/>
                    <a:pt x="845" y="1305"/>
                    <a:pt x="845" y="1313"/>
                  </a:cubicBezTo>
                  <a:cubicBezTo>
                    <a:pt x="845" y="1313"/>
                    <a:pt x="837" y="1320"/>
                    <a:pt x="830" y="1320"/>
                  </a:cubicBezTo>
                  <a:cubicBezTo>
                    <a:pt x="822" y="1320"/>
                    <a:pt x="822" y="1313"/>
                    <a:pt x="822" y="1313"/>
                  </a:cubicBezTo>
                  <a:cubicBezTo>
                    <a:pt x="814" y="1305"/>
                    <a:pt x="814" y="1305"/>
                    <a:pt x="830" y="1289"/>
                  </a:cubicBezTo>
                  <a:cubicBezTo>
                    <a:pt x="837" y="1289"/>
                    <a:pt x="837" y="1289"/>
                    <a:pt x="837" y="1281"/>
                  </a:cubicBezTo>
                  <a:cubicBezTo>
                    <a:pt x="853" y="1273"/>
                    <a:pt x="869" y="1265"/>
                    <a:pt x="877" y="1265"/>
                  </a:cubicBezTo>
                  <a:cubicBezTo>
                    <a:pt x="885" y="1265"/>
                    <a:pt x="893" y="1265"/>
                    <a:pt x="901" y="1273"/>
                  </a:cubicBezTo>
                  <a:cubicBezTo>
                    <a:pt x="909" y="1281"/>
                    <a:pt x="901" y="1289"/>
                    <a:pt x="901" y="1297"/>
                  </a:cubicBezTo>
                  <a:cubicBezTo>
                    <a:pt x="901" y="1297"/>
                    <a:pt x="901" y="1305"/>
                    <a:pt x="917" y="1313"/>
                  </a:cubicBezTo>
                  <a:lnTo>
                    <a:pt x="924" y="1320"/>
                  </a:lnTo>
                  <a:cubicBezTo>
                    <a:pt x="932" y="1328"/>
                    <a:pt x="940" y="1336"/>
                    <a:pt x="940" y="1336"/>
                  </a:cubicBezTo>
                  <a:cubicBezTo>
                    <a:pt x="948" y="1336"/>
                    <a:pt x="948" y="1328"/>
                    <a:pt x="948" y="1313"/>
                  </a:cubicBezTo>
                  <a:cubicBezTo>
                    <a:pt x="956" y="1281"/>
                    <a:pt x="964" y="1273"/>
                    <a:pt x="980" y="1273"/>
                  </a:cubicBezTo>
                  <a:lnTo>
                    <a:pt x="980" y="1273"/>
                  </a:lnTo>
                  <a:cubicBezTo>
                    <a:pt x="988" y="1273"/>
                    <a:pt x="988" y="1249"/>
                    <a:pt x="996" y="1234"/>
                  </a:cubicBezTo>
                  <a:cubicBezTo>
                    <a:pt x="996" y="1226"/>
                    <a:pt x="996" y="1226"/>
                    <a:pt x="996" y="1226"/>
                  </a:cubicBezTo>
                  <a:cubicBezTo>
                    <a:pt x="996" y="1218"/>
                    <a:pt x="996" y="1202"/>
                    <a:pt x="1003" y="1202"/>
                  </a:cubicBezTo>
                  <a:cubicBezTo>
                    <a:pt x="1011" y="1202"/>
                    <a:pt x="1011" y="1210"/>
                    <a:pt x="1019" y="1218"/>
                  </a:cubicBezTo>
                  <a:cubicBezTo>
                    <a:pt x="1027" y="1226"/>
                    <a:pt x="1035" y="1234"/>
                    <a:pt x="1043" y="1234"/>
                  </a:cubicBezTo>
                  <a:cubicBezTo>
                    <a:pt x="1043" y="1234"/>
                    <a:pt x="1051" y="1234"/>
                    <a:pt x="1051" y="1226"/>
                  </a:cubicBezTo>
                  <a:cubicBezTo>
                    <a:pt x="1059" y="1218"/>
                    <a:pt x="1059" y="1210"/>
                    <a:pt x="1059" y="1210"/>
                  </a:cubicBezTo>
                  <a:cubicBezTo>
                    <a:pt x="1059" y="1202"/>
                    <a:pt x="1059" y="1194"/>
                    <a:pt x="1083" y="1178"/>
                  </a:cubicBezTo>
                  <a:cubicBezTo>
                    <a:pt x="1098" y="1162"/>
                    <a:pt x="1098" y="1147"/>
                    <a:pt x="1106" y="1139"/>
                  </a:cubicBezTo>
                  <a:cubicBezTo>
                    <a:pt x="1106" y="1131"/>
                    <a:pt x="1106" y="1115"/>
                    <a:pt x="1130" y="1115"/>
                  </a:cubicBezTo>
                  <a:lnTo>
                    <a:pt x="1130" y="1115"/>
                  </a:lnTo>
                  <a:cubicBezTo>
                    <a:pt x="1162" y="1115"/>
                    <a:pt x="1162" y="1115"/>
                    <a:pt x="1193" y="1083"/>
                  </a:cubicBezTo>
                  <a:cubicBezTo>
                    <a:pt x="1209" y="1067"/>
                    <a:pt x="1217" y="1044"/>
                    <a:pt x="1209" y="1028"/>
                  </a:cubicBezTo>
                  <a:cubicBezTo>
                    <a:pt x="1209" y="1020"/>
                    <a:pt x="1201" y="1012"/>
                    <a:pt x="1193" y="1012"/>
                  </a:cubicBezTo>
                  <a:cubicBezTo>
                    <a:pt x="1185" y="1012"/>
                    <a:pt x="1177" y="1012"/>
                    <a:pt x="1170" y="1012"/>
                  </a:cubicBezTo>
                  <a:cubicBezTo>
                    <a:pt x="1154" y="1012"/>
                    <a:pt x="1146" y="1012"/>
                    <a:pt x="1138" y="1004"/>
                  </a:cubicBezTo>
                  <a:cubicBezTo>
                    <a:pt x="1138" y="996"/>
                    <a:pt x="1138" y="989"/>
                    <a:pt x="1146" y="973"/>
                  </a:cubicBezTo>
                  <a:lnTo>
                    <a:pt x="1146" y="973"/>
                  </a:lnTo>
                  <a:cubicBezTo>
                    <a:pt x="1162" y="949"/>
                    <a:pt x="1170" y="933"/>
                    <a:pt x="1162" y="925"/>
                  </a:cubicBezTo>
                  <a:cubicBezTo>
                    <a:pt x="1162" y="925"/>
                    <a:pt x="1162" y="917"/>
                    <a:pt x="1154" y="917"/>
                  </a:cubicBezTo>
                  <a:cubicBezTo>
                    <a:pt x="1138" y="909"/>
                    <a:pt x="1122" y="901"/>
                    <a:pt x="1122" y="894"/>
                  </a:cubicBezTo>
                  <a:cubicBezTo>
                    <a:pt x="1114" y="909"/>
                    <a:pt x="1098" y="925"/>
                    <a:pt x="1083" y="925"/>
                  </a:cubicBezTo>
                  <a:lnTo>
                    <a:pt x="1083" y="925"/>
                  </a:lnTo>
                  <a:cubicBezTo>
                    <a:pt x="1067" y="925"/>
                    <a:pt x="1035" y="894"/>
                    <a:pt x="996" y="846"/>
                  </a:cubicBezTo>
                  <a:lnTo>
                    <a:pt x="988" y="838"/>
                  </a:lnTo>
                  <a:cubicBezTo>
                    <a:pt x="980" y="830"/>
                    <a:pt x="980" y="807"/>
                    <a:pt x="980" y="783"/>
                  </a:cubicBezTo>
                  <a:cubicBezTo>
                    <a:pt x="980" y="759"/>
                    <a:pt x="980" y="736"/>
                    <a:pt x="972" y="720"/>
                  </a:cubicBezTo>
                  <a:cubicBezTo>
                    <a:pt x="964" y="712"/>
                    <a:pt x="956" y="712"/>
                    <a:pt x="948" y="712"/>
                  </a:cubicBezTo>
                  <a:cubicBezTo>
                    <a:pt x="940" y="712"/>
                    <a:pt x="932" y="712"/>
                    <a:pt x="924" y="720"/>
                  </a:cubicBezTo>
                  <a:cubicBezTo>
                    <a:pt x="909" y="720"/>
                    <a:pt x="893" y="728"/>
                    <a:pt x="885" y="728"/>
                  </a:cubicBezTo>
                  <a:cubicBezTo>
                    <a:pt x="877" y="728"/>
                    <a:pt x="861" y="720"/>
                    <a:pt x="861" y="720"/>
                  </a:cubicBezTo>
                  <a:cubicBezTo>
                    <a:pt x="822" y="688"/>
                    <a:pt x="814" y="633"/>
                    <a:pt x="814" y="633"/>
                  </a:cubicBezTo>
                  <a:cubicBezTo>
                    <a:pt x="814" y="633"/>
                    <a:pt x="664" y="222"/>
                    <a:pt x="648" y="166"/>
                  </a:cubicBezTo>
                  <a:cubicBezTo>
                    <a:pt x="624" y="111"/>
                    <a:pt x="529" y="40"/>
                    <a:pt x="482" y="16"/>
                  </a:cubicBezTo>
                  <a:cubicBezTo>
                    <a:pt x="466" y="16"/>
                    <a:pt x="458" y="8"/>
                    <a:pt x="450" y="8"/>
                  </a:cubicBezTo>
                  <a:cubicBezTo>
                    <a:pt x="434" y="8"/>
                    <a:pt x="434" y="24"/>
                    <a:pt x="426" y="40"/>
                  </a:cubicBezTo>
                  <a:cubicBezTo>
                    <a:pt x="419" y="40"/>
                    <a:pt x="419" y="40"/>
                    <a:pt x="419" y="48"/>
                  </a:cubicBezTo>
                  <a:cubicBezTo>
                    <a:pt x="403" y="71"/>
                    <a:pt x="300" y="143"/>
                    <a:pt x="260" y="143"/>
                  </a:cubicBezTo>
                  <a:cubicBezTo>
                    <a:pt x="253" y="143"/>
                    <a:pt x="244" y="143"/>
                    <a:pt x="244" y="143"/>
                  </a:cubicBezTo>
                  <a:cubicBezTo>
                    <a:pt x="229" y="127"/>
                    <a:pt x="213" y="111"/>
                    <a:pt x="197" y="87"/>
                  </a:cubicBezTo>
                  <a:cubicBezTo>
                    <a:pt x="189" y="71"/>
                    <a:pt x="181" y="56"/>
                    <a:pt x="173" y="48"/>
                  </a:cubicBezTo>
                  <a:lnTo>
                    <a:pt x="166" y="48"/>
                  </a:lnTo>
                  <a:cubicBezTo>
                    <a:pt x="150" y="48"/>
                    <a:pt x="126" y="87"/>
                    <a:pt x="118" y="127"/>
                  </a:cubicBezTo>
                  <a:cubicBezTo>
                    <a:pt x="110" y="135"/>
                    <a:pt x="110" y="150"/>
                    <a:pt x="102" y="174"/>
                  </a:cubicBezTo>
                  <a:cubicBezTo>
                    <a:pt x="79" y="253"/>
                    <a:pt x="47" y="388"/>
                    <a:pt x="23" y="427"/>
                  </a:cubicBezTo>
                  <a:cubicBezTo>
                    <a:pt x="7" y="451"/>
                    <a:pt x="15" y="467"/>
                    <a:pt x="15" y="498"/>
                  </a:cubicBezTo>
                  <a:cubicBezTo>
                    <a:pt x="23" y="506"/>
                    <a:pt x="31" y="530"/>
                    <a:pt x="31" y="546"/>
                  </a:cubicBezTo>
                  <a:cubicBezTo>
                    <a:pt x="31" y="554"/>
                    <a:pt x="31" y="561"/>
                    <a:pt x="31" y="561"/>
                  </a:cubicBezTo>
                  <a:cubicBezTo>
                    <a:pt x="379" y="1747"/>
                    <a:pt x="379" y="1747"/>
                    <a:pt x="379" y="1747"/>
                  </a:cubicBezTo>
                  <a:cubicBezTo>
                    <a:pt x="379" y="1740"/>
                    <a:pt x="379" y="1740"/>
                    <a:pt x="387" y="1740"/>
                  </a:cubicBezTo>
                  <a:cubicBezTo>
                    <a:pt x="403" y="1747"/>
                    <a:pt x="403" y="1755"/>
                    <a:pt x="411" y="1771"/>
                  </a:cubicBezTo>
                  <a:lnTo>
                    <a:pt x="411" y="1779"/>
                  </a:lnTo>
                  <a:cubicBezTo>
                    <a:pt x="411" y="1779"/>
                    <a:pt x="411" y="1779"/>
                    <a:pt x="419" y="1771"/>
                  </a:cubicBezTo>
                  <a:cubicBezTo>
                    <a:pt x="426" y="1771"/>
                    <a:pt x="426" y="1763"/>
                    <a:pt x="434" y="1763"/>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47" name="Freeform 755"/>
            <p:cNvSpPr>
              <a:spLocks noChangeArrowheads="1"/>
            </p:cNvSpPr>
            <p:nvPr/>
          </p:nvSpPr>
          <p:spPr bwMode="auto">
            <a:xfrm>
              <a:off x="16673731" y="3665822"/>
              <a:ext cx="278317" cy="890613"/>
            </a:xfrm>
            <a:custGeom>
              <a:avLst/>
              <a:gdLst>
                <a:gd name="T0" fmla="*/ 340 w 531"/>
                <a:gd name="T1" fmla="*/ 1534 h 1693"/>
                <a:gd name="T2" fmla="*/ 340 w 531"/>
                <a:gd name="T3" fmla="*/ 1534 h 1693"/>
                <a:gd name="T4" fmla="*/ 364 w 531"/>
                <a:gd name="T5" fmla="*/ 1692 h 1693"/>
                <a:gd name="T6" fmla="*/ 380 w 531"/>
                <a:gd name="T7" fmla="*/ 1676 h 1693"/>
                <a:gd name="T8" fmla="*/ 419 w 531"/>
                <a:gd name="T9" fmla="*/ 1613 h 1693"/>
                <a:gd name="T10" fmla="*/ 435 w 531"/>
                <a:gd name="T11" fmla="*/ 1510 h 1693"/>
                <a:gd name="T12" fmla="*/ 490 w 531"/>
                <a:gd name="T13" fmla="*/ 1376 h 1693"/>
                <a:gd name="T14" fmla="*/ 490 w 531"/>
                <a:gd name="T15" fmla="*/ 1321 h 1693"/>
                <a:gd name="T16" fmla="*/ 490 w 531"/>
                <a:gd name="T17" fmla="*/ 1257 h 1693"/>
                <a:gd name="T18" fmla="*/ 530 w 531"/>
                <a:gd name="T19" fmla="*/ 1186 h 1693"/>
                <a:gd name="T20" fmla="*/ 182 w 531"/>
                <a:gd name="T21" fmla="*/ 0 h 1693"/>
                <a:gd name="T22" fmla="*/ 127 w 531"/>
                <a:gd name="T23" fmla="*/ 103 h 1693"/>
                <a:gd name="T24" fmla="*/ 159 w 531"/>
                <a:gd name="T25" fmla="*/ 167 h 1693"/>
                <a:gd name="T26" fmla="*/ 159 w 531"/>
                <a:gd name="T27" fmla="*/ 238 h 1693"/>
                <a:gd name="T28" fmla="*/ 190 w 531"/>
                <a:gd name="T29" fmla="*/ 325 h 1693"/>
                <a:gd name="T30" fmla="*/ 127 w 531"/>
                <a:gd name="T31" fmla="*/ 412 h 1693"/>
                <a:gd name="T32" fmla="*/ 103 w 531"/>
                <a:gd name="T33" fmla="*/ 530 h 1693"/>
                <a:gd name="T34" fmla="*/ 79 w 531"/>
                <a:gd name="T35" fmla="*/ 578 h 1693"/>
                <a:gd name="T36" fmla="*/ 48 w 531"/>
                <a:gd name="T37" fmla="*/ 617 h 1693"/>
                <a:gd name="T38" fmla="*/ 24 w 531"/>
                <a:gd name="T39" fmla="*/ 609 h 1693"/>
                <a:gd name="T40" fmla="*/ 0 w 531"/>
                <a:gd name="T41" fmla="*/ 657 h 1693"/>
                <a:gd name="T42" fmla="*/ 261 w 531"/>
                <a:gd name="T43" fmla="*/ 1447 h 1693"/>
                <a:gd name="T44" fmla="*/ 340 w 531"/>
                <a:gd name="T45" fmla="*/ 1534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1" h="1693">
                  <a:moveTo>
                    <a:pt x="340" y="1534"/>
                  </a:moveTo>
                  <a:lnTo>
                    <a:pt x="340" y="1534"/>
                  </a:lnTo>
                  <a:cubicBezTo>
                    <a:pt x="364" y="1542"/>
                    <a:pt x="340" y="1653"/>
                    <a:pt x="364" y="1692"/>
                  </a:cubicBezTo>
                  <a:cubicBezTo>
                    <a:pt x="364" y="1684"/>
                    <a:pt x="372" y="1684"/>
                    <a:pt x="380" y="1676"/>
                  </a:cubicBezTo>
                  <a:cubicBezTo>
                    <a:pt x="419" y="1645"/>
                    <a:pt x="419" y="1653"/>
                    <a:pt x="419" y="1613"/>
                  </a:cubicBezTo>
                  <a:cubicBezTo>
                    <a:pt x="419" y="1574"/>
                    <a:pt x="451" y="1542"/>
                    <a:pt x="435" y="1510"/>
                  </a:cubicBezTo>
                  <a:cubicBezTo>
                    <a:pt x="419" y="1479"/>
                    <a:pt x="514" y="1392"/>
                    <a:pt x="490" y="1376"/>
                  </a:cubicBezTo>
                  <a:cubicBezTo>
                    <a:pt x="467" y="1360"/>
                    <a:pt x="498" y="1368"/>
                    <a:pt x="490" y="1321"/>
                  </a:cubicBezTo>
                  <a:cubicBezTo>
                    <a:pt x="475" y="1273"/>
                    <a:pt x="459" y="1273"/>
                    <a:pt x="490" y="1257"/>
                  </a:cubicBezTo>
                  <a:cubicBezTo>
                    <a:pt x="506" y="1234"/>
                    <a:pt x="514" y="1194"/>
                    <a:pt x="530" y="1186"/>
                  </a:cubicBezTo>
                  <a:cubicBezTo>
                    <a:pt x="182" y="0"/>
                    <a:pt x="182" y="0"/>
                    <a:pt x="182" y="0"/>
                  </a:cubicBezTo>
                  <a:cubicBezTo>
                    <a:pt x="182" y="48"/>
                    <a:pt x="143" y="72"/>
                    <a:pt x="127" y="103"/>
                  </a:cubicBezTo>
                  <a:cubicBezTo>
                    <a:pt x="111" y="135"/>
                    <a:pt x="159" y="143"/>
                    <a:pt x="159" y="167"/>
                  </a:cubicBezTo>
                  <a:cubicBezTo>
                    <a:pt x="166" y="182"/>
                    <a:pt x="103" y="190"/>
                    <a:pt x="159" y="238"/>
                  </a:cubicBezTo>
                  <a:cubicBezTo>
                    <a:pt x="214" y="285"/>
                    <a:pt x="174" y="309"/>
                    <a:pt x="190" y="325"/>
                  </a:cubicBezTo>
                  <a:cubicBezTo>
                    <a:pt x="198" y="340"/>
                    <a:pt x="143" y="372"/>
                    <a:pt x="127" y="412"/>
                  </a:cubicBezTo>
                  <a:cubicBezTo>
                    <a:pt x="103" y="443"/>
                    <a:pt x="79" y="483"/>
                    <a:pt x="103" y="530"/>
                  </a:cubicBezTo>
                  <a:cubicBezTo>
                    <a:pt x="119" y="570"/>
                    <a:pt x="79" y="562"/>
                    <a:pt x="79" y="578"/>
                  </a:cubicBezTo>
                  <a:cubicBezTo>
                    <a:pt x="79" y="593"/>
                    <a:pt x="48" y="617"/>
                    <a:pt x="48" y="617"/>
                  </a:cubicBezTo>
                  <a:cubicBezTo>
                    <a:pt x="48" y="617"/>
                    <a:pt x="32" y="546"/>
                    <a:pt x="24" y="609"/>
                  </a:cubicBezTo>
                  <a:cubicBezTo>
                    <a:pt x="16" y="633"/>
                    <a:pt x="8" y="649"/>
                    <a:pt x="0" y="657"/>
                  </a:cubicBezTo>
                  <a:cubicBezTo>
                    <a:pt x="261" y="1447"/>
                    <a:pt x="261" y="1447"/>
                    <a:pt x="261" y="1447"/>
                  </a:cubicBezTo>
                  <a:cubicBezTo>
                    <a:pt x="261" y="1447"/>
                    <a:pt x="317" y="1526"/>
                    <a:pt x="340" y="1534"/>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48" name="Freeform 756"/>
            <p:cNvSpPr>
              <a:spLocks noChangeArrowheads="1"/>
            </p:cNvSpPr>
            <p:nvPr/>
          </p:nvSpPr>
          <p:spPr bwMode="auto">
            <a:xfrm>
              <a:off x="16671411" y="3656545"/>
              <a:ext cx="287594" cy="902209"/>
            </a:xfrm>
            <a:custGeom>
              <a:avLst/>
              <a:gdLst>
                <a:gd name="T0" fmla="*/ 372 w 547"/>
                <a:gd name="T1" fmla="*/ 1715 h 1716"/>
                <a:gd name="T2" fmla="*/ 356 w 547"/>
                <a:gd name="T3" fmla="*/ 1620 h 1716"/>
                <a:gd name="T4" fmla="*/ 269 w 547"/>
                <a:gd name="T5" fmla="*/ 1462 h 1716"/>
                <a:gd name="T6" fmla="*/ 0 w 547"/>
                <a:gd name="T7" fmla="*/ 664 h 1716"/>
                <a:gd name="T8" fmla="*/ 24 w 547"/>
                <a:gd name="T9" fmla="*/ 624 h 1716"/>
                <a:gd name="T10" fmla="*/ 64 w 547"/>
                <a:gd name="T11" fmla="*/ 624 h 1716"/>
                <a:gd name="T12" fmla="*/ 95 w 547"/>
                <a:gd name="T13" fmla="*/ 577 h 1716"/>
                <a:gd name="T14" fmla="*/ 127 w 547"/>
                <a:gd name="T15" fmla="*/ 427 h 1716"/>
                <a:gd name="T16" fmla="*/ 167 w 547"/>
                <a:gd name="T17" fmla="*/ 379 h 1716"/>
                <a:gd name="T18" fmla="*/ 190 w 547"/>
                <a:gd name="T19" fmla="*/ 316 h 1716"/>
                <a:gd name="T20" fmla="*/ 143 w 547"/>
                <a:gd name="T21" fmla="*/ 221 h 1716"/>
                <a:gd name="T22" fmla="*/ 167 w 547"/>
                <a:gd name="T23" fmla="*/ 182 h 1716"/>
                <a:gd name="T24" fmla="*/ 135 w 547"/>
                <a:gd name="T25" fmla="*/ 118 h 1716"/>
                <a:gd name="T26" fmla="*/ 190 w 547"/>
                <a:gd name="T27" fmla="*/ 15 h 1716"/>
                <a:gd name="T28" fmla="*/ 546 w 547"/>
                <a:gd name="T29" fmla="*/ 1201 h 1716"/>
                <a:gd name="T30" fmla="*/ 522 w 547"/>
                <a:gd name="T31" fmla="*/ 1233 h 1716"/>
                <a:gd name="T32" fmla="*/ 491 w 547"/>
                <a:gd name="T33" fmla="*/ 1304 h 1716"/>
                <a:gd name="T34" fmla="*/ 498 w 547"/>
                <a:gd name="T35" fmla="*/ 1375 h 1716"/>
                <a:gd name="T36" fmla="*/ 506 w 547"/>
                <a:gd name="T37" fmla="*/ 1391 h 1716"/>
                <a:gd name="T38" fmla="*/ 443 w 547"/>
                <a:gd name="T39" fmla="*/ 1525 h 1716"/>
                <a:gd name="T40" fmla="*/ 435 w 547"/>
                <a:gd name="T41" fmla="*/ 1628 h 1716"/>
                <a:gd name="T42" fmla="*/ 396 w 547"/>
                <a:gd name="T43" fmla="*/ 1691 h 1716"/>
                <a:gd name="T44" fmla="*/ 372 w 547"/>
                <a:gd name="T45" fmla="*/ 1715 h 1716"/>
                <a:gd name="T46" fmla="*/ 277 w 547"/>
                <a:gd name="T47" fmla="*/ 1462 h 1716"/>
                <a:gd name="T48" fmla="*/ 364 w 547"/>
                <a:gd name="T49" fmla="*/ 1620 h 1716"/>
                <a:gd name="T50" fmla="*/ 388 w 547"/>
                <a:gd name="T51" fmla="*/ 1684 h 1716"/>
                <a:gd name="T52" fmla="*/ 427 w 547"/>
                <a:gd name="T53" fmla="*/ 1628 h 1716"/>
                <a:gd name="T54" fmla="*/ 443 w 547"/>
                <a:gd name="T55" fmla="*/ 1533 h 1716"/>
                <a:gd name="T56" fmla="*/ 498 w 547"/>
                <a:gd name="T57" fmla="*/ 1399 h 1716"/>
                <a:gd name="T58" fmla="*/ 491 w 547"/>
                <a:gd name="T59" fmla="*/ 1375 h 1716"/>
                <a:gd name="T60" fmla="*/ 483 w 547"/>
                <a:gd name="T61" fmla="*/ 1304 h 1716"/>
                <a:gd name="T62" fmla="*/ 514 w 547"/>
                <a:gd name="T63" fmla="*/ 1233 h 1716"/>
                <a:gd name="T64" fmla="*/ 190 w 547"/>
                <a:gd name="T65" fmla="*/ 31 h 1716"/>
                <a:gd name="T66" fmla="*/ 143 w 547"/>
                <a:gd name="T67" fmla="*/ 118 h 1716"/>
                <a:gd name="T68" fmla="*/ 174 w 547"/>
                <a:gd name="T69" fmla="*/ 182 h 1716"/>
                <a:gd name="T70" fmla="*/ 151 w 547"/>
                <a:gd name="T71" fmla="*/ 221 h 1716"/>
                <a:gd name="T72" fmla="*/ 198 w 547"/>
                <a:gd name="T73" fmla="*/ 324 h 1716"/>
                <a:gd name="T74" fmla="*/ 167 w 547"/>
                <a:gd name="T75" fmla="*/ 387 h 1716"/>
                <a:gd name="T76" fmla="*/ 135 w 547"/>
                <a:gd name="T77" fmla="*/ 427 h 1716"/>
                <a:gd name="T78" fmla="*/ 103 w 547"/>
                <a:gd name="T79" fmla="*/ 585 h 1716"/>
                <a:gd name="T80" fmla="*/ 64 w 547"/>
                <a:gd name="T81" fmla="*/ 632 h 1716"/>
                <a:gd name="T82" fmla="*/ 56 w 547"/>
                <a:gd name="T83" fmla="*/ 632 h 1716"/>
                <a:gd name="T84" fmla="*/ 32 w 547"/>
                <a:gd name="T85" fmla="*/ 624 h 1716"/>
                <a:gd name="T86" fmla="*/ 277 w 547"/>
                <a:gd name="T87" fmla="*/ 1462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7" h="1716">
                  <a:moveTo>
                    <a:pt x="372" y="1715"/>
                  </a:moveTo>
                  <a:lnTo>
                    <a:pt x="372" y="1715"/>
                  </a:lnTo>
                  <a:cubicBezTo>
                    <a:pt x="364" y="1707"/>
                    <a:pt x="364" y="1707"/>
                    <a:pt x="364" y="1707"/>
                  </a:cubicBezTo>
                  <a:cubicBezTo>
                    <a:pt x="356" y="1691"/>
                    <a:pt x="356" y="1652"/>
                    <a:pt x="356" y="1620"/>
                  </a:cubicBezTo>
                  <a:cubicBezTo>
                    <a:pt x="356" y="1589"/>
                    <a:pt x="356" y="1557"/>
                    <a:pt x="348" y="1549"/>
                  </a:cubicBezTo>
                  <a:cubicBezTo>
                    <a:pt x="317" y="1541"/>
                    <a:pt x="269" y="1462"/>
                    <a:pt x="269" y="1462"/>
                  </a:cubicBezTo>
                  <a:lnTo>
                    <a:pt x="269" y="1462"/>
                  </a:lnTo>
                  <a:cubicBezTo>
                    <a:pt x="0" y="664"/>
                    <a:pt x="0" y="664"/>
                    <a:pt x="0" y="664"/>
                  </a:cubicBezTo>
                  <a:lnTo>
                    <a:pt x="0" y="664"/>
                  </a:lnTo>
                  <a:cubicBezTo>
                    <a:pt x="16" y="656"/>
                    <a:pt x="24" y="648"/>
                    <a:pt x="24" y="624"/>
                  </a:cubicBezTo>
                  <a:cubicBezTo>
                    <a:pt x="32" y="601"/>
                    <a:pt x="32" y="593"/>
                    <a:pt x="40" y="593"/>
                  </a:cubicBezTo>
                  <a:cubicBezTo>
                    <a:pt x="48" y="593"/>
                    <a:pt x="56" y="616"/>
                    <a:pt x="64" y="624"/>
                  </a:cubicBezTo>
                  <a:cubicBezTo>
                    <a:pt x="72" y="616"/>
                    <a:pt x="87" y="608"/>
                    <a:pt x="87" y="593"/>
                  </a:cubicBezTo>
                  <a:cubicBezTo>
                    <a:pt x="87" y="585"/>
                    <a:pt x="87" y="585"/>
                    <a:pt x="95" y="577"/>
                  </a:cubicBezTo>
                  <a:cubicBezTo>
                    <a:pt x="103" y="577"/>
                    <a:pt x="119" y="569"/>
                    <a:pt x="103" y="545"/>
                  </a:cubicBezTo>
                  <a:cubicBezTo>
                    <a:pt x="87" y="498"/>
                    <a:pt x="111" y="458"/>
                    <a:pt x="127" y="427"/>
                  </a:cubicBezTo>
                  <a:lnTo>
                    <a:pt x="127" y="427"/>
                  </a:lnTo>
                  <a:cubicBezTo>
                    <a:pt x="135" y="411"/>
                    <a:pt x="151" y="395"/>
                    <a:pt x="167" y="379"/>
                  </a:cubicBezTo>
                  <a:cubicBezTo>
                    <a:pt x="182" y="363"/>
                    <a:pt x="198" y="348"/>
                    <a:pt x="190" y="340"/>
                  </a:cubicBezTo>
                  <a:cubicBezTo>
                    <a:pt x="190" y="332"/>
                    <a:pt x="190" y="324"/>
                    <a:pt x="190" y="316"/>
                  </a:cubicBezTo>
                  <a:cubicBezTo>
                    <a:pt x="190" y="308"/>
                    <a:pt x="198" y="284"/>
                    <a:pt x="167" y="261"/>
                  </a:cubicBezTo>
                  <a:cubicBezTo>
                    <a:pt x="151" y="245"/>
                    <a:pt x="143" y="229"/>
                    <a:pt x="143" y="221"/>
                  </a:cubicBezTo>
                  <a:cubicBezTo>
                    <a:pt x="143" y="213"/>
                    <a:pt x="151" y="205"/>
                    <a:pt x="158" y="197"/>
                  </a:cubicBezTo>
                  <a:cubicBezTo>
                    <a:pt x="158" y="190"/>
                    <a:pt x="167" y="182"/>
                    <a:pt x="167" y="182"/>
                  </a:cubicBezTo>
                  <a:cubicBezTo>
                    <a:pt x="167" y="174"/>
                    <a:pt x="158" y="166"/>
                    <a:pt x="151" y="166"/>
                  </a:cubicBezTo>
                  <a:cubicBezTo>
                    <a:pt x="135" y="150"/>
                    <a:pt x="119" y="142"/>
                    <a:pt x="135" y="118"/>
                  </a:cubicBezTo>
                  <a:cubicBezTo>
                    <a:pt x="143" y="110"/>
                    <a:pt x="143" y="103"/>
                    <a:pt x="151" y="87"/>
                  </a:cubicBezTo>
                  <a:cubicBezTo>
                    <a:pt x="167" y="71"/>
                    <a:pt x="182" y="47"/>
                    <a:pt x="190" y="15"/>
                  </a:cubicBezTo>
                  <a:cubicBezTo>
                    <a:pt x="190" y="0"/>
                    <a:pt x="190" y="0"/>
                    <a:pt x="190" y="0"/>
                  </a:cubicBezTo>
                  <a:cubicBezTo>
                    <a:pt x="546" y="1201"/>
                    <a:pt x="546" y="1201"/>
                    <a:pt x="546" y="1201"/>
                  </a:cubicBezTo>
                  <a:cubicBezTo>
                    <a:pt x="538" y="1209"/>
                    <a:pt x="538" y="1209"/>
                    <a:pt x="538" y="1209"/>
                  </a:cubicBezTo>
                  <a:cubicBezTo>
                    <a:pt x="530" y="1209"/>
                    <a:pt x="530" y="1225"/>
                    <a:pt x="522" y="1233"/>
                  </a:cubicBezTo>
                  <a:cubicBezTo>
                    <a:pt x="514" y="1249"/>
                    <a:pt x="506" y="1265"/>
                    <a:pt x="498" y="1272"/>
                  </a:cubicBezTo>
                  <a:cubicBezTo>
                    <a:pt x="483" y="1288"/>
                    <a:pt x="483" y="1288"/>
                    <a:pt x="491" y="1304"/>
                  </a:cubicBezTo>
                  <a:cubicBezTo>
                    <a:pt x="491" y="1312"/>
                    <a:pt x="491" y="1320"/>
                    <a:pt x="498" y="1336"/>
                  </a:cubicBezTo>
                  <a:cubicBezTo>
                    <a:pt x="506" y="1360"/>
                    <a:pt x="498" y="1367"/>
                    <a:pt x="498" y="1375"/>
                  </a:cubicBezTo>
                  <a:cubicBezTo>
                    <a:pt x="491" y="1383"/>
                    <a:pt x="491" y="1383"/>
                    <a:pt x="498" y="1391"/>
                  </a:cubicBezTo>
                  <a:cubicBezTo>
                    <a:pt x="506" y="1391"/>
                    <a:pt x="506" y="1391"/>
                    <a:pt x="506" y="1391"/>
                  </a:cubicBezTo>
                  <a:cubicBezTo>
                    <a:pt x="506" y="1407"/>
                    <a:pt x="498" y="1423"/>
                    <a:pt x="483" y="1447"/>
                  </a:cubicBezTo>
                  <a:cubicBezTo>
                    <a:pt x="459" y="1478"/>
                    <a:pt x="435" y="1510"/>
                    <a:pt x="443" y="1525"/>
                  </a:cubicBezTo>
                  <a:cubicBezTo>
                    <a:pt x="459" y="1549"/>
                    <a:pt x="451" y="1565"/>
                    <a:pt x="443" y="1589"/>
                  </a:cubicBezTo>
                  <a:cubicBezTo>
                    <a:pt x="435" y="1597"/>
                    <a:pt x="435" y="1612"/>
                    <a:pt x="435" y="1628"/>
                  </a:cubicBezTo>
                  <a:cubicBezTo>
                    <a:pt x="435" y="1660"/>
                    <a:pt x="435" y="1660"/>
                    <a:pt x="411" y="1676"/>
                  </a:cubicBezTo>
                  <a:cubicBezTo>
                    <a:pt x="411" y="1676"/>
                    <a:pt x="404" y="1684"/>
                    <a:pt x="396" y="1691"/>
                  </a:cubicBezTo>
                  <a:cubicBezTo>
                    <a:pt x="380" y="1699"/>
                    <a:pt x="372" y="1707"/>
                    <a:pt x="372" y="1707"/>
                  </a:cubicBezTo>
                  <a:lnTo>
                    <a:pt x="372" y="1715"/>
                  </a:lnTo>
                  <a:close/>
                  <a:moveTo>
                    <a:pt x="277" y="1462"/>
                  </a:moveTo>
                  <a:lnTo>
                    <a:pt x="277" y="1462"/>
                  </a:lnTo>
                  <a:cubicBezTo>
                    <a:pt x="285" y="1478"/>
                    <a:pt x="325" y="1541"/>
                    <a:pt x="348" y="1541"/>
                  </a:cubicBezTo>
                  <a:cubicBezTo>
                    <a:pt x="364" y="1549"/>
                    <a:pt x="364" y="1573"/>
                    <a:pt x="364" y="1620"/>
                  </a:cubicBezTo>
                  <a:cubicBezTo>
                    <a:pt x="364" y="1652"/>
                    <a:pt x="364" y="1684"/>
                    <a:pt x="372" y="1699"/>
                  </a:cubicBezTo>
                  <a:cubicBezTo>
                    <a:pt x="372" y="1699"/>
                    <a:pt x="380" y="1691"/>
                    <a:pt x="388" y="1684"/>
                  </a:cubicBezTo>
                  <a:cubicBezTo>
                    <a:pt x="396" y="1676"/>
                    <a:pt x="404" y="1676"/>
                    <a:pt x="411" y="1668"/>
                  </a:cubicBezTo>
                  <a:cubicBezTo>
                    <a:pt x="427" y="1660"/>
                    <a:pt x="427" y="1660"/>
                    <a:pt x="427" y="1628"/>
                  </a:cubicBezTo>
                  <a:cubicBezTo>
                    <a:pt x="427" y="1612"/>
                    <a:pt x="427" y="1597"/>
                    <a:pt x="435" y="1581"/>
                  </a:cubicBezTo>
                  <a:cubicBezTo>
                    <a:pt x="443" y="1565"/>
                    <a:pt x="451" y="1549"/>
                    <a:pt x="443" y="1533"/>
                  </a:cubicBezTo>
                  <a:cubicBezTo>
                    <a:pt x="427" y="1510"/>
                    <a:pt x="451" y="1478"/>
                    <a:pt x="475" y="1447"/>
                  </a:cubicBezTo>
                  <a:cubicBezTo>
                    <a:pt x="483" y="1423"/>
                    <a:pt x="498" y="1407"/>
                    <a:pt x="498" y="1399"/>
                  </a:cubicBezTo>
                  <a:cubicBezTo>
                    <a:pt x="498" y="1391"/>
                    <a:pt x="498" y="1391"/>
                    <a:pt x="498" y="1391"/>
                  </a:cubicBezTo>
                  <a:cubicBezTo>
                    <a:pt x="483" y="1383"/>
                    <a:pt x="483" y="1383"/>
                    <a:pt x="491" y="1375"/>
                  </a:cubicBezTo>
                  <a:cubicBezTo>
                    <a:pt x="491" y="1367"/>
                    <a:pt x="498" y="1360"/>
                    <a:pt x="491" y="1336"/>
                  </a:cubicBezTo>
                  <a:cubicBezTo>
                    <a:pt x="491" y="1320"/>
                    <a:pt x="483" y="1312"/>
                    <a:pt x="483" y="1304"/>
                  </a:cubicBezTo>
                  <a:cubicBezTo>
                    <a:pt x="475" y="1288"/>
                    <a:pt x="475" y="1280"/>
                    <a:pt x="491" y="1265"/>
                  </a:cubicBezTo>
                  <a:cubicBezTo>
                    <a:pt x="506" y="1257"/>
                    <a:pt x="514" y="1241"/>
                    <a:pt x="514" y="1233"/>
                  </a:cubicBezTo>
                  <a:cubicBezTo>
                    <a:pt x="522" y="1217"/>
                    <a:pt x="530" y="1209"/>
                    <a:pt x="538" y="1201"/>
                  </a:cubicBezTo>
                  <a:cubicBezTo>
                    <a:pt x="190" y="31"/>
                    <a:pt x="190" y="31"/>
                    <a:pt x="190" y="31"/>
                  </a:cubicBezTo>
                  <a:cubicBezTo>
                    <a:pt x="190" y="63"/>
                    <a:pt x="174" y="79"/>
                    <a:pt x="158" y="95"/>
                  </a:cubicBezTo>
                  <a:cubicBezTo>
                    <a:pt x="151" y="103"/>
                    <a:pt x="143" y="110"/>
                    <a:pt x="143" y="118"/>
                  </a:cubicBezTo>
                  <a:cubicBezTo>
                    <a:pt x="127" y="142"/>
                    <a:pt x="143" y="142"/>
                    <a:pt x="151" y="158"/>
                  </a:cubicBezTo>
                  <a:cubicBezTo>
                    <a:pt x="158" y="166"/>
                    <a:pt x="174" y="166"/>
                    <a:pt x="174" y="182"/>
                  </a:cubicBezTo>
                  <a:cubicBezTo>
                    <a:pt x="174" y="190"/>
                    <a:pt x="167" y="197"/>
                    <a:pt x="158" y="197"/>
                  </a:cubicBezTo>
                  <a:cubicBezTo>
                    <a:pt x="151" y="205"/>
                    <a:pt x="143" y="213"/>
                    <a:pt x="151" y="221"/>
                  </a:cubicBezTo>
                  <a:cubicBezTo>
                    <a:pt x="151" y="229"/>
                    <a:pt x="151" y="237"/>
                    <a:pt x="167" y="253"/>
                  </a:cubicBezTo>
                  <a:cubicBezTo>
                    <a:pt x="206" y="284"/>
                    <a:pt x="198" y="308"/>
                    <a:pt x="198" y="324"/>
                  </a:cubicBezTo>
                  <a:cubicBezTo>
                    <a:pt x="198" y="324"/>
                    <a:pt x="198" y="332"/>
                    <a:pt x="198" y="340"/>
                  </a:cubicBezTo>
                  <a:cubicBezTo>
                    <a:pt x="206" y="355"/>
                    <a:pt x="190" y="371"/>
                    <a:pt x="167" y="387"/>
                  </a:cubicBezTo>
                  <a:cubicBezTo>
                    <a:pt x="158" y="403"/>
                    <a:pt x="143" y="411"/>
                    <a:pt x="135" y="427"/>
                  </a:cubicBezTo>
                  <a:lnTo>
                    <a:pt x="135" y="427"/>
                  </a:lnTo>
                  <a:cubicBezTo>
                    <a:pt x="111" y="458"/>
                    <a:pt x="95" y="498"/>
                    <a:pt x="111" y="545"/>
                  </a:cubicBezTo>
                  <a:cubicBezTo>
                    <a:pt x="127" y="569"/>
                    <a:pt x="111" y="577"/>
                    <a:pt x="103" y="585"/>
                  </a:cubicBezTo>
                  <a:cubicBezTo>
                    <a:pt x="95" y="593"/>
                    <a:pt x="95" y="593"/>
                    <a:pt x="95" y="593"/>
                  </a:cubicBezTo>
                  <a:cubicBezTo>
                    <a:pt x="95" y="616"/>
                    <a:pt x="64" y="632"/>
                    <a:pt x="64" y="632"/>
                  </a:cubicBezTo>
                  <a:cubicBezTo>
                    <a:pt x="56" y="640"/>
                    <a:pt x="56" y="640"/>
                    <a:pt x="56" y="640"/>
                  </a:cubicBezTo>
                  <a:cubicBezTo>
                    <a:pt x="56" y="632"/>
                    <a:pt x="56" y="632"/>
                    <a:pt x="56" y="632"/>
                  </a:cubicBezTo>
                  <a:cubicBezTo>
                    <a:pt x="48" y="616"/>
                    <a:pt x="48" y="601"/>
                    <a:pt x="40" y="601"/>
                  </a:cubicBezTo>
                  <a:cubicBezTo>
                    <a:pt x="40" y="601"/>
                    <a:pt x="40" y="601"/>
                    <a:pt x="32" y="624"/>
                  </a:cubicBezTo>
                  <a:cubicBezTo>
                    <a:pt x="24" y="648"/>
                    <a:pt x="24" y="664"/>
                    <a:pt x="8" y="672"/>
                  </a:cubicBezTo>
                  <a:lnTo>
                    <a:pt x="277" y="1462"/>
                  </a:ln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49" name="Freeform 757"/>
            <p:cNvSpPr>
              <a:spLocks noChangeArrowheads="1"/>
            </p:cNvSpPr>
            <p:nvPr/>
          </p:nvSpPr>
          <p:spPr bwMode="auto">
            <a:xfrm>
              <a:off x="16529934" y="4011398"/>
              <a:ext cx="336299" cy="670280"/>
            </a:xfrm>
            <a:custGeom>
              <a:avLst/>
              <a:gdLst>
                <a:gd name="T0" fmla="*/ 182 w 641"/>
                <a:gd name="T1" fmla="*/ 174 h 1273"/>
                <a:gd name="T2" fmla="*/ 182 w 641"/>
                <a:gd name="T3" fmla="*/ 174 h 1273"/>
                <a:gd name="T4" fmla="*/ 166 w 641"/>
                <a:gd name="T5" fmla="*/ 300 h 1273"/>
                <a:gd name="T6" fmla="*/ 213 w 641"/>
                <a:gd name="T7" fmla="*/ 379 h 1273"/>
                <a:gd name="T8" fmla="*/ 102 w 641"/>
                <a:gd name="T9" fmla="*/ 569 h 1273"/>
                <a:gd name="T10" fmla="*/ 102 w 641"/>
                <a:gd name="T11" fmla="*/ 711 h 1273"/>
                <a:gd name="T12" fmla="*/ 79 w 641"/>
                <a:gd name="T13" fmla="*/ 964 h 1273"/>
                <a:gd name="T14" fmla="*/ 102 w 641"/>
                <a:gd name="T15" fmla="*/ 1099 h 1273"/>
                <a:gd name="T16" fmla="*/ 87 w 641"/>
                <a:gd name="T17" fmla="*/ 1193 h 1273"/>
                <a:gd name="T18" fmla="*/ 118 w 641"/>
                <a:gd name="T19" fmla="*/ 1265 h 1273"/>
                <a:gd name="T20" fmla="*/ 458 w 641"/>
                <a:gd name="T21" fmla="*/ 1201 h 1273"/>
                <a:gd name="T22" fmla="*/ 529 w 641"/>
                <a:gd name="T23" fmla="*/ 1162 h 1273"/>
                <a:gd name="T24" fmla="*/ 640 w 641"/>
                <a:gd name="T25" fmla="*/ 1035 h 1273"/>
                <a:gd name="T26" fmla="*/ 616 w 641"/>
                <a:gd name="T27" fmla="*/ 877 h 1273"/>
                <a:gd name="T28" fmla="*/ 537 w 641"/>
                <a:gd name="T29" fmla="*/ 790 h 1273"/>
                <a:gd name="T30" fmla="*/ 276 w 641"/>
                <a:gd name="T31" fmla="*/ 0 h 1273"/>
                <a:gd name="T32" fmla="*/ 213 w 641"/>
                <a:gd name="T33" fmla="*/ 8 h 1273"/>
                <a:gd name="T34" fmla="*/ 182 w 641"/>
                <a:gd name="T35" fmla="*/ 126 h 1273"/>
                <a:gd name="T36" fmla="*/ 182 w 641"/>
                <a:gd name="T37" fmla="*/ 174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1" h="1273">
                  <a:moveTo>
                    <a:pt x="182" y="174"/>
                  </a:moveTo>
                  <a:lnTo>
                    <a:pt x="182" y="174"/>
                  </a:lnTo>
                  <a:cubicBezTo>
                    <a:pt x="182" y="197"/>
                    <a:pt x="142" y="269"/>
                    <a:pt x="166" y="300"/>
                  </a:cubicBezTo>
                  <a:cubicBezTo>
                    <a:pt x="197" y="324"/>
                    <a:pt x="229" y="355"/>
                    <a:pt x="213" y="379"/>
                  </a:cubicBezTo>
                  <a:cubicBezTo>
                    <a:pt x="189" y="395"/>
                    <a:pt x="0" y="529"/>
                    <a:pt x="102" y="569"/>
                  </a:cubicBezTo>
                  <a:cubicBezTo>
                    <a:pt x="197" y="608"/>
                    <a:pt x="118" y="664"/>
                    <a:pt x="102" y="711"/>
                  </a:cubicBezTo>
                  <a:cubicBezTo>
                    <a:pt x="87" y="751"/>
                    <a:pt x="47" y="877"/>
                    <a:pt x="79" y="964"/>
                  </a:cubicBezTo>
                  <a:cubicBezTo>
                    <a:pt x="110" y="1043"/>
                    <a:pt x="110" y="1067"/>
                    <a:pt x="102" y="1099"/>
                  </a:cubicBezTo>
                  <a:cubicBezTo>
                    <a:pt x="102" y="1138"/>
                    <a:pt x="71" y="1162"/>
                    <a:pt x="87" y="1193"/>
                  </a:cubicBezTo>
                  <a:cubicBezTo>
                    <a:pt x="102" y="1233"/>
                    <a:pt x="102" y="1265"/>
                    <a:pt x="118" y="1265"/>
                  </a:cubicBezTo>
                  <a:cubicBezTo>
                    <a:pt x="134" y="1272"/>
                    <a:pt x="411" y="1201"/>
                    <a:pt x="458" y="1201"/>
                  </a:cubicBezTo>
                  <a:cubicBezTo>
                    <a:pt x="514" y="1193"/>
                    <a:pt x="514" y="1193"/>
                    <a:pt x="529" y="1162"/>
                  </a:cubicBezTo>
                  <a:cubicBezTo>
                    <a:pt x="545" y="1138"/>
                    <a:pt x="640" y="1035"/>
                    <a:pt x="640" y="1035"/>
                  </a:cubicBezTo>
                  <a:cubicBezTo>
                    <a:pt x="616" y="996"/>
                    <a:pt x="640" y="885"/>
                    <a:pt x="616" y="877"/>
                  </a:cubicBezTo>
                  <a:cubicBezTo>
                    <a:pt x="593" y="869"/>
                    <a:pt x="537" y="790"/>
                    <a:pt x="537" y="790"/>
                  </a:cubicBezTo>
                  <a:cubicBezTo>
                    <a:pt x="276" y="0"/>
                    <a:pt x="276" y="0"/>
                    <a:pt x="276" y="0"/>
                  </a:cubicBezTo>
                  <a:cubicBezTo>
                    <a:pt x="253" y="16"/>
                    <a:pt x="229" y="0"/>
                    <a:pt x="213" y="8"/>
                  </a:cubicBezTo>
                  <a:cubicBezTo>
                    <a:pt x="189" y="8"/>
                    <a:pt x="182" y="79"/>
                    <a:pt x="182" y="126"/>
                  </a:cubicBezTo>
                  <a:cubicBezTo>
                    <a:pt x="182" y="126"/>
                    <a:pt x="182" y="150"/>
                    <a:pt x="182" y="174"/>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50" name="Freeform 758"/>
            <p:cNvSpPr>
              <a:spLocks noChangeArrowheads="1"/>
            </p:cNvSpPr>
            <p:nvPr/>
          </p:nvSpPr>
          <p:spPr bwMode="auto">
            <a:xfrm>
              <a:off x="16555446" y="4006759"/>
              <a:ext cx="313107" cy="672599"/>
            </a:xfrm>
            <a:custGeom>
              <a:avLst/>
              <a:gdLst>
                <a:gd name="T0" fmla="*/ 71 w 594"/>
                <a:gd name="T1" fmla="*/ 1280 h 1281"/>
                <a:gd name="T2" fmla="*/ 71 w 594"/>
                <a:gd name="T3" fmla="*/ 1280 h 1281"/>
                <a:gd name="T4" fmla="*/ 40 w 594"/>
                <a:gd name="T5" fmla="*/ 1201 h 1281"/>
                <a:gd name="T6" fmla="*/ 55 w 594"/>
                <a:gd name="T7" fmla="*/ 1107 h 1281"/>
                <a:gd name="T8" fmla="*/ 32 w 594"/>
                <a:gd name="T9" fmla="*/ 972 h 1281"/>
                <a:gd name="T10" fmla="*/ 55 w 594"/>
                <a:gd name="T11" fmla="*/ 711 h 1281"/>
                <a:gd name="T12" fmla="*/ 95 w 594"/>
                <a:gd name="T13" fmla="*/ 616 h 1281"/>
                <a:gd name="T14" fmla="*/ 24 w 594"/>
                <a:gd name="T15" fmla="*/ 545 h 1281"/>
                <a:gd name="T16" fmla="*/ 158 w 594"/>
                <a:gd name="T17" fmla="*/ 379 h 1281"/>
                <a:gd name="T18" fmla="*/ 119 w 594"/>
                <a:gd name="T19" fmla="*/ 308 h 1281"/>
                <a:gd name="T20" fmla="*/ 135 w 594"/>
                <a:gd name="T21" fmla="*/ 182 h 1281"/>
                <a:gd name="T22" fmla="*/ 127 w 594"/>
                <a:gd name="T23" fmla="*/ 134 h 1281"/>
                <a:gd name="T24" fmla="*/ 166 w 594"/>
                <a:gd name="T25" fmla="*/ 8 h 1281"/>
                <a:gd name="T26" fmla="*/ 198 w 594"/>
                <a:gd name="T27" fmla="*/ 8 h 1281"/>
                <a:gd name="T28" fmla="*/ 229 w 594"/>
                <a:gd name="T29" fmla="*/ 0 h 1281"/>
                <a:gd name="T30" fmla="*/ 498 w 594"/>
                <a:gd name="T31" fmla="*/ 798 h 1281"/>
                <a:gd name="T32" fmla="*/ 585 w 594"/>
                <a:gd name="T33" fmla="*/ 956 h 1281"/>
                <a:gd name="T34" fmla="*/ 593 w 594"/>
                <a:gd name="T35" fmla="*/ 1043 h 1281"/>
                <a:gd name="T36" fmla="*/ 490 w 594"/>
                <a:gd name="T37" fmla="*/ 1170 h 1281"/>
                <a:gd name="T38" fmla="*/ 411 w 594"/>
                <a:gd name="T39" fmla="*/ 1209 h 1281"/>
                <a:gd name="T40" fmla="*/ 71 w 594"/>
                <a:gd name="T41" fmla="*/ 1280 h 1281"/>
                <a:gd name="T42" fmla="*/ 135 w 594"/>
                <a:gd name="T43" fmla="*/ 134 h 1281"/>
                <a:gd name="T44" fmla="*/ 135 w 594"/>
                <a:gd name="T45" fmla="*/ 213 h 1281"/>
                <a:gd name="T46" fmla="*/ 135 w 594"/>
                <a:gd name="T47" fmla="*/ 316 h 1281"/>
                <a:gd name="T48" fmla="*/ 142 w 594"/>
                <a:gd name="T49" fmla="*/ 411 h 1281"/>
                <a:gd name="T50" fmla="*/ 55 w 594"/>
                <a:gd name="T51" fmla="*/ 569 h 1281"/>
                <a:gd name="T52" fmla="*/ 79 w 594"/>
                <a:gd name="T53" fmla="*/ 680 h 1281"/>
                <a:gd name="T54" fmla="*/ 55 w 594"/>
                <a:gd name="T55" fmla="*/ 719 h 1281"/>
                <a:gd name="T56" fmla="*/ 63 w 594"/>
                <a:gd name="T57" fmla="*/ 1107 h 1281"/>
                <a:gd name="T58" fmla="*/ 48 w 594"/>
                <a:gd name="T59" fmla="*/ 1146 h 1281"/>
                <a:gd name="T60" fmla="*/ 55 w 594"/>
                <a:gd name="T61" fmla="*/ 1233 h 1281"/>
                <a:gd name="T62" fmla="*/ 221 w 594"/>
                <a:gd name="T63" fmla="*/ 1241 h 1281"/>
                <a:gd name="T64" fmla="*/ 419 w 594"/>
                <a:gd name="T65" fmla="*/ 1201 h 1281"/>
                <a:gd name="T66" fmla="*/ 585 w 594"/>
                <a:gd name="T67" fmla="*/ 1043 h 1281"/>
                <a:gd name="T68" fmla="*/ 569 w 594"/>
                <a:gd name="T69" fmla="*/ 885 h 1281"/>
                <a:gd name="T70" fmla="*/ 490 w 594"/>
                <a:gd name="T71" fmla="*/ 798 h 1281"/>
                <a:gd name="T72" fmla="*/ 198 w 594"/>
                <a:gd name="T73" fmla="*/ 16 h 1281"/>
                <a:gd name="T74" fmla="*/ 166 w 594"/>
                <a:gd name="T75" fmla="*/ 16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4" h="1281">
                  <a:moveTo>
                    <a:pt x="71" y="1280"/>
                  </a:moveTo>
                  <a:lnTo>
                    <a:pt x="71" y="1280"/>
                  </a:lnTo>
                  <a:lnTo>
                    <a:pt x="71" y="1280"/>
                  </a:lnTo>
                  <a:lnTo>
                    <a:pt x="71" y="1280"/>
                  </a:lnTo>
                  <a:cubicBezTo>
                    <a:pt x="63" y="1280"/>
                    <a:pt x="55" y="1257"/>
                    <a:pt x="48" y="1233"/>
                  </a:cubicBezTo>
                  <a:cubicBezTo>
                    <a:pt x="48" y="1225"/>
                    <a:pt x="40" y="1217"/>
                    <a:pt x="40" y="1201"/>
                  </a:cubicBezTo>
                  <a:cubicBezTo>
                    <a:pt x="24" y="1178"/>
                    <a:pt x="32" y="1162"/>
                    <a:pt x="40" y="1146"/>
                  </a:cubicBezTo>
                  <a:cubicBezTo>
                    <a:pt x="48" y="1130"/>
                    <a:pt x="55" y="1122"/>
                    <a:pt x="55" y="1107"/>
                  </a:cubicBezTo>
                  <a:lnTo>
                    <a:pt x="55" y="1107"/>
                  </a:lnTo>
                  <a:cubicBezTo>
                    <a:pt x="55" y="1075"/>
                    <a:pt x="63" y="1051"/>
                    <a:pt x="32" y="972"/>
                  </a:cubicBezTo>
                  <a:cubicBezTo>
                    <a:pt x="0" y="893"/>
                    <a:pt x="40" y="767"/>
                    <a:pt x="48" y="719"/>
                  </a:cubicBezTo>
                  <a:cubicBezTo>
                    <a:pt x="55" y="711"/>
                    <a:pt x="55" y="711"/>
                    <a:pt x="55" y="711"/>
                  </a:cubicBezTo>
                  <a:cubicBezTo>
                    <a:pt x="55" y="703"/>
                    <a:pt x="63" y="687"/>
                    <a:pt x="71" y="680"/>
                  </a:cubicBezTo>
                  <a:cubicBezTo>
                    <a:pt x="87" y="656"/>
                    <a:pt x="103" y="632"/>
                    <a:pt x="95" y="616"/>
                  </a:cubicBezTo>
                  <a:cubicBezTo>
                    <a:pt x="95" y="601"/>
                    <a:pt x="79" y="593"/>
                    <a:pt x="55" y="577"/>
                  </a:cubicBezTo>
                  <a:cubicBezTo>
                    <a:pt x="32" y="569"/>
                    <a:pt x="24" y="561"/>
                    <a:pt x="24" y="545"/>
                  </a:cubicBezTo>
                  <a:cubicBezTo>
                    <a:pt x="16" y="506"/>
                    <a:pt x="95" y="435"/>
                    <a:pt x="135" y="403"/>
                  </a:cubicBezTo>
                  <a:cubicBezTo>
                    <a:pt x="150" y="395"/>
                    <a:pt x="158" y="387"/>
                    <a:pt x="158" y="379"/>
                  </a:cubicBezTo>
                  <a:cubicBezTo>
                    <a:pt x="174" y="363"/>
                    <a:pt x="158" y="348"/>
                    <a:pt x="135" y="324"/>
                  </a:cubicBezTo>
                  <a:cubicBezTo>
                    <a:pt x="127" y="316"/>
                    <a:pt x="119" y="308"/>
                    <a:pt x="119" y="308"/>
                  </a:cubicBezTo>
                  <a:cubicBezTo>
                    <a:pt x="95" y="284"/>
                    <a:pt x="111" y="237"/>
                    <a:pt x="127" y="205"/>
                  </a:cubicBezTo>
                  <a:cubicBezTo>
                    <a:pt x="127" y="197"/>
                    <a:pt x="135" y="182"/>
                    <a:pt x="135" y="182"/>
                  </a:cubicBezTo>
                  <a:cubicBezTo>
                    <a:pt x="135" y="158"/>
                    <a:pt x="127" y="134"/>
                    <a:pt x="127" y="134"/>
                  </a:cubicBezTo>
                  <a:lnTo>
                    <a:pt x="127" y="134"/>
                  </a:lnTo>
                  <a:lnTo>
                    <a:pt x="127" y="134"/>
                  </a:lnTo>
                  <a:cubicBezTo>
                    <a:pt x="127" y="103"/>
                    <a:pt x="142" y="16"/>
                    <a:pt x="166" y="8"/>
                  </a:cubicBezTo>
                  <a:cubicBezTo>
                    <a:pt x="174" y="8"/>
                    <a:pt x="174" y="8"/>
                    <a:pt x="182" y="8"/>
                  </a:cubicBezTo>
                  <a:cubicBezTo>
                    <a:pt x="182" y="8"/>
                    <a:pt x="190" y="8"/>
                    <a:pt x="198" y="8"/>
                  </a:cubicBezTo>
                  <a:cubicBezTo>
                    <a:pt x="206" y="8"/>
                    <a:pt x="214" y="8"/>
                    <a:pt x="221" y="0"/>
                  </a:cubicBezTo>
                  <a:cubicBezTo>
                    <a:pt x="229" y="0"/>
                    <a:pt x="229" y="0"/>
                    <a:pt x="229" y="0"/>
                  </a:cubicBezTo>
                  <a:lnTo>
                    <a:pt x="229" y="0"/>
                  </a:lnTo>
                  <a:cubicBezTo>
                    <a:pt x="498" y="798"/>
                    <a:pt x="498" y="798"/>
                    <a:pt x="498" y="798"/>
                  </a:cubicBezTo>
                  <a:cubicBezTo>
                    <a:pt x="506" y="814"/>
                    <a:pt x="546" y="877"/>
                    <a:pt x="569" y="877"/>
                  </a:cubicBezTo>
                  <a:cubicBezTo>
                    <a:pt x="585" y="885"/>
                    <a:pt x="585" y="909"/>
                    <a:pt x="585" y="956"/>
                  </a:cubicBezTo>
                  <a:cubicBezTo>
                    <a:pt x="585" y="988"/>
                    <a:pt x="585" y="1020"/>
                    <a:pt x="593" y="1043"/>
                  </a:cubicBezTo>
                  <a:lnTo>
                    <a:pt x="593" y="1043"/>
                  </a:lnTo>
                  <a:lnTo>
                    <a:pt x="593" y="1043"/>
                  </a:lnTo>
                  <a:cubicBezTo>
                    <a:pt x="593" y="1043"/>
                    <a:pt x="506" y="1146"/>
                    <a:pt x="490" y="1170"/>
                  </a:cubicBezTo>
                  <a:cubicBezTo>
                    <a:pt x="474" y="1201"/>
                    <a:pt x="467" y="1201"/>
                    <a:pt x="427" y="1209"/>
                  </a:cubicBezTo>
                  <a:cubicBezTo>
                    <a:pt x="411" y="1209"/>
                    <a:pt x="411" y="1209"/>
                    <a:pt x="411" y="1209"/>
                  </a:cubicBezTo>
                  <a:cubicBezTo>
                    <a:pt x="388" y="1209"/>
                    <a:pt x="301" y="1233"/>
                    <a:pt x="221" y="1249"/>
                  </a:cubicBezTo>
                  <a:cubicBezTo>
                    <a:pt x="135" y="1265"/>
                    <a:pt x="79" y="1280"/>
                    <a:pt x="71" y="1280"/>
                  </a:cubicBezTo>
                  <a:close/>
                  <a:moveTo>
                    <a:pt x="135" y="134"/>
                  </a:moveTo>
                  <a:lnTo>
                    <a:pt x="135" y="134"/>
                  </a:lnTo>
                  <a:cubicBezTo>
                    <a:pt x="135" y="134"/>
                    <a:pt x="142" y="158"/>
                    <a:pt x="142" y="182"/>
                  </a:cubicBezTo>
                  <a:cubicBezTo>
                    <a:pt x="142" y="190"/>
                    <a:pt x="135" y="197"/>
                    <a:pt x="135" y="213"/>
                  </a:cubicBezTo>
                  <a:cubicBezTo>
                    <a:pt x="119" y="237"/>
                    <a:pt x="103" y="284"/>
                    <a:pt x="127" y="300"/>
                  </a:cubicBezTo>
                  <a:cubicBezTo>
                    <a:pt x="127" y="308"/>
                    <a:pt x="135" y="308"/>
                    <a:pt x="135" y="316"/>
                  </a:cubicBezTo>
                  <a:cubicBezTo>
                    <a:pt x="158" y="340"/>
                    <a:pt x="182" y="363"/>
                    <a:pt x="166" y="387"/>
                  </a:cubicBezTo>
                  <a:cubicBezTo>
                    <a:pt x="166" y="395"/>
                    <a:pt x="158" y="395"/>
                    <a:pt x="142" y="411"/>
                  </a:cubicBezTo>
                  <a:cubicBezTo>
                    <a:pt x="103" y="443"/>
                    <a:pt x="24" y="506"/>
                    <a:pt x="32" y="545"/>
                  </a:cubicBezTo>
                  <a:cubicBezTo>
                    <a:pt x="32" y="553"/>
                    <a:pt x="40" y="569"/>
                    <a:pt x="55" y="569"/>
                  </a:cubicBezTo>
                  <a:cubicBezTo>
                    <a:pt x="79" y="585"/>
                    <a:pt x="95" y="601"/>
                    <a:pt x="103" y="616"/>
                  </a:cubicBezTo>
                  <a:cubicBezTo>
                    <a:pt x="111" y="640"/>
                    <a:pt x="95" y="656"/>
                    <a:pt x="79" y="680"/>
                  </a:cubicBezTo>
                  <a:cubicBezTo>
                    <a:pt x="71" y="696"/>
                    <a:pt x="63" y="703"/>
                    <a:pt x="55" y="719"/>
                  </a:cubicBezTo>
                  <a:lnTo>
                    <a:pt x="55" y="719"/>
                  </a:lnTo>
                  <a:cubicBezTo>
                    <a:pt x="48" y="767"/>
                    <a:pt x="8" y="893"/>
                    <a:pt x="40" y="972"/>
                  </a:cubicBezTo>
                  <a:cubicBezTo>
                    <a:pt x="63" y="1051"/>
                    <a:pt x="63" y="1075"/>
                    <a:pt x="63" y="1107"/>
                  </a:cubicBezTo>
                  <a:lnTo>
                    <a:pt x="63" y="1107"/>
                  </a:lnTo>
                  <a:cubicBezTo>
                    <a:pt x="55" y="1122"/>
                    <a:pt x="55" y="1138"/>
                    <a:pt x="48" y="1146"/>
                  </a:cubicBezTo>
                  <a:cubicBezTo>
                    <a:pt x="40" y="1162"/>
                    <a:pt x="32" y="1178"/>
                    <a:pt x="40" y="1201"/>
                  </a:cubicBezTo>
                  <a:cubicBezTo>
                    <a:pt x="48" y="1209"/>
                    <a:pt x="48" y="1225"/>
                    <a:pt x="55" y="1233"/>
                  </a:cubicBezTo>
                  <a:cubicBezTo>
                    <a:pt x="63" y="1257"/>
                    <a:pt x="63" y="1273"/>
                    <a:pt x="71" y="1273"/>
                  </a:cubicBezTo>
                  <a:cubicBezTo>
                    <a:pt x="79" y="1273"/>
                    <a:pt x="150" y="1257"/>
                    <a:pt x="221" y="1241"/>
                  </a:cubicBezTo>
                  <a:cubicBezTo>
                    <a:pt x="293" y="1225"/>
                    <a:pt x="388" y="1209"/>
                    <a:pt x="411" y="1201"/>
                  </a:cubicBezTo>
                  <a:cubicBezTo>
                    <a:pt x="419" y="1201"/>
                    <a:pt x="419" y="1201"/>
                    <a:pt x="419" y="1201"/>
                  </a:cubicBezTo>
                  <a:cubicBezTo>
                    <a:pt x="467" y="1194"/>
                    <a:pt x="467" y="1194"/>
                    <a:pt x="482" y="1170"/>
                  </a:cubicBezTo>
                  <a:cubicBezTo>
                    <a:pt x="498" y="1146"/>
                    <a:pt x="577" y="1059"/>
                    <a:pt x="585" y="1043"/>
                  </a:cubicBezTo>
                  <a:cubicBezTo>
                    <a:pt x="577" y="1020"/>
                    <a:pt x="577" y="988"/>
                    <a:pt x="577" y="956"/>
                  </a:cubicBezTo>
                  <a:cubicBezTo>
                    <a:pt x="577" y="925"/>
                    <a:pt x="577" y="893"/>
                    <a:pt x="569" y="885"/>
                  </a:cubicBezTo>
                  <a:cubicBezTo>
                    <a:pt x="538" y="877"/>
                    <a:pt x="490" y="798"/>
                    <a:pt x="490" y="798"/>
                  </a:cubicBezTo>
                  <a:lnTo>
                    <a:pt x="490" y="798"/>
                  </a:lnTo>
                  <a:cubicBezTo>
                    <a:pt x="229" y="8"/>
                    <a:pt x="229" y="8"/>
                    <a:pt x="229" y="8"/>
                  </a:cubicBezTo>
                  <a:cubicBezTo>
                    <a:pt x="214" y="16"/>
                    <a:pt x="206" y="16"/>
                    <a:pt x="198" y="16"/>
                  </a:cubicBezTo>
                  <a:cubicBezTo>
                    <a:pt x="190" y="16"/>
                    <a:pt x="182" y="16"/>
                    <a:pt x="182" y="16"/>
                  </a:cubicBezTo>
                  <a:cubicBezTo>
                    <a:pt x="174" y="16"/>
                    <a:pt x="174" y="16"/>
                    <a:pt x="166" y="16"/>
                  </a:cubicBezTo>
                  <a:cubicBezTo>
                    <a:pt x="150" y="16"/>
                    <a:pt x="135" y="79"/>
                    <a:pt x="135" y="134"/>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51" name="Freeform 759"/>
            <p:cNvSpPr>
              <a:spLocks noChangeArrowheads="1"/>
            </p:cNvSpPr>
            <p:nvPr/>
          </p:nvSpPr>
          <p:spPr bwMode="auto">
            <a:xfrm>
              <a:off x="16309600" y="4076339"/>
              <a:ext cx="340939" cy="640128"/>
            </a:xfrm>
            <a:custGeom>
              <a:avLst/>
              <a:gdLst>
                <a:gd name="T0" fmla="*/ 15 w 649"/>
                <a:gd name="T1" fmla="*/ 269 h 1219"/>
                <a:gd name="T2" fmla="*/ 15 w 649"/>
                <a:gd name="T3" fmla="*/ 269 h 1219"/>
                <a:gd name="T4" fmla="*/ 23 w 649"/>
                <a:gd name="T5" fmla="*/ 364 h 1219"/>
                <a:gd name="T6" fmla="*/ 63 w 649"/>
                <a:gd name="T7" fmla="*/ 419 h 1219"/>
                <a:gd name="T8" fmla="*/ 102 w 649"/>
                <a:gd name="T9" fmla="*/ 522 h 1219"/>
                <a:gd name="T10" fmla="*/ 95 w 649"/>
                <a:gd name="T11" fmla="*/ 617 h 1219"/>
                <a:gd name="T12" fmla="*/ 118 w 649"/>
                <a:gd name="T13" fmla="*/ 743 h 1219"/>
                <a:gd name="T14" fmla="*/ 150 w 649"/>
                <a:gd name="T15" fmla="*/ 838 h 1219"/>
                <a:gd name="T16" fmla="*/ 190 w 649"/>
                <a:gd name="T17" fmla="*/ 838 h 1219"/>
                <a:gd name="T18" fmla="*/ 237 w 649"/>
                <a:gd name="T19" fmla="*/ 988 h 1219"/>
                <a:gd name="T20" fmla="*/ 284 w 649"/>
                <a:gd name="T21" fmla="*/ 1210 h 1219"/>
                <a:gd name="T22" fmla="*/ 537 w 649"/>
                <a:gd name="T23" fmla="*/ 1139 h 1219"/>
                <a:gd name="T24" fmla="*/ 506 w 649"/>
                <a:gd name="T25" fmla="*/ 1067 h 1219"/>
                <a:gd name="T26" fmla="*/ 521 w 649"/>
                <a:gd name="T27" fmla="*/ 973 h 1219"/>
                <a:gd name="T28" fmla="*/ 498 w 649"/>
                <a:gd name="T29" fmla="*/ 838 h 1219"/>
                <a:gd name="T30" fmla="*/ 521 w 649"/>
                <a:gd name="T31" fmla="*/ 585 h 1219"/>
                <a:gd name="T32" fmla="*/ 521 w 649"/>
                <a:gd name="T33" fmla="*/ 443 h 1219"/>
                <a:gd name="T34" fmla="*/ 632 w 649"/>
                <a:gd name="T35" fmla="*/ 253 h 1219"/>
                <a:gd name="T36" fmla="*/ 585 w 649"/>
                <a:gd name="T37" fmla="*/ 174 h 1219"/>
                <a:gd name="T38" fmla="*/ 601 w 649"/>
                <a:gd name="T39" fmla="*/ 48 h 1219"/>
                <a:gd name="T40" fmla="*/ 601 w 649"/>
                <a:gd name="T41" fmla="*/ 0 h 1219"/>
                <a:gd name="T42" fmla="*/ 0 w 649"/>
                <a:gd name="T43" fmla="*/ 174 h 1219"/>
                <a:gd name="T44" fmla="*/ 15 w 649"/>
                <a:gd name="T45" fmla="*/ 26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9" h="1219">
                  <a:moveTo>
                    <a:pt x="15" y="269"/>
                  </a:moveTo>
                  <a:lnTo>
                    <a:pt x="15" y="269"/>
                  </a:lnTo>
                  <a:cubicBezTo>
                    <a:pt x="23" y="285"/>
                    <a:pt x="15" y="324"/>
                    <a:pt x="23" y="364"/>
                  </a:cubicBezTo>
                  <a:cubicBezTo>
                    <a:pt x="31" y="396"/>
                    <a:pt x="55" y="396"/>
                    <a:pt x="63" y="419"/>
                  </a:cubicBezTo>
                  <a:cubicBezTo>
                    <a:pt x="79" y="443"/>
                    <a:pt x="95" y="498"/>
                    <a:pt x="102" y="522"/>
                  </a:cubicBezTo>
                  <a:cubicBezTo>
                    <a:pt x="102" y="553"/>
                    <a:pt x="79" y="577"/>
                    <a:pt x="95" y="617"/>
                  </a:cubicBezTo>
                  <a:cubicBezTo>
                    <a:pt x="110" y="656"/>
                    <a:pt x="118" y="720"/>
                    <a:pt x="118" y="743"/>
                  </a:cubicBezTo>
                  <a:cubicBezTo>
                    <a:pt x="118" y="767"/>
                    <a:pt x="126" y="830"/>
                    <a:pt x="150" y="838"/>
                  </a:cubicBezTo>
                  <a:cubicBezTo>
                    <a:pt x="174" y="838"/>
                    <a:pt x="174" y="807"/>
                    <a:pt x="190" y="838"/>
                  </a:cubicBezTo>
                  <a:cubicBezTo>
                    <a:pt x="205" y="862"/>
                    <a:pt x="221" y="933"/>
                    <a:pt x="237" y="988"/>
                  </a:cubicBezTo>
                  <a:cubicBezTo>
                    <a:pt x="253" y="1044"/>
                    <a:pt x="284" y="1202"/>
                    <a:pt x="284" y="1210"/>
                  </a:cubicBezTo>
                  <a:cubicBezTo>
                    <a:pt x="292" y="1218"/>
                    <a:pt x="537" y="1139"/>
                    <a:pt x="537" y="1139"/>
                  </a:cubicBezTo>
                  <a:cubicBezTo>
                    <a:pt x="521" y="1139"/>
                    <a:pt x="521" y="1107"/>
                    <a:pt x="506" y="1067"/>
                  </a:cubicBezTo>
                  <a:cubicBezTo>
                    <a:pt x="490" y="1036"/>
                    <a:pt x="521" y="1012"/>
                    <a:pt x="521" y="973"/>
                  </a:cubicBezTo>
                  <a:cubicBezTo>
                    <a:pt x="529" y="941"/>
                    <a:pt x="529" y="917"/>
                    <a:pt x="498" y="838"/>
                  </a:cubicBezTo>
                  <a:cubicBezTo>
                    <a:pt x="466" y="751"/>
                    <a:pt x="506" y="625"/>
                    <a:pt x="521" y="585"/>
                  </a:cubicBezTo>
                  <a:cubicBezTo>
                    <a:pt x="537" y="538"/>
                    <a:pt x="616" y="482"/>
                    <a:pt x="521" y="443"/>
                  </a:cubicBezTo>
                  <a:cubicBezTo>
                    <a:pt x="419" y="403"/>
                    <a:pt x="608" y="269"/>
                    <a:pt x="632" y="253"/>
                  </a:cubicBezTo>
                  <a:cubicBezTo>
                    <a:pt x="648" y="229"/>
                    <a:pt x="616" y="198"/>
                    <a:pt x="585" y="174"/>
                  </a:cubicBezTo>
                  <a:cubicBezTo>
                    <a:pt x="561" y="143"/>
                    <a:pt x="601" y="71"/>
                    <a:pt x="601" y="48"/>
                  </a:cubicBezTo>
                  <a:cubicBezTo>
                    <a:pt x="601" y="24"/>
                    <a:pt x="601" y="0"/>
                    <a:pt x="601" y="0"/>
                  </a:cubicBezTo>
                  <a:cubicBezTo>
                    <a:pt x="593" y="24"/>
                    <a:pt x="292" y="103"/>
                    <a:pt x="0" y="174"/>
                  </a:cubicBezTo>
                  <a:cubicBezTo>
                    <a:pt x="0" y="198"/>
                    <a:pt x="8" y="253"/>
                    <a:pt x="15" y="269"/>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52" name="Freeform 760"/>
            <p:cNvSpPr>
              <a:spLocks noChangeArrowheads="1"/>
            </p:cNvSpPr>
            <p:nvPr/>
          </p:nvSpPr>
          <p:spPr bwMode="auto">
            <a:xfrm>
              <a:off x="16309600" y="4064743"/>
              <a:ext cx="340939" cy="654044"/>
            </a:xfrm>
            <a:custGeom>
              <a:avLst/>
              <a:gdLst>
                <a:gd name="T0" fmla="*/ 292 w 649"/>
                <a:gd name="T1" fmla="*/ 1242 h 1243"/>
                <a:gd name="T2" fmla="*/ 253 w 649"/>
                <a:gd name="T3" fmla="*/ 1091 h 1243"/>
                <a:gd name="T4" fmla="*/ 190 w 649"/>
                <a:gd name="T5" fmla="*/ 862 h 1243"/>
                <a:gd name="T6" fmla="*/ 174 w 649"/>
                <a:gd name="T7" fmla="*/ 854 h 1243"/>
                <a:gd name="T8" fmla="*/ 150 w 649"/>
                <a:gd name="T9" fmla="*/ 862 h 1243"/>
                <a:gd name="T10" fmla="*/ 95 w 649"/>
                <a:gd name="T11" fmla="*/ 641 h 1243"/>
                <a:gd name="T12" fmla="*/ 95 w 649"/>
                <a:gd name="T13" fmla="*/ 554 h 1243"/>
                <a:gd name="T14" fmla="*/ 47 w 649"/>
                <a:gd name="T15" fmla="*/ 427 h 1243"/>
                <a:gd name="T16" fmla="*/ 15 w 649"/>
                <a:gd name="T17" fmla="*/ 340 h 1243"/>
                <a:gd name="T18" fmla="*/ 0 w 649"/>
                <a:gd name="T19" fmla="*/ 198 h 1243"/>
                <a:gd name="T20" fmla="*/ 0 w 649"/>
                <a:gd name="T21" fmla="*/ 190 h 1243"/>
                <a:gd name="T22" fmla="*/ 593 w 649"/>
                <a:gd name="T23" fmla="*/ 0 h 1243"/>
                <a:gd name="T24" fmla="*/ 608 w 649"/>
                <a:gd name="T25" fmla="*/ 72 h 1243"/>
                <a:gd name="T26" fmla="*/ 593 w 649"/>
                <a:gd name="T27" fmla="*/ 190 h 1243"/>
                <a:gd name="T28" fmla="*/ 632 w 649"/>
                <a:gd name="T29" fmla="*/ 277 h 1243"/>
                <a:gd name="T30" fmla="*/ 498 w 649"/>
                <a:gd name="T31" fmla="*/ 435 h 1243"/>
                <a:gd name="T32" fmla="*/ 569 w 649"/>
                <a:gd name="T33" fmla="*/ 506 h 1243"/>
                <a:gd name="T34" fmla="*/ 521 w 649"/>
                <a:gd name="T35" fmla="*/ 609 h 1243"/>
                <a:gd name="T36" fmla="*/ 506 w 649"/>
                <a:gd name="T37" fmla="*/ 862 h 1243"/>
                <a:gd name="T38" fmla="*/ 529 w 649"/>
                <a:gd name="T39" fmla="*/ 997 h 1243"/>
                <a:gd name="T40" fmla="*/ 506 w 649"/>
                <a:gd name="T41" fmla="*/ 1091 h 1243"/>
                <a:gd name="T42" fmla="*/ 537 w 649"/>
                <a:gd name="T43" fmla="*/ 1163 h 1243"/>
                <a:gd name="T44" fmla="*/ 537 w 649"/>
                <a:gd name="T45" fmla="*/ 1170 h 1243"/>
                <a:gd name="T46" fmla="*/ 181 w 649"/>
                <a:gd name="T47" fmla="*/ 846 h 1243"/>
                <a:gd name="T48" fmla="*/ 197 w 649"/>
                <a:gd name="T49" fmla="*/ 854 h 1243"/>
                <a:gd name="T50" fmla="*/ 261 w 649"/>
                <a:gd name="T51" fmla="*/ 1091 h 1243"/>
                <a:gd name="T52" fmla="*/ 529 w 649"/>
                <a:gd name="T53" fmla="*/ 1163 h 1243"/>
                <a:gd name="T54" fmla="*/ 506 w 649"/>
                <a:gd name="T55" fmla="*/ 1091 h 1243"/>
                <a:gd name="T56" fmla="*/ 521 w 649"/>
                <a:gd name="T57" fmla="*/ 997 h 1243"/>
                <a:gd name="T58" fmla="*/ 498 w 649"/>
                <a:gd name="T59" fmla="*/ 862 h 1243"/>
                <a:gd name="T60" fmla="*/ 521 w 649"/>
                <a:gd name="T61" fmla="*/ 601 h 1243"/>
                <a:gd name="T62" fmla="*/ 561 w 649"/>
                <a:gd name="T63" fmla="*/ 506 h 1243"/>
                <a:gd name="T64" fmla="*/ 490 w 649"/>
                <a:gd name="T65" fmla="*/ 435 h 1243"/>
                <a:gd name="T66" fmla="*/ 624 w 649"/>
                <a:gd name="T67" fmla="*/ 269 h 1243"/>
                <a:gd name="T68" fmla="*/ 585 w 649"/>
                <a:gd name="T69" fmla="*/ 198 h 1243"/>
                <a:gd name="T70" fmla="*/ 601 w 649"/>
                <a:gd name="T71" fmla="*/ 72 h 1243"/>
                <a:gd name="T72" fmla="*/ 8 w 649"/>
                <a:gd name="T73" fmla="*/ 198 h 1243"/>
                <a:gd name="T74" fmla="*/ 23 w 649"/>
                <a:gd name="T75" fmla="*/ 340 h 1243"/>
                <a:gd name="T76" fmla="*/ 55 w 649"/>
                <a:gd name="T77" fmla="*/ 420 h 1243"/>
                <a:gd name="T78" fmla="*/ 102 w 649"/>
                <a:gd name="T79" fmla="*/ 546 h 1243"/>
                <a:gd name="T80" fmla="*/ 95 w 649"/>
                <a:gd name="T81" fmla="*/ 641 h 1243"/>
                <a:gd name="T82" fmla="*/ 150 w 649"/>
                <a:gd name="T83" fmla="*/ 854 h 1243"/>
                <a:gd name="T84" fmla="*/ 174 w 649"/>
                <a:gd name="T85" fmla="*/ 846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9" h="1243">
                  <a:moveTo>
                    <a:pt x="292" y="1242"/>
                  </a:moveTo>
                  <a:lnTo>
                    <a:pt x="292" y="1242"/>
                  </a:lnTo>
                  <a:cubicBezTo>
                    <a:pt x="292" y="1242"/>
                    <a:pt x="284" y="1242"/>
                    <a:pt x="284" y="1234"/>
                  </a:cubicBezTo>
                  <a:cubicBezTo>
                    <a:pt x="284" y="1234"/>
                    <a:pt x="276" y="1186"/>
                    <a:pt x="253" y="1091"/>
                  </a:cubicBezTo>
                  <a:cubicBezTo>
                    <a:pt x="245" y="1060"/>
                    <a:pt x="237" y="1028"/>
                    <a:pt x="237" y="1012"/>
                  </a:cubicBezTo>
                  <a:cubicBezTo>
                    <a:pt x="213" y="933"/>
                    <a:pt x="197" y="886"/>
                    <a:pt x="190" y="862"/>
                  </a:cubicBezTo>
                  <a:cubicBezTo>
                    <a:pt x="181" y="854"/>
                    <a:pt x="181" y="854"/>
                    <a:pt x="181" y="854"/>
                  </a:cubicBezTo>
                  <a:cubicBezTo>
                    <a:pt x="181" y="854"/>
                    <a:pt x="181" y="854"/>
                    <a:pt x="174" y="854"/>
                  </a:cubicBezTo>
                  <a:cubicBezTo>
                    <a:pt x="174" y="862"/>
                    <a:pt x="166" y="862"/>
                    <a:pt x="158" y="862"/>
                  </a:cubicBezTo>
                  <a:cubicBezTo>
                    <a:pt x="150" y="862"/>
                    <a:pt x="150" y="862"/>
                    <a:pt x="150" y="862"/>
                  </a:cubicBezTo>
                  <a:cubicBezTo>
                    <a:pt x="126" y="854"/>
                    <a:pt x="118" y="799"/>
                    <a:pt x="118" y="767"/>
                  </a:cubicBezTo>
                  <a:cubicBezTo>
                    <a:pt x="118" y="744"/>
                    <a:pt x="102" y="673"/>
                    <a:pt x="95" y="641"/>
                  </a:cubicBezTo>
                  <a:cubicBezTo>
                    <a:pt x="87" y="617"/>
                    <a:pt x="87" y="601"/>
                    <a:pt x="95" y="577"/>
                  </a:cubicBezTo>
                  <a:cubicBezTo>
                    <a:pt x="95" y="570"/>
                    <a:pt x="95" y="562"/>
                    <a:pt x="95" y="554"/>
                  </a:cubicBezTo>
                  <a:cubicBezTo>
                    <a:pt x="95" y="522"/>
                    <a:pt x="79" y="467"/>
                    <a:pt x="63" y="443"/>
                  </a:cubicBezTo>
                  <a:cubicBezTo>
                    <a:pt x="63" y="435"/>
                    <a:pt x="55" y="427"/>
                    <a:pt x="47" y="427"/>
                  </a:cubicBezTo>
                  <a:cubicBezTo>
                    <a:pt x="39" y="420"/>
                    <a:pt x="31" y="411"/>
                    <a:pt x="23" y="388"/>
                  </a:cubicBezTo>
                  <a:cubicBezTo>
                    <a:pt x="15" y="372"/>
                    <a:pt x="15" y="356"/>
                    <a:pt x="15" y="340"/>
                  </a:cubicBezTo>
                  <a:cubicBezTo>
                    <a:pt x="15" y="317"/>
                    <a:pt x="15" y="301"/>
                    <a:pt x="8" y="293"/>
                  </a:cubicBezTo>
                  <a:cubicBezTo>
                    <a:pt x="0" y="277"/>
                    <a:pt x="0" y="238"/>
                    <a:pt x="0" y="198"/>
                  </a:cubicBezTo>
                  <a:cubicBezTo>
                    <a:pt x="0" y="190"/>
                    <a:pt x="0" y="190"/>
                    <a:pt x="0" y="190"/>
                  </a:cubicBezTo>
                  <a:lnTo>
                    <a:pt x="0" y="190"/>
                  </a:lnTo>
                  <a:cubicBezTo>
                    <a:pt x="545" y="64"/>
                    <a:pt x="593" y="24"/>
                    <a:pt x="593" y="24"/>
                  </a:cubicBezTo>
                  <a:cubicBezTo>
                    <a:pt x="593" y="0"/>
                    <a:pt x="593" y="0"/>
                    <a:pt x="593" y="0"/>
                  </a:cubicBezTo>
                  <a:cubicBezTo>
                    <a:pt x="601" y="24"/>
                    <a:pt x="601" y="24"/>
                    <a:pt x="601" y="24"/>
                  </a:cubicBezTo>
                  <a:cubicBezTo>
                    <a:pt x="601" y="24"/>
                    <a:pt x="608" y="48"/>
                    <a:pt x="608" y="72"/>
                  </a:cubicBezTo>
                  <a:cubicBezTo>
                    <a:pt x="608" y="80"/>
                    <a:pt x="601" y="87"/>
                    <a:pt x="601" y="103"/>
                  </a:cubicBezTo>
                  <a:cubicBezTo>
                    <a:pt x="585" y="127"/>
                    <a:pt x="569" y="174"/>
                    <a:pt x="593" y="190"/>
                  </a:cubicBezTo>
                  <a:cubicBezTo>
                    <a:pt x="593" y="198"/>
                    <a:pt x="601" y="198"/>
                    <a:pt x="601" y="206"/>
                  </a:cubicBezTo>
                  <a:cubicBezTo>
                    <a:pt x="624" y="230"/>
                    <a:pt x="648" y="253"/>
                    <a:pt x="632" y="277"/>
                  </a:cubicBezTo>
                  <a:cubicBezTo>
                    <a:pt x="632" y="285"/>
                    <a:pt x="624" y="285"/>
                    <a:pt x="608" y="301"/>
                  </a:cubicBezTo>
                  <a:cubicBezTo>
                    <a:pt x="569" y="333"/>
                    <a:pt x="490" y="396"/>
                    <a:pt x="498" y="435"/>
                  </a:cubicBezTo>
                  <a:cubicBezTo>
                    <a:pt x="498" y="443"/>
                    <a:pt x="506" y="459"/>
                    <a:pt x="521" y="459"/>
                  </a:cubicBezTo>
                  <a:cubicBezTo>
                    <a:pt x="545" y="475"/>
                    <a:pt x="561" y="491"/>
                    <a:pt x="569" y="506"/>
                  </a:cubicBezTo>
                  <a:cubicBezTo>
                    <a:pt x="577" y="530"/>
                    <a:pt x="561" y="546"/>
                    <a:pt x="545" y="570"/>
                  </a:cubicBezTo>
                  <a:cubicBezTo>
                    <a:pt x="537" y="586"/>
                    <a:pt x="529" y="593"/>
                    <a:pt x="521" y="609"/>
                  </a:cubicBezTo>
                  <a:lnTo>
                    <a:pt x="521" y="609"/>
                  </a:lnTo>
                  <a:cubicBezTo>
                    <a:pt x="514" y="657"/>
                    <a:pt x="474" y="783"/>
                    <a:pt x="506" y="862"/>
                  </a:cubicBezTo>
                  <a:cubicBezTo>
                    <a:pt x="529" y="941"/>
                    <a:pt x="529" y="965"/>
                    <a:pt x="529" y="997"/>
                  </a:cubicBezTo>
                  <a:lnTo>
                    <a:pt x="529" y="997"/>
                  </a:lnTo>
                  <a:cubicBezTo>
                    <a:pt x="521" y="1012"/>
                    <a:pt x="521" y="1028"/>
                    <a:pt x="514" y="1036"/>
                  </a:cubicBezTo>
                  <a:cubicBezTo>
                    <a:pt x="506" y="1052"/>
                    <a:pt x="498" y="1068"/>
                    <a:pt x="506" y="1091"/>
                  </a:cubicBezTo>
                  <a:cubicBezTo>
                    <a:pt x="514" y="1099"/>
                    <a:pt x="514" y="1115"/>
                    <a:pt x="521" y="1123"/>
                  </a:cubicBezTo>
                  <a:cubicBezTo>
                    <a:pt x="529" y="1147"/>
                    <a:pt x="529" y="1163"/>
                    <a:pt x="537" y="1163"/>
                  </a:cubicBezTo>
                  <a:cubicBezTo>
                    <a:pt x="553" y="1163"/>
                    <a:pt x="553" y="1163"/>
                    <a:pt x="553" y="1163"/>
                  </a:cubicBezTo>
                  <a:cubicBezTo>
                    <a:pt x="537" y="1170"/>
                    <a:pt x="537" y="1170"/>
                    <a:pt x="537" y="1170"/>
                  </a:cubicBezTo>
                  <a:cubicBezTo>
                    <a:pt x="529" y="1170"/>
                    <a:pt x="316" y="1242"/>
                    <a:pt x="292" y="1242"/>
                  </a:cubicBezTo>
                  <a:close/>
                  <a:moveTo>
                    <a:pt x="181" y="846"/>
                  </a:moveTo>
                  <a:lnTo>
                    <a:pt x="181" y="846"/>
                  </a:lnTo>
                  <a:cubicBezTo>
                    <a:pt x="190" y="846"/>
                    <a:pt x="190" y="846"/>
                    <a:pt x="197" y="854"/>
                  </a:cubicBezTo>
                  <a:cubicBezTo>
                    <a:pt x="213" y="886"/>
                    <a:pt x="229" y="957"/>
                    <a:pt x="237" y="1012"/>
                  </a:cubicBezTo>
                  <a:cubicBezTo>
                    <a:pt x="245" y="1028"/>
                    <a:pt x="253" y="1060"/>
                    <a:pt x="261" y="1091"/>
                  </a:cubicBezTo>
                  <a:cubicBezTo>
                    <a:pt x="268" y="1147"/>
                    <a:pt x="284" y="1218"/>
                    <a:pt x="292" y="1234"/>
                  </a:cubicBezTo>
                  <a:cubicBezTo>
                    <a:pt x="308" y="1234"/>
                    <a:pt x="450" y="1186"/>
                    <a:pt x="529" y="1163"/>
                  </a:cubicBezTo>
                  <a:cubicBezTo>
                    <a:pt x="521" y="1155"/>
                    <a:pt x="521" y="1147"/>
                    <a:pt x="514" y="1123"/>
                  </a:cubicBezTo>
                  <a:cubicBezTo>
                    <a:pt x="514" y="1115"/>
                    <a:pt x="506" y="1107"/>
                    <a:pt x="506" y="1091"/>
                  </a:cubicBezTo>
                  <a:cubicBezTo>
                    <a:pt x="490" y="1068"/>
                    <a:pt x="498" y="1052"/>
                    <a:pt x="506" y="1036"/>
                  </a:cubicBezTo>
                  <a:cubicBezTo>
                    <a:pt x="514" y="1020"/>
                    <a:pt x="521" y="1012"/>
                    <a:pt x="521" y="997"/>
                  </a:cubicBezTo>
                  <a:lnTo>
                    <a:pt x="521" y="997"/>
                  </a:lnTo>
                  <a:cubicBezTo>
                    <a:pt x="521" y="965"/>
                    <a:pt x="529" y="941"/>
                    <a:pt x="498" y="862"/>
                  </a:cubicBezTo>
                  <a:cubicBezTo>
                    <a:pt x="466" y="783"/>
                    <a:pt x="506" y="657"/>
                    <a:pt x="514" y="609"/>
                  </a:cubicBezTo>
                  <a:cubicBezTo>
                    <a:pt x="521" y="601"/>
                    <a:pt x="521" y="601"/>
                    <a:pt x="521" y="601"/>
                  </a:cubicBezTo>
                  <a:cubicBezTo>
                    <a:pt x="521" y="593"/>
                    <a:pt x="529" y="577"/>
                    <a:pt x="537" y="570"/>
                  </a:cubicBezTo>
                  <a:cubicBezTo>
                    <a:pt x="553" y="546"/>
                    <a:pt x="569" y="522"/>
                    <a:pt x="561" y="506"/>
                  </a:cubicBezTo>
                  <a:cubicBezTo>
                    <a:pt x="561" y="491"/>
                    <a:pt x="545" y="483"/>
                    <a:pt x="521" y="467"/>
                  </a:cubicBezTo>
                  <a:cubicBezTo>
                    <a:pt x="498" y="459"/>
                    <a:pt x="490" y="451"/>
                    <a:pt x="490" y="435"/>
                  </a:cubicBezTo>
                  <a:cubicBezTo>
                    <a:pt x="482" y="396"/>
                    <a:pt x="561" y="325"/>
                    <a:pt x="601" y="293"/>
                  </a:cubicBezTo>
                  <a:cubicBezTo>
                    <a:pt x="616" y="285"/>
                    <a:pt x="624" y="277"/>
                    <a:pt x="624" y="269"/>
                  </a:cubicBezTo>
                  <a:cubicBezTo>
                    <a:pt x="640" y="253"/>
                    <a:pt x="624" y="238"/>
                    <a:pt x="601" y="214"/>
                  </a:cubicBezTo>
                  <a:cubicBezTo>
                    <a:pt x="593" y="206"/>
                    <a:pt x="585" y="198"/>
                    <a:pt x="585" y="198"/>
                  </a:cubicBezTo>
                  <a:cubicBezTo>
                    <a:pt x="561" y="174"/>
                    <a:pt x="577" y="127"/>
                    <a:pt x="593" y="95"/>
                  </a:cubicBezTo>
                  <a:cubicBezTo>
                    <a:pt x="593" y="87"/>
                    <a:pt x="601" y="72"/>
                    <a:pt x="601" y="72"/>
                  </a:cubicBezTo>
                  <a:cubicBezTo>
                    <a:pt x="601" y="56"/>
                    <a:pt x="601" y="40"/>
                    <a:pt x="593" y="32"/>
                  </a:cubicBezTo>
                  <a:cubicBezTo>
                    <a:pt x="577" y="48"/>
                    <a:pt x="474" y="87"/>
                    <a:pt x="8" y="198"/>
                  </a:cubicBezTo>
                  <a:cubicBezTo>
                    <a:pt x="8" y="246"/>
                    <a:pt x="8" y="277"/>
                    <a:pt x="15" y="293"/>
                  </a:cubicBezTo>
                  <a:cubicBezTo>
                    <a:pt x="23" y="301"/>
                    <a:pt x="23" y="317"/>
                    <a:pt x="23" y="340"/>
                  </a:cubicBezTo>
                  <a:cubicBezTo>
                    <a:pt x="23" y="356"/>
                    <a:pt x="23" y="372"/>
                    <a:pt x="31" y="380"/>
                  </a:cubicBezTo>
                  <a:cubicBezTo>
                    <a:pt x="31" y="404"/>
                    <a:pt x="47" y="411"/>
                    <a:pt x="55" y="420"/>
                  </a:cubicBezTo>
                  <a:cubicBezTo>
                    <a:pt x="55" y="427"/>
                    <a:pt x="63" y="435"/>
                    <a:pt x="71" y="443"/>
                  </a:cubicBezTo>
                  <a:cubicBezTo>
                    <a:pt x="87" y="459"/>
                    <a:pt x="102" y="522"/>
                    <a:pt x="102" y="546"/>
                  </a:cubicBezTo>
                  <a:cubicBezTo>
                    <a:pt x="102" y="562"/>
                    <a:pt x="102" y="570"/>
                    <a:pt x="95" y="586"/>
                  </a:cubicBezTo>
                  <a:cubicBezTo>
                    <a:pt x="95" y="601"/>
                    <a:pt x="87" y="617"/>
                    <a:pt x="95" y="641"/>
                  </a:cubicBezTo>
                  <a:cubicBezTo>
                    <a:pt x="110" y="673"/>
                    <a:pt x="126" y="736"/>
                    <a:pt x="126" y="767"/>
                  </a:cubicBezTo>
                  <a:cubicBezTo>
                    <a:pt x="126" y="807"/>
                    <a:pt x="134" y="854"/>
                    <a:pt x="150" y="854"/>
                  </a:cubicBezTo>
                  <a:lnTo>
                    <a:pt x="158" y="854"/>
                  </a:lnTo>
                  <a:cubicBezTo>
                    <a:pt x="166" y="854"/>
                    <a:pt x="166" y="854"/>
                    <a:pt x="174" y="846"/>
                  </a:cubicBezTo>
                  <a:cubicBezTo>
                    <a:pt x="174" y="846"/>
                    <a:pt x="174" y="846"/>
                    <a:pt x="181" y="846"/>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53" name="Freeform 761"/>
            <p:cNvSpPr>
              <a:spLocks noChangeArrowheads="1"/>
            </p:cNvSpPr>
            <p:nvPr/>
          </p:nvSpPr>
          <p:spPr bwMode="auto">
            <a:xfrm>
              <a:off x="16458035" y="4554116"/>
              <a:ext cx="674919" cy="361812"/>
            </a:xfrm>
            <a:custGeom>
              <a:avLst/>
              <a:gdLst>
                <a:gd name="T0" fmla="*/ 1241 w 1282"/>
                <a:gd name="T1" fmla="*/ 404 h 689"/>
                <a:gd name="T2" fmla="*/ 1241 w 1282"/>
                <a:gd name="T3" fmla="*/ 404 h 689"/>
                <a:gd name="T4" fmla="*/ 1186 w 1282"/>
                <a:gd name="T5" fmla="*/ 324 h 689"/>
                <a:gd name="T6" fmla="*/ 1107 w 1282"/>
                <a:gd name="T7" fmla="*/ 309 h 689"/>
                <a:gd name="T8" fmla="*/ 1139 w 1282"/>
                <a:gd name="T9" fmla="*/ 340 h 689"/>
                <a:gd name="T10" fmla="*/ 1170 w 1282"/>
                <a:gd name="T11" fmla="*/ 364 h 689"/>
                <a:gd name="T12" fmla="*/ 1194 w 1282"/>
                <a:gd name="T13" fmla="*/ 388 h 689"/>
                <a:gd name="T14" fmla="*/ 1218 w 1282"/>
                <a:gd name="T15" fmla="*/ 427 h 689"/>
                <a:gd name="T16" fmla="*/ 1170 w 1282"/>
                <a:gd name="T17" fmla="*/ 451 h 689"/>
                <a:gd name="T18" fmla="*/ 1131 w 1282"/>
                <a:gd name="T19" fmla="*/ 482 h 689"/>
                <a:gd name="T20" fmla="*/ 1076 w 1282"/>
                <a:gd name="T21" fmla="*/ 475 h 689"/>
                <a:gd name="T22" fmla="*/ 1044 w 1282"/>
                <a:gd name="T23" fmla="*/ 467 h 689"/>
                <a:gd name="T24" fmla="*/ 1004 w 1282"/>
                <a:gd name="T25" fmla="*/ 419 h 689"/>
                <a:gd name="T26" fmla="*/ 965 w 1282"/>
                <a:gd name="T27" fmla="*/ 404 h 689"/>
                <a:gd name="T28" fmla="*/ 981 w 1282"/>
                <a:gd name="T29" fmla="*/ 356 h 689"/>
                <a:gd name="T30" fmla="*/ 854 w 1282"/>
                <a:gd name="T31" fmla="*/ 293 h 689"/>
                <a:gd name="T32" fmla="*/ 830 w 1282"/>
                <a:gd name="T33" fmla="*/ 253 h 689"/>
                <a:gd name="T34" fmla="*/ 862 w 1282"/>
                <a:gd name="T35" fmla="*/ 158 h 689"/>
                <a:gd name="T36" fmla="*/ 909 w 1282"/>
                <a:gd name="T37" fmla="*/ 119 h 689"/>
                <a:gd name="T38" fmla="*/ 886 w 1282"/>
                <a:gd name="T39" fmla="*/ 87 h 689"/>
                <a:gd name="T40" fmla="*/ 823 w 1282"/>
                <a:gd name="T41" fmla="*/ 79 h 689"/>
                <a:gd name="T42" fmla="*/ 783 w 1282"/>
                <a:gd name="T43" fmla="*/ 16 h 689"/>
                <a:gd name="T44" fmla="*/ 775 w 1282"/>
                <a:gd name="T45" fmla="*/ 8 h 689"/>
                <a:gd name="T46" fmla="*/ 775 w 1282"/>
                <a:gd name="T47" fmla="*/ 0 h 689"/>
                <a:gd name="T48" fmla="*/ 664 w 1282"/>
                <a:gd name="T49" fmla="*/ 127 h 689"/>
                <a:gd name="T50" fmla="*/ 593 w 1282"/>
                <a:gd name="T51" fmla="*/ 166 h 689"/>
                <a:gd name="T52" fmla="*/ 253 w 1282"/>
                <a:gd name="T53" fmla="*/ 230 h 689"/>
                <a:gd name="T54" fmla="*/ 0 w 1282"/>
                <a:gd name="T55" fmla="*/ 301 h 689"/>
                <a:gd name="T56" fmla="*/ 0 w 1282"/>
                <a:gd name="T57" fmla="*/ 625 h 689"/>
                <a:gd name="T58" fmla="*/ 16 w 1282"/>
                <a:gd name="T59" fmla="*/ 633 h 689"/>
                <a:gd name="T60" fmla="*/ 506 w 1282"/>
                <a:gd name="T61" fmla="*/ 506 h 689"/>
                <a:gd name="T62" fmla="*/ 585 w 1282"/>
                <a:gd name="T63" fmla="*/ 506 h 689"/>
                <a:gd name="T64" fmla="*/ 704 w 1282"/>
                <a:gd name="T65" fmla="*/ 475 h 689"/>
                <a:gd name="T66" fmla="*/ 759 w 1282"/>
                <a:gd name="T67" fmla="*/ 546 h 689"/>
                <a:gd name="T68" fmla="*/ 775 w 1282"/>
                <a:gd name="T69" fmla="*/ 554 h 689"/>
                <a:gd name="T70" fmla="*/ 838 w 1282"/>
                <a:gd name="T71" fmla="*/ 609 h 689"/>
                <a:gd name="T72" fmla="*/ 846 w 1282"/>
                <a:gd name="T73" fmla="*/ 672 h 689"/>
                <a:gd name="T74" fmla="*/ 925 w 1282"/>
                <a:gd name="T75" fmla="*/ 641 h 689"/>
                <a:gd name="T76" fmla="*/ 981 w 1282"/>
                <a:gd name="T77" fmla="*/ 546 h 689"/>
                <a:gd name="T78" fmla="*/ 1028 w 1282"/>
                <a:gd name="T79" fmla="*/ 585 h 689"/>
                <a:gd name="T80" fmla="*/ 1083 w 1282"/>
                <a:gd name="T81" fmla="*/ 593 h 689"/>
                <a:gd name="T82" fmla="*/ 1131 w 1282"/>
                <a:gd name="T83" fmla="*/ 530 h 689"/>
                <a:gd name="T84" fmla="*/ 1154 w 1282"/>
                <a:gd name="T85" fmla="*/ 530 h 689"/>
                <a:gd name="T86" fmla="*/ 1194 w 1282"/>
                <a:gd name="T87" fmla="*/ 498 h 689"/>
                <a:gd name="T88" fmla="*/ 1234 w 1282"/>
                <a:gd name="T89" fmla="*/ 498 h 689"/>
                <a:gd name="T90" fmla="*/ 1257 w 1282"/>
                <a:gd name="T91" fmla="*/ 475 h 689"/>
                <a:gd name="T92" fmla="*/ 1265 w 1282"/>
                <a:gd name="T93" fmla="*/ 554 h 689"/>
                <a:gd name="T94" fmla="*/ 1273 w 1282"/>
                <a:gd name="T95" fmla="*/ 530 h 689"/>
                <a:gd name="T96" fmla="*/ 1241 w 1282"/>
                <a:gd name="T97" fmla="*/ 404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2" h="689">
                  <a:moveTo>
                    <a:pt x="1241" y="404"/>
                  </a:moveTo>
                  <a:lnTo>
                    <a:pt x="1241" y="404"/>
                  </a:lnTo>
                  <a:cubicBezTo>
                    <a:pt x="1210" y="348"/>
                    <a:pt x="1218" y="332"/>
                    <a:pt x="1186" y="324"/>
                  </a:cubicBezTo>
                  <a:cubicBezTo>
                    <a:pt x="1154" y="317"/>
                    <a:pt x="1107" y="285"/>
                    <a:pt x="1107" y="309"/>
                  </a:cubicBezTo>
                  <a:cubicBezTo>
                    <a:pt x="1107" y="332"/>
                    <a:pt x="1115" y="332"/>
                    <a:pt x="1139" y="340"/>
                  </a:cubicBezTo>
                  <a:cubicBezTo>
                    <a:pt x="1154" y="340"/>
                    <a:pt x="1170" y="340"/>
                    <a:pt x="1170" y="364"/>
                  </a:cubicBezTo>
                  <a:cubicBezTo>
                    <a:pt x="1162" y="388"/>
                    <a:pt x="1178" y="388"/>
                    <a:pt x="1194" y="388"/>
                  </a:cubicBezTo>
                  <a:cubicBezTo>
                    <a:pt x="1210" y="388"/>
                    <a:pt x="1234" y="404"/>
                    <a:pt x="1218" y="427"/>
                  </a:cubicBezTo>
                  <a:cubicBezTo>
                    <a:pt x="1210" y="443"/>
                    <a:pt x="1178" y="435"/>
                    <a:pt x="1170" y="451"/>
                  </a:cubicBezTo>
                  <a:cubicBezTo>
                    <a:pt x="1162" y="475"/>
                    <a:pt x="1154" y="490"/>
                    <a:pt x="1131" y="482"/>
                  </a:cubicBezTo>
                  <a:cubicBezTo>
                    <a:pt x="1115" y="482"/>
                    <a:pt x="1083" y="467"/>
                    <a:pt x="1076" y="475"/>
                  </a:cubicBezTo>
                  <a:cubicBezTo>
                    <a:pt x="1060" y="490"/>
                    <a:pt x="1067" y="498"/>
                    <a:pt x="1044" y="467"/>
                  </a:cubicBezTo>
                  <a:cubicBezTo>
                    <a:pt x="1020" y="427"/>
                    <a:pt x="1028" y="419"/>
                    <a:pt x="1004" y="419"/>
                  </a:cubicBezTo>
                  <a:cubicBezTo>
                    <a:pt x="973" y="411"/>
                    <a:pt x="941" y="419"/>
                    <a:pt x="965" y="404"/>
                  </a:cubicBezTo>
                  <a:cubicBezTo>
                    <a:pt x="981" y="380"/>
                    <a:pt x="996" y="380"/>
                    <a:pt x="981" y="356"/>
                  </a:cubicBezTo>
                  <a:cubicBezTo>
                    <a:pt x="957" y="340"/>
                    <a:pt x="894" y="301"/>
                    <a:pt x="854" y="293"/>
                  </a:cubicBezTo>
                  <a:cubicBezTo>
                    <a:pt x="814" y="285"/>
                    <a:pt x="814" y="285"/>
                    <a:pt x="830" y="253"/>
                  </a:cubicBezTo>
                  <a:cubicBezTo>
                    <a:pt x="846" y="222"/>
                    <a:pt x="830" y="166"/>
                    <a:pt x="862" y="158"/>
                  </a:cubicBezTo>
                  <a:cubicBezTo>
                    <a:pt x="894" y="143"/>
                    <a:pt x="909" y="135"/>
                    <a:pt x="909" y="119"/>
                  </a:cubicBezTo>
                  <a:cubicBezTo>
                    <a:pt x="917" y="103"/>
                    <a:pt x="909" y="87"/>
                    <a:pt x="886" y="87"/>
                  </a:cubicBezTo>
                  <a:cubicBezTo>
                    <a:pt x="870" y="95"/>
                    <a:pt x="838" y="119"/>
                    <a:pt x="823" y="79"/>
                  </a:cubicBezTo>
                  <a:cubicBezTo>
                    <a:pt x="814" y="40"/>
                    <a:pt x="799" y="24"/>
                    <a:pt x="783" y="16"/>
                  </a:cubicBezTo>
                  <a:cubicBezTo>
                    <a:pt x="783" y="8"/>
                    <a:pt x="783" y="8"/>
                    <a:pt x="775" y="8"/>
                  </a:cubicBezTo>
                  <a:cubicBezTo>
                    <a:pt x="775" y="8"/>
                    <a:pt x="767" y="8"/>
                    <a:pt x="775" y="0"/>
                  </a:cubicBezTo>
                  <a:cubicBezTo>
                    <a:pt x="775" y="0"/>
                    <a:pt x="680" y="103"/>
                    <a:pt x="664" y="127"/>
                  </a:cubicBezTo>
                  <a:cubicBezTo>
                    <a:pt x="649" y="158"/>
                    <a:pt x="649" y="158"/>
                    <a:pt x="593" y="166"/>
                  </a:cubicBezTo>
                  <a:cubicBezTo>
                    <a:pt x="546" y="166"/>
                    <a:pt x="269" y="237"/>
                    <a:pt x="253" y="230"/>
                  </a:cubicBezTo>
                  <a:cubicBezTo>
                    <a:pt x="253" y="230"/>
                    <a:pt x="8" y="309"/>
                    <a:pt x="0" y="301"/>
                  </a:cubicBezTo>
                  <a:cubicBezTo>
                    <a:pt x="0" y="625"/>
                    <a:pt x="0" y="625"/>
                    <a:pt x="0" y="625"/>
                  </a:cubicBezTo>
                  <a:cubicBezTo>
                    <a:pt x="0" y="625"/>
                    <a:pt x="0" y="641"/>
                    <a:pt x="16" y="633"/>
                  </a:cubicBezTo>
                  <a:cubicBezTo>
                    <a:pt x="32" y="625"/>
                    <a:pt x="475" y="522"/>
                    <a:pt x="506" y="506"/>
                  </a:cubicBezTo>
                  <a:cubicBezTo>
                    <a:pt x="538" y="490"/>
                    <a:pt x="577" y="506"/>
                    <a:pt x="585" y="506"/>
                  </a:cubicBezTo>
                  <a:cubicBezTo>
                    <a:pt x="593" y="514"/>
                    <a:pt x="672" y="467"/>
                    <a:pt x="704" y="475"/>
                  </a:cubicBezTo>
                  <a:cubicBezTo>
                    <a:pt x="720" y="482"/>
                    <a:pt x="743" y="522"/>
                    <a:pt x="759" y="546"/>
                  </a:cubicBezTo>
                  <a:cubicBezTo>
                    <a:pt x="759" y="546"/>
                    <a:pt x="767" y="546"/>
                    <a:pt x="775" y="554"/>
                  </a:cubicBezTo>
                  <a:cubicBezTo>
                    <a:pt x="807" y="593"/>
                    <a:pt x="830" y="562"/>
                    <a:pt x="838" y="609"/>
                  </a:cubicBezTo>
                  <a:cubicBezTo>
                    <a:pt x="846" y="657"/>
                    <a:pt x="814" y="664"/>
                    <a:pt x="846" y="672"/>
                  </a:cubicBezTo>
                  <a:cubicBezTo>
                    <a:pt x="886" y="688"/>
                    <a:pt x="886" y="680"/>
                    <a:pt x="925" y="641"/>
                  </a:cubicBezTo>
                  <a:cubicBezTo>
                    <a:pt x="965" y="593"/>
                    <a:pt x="933" y="554"/>
                    <a:pt x="981" y="546"/>
                  </a:cubicBezTo>
                  <a:cubicBezTo>
                    <a:pt x="1028" y="538"/>
                    <a:pt x="1028" y="562"/>
                    <a:pt x="1028" y="585"/>
                  </a:cubicBezTo>
                  <a:cubicBezTo>
                    <a:pt x="1028" y="609"/>
                    <a:pt x="1067" y="617"/>
                    <a:pt x="1083" y="593"/>
                  </a:cubicBezTo>
                  <a:cubicBezTo>
                    <a:pt x="1091" y="562"/>
                    <a:pt x="1123" y="530"/>
                    <a:pt x="1131" y="530"/>
                  </a:cubicBezTo>
                  <a:cubicBezTo>
                    <a:pt x="1131" y="530"/>
                    <a:pt x="1139" y="562"/>
                    <a:pt x="1154" y="530"/>
                  </a:cubicBezTo>
                  <a:cubicBezTo>
                    <a:pt x="1178" y="498"/>
                    <a:pt x="1162" y="490"/>
                    <a:pt x="1194" y="498"/>
                  </a:cubicBezTo>
                  <a:cubicBezTo>
                    <a:pt x="1226" y="514"/>
                    <a:pt x="1234" y="522"/>
                    <a:pt x="1234" y="498"/>
                  </a:cubicBezTo>
                  <a:cubicBezTo>
                    <a:pt x="1234" y="482"/>
                    <a:pt x="1257" y="451"/>
                    <a:pt x="1257" y="475"/>
                  </a:cubicBezTo>
                  <a:cubicBezTo>
                    <a:pt x="1265" y="506"/>
                    <a:pt x="1249" y="530"/>
                    <a:pt x="1265" y="554"/>
                  </a:cubicBezTo>
                  <a:cubicBezTo>
                    <a:pt x="1273" y="570"/>
                    <a:pt x="1265" y="562"/>
                    <a:pt x="1273" y="530"/>
                  </a:cubicBezTo>
                  <a:cubicBezTo>
                    <a:pt x="1281" y="506"/>
                    <a:pt x="1273" y="451"/>
                    <a:pt x="1241" y="404"/>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54" name="Freeform 762"/>
            <p:cNvSpPr>
              <a:spLocks noChangeArrowheads="1"/>
            </p:cNvSpPr>
            <p:nvPr/>
          </p:nvSpPr>
          <p:spPr bwMode="auto">
            <a:xfrm>
              <a:off x="16453397" y="4554116"/>
              <a:ext cx="679557" cy="361812"/>
            </a:xfrm>
            <a:custGeom>
              <a:avLst/>
              <a:gdLst>
                <a:gd name="T0" fmla="*/ 838 w 1290"/>
                <a:gd name="T1" fmla="*/ 664 h 689"/>
                <a:gd name="T2" fmla="*/ 783 w 1290"/>
                <a:gd name="T3" fmla="*/ 562 h 689"/>
                <a:gd name="T4" fmla="*/ 712 w 1290"/>
                <a:gd name="T5" fmla="*/ 482 h 689"/>
                <a:gd name="T6" fmla="*/ 514 w 1290"/>
                <a:gd name="T7" fmla="*/ 514 h 689"/>
                <a:gd name="T8" fmla="*/ 0 w 1290"/>
                <a:gd name="T9" fmla="*/ 625 h 689"/>
                <a:gd name="T10" fmla="*/ 261 w 1290"/>
                <a:gd name="T11" fmla="*/ 230 h 689"/>
                <a:gd name="T12" fmla="*/ 609 w 1290"/>
                <a:gd name="T13" fmla="*/ 158 h 689"/>
                <a:gd name="T14" fmla="*/ 783 w 1290"/>
                <a:gd name="T15" fmla="*/ 0 h 689"/>
                <a:gd name="T16" fmla="*/ 799 w 1290"/>
                <a:gd name="T17" fmla="*/ 8 h 689"/>
                <a:gd name="T18" fmla="*/ 878 w 1290"/>
                <a:gd name="T19" fmla="*/ 95 h 689"/>
                <a:gd name="T20" fmla="*/ 870 w 1290"/>
                <a:gd name="T21" fmla="*/ 158 h 689"/>
                <a:gd name="T22" fmla="*/ 854 w 1290"/>
                <a:gd name="T23" fmla="*/ 293 h 689"/>
                <a:gd name="T24" fmla="*/ 989 w 1290"/>
                <a:gd name="T25" fmla="*/ 388 h 689"/>
                <a:gd name="T26" fmla="*/ 1012 w 1290"/>
                <a:gd name="T27" fmla="*/ 411 h 689"/>
                <a:gd name="T28" fmla="*/ 1075 w 1290"/>
                <a:gd name="T29" fmla="*/ 482 h 689"/>
                <a:gd name="T30" fmla="*/ 1147 w 1290"/>
                <a:gd name="T31" fmla="*/ 482 h 689"/>
                <a:gd name="T32" fmla="*/ 1226 w 1290"/>
                <a:gd name="T33" fmla="*/ 404 h 689"/>
                <a:gd name="T34" fmla="*/ 1170 w 1290"/>
                <a:gd name="T35" fmla="*/ 348 h 689"/>
                <a:gd name="T36" fmla="*/ 1123 w 1290"/>
                <a:gd name="T37" fmla="*/ 301 h 689"/>
                <a:gd name="T38" fmla="*/ 1257 w 1290"/>
                <a:gd name="T39" fmla="*/ 395 h 689"/>
                <a:gd name="T40" fmla="*/ 1265 w 1290"/>
                <a:gd name="T41" fmla="*/ 554 h 689"/>
                <a:gd name="T42" fmla="*/ 1242 w 1290"/>
                <a:gd name="T43" fmla="*/ 498 h 689"/>
                <a:gd name="T44" fmla="*/ 1186 w 1290"/>
                <a:gd name="T45" fmla="*/ 498 h 689"/>
                <a:gd name="T46" fmla="*/ 1139 w 1290"/>
                <a:gd name="T47" fmla="*/ 538 h 689"/>
                <a:gd name="T48" fmla="*/ 1028 w 1290"/>
                <a:gd name="T49" fmla="*/ 585 h 689"/>
                <a:gd name="T50" fmla="*/ 965 w 1290"/>
                <a:gd name="T51" fmla="*/ 585 h 689"/>
                <a:gd name="T52" fmla="*/ 767 w 1290"/>
                <a:gd name="T53" fmla="*/ 538 h 689"/>
                <a:gd name="T54" fmla="*/ 846 w 1290"/>
                <a:gd name="T55" fmla="*/ 609 h 689"/>
                <a:gd name="T56" fmla="*/ 886 w 1290"/>
                <a:gd name="T57" fmla="*/ 680 h 689"/>
                <a:gd name="T58" fmla="*/ 989 w 1290"/>
                <a:gd name="T59" fmla="*/ 546 h 689"/>
                <a:gd name="T60" fmla="*/ 1068 w 1290"/>
                <a:gd name="T61" fmla="*/ 601 h 689"/>
                <a:gd name="T62" fmla="*/ 1147 w 1290"/>
                <a:gd name="T63" fmla="*/ 546 h 689"/>
                <a:gd name="T64" fmla="*/ 1202 w 1290"/>
                <a:gd name="T65" fmla="*/ 498 h 689"/>
                <a:gd name="T66" fmla="*/ 1265 w 1290"/>
                <a:gd name="T67" fmla="*/ 467 h 689"/>
                <a:gd name="T68" fmla="*/ 1273 w 1290"/>
                <a:gd name="T69" fmla="*/ 554 h 689"/>
                <a:gd name="T70" fmla="*/ 1226 w 1290"/>
                <a:gd name="T71" fmla="*/ 364 h 689"/>
                <a:gd name="T72" fmla="*/ 1115 w 1290"/>
                <a:gd name="T73" fmla="*/ 309 h 689"/>
                <a:gd name="T74" fmla="*/ 1178 w 1290"/>
                <a:gd name="T75" fmla="*/ 364 h 689"/>
                <a:gd name="T76" fmla="*/ 1234 w 1290"/>
                <a:gd name="T77" fmla="*/ 427 h 689"/>
                <a:gd name="T78" fmla="*/ 1139 w 1290"/>
                <a:gd name="T79" fmla="*/ 490 h 689"/>
                <a:gd name="T80" fmla="*/ 1075 w 1290"/>
                <a:gd name="T81" fmla="*/ 490 h 689"/>
                <a:gd name="T82" fmla="*/ 1012 w 1290"/>
                <a:gd name="T83" fmla="*/ 419 h 689"/>
                <a:gd name="T84" fmla="*/ 981 w 1290"/>
                <a:gd name="T85" fmla="*/ 380 h 689"/>
                <a:gd name="T86" fmla="*/ 854 w 1290"/>
                <a:gd name="T87" fmla="*/ 293 h 689"/>
                <a:gd name="T88" fmla="*/ 870 w 1290"/>
                <a:gd name="T89" fmla="*/ 151 h 689"/>
                <a:gd name="T90" fmla="*/ 886 w 1290"/>
                <a:gd name="T91" fmla="*/ 103 h 689"/>
                <a:gd name="T92" fmla="*/ 783 w 1290"/>
                <a:gd name="T93" fmla="*/ 8 h 689"/>
                <a:gd name="T94" fmla="*/ 617 w 1290"/>
                <a:gd name="T95" fmla="*/ 166 h 689"/>
                <a:gd name="T96" fmla="*/ 16 w 1290"/>
                <a:gd name="T97" fmla="*/ 309 h 689"/>
                <a:gd name="T98" fmla="*/ 135 w 1290"/>
                <a:gd name="T99" fmla="*/ 601 h 689"/>
                <a:gd name="T100" fmla="*/ 704 w 1290"/>
                <a:gd name="T101" fmla="*/ 47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0" h="689">
                  <a:moveTo>
                    <a:pt x="886" y="688"/>
                  </a:moveTo>
                  <a:lnTo>
                    <a:pt x="886" y="688"/>
                  </a:lnTo>
                  <a:cubicBezTo>
                    <a:pt x="878" y="688"/>
                    <a:pt x="870" y="680"/>
                    <a:pt x="854" y="680"/>
                  </a:cubicBezTo>
                  <a:cubicBezTo>
                    <a:pt x="846" y="672"/>
                    <a:pt x="838" y="672"/>
                    <a:pt x="838" y="664"/>
                  </a:cubicBezTo>
                  <a:cubicBezTo>
                    <a:pt x="831" y="664"/>
                    <a:pt x="838" y="657"/>
                    <a:pt x="838" y="648"/>
                  </a:cubicBezTo>
                  <a:cubicBezTo>
                    <a:pt x="838" y="641"/>
                    <a:pt x="846" y="633"/>
                    <a:pt x="846" y="609"/>
                  </a:cubicBezTo>
                  <a:cubicBezTo>
                    <a:pt x="838" y="585"/>
                    <a:pt x="831" y="585"/>
                    <a:pt x="822" y="585"/>
                  </a:cubicBezTo>
                  <a:cubicBezTo>
                    <a:pt x="807" y="577"/>
                    <a:pt x="799" y="577"/>
                    <a:pt x="783" y="562"/>
                  </a:cubicBezTo>
                  <a:cubicBezTo>
                    <a:pt x="767" y="546"/>
                    <a:pt x="767" y="546"/>
                    <a:pt x="767" y="546"/>
                  </a:cubicBezTo>
                  <a:cubicBezTo>
                    <a:pt x="759" y="546"/>
                    <a:pt x="759" y="546"/>
                    <a:pt x="759" y="546"/>
                  </a:cubicBezTo>
                  <a:lnTo>
                    <a:pt x="759" y="546"/>
                  </a:lnTo>
                  <a:cubicBezTo>
                    <a:pt x="744" y="506"/>
                    <a:pt x="720" y="482"/>
                    <a:pt x="712" y="482"/>
                  </a:cubicBezTo>
                  <a:cubicBezTo>
                    <a:pt x="704" y="482"/>
                    <a:pt x="704" y="482"/>
                    <a:pt x="704" y="482"/>
                  </a:cubicBezTo>
                  <a:cubicBezTo>
                    <a:pt x="680" y="482"/>
                    <a:pt x="649" y="490"/>
                    <a:pt x="625" y="498"/>
                  </a:cubicBezTo>
                  <a:cubicBezTo>
                    <a:pt x="609" y="514"/>
                    <a:pt x="593" y="514"/>
                    <a:pt x="593" y="514"/>
                  </a:cubicBezTo>
                  <a:cubicBezTo>
                    <a:pt x="562" y="498"/>
                    <a:pt x="530" y="498"/>
                    <a:pt x="514" y="514"/>
                  </a:cubicBezTo>
                  <a:cubicBezTo>
                    <a:pt x="491" y="522"/>
                    <a:pt x="277" y="577"/>
                    <a:pt x="135" y="609"/>
                  </a:cubicBezTo>
                  <a:cubicBezTo>
                    <a:pt x="79" y="625"/>
                    <a:pt x="24" y="633"/>
                    <a:pt x="24" y="641"/>
                  </a:cubicBezTo>
                  <a:lnTo>
                    <a:pt x="16" y="641"/>
                  </a:lnTo>
                  <a:cubicBezTo>
                    <a:pt x="8" y="641"/>
                    <a:pt x="0" y="633"/>
                    <a:pt x="0" y="625"/>
                  </a:cubicBezTo>
                  <a:cubicBezTo>
                    <a:pt x="8" y="293"/>
                    <a:pt x="8" y="293"/>
                    <a:pt x="8" y="293"/>
                  </a:cubicBezTo>
                  <a:cubicBezTo>
                    <a:pt x="16" y="301"/>
                    <a:pt x="16" y="301"/>
                    <a:pt x="16" y="301"/>
                  </a:cubicBezTo>
                  <a:cubicBezTo>
                    <a:pt x="32" y="293"/>
                    <a:pt x="182" y="253"/>
                    <a:pt x="261" y="230"/>
                  </a:cubicBezTo>
                  <a:lnTo>
                    <a:pt x="261" y="230"/>
                  </a:lnTo>
                  <a:lnTo>
                    <a:pt x="261" y="230"/>
                  </a:lnTo>
                  <a:cubicBezTo>
                    <a:pt x="269" y="230"/>
                    <a:pt x="340" y="214"/>
                    <a:pt x="411" y="198"/>
                  </a:cubicBezTo>
                  <a:cubicBezTo>
                    <a:pt x="483" y="182"/>
                    <a:pt x="578" y="166"/>
                    <a:pt x="601" y="158"/>
                  </a:cubicBezTo>
                  <a:cubicBezTo>
                    <a:pt x="609" y="158"/>
                    <a:pt x="609" y="158"/>
                    <a:pt x="609" y="158"/>
                  </a:cubicBezTo>
                  <a:cubicBezTo>
                    <a:pt x="657" y="151"/>
                    <a:pt x="657" y="151"/>
                    <a:pt x="672" y="127"/>
                  </a:cubicBezTo>
                  <a:cubicBezTo>
                    <a:pt x="688" y="95"/>
                    <a:pt x="775" y="0"/>
                    <a:pt x="775" y="0"/>
                  </a:cubicBezTo>
                  <a:cubicBezTo>
                    <a:pt x="783" y="0"/>
                    <a:pt x="783" y="0"/>
                    <a:pt x="783" y="0"/>
                  </a:cubicBezTo>
                  <a:lnTo>
                    <a:pt x="783" y="0"/>
                  </a:lnTo>
                  <a:lnTo>
                    <a:pt x="783" y="0"/>
                  </a:lnTo>
                  <a:cubicBezTo>
                    <a:pt x="791" y="8"/>
                    <a:pt x="791" y="8"/>
                    <a:pt x="791" y="8"/>
                  </a:cubicBezTo>
                  <a:lnTo>
                    <a:pt x="791" y="8"/>
                  </a:lnTo>
                  <a:cubicBezTo>
                    <a:pt x="799" y="8"/>
                    <a:pt x="799" y="8"/>
                    <a:pt x="799" y="8"/>
                  </a:cubicBezTo>
                  <a:lnTo>
                    <a:pt x="799" y="8"/>
                  </a:lnTo>
                  <a:cubicBezTo>
                    <a:pt x="815" y="24"/>
                    <a:pt x="822" y="48"/>
                    <a:pt x="838" y="79"/>
                  </a:cubicBezTo>
                  <a:cubicBezTo>
                    <a:pt x="838" y="95"/>
                    <a:pt x="846" y="103"/>
                    <a:pt x="854" y="103"/>
                  </a:cubicBezTo>
                  <a:cubicBezTo>
                    <a:pt x="862" y="103"/>
                    <a:pt x="870" y="95"/>
                    <a:pt x="878" y="95"/>
                  </a:cubicBezTo>
                  <a:cubicBezTo>
                    <a:pt x="886" y="87"/>
                    <a:pt x="886" y="87"/>
                    <a:pt x="894" y="87"/>
                  </a:cubicBezTo>
                  <a:cubicBezTo>
                    <a:pt x="902" y="87"/>
                    <a:pt x="909" y="87"/>
                    <a:pt x="917" y="95"/>
                  </a:cubicBezTo>
                  <a:cubicBezTo>
                    <a:pt x="925" y="103"/>
                    <a:pt x="925" y="111"/>
                    <a:pt x="925" y="119"/>
                  </a:cubicBezTo>
                  <a:cubicBezTo>
                    <a:pt x="925" y="135"/>
                    <a:pt x="902" y="151"/>
                    <a:pt x="870" y="158"/>
                  </a:cubicBezTo>
                  <a:cubicBezTo>
                    <a:pt x="854" y="166"/>
                    <a:pt x="854" y="182"/>
                    <a:pt x="854" y="206"/>
                  </a:cubicBezTo>
                  <a:cubicBezTo>
                    <a:pt x="846" y="222"/>
                    <a:pt x="846" y="237"/>
                    <a:pt x="838" y="253"/>
                  </a:cubicBezTo>
                  <a:cubicBezTo>
                    <a:pt x="838" y="269"/>
                    <a:pt x="831" y="277"/>
                    <a:pt x="831" y="285"/>
                  </a:cubicBezTo>
                  <a:cubicBezTo>
                    <a:pt x="831" y="285"/>
                    <a:pt x="838" y="285"/>
                    <a:pt x="854" y="293"/>
                  </a:cubicBezTo>
                  <a:cubicBezTo>
                    <a:pt x="862" y="293"/>
                    <a:pt x="862" y="293"/>
                    <a:pt x="862" y="293"/>
                  </a:cubicBezTo>
                  <a:cubicBezTo>
                    <a:pt x="902" y="301"/>
                    <a:pt x="965" y="340"/>
                    <a:pt x="989" y="356"/>
                  </a:cubicBezTo>
                  <a:cubicBezTo>
                    <a:pt x="997" y="364"/>
                    <a:pt x="997" y="372"/>
                    <a:pt x="997" y="372"/>
                  </a:cubicBezTo>
                  <a:cubicBezTo>
                    <a:pt x="997" y="380"/>
                    <a:pt x="997" y="388"/>
                    <a:pt x="989" y="388"/>
                  </a:cubicBezTo>
                  <a:cubicBezTo>
                    <a:pt x="989" y="395"/>
                    <a:pt x="981" y="395"/>
                    <a:pt x="973" y="404"/>
                  </a:cubicBezTo>
                  <a:cubicBezTo>
                    <a:pt x="973" y="411"/>
                    <a:pt x="973" y="411"/>
                    <a:pt x="973" y="411"/>
                  </a:cubicBezTo>
                  <a:cubicBezTo>
                    <a:pt x="973" y="411"/>
                    <a:pt x="981" y="411"/>
                    <a:pt x="989" y="411"/>
                  </a:cubicBezTo>
                  <a:cubicBezTo>
                    <a:pt x="997" y="411"/>
                    <a:pt x="1004" y="411"/>
                    <a:pt x="1012" y="411"/>
                  </a:cubicBezTo>
                  <a:cubicBezTo>
                    <a:pt x="1028" y="411"/>
                    <a:pt x="1036" y="419"/>
                    <a:pt x="1044" y="435"/>
                  </a:cubicBezTo>
                  <a:cubicBezTo>
                    <a:pt x="1044" y="443"/>
                    <a:pt x="1044" y="451"/>
                    <a:pt x="1052" y="467"/>
                  </a:cubicBezTo>
                  <a:cubicBezTo>
                    <a:pt x="1060" y="467"/>
                    <a:pt x="1068" y="482"/>
                    <a:pt x="1068" y="490"/>
                  </a:cubicBezTo>
                  <a:lnTo>
                    <a:pt x="1075" y="482"/>
                  </a:lnTo>
                  <a:lnTo>
                    <a:pt x="1075" y="475"/>
                  </a:lnTo>
                  <a:cubicBezTo>
                    <a:pt x="1084" y="475"/>
                    <a:pt x="1084" y="467"/>
                    <a:pt x="1091" y="467"/>
                  </a:cubicBezTo>
                  <a:cubicBezTo>
                    <a:pt x="1099" y="467"/>
                    <a:pt x="1115" y="475"/>
                    <a:pt x="1123" y="475"/>
                  </a:cubicBezTo>
                  <a:cubicBezTo>
                    <a:pt x="1131" y="475"/>
                    <a:pt x="1139" y="482"/>
                    <a:pt x="1147" y="482"/>
                  </a:cubicBezTo>
                  <a:cubicBezTo>
                    <a:pt x="1162" y="482"/>
                    <a:pt x="1170" y="475"/>
                    <a:pt x="1178" y="451"/>
                  </a:cubicBezTo>
                  <a:cubicBezTo>
                    <a:pt x="1178" y="443"/>
                    <a:pt x="1194" y="435"/>
                    <a:pt x="1202" y="435"/>
                  </a:cubicBezTo>
                  <a:cubicBezTo>
                    <a:pt x="1210" y="435"/>
                    <a:pt x="1218" y="435"/>
                    <a:pt x="1226" y="427"/>
                  </a:cubicBezTo>
                  <a:cubicBezTo>
                    <a:pt x="1234" y="419"/>
                    <a:pt x="1234" y="411"/>
                    <a:pt x="1226" y="404"/>
                  </a:cubicBezTo>
                  <a:cubicBezTo>
                    <a:pt x="1226" y="395"/>
                    <a:pt x="1210" y="388"/>
                    <a:pt x="1202" y="388"/>
                  </a:cubicBezTo>
                  <a:cubicBezTo>
                    <a:pt x="1194" y="388"/>
                    <a:pt x="1186" y="388"/>
                    <a:pt x="1178" y="380"/>
                  </a:cubicBezTo>
                  <a:cubicBezTo>
                    <a:pt x="1170" y="380"/>
                    <a:pt x="1170" y="372"/>
                    <a:pt x="1170" y="364"/>
                  </a:cubicBezTo>
                  <a:cubicBezTo>
                    <a:pt x="1170" y="356"/>
                    <a:pt x="1170" y="348"/>
                    <a:pt x="1170" y="348"/>
                  </a:cubicBezTo>
                  <a:cubicBezTo>
                    <a:pt x="1162" y="340"/>
                    <a:pt x="1155" y="340"/>
                    <a:pt x="1147" y="340"/>
                  </a:cubicBezTo>
                  <a:cubicBezTo>
                    <a:pt x="1139" y="340"/>
                    <a:pt x="1139" y="340"/>
                    <a:pt x="1139" y="340"/>
                  </a:cubicBezTo>
                  <a:cubicBezTo>
                    <a:pt x="1123" y="340"/>
                    <a:pt x="1107" y="340"/>
                    <a:pt x="1107" y="309"/>
                  </a:cubicBezTo>
                  <a:cubicBezTo>
                    <a:pt x="1107" y="301"/>
                    <a:pt x="1115" y="301"/>
                    <a:pt x="1123" y="301"/>
                  </a:cubicBezTo>
                  <a:cubicBezTo>
                    <a:pt x="1131" y="301"/>
                    <a:pt x="1147" y="309"/>
                    <a:pt x="1162" y="309"/>
                  </a:cubicBezTo>
                  <a:cubicBezTo>
                    <a:pt x="1178" y="317"/>
                    <a:pt x="1186" y="317"/>
                    <a:pt x="1194" y="324"/>
                  </a:cubicBezTo>
                  <a:cubicBezTo>
                    <a:pt x="1218" y="332"/>
                    <a:pt x="1226" y="340"/>
                    <a:pt x="1234" y="364"/>
                  </a:cubicBezTo>
                  <a:cubicBezTo>
                    <a:pt x="1242" y="372"/>
                    <a:pt x="1242" y="388"/>
                    <a:pt x="1257" y="395"/>
                  </a:cubicBezTo>
                  <a:cubicBezTo>
                    <a:pt x="1281" y="451"/>
                    <a:pt x="1289" y="506"/>
                    <a:pt x="1289" y="538"/>
                  </a:cubicBezTo>
                  <a:cubicBezTo>
                    <a:pt x="1281" y="538"/>
                    <a:pt x="1281" y="546"/>
                    <a:pt x="1281" y="554"/>
                  </a:cubicBezTo>
                  <a:cubicBezTo>
                    <a:pt x="1281" y="562"/>
                    <a:pt x="1281" y="570"/>
                    <a:pt x="1273" y="570"/>
                  </a:cubicBezTo>
                  <a:cubicBezTo>
                    <a:pt x="1273" y="570"/>
                    <a:pt x="1273" y="562"/>
                    <a:pt x="1265" y="554"/>
                  </a:cubicBezTo>
                  <a:cubicBezTo>
                    <a:pt x="1257" y="538"/>
                    <a:pt x="1265" y="522"/>
                    <a:pt x="1265" y="506"/>
                  </a:cubicBezTo>
                  <a:cubicBezTo>
                    <a:pt x="1265" y="498"/>
                    <a:pt x="1265" y="490"/>
                    <a:pt x="1265" y="482"/>
                  </a:cubicBezTo>
                  <a:cubicBezTo>
                    <a:pt x="1265" y="475"/>
                    <a:pt x="1265" y="475"/>
                    <a:pt x="1265" y="475"/>
                  </a:cubicBezTo>
                  <a:cubicBezTo>
                    <a:pt x="1257" y="475"/>
                    <a:pt x="1242" y="490"/>
                    <a:pt x="1242" y="498"/>
                  </a:cubicBezTo>
                  <a:cubicBezTo>
                    <a:pt x="1242" y="506"/>
                    <a:pt x="1242" y="514"/>
                    <a:pt x="1234" y="514"/>
                  </a:cubicBezTo>
                  <a:lnTo>
                    <a:pt x="1226" y="514"/>
                  </a:lnTo>
                  <a:cubicBezTo>
                    <a:pt x="1218" y="514"/>
                    <a:pt x="1210" y="506"/>
                    <a:pt x="1202" y="506"/>
                  </a:cubicBezTo>
                  <a:cubicBezTo>
                    <a:pt x="1194" y="506"/>
                    <a:pt x="1186" y="498"/>
                    <a:pt x="1186" y="498"/>
                  </a:cubicBezTo>
                  <a:cubicBezTo>
                    <a:pt x="1178" y="498"/>
                    <a:pt x="1178" y="498"/>
                    <a:pt x="1178" y="506"/>
                  </a:cubicBezTo>
                  <a:cubicBezTo>
                    <a:pt x="1178" y="514"/>
                    <a:pt x="1170" y="522"/>
                    <a:pt x="1162" y="530"/>
                  </a:cubicBezTo>
                  <a:cubicBezTo>
                    <a:pt x="1162" y="546"/>
                    <a:pt x="1155" y="546"/>
                    <a:pt x="1147" y="546"/>
                  </a:cubicBezTo>
                  <a:cubicBezTo>
                    <a:pt x="1147" y="546"/>
                    <a:pt x="1139" y="546"/>
                    <a:pt x="1139" y="538"/>
                  </a:cubicBezTo>
                  <a:lnTo>
                    <a:pt x="1139" y="538"/>
                  </a:lnTo>
                  <a:cubicBezTo>
                    <a:pt x="1131" y="538"/>
                    <a:pt x="1107" y="570"/>
                    <a:pt x="1091" y="593"/>
                  </a:cubicBezTo>
                  <a:cubicBezTo>
                    <a:pt x="1084" y="601"/>
                    <a:pt x="1075" y="609"/>
                    <a:pt x="1068" y="609"/>
                  </a:cubicBezTo>
                  <a:cubicBezTo>
                    <a:pt x="1052" y="609"/>
                    <a:pt x="1036" y="601"/>
                    <a:pt x="1028" y="585"/>
                  </a:cubicBezTo>
                  <a:cubicBezTo>
                    <a:pt x="1028" y="577"/>
                    <a:pt x="1028" y="577"/>
                    <a:pt x="1028" y="577"/>
                  </a:cubicBezTo>
                  <a:cubicBezTo>
                    <a:pt x="1028" y="562"/>
                    <a:pt x="1028" y="554"/>
                    <a:pt x="1012" y="554"/>
                  </a:cubicBezTo>
                  <a:cubicBezTo>
                    <a:pt x="1004" y="554"/>
                    <a:pt x="997" y="554"/>
                    <a:pt x="989" y="554"/>
                  </a:cubicBezTo>
                  <a:cubicBezTo>
                    <a:pt x="965" y="554"/>
                    <a:pt x="965" y="570"/>
                    <a:pt x="965" y="585"/>
                  </a:cubicBezTo>
                  <a:cubicBezTo>
                    <a:pt x="957" y="601"/>
                    <a:pt x="957" y="617"/>
                    <a:pt x="941" y="641"/>
                  </a:cubicBezTo>
                  <a:cubicBezTo>
                    <a:pt x="933" y="648"/>
                    <a:pt x="933" y="648"/>
                    <a:pt x="933" y="648"/>
                  </a:cubicBezTo>
                  <a:cubicBezTo>
                    <a:pt x="909" y="672"/>
                    <a:pt x="902" y="688"/>
                    <a:pt x="886" y="688"/>
                  </a:cubicBezTo>
                  <a:close/>
                  <a:moveTo>
                    <a:pt x="767" y="538"/>
                  </a:moveTo>
                  <a:lnTo>
                    <a:pt x="767" y="538"/>
                  </a:lnTo>
                  <a:cubicBezTo>
                    <a:pt x="775" y="546"/>
                    <a:pt x="775" y="546"/>
                    <a:pt x="783" y="554"/>
                  </a:cubicBezTo>
                  <a:cubicBezTo>
                    <a:pt x="799" y="570"/>
                    <a:pt x="815" y="570"/>
                    <a:pt x="822" y="577"/>
                  </a:cubicBezTo>
                  <a:cubicBezTo>
                    <a:pt x="838" y="577"/>
                    <a:pt x="846" y="585"/>
                    <a:pt x="846" y="609"/>
                  </a:cubicBezTo>
                  <a:cubicBezTo>
                    <a:pt x="854" y="633"/>
                    <a:pt x="846" y="648"/>
                    <a:pt x="846" y="657"/>
                  </a:cubicBezTo>
                  <a:cubicBezTo>
                    <a:pt x="838" y="657"/>
                    <a:pt x="838" y="664"/>
                    <a:pt x="838" y="664"/>
                  </a:cubicBezTo>
                  <a:cubicBezTo>
                    <a:pt x="846" y="664"/>
                    <a:pt x="854" y="672"/>
                    <a:pt x="854" y="672"/>
                  </a:cubicBezTo>
                  <a:cubicBezTo>
                    <a:pt x="870" y="672"/>
                    <a:pt x="878" y="680"/>
                    <a:pt x="886" y="680"/>
                  </a:cubicBezTo>
                  <a:cubicBezTo>
                    <a:pt x="894" y="680"/>
                    <a:pt x="902" y="672"/>
                    <a:pt x="925" y="641"/>
                  </a:cubicBezTo>
                  <a:cubicBezTo>
                    <a:pt x="933" y="641"/>
                    <a:pt x="933" y="641"/>
                    <a:pt x="933" y="641"/>
                  </a:cubicBezTo>
                  <a:cubicBezTo>
                    <a:pt x="949" y="617"/>
                    <a:pt x="949" y="601"/>
                    <a:pt x="957" y="585"/>
                  </a:cubicBezTo>
                  <a:cubicBezTo>
                    <a:pt x="957" y="570"/>
                    <a:pt x="957" y="554"/>
                    <a:pt x="989" y="546"/>
                  </a:cubicBezTo>
                  <a:cubicBezTo>
                    <a:pt x="997" y="546"/>
                    <a:pt x="1004" y="546"/>
                    <a:pt x="1012" y="546"/>
                  </a:cubicBezTo>
                  <a:cubicBezTo>
                    <a:pt x="1036" y="546"/>
                    <a:pt x="1036" y="562"/>
                    <a:pt x="1036" y="577"/>
                  </a:cubicBezTo>
                  <a:cubicBezTo>
                    <a:pt x="1036" y="577"/>
                    <a:pt x="1036" y="577"/>
                    <a:pt x="1036" y="585"/>
                  </a:cubicBezTo>
                  <a:cubicBezTo>
                    <a:pt x="1044" y="593"/>
                    <a:pt x="1052" y="601"/>
                    <a:pt x="1068" y="601"/>
                  </a:cubicBezTo>
                  <a:cubicBezTo>
                    <a:pt x="1068" y="601"/>
                    <a:pt x="1084" y="601"/>
                    <a:pt x="1084" y="593"/>
                  </a:cubicBezTo>
                  <a:cubicBezTo>
                    <a:pt x="1099" y="562"/>
                    <a:pt x="1123" y="530"/>
                    <a:pt x="1139" y="530"/>
                  </a:cubicBezTo>
                  <a:cubicBezTo>
                    <a:pt x="1139" y="530"/>
                    <a:pt x="1139" y="530"/>
                    <a:pt x="1147" y="538"/>
                  </a:cubicBezTo>
                  <a:lnTo>
                    <a:pt x="1147" y="546"/>
                  </a:lnTo>
                  <a:cubicBezTo>
                    <a:pt x="1147" y="546"/>
                    <a:pt x="1155" y="538"/>
                    <a:pt x="1162" y="530"/>
                  </a:cubicBezTo>
                  <a:cubicBezTo>
                    <a:pt x="1162" y="522"/>
                    <a:pt x="1170" y="514"/>
                    <a:pt x="1170" y="506"/>
                  </a:cubicBezTo>
                  <a:cubicBezTo>
                    <a:pt x="1170" y="498"/>
                    <a:pt x="1178" y="498"/>
                    <a:pt x="1186" y="498"/>
                  </a:cubicBezTo>
                  <a:cubicBezTo>
                    <a:pt x="1186" y="498"/>
                    <a:pt x="1194" y="498"/>
                    <a:pt x="1202" y="498"/>
                  </a:cubicBezTo>
                  <a:cubicBezTo>
                    <a:pt x="1218" y="498"/>
                    <a:pt x="1226" y="506"/>
                    <a:pt x="1226" y="506"/>
                  </a:cubicBezTo>
                  <a:cubicBezTo>
                    <a:pt x="1234" y="506"/>
                    <a:pt x="1234" y="506"/>
                    <a:pt x="1234" y="506"/>
                  </a:cubicBezTo>
                  <a:cubicBezTo>
                    <a:pt x="1234" y="506"/>
                    <a:pt x="1234" y="506"/>
                    <a:pt x="1234" y="498"/>
                  </a:cubicBezTo>
                  <a:cubicBezTo>
                    <a:pt x="1242" y="490"/>
                    <a:pt x="1249" y="467"/>
                    <a:pt x="1265" y="467"/>
                  </a:cubicBezTo>
                  <a:cubicBezTo>
                    <a:pt x="1265" y="467"/>
                    <a:pt x="1273" y="467"/>
                    <a:pt x="1273" y="475"/>
                  </a:cubicBezTo>
                  <a:cubicBezTo>
                    <a:pt x="1273" y="490"/>
                    <a:pt x="1273" y="498"/>
                    <a:pt x="1273" y="506"/>
                  </a:cubicBezTo>
                  <a:cubicBezTo>
                    <a:pt x="1273" y="522"/>
                    <a:pt x="1265" y="538"/>
                    <a:pt x="1273" y="554"/>
                  </a:cubicBezTo>
                  <a:lnTo>
                    <a:pt x="1273" y="554"/>
                  </a:lnTo>
                  <a:lnTo>
                    <a:pt x="1273" y="554"/>
                  </a:lnTo>
                  <a:cubicBezTo>
                    <a:pt x="1273" y="546"/>
                    <a:pt x="1281" y="538"/>
                    <a:pt x="1281" y="530"/>
                  </a:cubicBezTo>
                  <a:cubicBezTo>
                    <a:pt x="1289" y="506"/>
                    <a:pt x="1273" y="451"/>
                    <a:pt x="1249" y="404"/>
                  </a:cubicBezTo>
                  <a:cubicBezTo>
                    <a:pt x="1242" y="388"/>
                    <a:pt x="1234" y="372"/>
                    <a:pt x="1226" y="364"/>
                  </a:cubicBezTo>
                  <a:cubicBezTo>
                    <a:pt x="1218" y="340"/>
                    <a:pt x="1210" y="332"/>
                    <a:pt x="1194" y="332"/>
                  </a:cubicBezTo>
                  <a:cubicBezTo>
                    <a:pt x="1186" y="324"/>
                    <a:pt x="1170" y="324"/>
                    <a:pt x="1162" y="317"/>
                  </a:cubicBezTo>
                  <a:cubicBezTo>
                    <a:pt x="1147" y="309"/>
                    <a:pt x="1131" y="309"/>
                    <a:pt x="1123" y="309"/>
                  </a:cubicBezTo>
                  <a:lnTo>
                    <a:pt x="1115" y="309"/>
                  </a:lnTo>
                  <a:cubicBezTo>
                    <a:pt x="1115" y="332"/>
                    <a:pt x="1123" y="332"/>
                    <a:pt x="1139" y="332"/>
                  </a:cubicBezTo>
                  <a:cubicBezTo>
                    <a:pt x="1147" y="332"/>
                    <a:pt x="1147" y="332"/>
                    <a:pt x="1147" y="332"/>
                  </a:cubicBezTo>
                  <a:cubicBezTo>
                    <a:pt x="1155" y="332"/>
                    <a:pt x="1162" y="332"/>
                    <a:pt x="1170" y="340"/>
                  </a:cubicBezTo>
                  <a:cubicBezTo>
                    <a:pt x="1178" y="348"/>
                    <a:pt x="1178" y="356"/>
                    <a:pt x="1178" y="364"/>
                  </a:cubicBezTo>
                  <a:cubicBezTo>
                    <a:pt x="1178" y="372"/>
                    <a:pt x="1178" y="372"/>
                    <a:pt x="1186" y="380"/>
                  </a:cubicBezTo>
                  <a:cubicBezTo>
                    <a:pt x="1186" y="380"/>
                    <a:pt x="1194" y="388"/>
                    <a:pt x="1202" y="388"/>
                  </a:cubicBezTo>
                  <a:cubicBezTo>
                    <a:pt x="1210" y="388"/>
                    <a:pt x="1226" y="388"/>
                    <a:pt x="1234" y="404"/>
                  </a:cubicBezTo>
                  <a:cubicBezTo>
                    <a:pt x="1242" y="411"/>
                    <a:pt x="1242" y="419"/>
                    <a:pt x="1234" y="427"/>
                  </a:cubicBezTo>
                  <a:cubicBezTo>
                    <a:pt x="1226" y="443"/>
                    <a:pt x="1210" y="443"/>
                    <a:pt x="1202" y="443"/>
                  </a:cubicBezTo>
                  <a:cubicBezTo>
                    <a:pt x="1194" y="443"/>
                    <a:pt x="1186" y="451"/>
                    <a:pt x="1186" y="451"/>
                  </a:cubicBezTo>
                  <a:cubicBezTo>
                    <a:pt x="1178" y="467"/>
                    <a:pt x="1170" y="490"/>
                    <a:pt x="1147" y="490"/>
                  </a:cubicBezTo>
                  <a:cubicBezTo>
                    <a:pt x="1147" y="490"/>
                    <a:pt x="1147" y="490"/>
                    <a:pt x="1139" y="490"/>
                  </a:cubicBezTo>
                  <a:cubicBezTo>
                    <a:pt x="1139" y="490"/>
                    <a:pt x="1131" y="482"/>
                    <a:pt x="1123" y="482"/>
                  </a:cubicBezTo>
                  <a:cubicBezTo>
                    <a:pt x="1115" y="482"/>
                    <a:pt x="1099" y="475"/>
                    <a:pt x="1091" y="475"/>
                  </a:cubicBezTo>
                  <a:cubicBezTo>
                    <a:pt x="1091" y="475"/>
                    <a:pt x="1084" y="475"/>
                    <a:pt x="1084" y="482"/>
                  </a:cubicBezTo>
                  <a:cubicBezTo>
                    <a:pt x="1084" y="482"/>
                    <a:pt x="1084" y="482"/>
                    <a:pt x="1075" y="490"/>
                  </a:cubicBezTo>
                  <a:cubicBezTo>
                    <a:pt x="1075" y="490"/>
                    <a:pt x="1075" y="490"/>
                    <a:pt x="1068" y="490"/>
                  </a:cubicBezTo>
                  <a:cubicBezTo>
                    <a:pt x="1068" y="490"/>
                    <a:pt x="1060" y="490"/>
                    <a:pt x="1044" y="467"/>
                  </a:cubicBezTo>
                  <a:cubicBezTo>
                    <a:pt x="1044" y="459"/>
                    <a:pt x="1036" y="443"/>
                    <a:pt x="1036" y="435"/>
                  </a:cubicBezTo>
                  <a:cubicBezTo>
                    <a:pt x="1028" y="427"/>
                    <a:pt x="1028" y="419"/>
                    <a:pt x="1012" y="419"/>
                  </a:cubicBezTo>
                  <a:cubicBezTo>
                    <a:pt x="1004" y="419"/>
                    <a:pt x="997" y="419"/>
                    <a:pt x="989" y="419"/>
                  </a:cubicBezTo>
                  <a:cubicBezTo>
                    <a:pt x="973" y="419"/>
                    <a:pt x="965" y="419"/>
                    <a:pt x="965" y="411"/>
                  </a:cubicBezTo>
                  <a:cubicBezTo>
                    <a:pt x="957" y="411"/>
                    <a:pt x="965" y="404"/>
                    <a:pt x="973" y="395"/>
                  </a:cubicBezTo>
                  <a:cubicBezTo>
                    <a:pt x="973" y="395"/>
                    <a:pt x="981" y="388"/>
                    <a:pt x="981" y="380"/>
                  </a:cubicBezTo>
                  <a:cubicBezTo>
                    <a:pt x="989" y="380"/>
                    <a:pt x="997" y="380"/>
                    <a:pt x="997" y="372"/>
                  </a:cubicBezTo>
                  <a:cubicBezTo>
                    <a:pt x="997" y="372"/>
                    <a:pt x="989" y="364"/>
                    <a:pt x="981" y="364"/>
                  </a:cubicBezTo>
                  <a:cubicBezTo>
                    <a:pt x="965" y="340"/>
                    <a:pt x="894" y="309"/>
                    <a:pt x="862" y="301"/>
                  </a:cubicBezTo>
                  <a:cubicBezTo>
                    <a:pt x="854" y="293"/>
                    <a:pt x="854" y="293"/>
                    <a:pt x="854" y="293"/>
                  </a:cubicBezTo>
                  <a:cubicBezTo>
                    <a:pt x="838" y="293"/>
                    <a:pt x="831" y="293"/>
                    <a:pt x="822" y="285"/>
                  </a:cubicBezTo>
                  <a:cubicBezTo>
                    <a:pt x="822" y="277"/>
                    <a:pt x="822" y="269"/>
                    <a:pt x="838" y="253"/>
                  </a:cubicBezTo>
                  <a:cubicBezTo>
                    <a:pt x="838" y="237"/>
                    <a:pt x="838" y="222"/>
                    <a:pt x="846" y="206"/>
                  </a:cubicBezTo>
                  <a:cubicBezTo>
                    <a:pt x="846" y="182"/>
                    <a:pt x="846" y="158"/>
                    <a:pt x="870" y="151"/>
                  </a:cubicBezTo>
                  <a:cubicBezTo>
                    <a:pt x="902" y="143"/>
                    <a:pt x="917" y="135"/>
                    <a:pt x="917" y="119"/>
                  </a:cubicBezTo>
                  <a:cubicBezTo>
                    <a:pt x="917" y="111"/>
                    <a:pt x="917" y="103"/>
                    <a:pt x="909" y="95"/>
                  </a:cubicBezTo>
                  <a:cubicBezTo>
                    <a:pt x="909" y="95"/>
                    <a:pt x="902" y="95"/>
                    <a:pt x="894" y="95"/>
                  </a:cubicBezTo>
                  <a:cubicBezTo>
                    <a:pt x="894" y="95"/>
                    <a:pt x="886" y="95"/>
                    <a:pt x="886" y="103"/>
                  </a:cubicBezTo>
                  <a:cubicBezTo>
                    <a:pt x="870" y="103"/>
                    <a:pt x="862" y="111"/>
                    <a:pt x="854" y="111"/>
                  </a:cubicBezTo>
                  <a:cubicBezTo>
                    <a:pt x="838" y="111"/>
                    <a:pt x="831" y="103"/>
                    <a:pt x="831" y="87"/>
                  </a:cubicBezTo>
                  <a:cubicBezTo>
                    <a:pt x="815" y="55"/>
                    <a:pt x="807" y="32"/>
                    <a:pt x="791" y="16"/>
                  </a:cubicBezTo>
                  <a:cubicBezTo>
                    <a:pt x="791" y="16"/>
                    <a:pt x="783" y="16"/>
                    <a:pt x="783" y="8"/>
                  </a:cubicBezTo>
                  <a:lnTo>
                    <a:pt x="783" y="8"/>
                  </a:lnTo>
                  <a:lnTo>
                    <a:pt x="775" y="8"/>
                  </a:lnTo>
                  <a:cubicBezTo>
                    <a:pt x="759" y="32"/>
                    <a:pt x="688" y="111"/>
                    <a:pt x="680" y="127"/>
                  </a:cubicBezTo>
                  <a:cubicBezTo>
                    <a:pt x="664" y="158"/>
                    <a:pt x="657" y="158"/>
                    <a:pt x="617" y="166"/>
                  </a:cubicBezTo>
                  <a:cubicBezTo>
                    <a:pt x="601" y="166"/>
                    <a:pt x="601" y="166"/>
                    <a:pt x="601" y="166"/>
                  </a:cubicBezTo>
                  <a:cubicBezTo>
                    <a:pt x="578" y="166"/>
                    <a:pt x="491" y="190"/>
                    <a:pt x="411" y="206"/>
                  </a:cubicBezTo>
                  <a:cubicBezTo>
                    <a:pt x="325" y="222"/>
                    <a:pt x="269" y="237"/>
                    <a:pt x="261" y="237"/>
                  </a:cubicBezTo>
                  <a:cubicBezTo>
                    <a:pt x="245" y="245"/>
                    <a:pt x="48" y="301"/>
                    <a:pt x="16" y="309"/>
                  </a:cubicBezTo>
                  <a:cubicBezTo>
                    <a:pt x="8" y="625"/>
                    <a:pt x="8" y="625"/>
                    <a:pt x="8" y="625"/>
                  </a:cubicBezTo>
                  <a:cubicBezTo>
                    <a:pt x="8" y="625"/>
                    <a:pt x="8" y="633"/>
                    <a:pt x="16" y="633"/>
                  </a:cubicBezTo>
                  <a:cubicBezTo>
                    <a:pt x="16" y="633"/>
                    <a:pt x="16" y="633"/>
                    <a:pt x="24" y="633"/>
                  </a:cubicBezTo>
                  <a:cubicBezTo>
                    <a:pt x="24" y="625"/>
                    <a:pt x="64" y="617"/>
                    <a:pt x="135" y="601"/>
                  </a:cubicBezTo>
                  <a:cubicBezTo>
                    <a:pt x="269" y="570"/>
                    <a:pt x="491" y="514"/>
                    <a:pt x="514" y="506"/>
                  </a:cubicBezTo>
                  <a:cubicBezTo>
                    <a:pt x="530" y="490"/>
                    <a:pt x="562" y="490"/>
                    <a:pt x="593" y="506"/>
                  </a:cubicBezTo>
                  <a:cubicBezTo>
                    <a:pt x="601" y="506"/>
                    <a:pt x="609" y="498"/>
                    <a:pt x="625" y="498"/>
                  </a:cubicBezTo>
                  <a:cubicBezTo>
                    <a:pt x="649" y="482"/>
                    <a:pt x="680" y="475"/>
                    <a:pt x="704" y="475"/>
                  </a:cubicBezTo>
                  <a:lnTo>
                    <a:pt x="712" y="475"/>
                  </a:lnTo>
                  <a:cubicBezTo>
                    <a:pt x="728" y="482"/>
                    <a:pt x="751" y="514"/>
                    <a:pt x="767" y="538"/>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55" name="Freeform 765"/>
            <p:cNvSpPr>
              <a:spLocks noChangeArrowheads="1"/>
            </p:cNvSpPr>
            <p:nvPr/>
          </p:nvSpPr>
          <p:spPr bwMode="auto">
            <a:xfrm>
              <a:off x="16462674" y="4813878"/>
              <a:ext cx="340939" cy="345577"/>
            </a:xfrm>
            <a:custGeom>
              <a:avLst/>
              <a:gdLst>
                <a:gd name="T0" fmla="*/ 8 w 649"/>
                <a:gd name="T1" fmla="*/ 222 h 658"/>
                <a:gd name="T2" fmla="*/ 8 w 649"/>
                <a:gd name="T3" fmla="*/ 222 h 658"/>
                <a:gd name="T4" fmla="*/ 32 w 649"/>
                <a:gd name="T5" fmla="*/ 325 h 658"/>
                <a:gd name="T6" fmla="*/ 63 w 649"/>
                <a:gd name="T7" fmla="*/ 459 h 658"/>
                <a:gd name="T8" fmla="*/ 79 w 649"/>
                <a:gd name="T9" fmla="*/ 506 h 658"/>
                <a:gd name="T10" fmla="*/ 71 w 649"/>
                <a:gd name="T11" fmla="*/ 554 h 658"/>
                <a:gd name="T12" fmla="*/ 32 w 649"/>
                <a:gd name="T13" fmla="*/ 617 h 658"/>
                <a:gd name="T14" fmla="*/ 63 w 649"/>
                <a:gd name="T15" fmla="*/ 657 h 658"/>
                <a:gd name="T16" fmla="*/ 127 w 649"/>
                <a:gd name="T17" fmla="*/ 601 h 658"/>
                <a:gd name="T18" fmla="*/ 269 w 649"/>
                <a:gd name="T19" fmla="*/ 475 h 658"/>
                <a:gd name="T20" fmla="*/ 514 w 649"/>
                <a:gd name="T21" fmla="*/ 388 h 658"/>
                <a:gd name="T22" fmla="*/ 648 w 649"/>
                <a:gd name="T23" fmla="*/ 325 h 658"/>
                <a:gd name="T24" fmla="*/ 593 w 649"/>
                <a:gd name="T25" fmla="*/ 80 h 658"/>
                <a:gd name="T26" fmla="*/ 585 w 649"/>
                <a:gd name="T27" fmla="*/ 16 h 658"/>
                <a:gd name="T28" fmla="*/ 577 w 649"/>
                <a:gd name="T29" fmla="*/ 16 h 658"/>
                <a:gd name="T30" fmla="*/ 498 w 649"/>
                <a:gd name="T31" fmla="*/ 16 h 658"/>
                <a:gd name="T32" fmla="*/ 8 w 649"/>
                <a:gd name="T33" fmla="*/ 143 h 658"/>
                <a:gd name="T34" fmla="*/ 0 w 649"/>
                <a:gd name="T35" fmla="*/ 143 h 658"/>
                <a:gd name="T36" fmla="*/ 0 w 649"/>
                <a:gd name="T37" fmla="*/ 143 h 658"/>
                <a:gd name="T38" fmla="*/ 8 w 649"/>
                <a:gd name="T39" fmla="*/ 22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9" h="658">
                  <a:moveTo>
                    <a:pt x="8" y="222"/>
                  </a:moveTo>
                  <a:lnTo>
                    <a:pt x="8" y="222"/>
                  </a:lnTo>
                  <a:cubicBezTo>
                    <a:pt x="8" y="230"/>
                    <a:pt x="16" y="293"/>
                    <a:pt x="32" y="325"/>
                  </a:cubicBezTo>
                  <a:cubicBezTo>
                    <a:pt x="48" y="364"/>
                    <a:pt x="63" y="435"/>
                    <a:pt x="63" y="459"/>
                  </a:cubicBezTo>
                  <a:cubicBezTo>
                    <a:pt x="63" y="483"/>
                    <a:pt x="71" y="491"/>
                    <a:pt x="79" y="506"/>
                  </a:cubicBezTo>
                  <a:cubicBezTo>
                    <a:pt x="87" y="522"/>
                    <a:pt x="87" y="546"/>
                    <a:pt x="71" y="554"/>
                  </a:cubicBezTo>
                  <a:cubicBezTo>
                    <a:pt x="56" y="570"/>
                    <a:pt x="32" y="601"/>
                    <a:pt x="32" y="617"/>
                  </a:cubicBezTo>
                  <a:cubicBezTo>
                    <a:pt x="40" y="625"/>
                    <a:pt x="56" y="641"/>
                    <a:pt x="63" y="657"/>
                  </a:cubicBezTo>
                  <a:cubicBezTo>
                    <a:pt x="87" y="641"/>
                    <a:pt x="111" y="625"/>
                    <a:pt x="127" y="601"/>
                  </a:cubicBezTo>
                  <a:cubicBezTo>
                    <a:pt x="158" y="562"/>
                    <a:pt x="222" y="514"/>
                    <a:pt x="269" y="475"/>
                  </a:cubicBezTo>
                  <a:cubicBezTo>
                    <a:pt x="324" y="435"/>
                    <a:pt x="475" y="396"/>
                    <a:pt x="514" y="388"/>
                  </a:cubicBezTo>
                  <a:cubicBezTo>
                    <a:pt x="530" y="380"/>
                    <a:pt x="593" y="348"/>
                    <a:pt x="648" y="325"/>
                  </a:cubicBezTo>
                  <a:cubicBezTo>
                    <a:pt x="633" y="230"/>
                    <a:pt x="593" y="95"/>
                    <a:pt x="593" y="80"/>
                  </a:cubicBezTo>
                  <a:cubicBezTo>
                    <a:pt x="585" y="72"/>
                    <a:pt x="585" y="40"/>
                    <a:pt x="585" y="16"/>
                  </a:cubicBezTo>
                  <a:cubicBezTo>
                    <a:pt x="577" y="16"/>
                    <a:pt x="577" y="16"/>
                    <a:pt x="577" y="16"/>
                  </a:cubicBezTo>
                  <a:cubicBezTo>
                    <a:pt x="569" y="16"/>
                    <a:pt x="530" y="0"/>
                    <a:pt x="498" y="16"/>
                  </a:cubicBezTo>
                  <a:cubicBezTo>
                    <a:pt x="467" y="32"/>
                    <a:pt x="24" y="135"/>
                    <a:pt x="8" y="143"/>
                  </a:cubicBezTo>
                  <a:cubicBezTo>
                    <a:pt x="0" y="143"/>
                    <a:pt x="0" y="143"/>
                    <a:pt x="0" y="143"/>
                  </a:cubicBezTo>
                  <a:lnTo>
                    <a:pt x="0" y="143"/>
                  </a:lnTo>
                  <a:cubicBezTo>
                    <a:pt x="0" y="151"/>
                    <a:pt x="0" y="214"/>
                    <a:pt x="8" y="222"/>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56" name="Freeform 766"/>
            <p:cNvSpPr>
              <a:spLocks noChangeArrowheads="1"/>
            </p:cNvSpPr>
            <p:nvPr/>
          </p:nvSpPr>
          <p:spPr bwMode="auto">
            <a:xfrm>
              <a:off x="16458035" y="4813878"/>
              <a:ext cx="345577" cy="350216"/>
            </a:xfrm>
            <a:custGeom>
              <a:avLst/>
              <a:gdLst>
                <a:gd name="T0" fmla="*/ 71 w 657"/>
                <a:gd name="T1" fmla="*/ 664 h 665"/>
                <a:gd name="T2" fmla="*/ 71 w 657"/>
                <a:gd name="T3" fmla="*/ 664 h 665"/>
                <a:gd name="T4" fmla="*/ 71 w 657"/>
                <a:gd name="T5" fmla="*/ 657 h 665"/>
                <a:gd name="T6" fmla="*/ 40 w 657"/>
                <a:gd name="T7" fmla="*/ 617 h 665"/>
                <a:gd name="T8" fmla="*/ 79 w 657"/>
                <a:gd name="T9" fmla="*/ 554 h 665"/>
                <a:gd name="T10" fmla="*/ 79 w 657"/>
                <a:gd name="T11" fmla="*/ 506 h 665"/>
                <a:gd name="T12" fmla="*/ 71 w 657"/>
                <a:gd name="T13" fmla="*/ 491 h 665"/>
                <a:gd name="T14" fmla="*/ 64 w 657"/>
                <a:gd name="T15" fmla="*/ 459 h 665"/>
                <a:gd name="T16" fmla="*/ 40 w 657"/>
                <a:gd name="T17" fmla="*/ 332 h 665"/>
                <a:gd name="T18" fmla="*/ 16 w 657"/>
                <a:gd name="T19" fmla="*/ 245 h 665"/>
                <a:gd name="T20" fmla="*/ 8 w 657"/>
                <a:gd name="T21" fmla="*/ 222 h 665"/>
                <a:gd name="T22" fmla="*/ 8 w 657"/>
                <a:gd name="T23" fmla="*/ 174 h 665"/>
                <a:gd name="T24" fmla="*/ 0 w 657"/>
                <a:gd name="T25" fmla="*/ 151 h 665"/>
                <a:gd name="T26" fmla="*/ 0 w 657"/>
                <a:gd name="T27" fmla="*/ 143 h 665"/>
                <a:gd name="T28" fmla="*/ 0 w 657"/>
                <a:gd name="T29" fmla="*/ 143 h 665"/>
                <a:gd name="T30" fmla="*/ 8 w 657"/>
                <a:gd name="T31" fmla="*/ 143 h 665"/>
                <a:gd name="T32" fmla="*/ 16 w 657"/>
                <a:gd name="T33" fmla="*/ 143 h 665"/>
                <a:gd name="T34" fmla="*/ 127 w 657"/>
                <a:gd name="T35" fmla="*/ 111 h 665"/>
                <a:gd name="T36" fmla="*/ 506 w 657"/>
                <a:gd name="T37" fmla="*/ 16 h 665"/>
                <a:gd name="T38" fmla="*/ 585 w 657"/>
                <a:gd name="T39" fmla="*/ 16 h 665"/>
                <a:gd name="T40" fmla="*/ 585 w 657"/>
                <a:gd name="T41" fmla="*/ 16 h 665"/>
                <a:gd name="T42" fmla="*/ 593 w 657"/>
                <a:gd name="T43" fmla="*/ 16 h 665"/>
                <a:gd name="T44" fmla="*/ 593 w 657"/>
                <a:gd name="T45" fmla="*/ 16 h 665"/>
                <a:gd name="T46" fmla="*/ 601 w 657"/>
                <a:gd name="T47" fmla="*/ 80 h 665"/>
                <a:gd name="T48" fmla="*/ 656 w 657"/>
                <a:gd name="T49" fmla="*/ 325 h 665"/>
                <a:gd name="T50" fmla="*/ 656 w 657"/>
                <a:gd name="T51" fmla="*/ 325 h 665"/>
                <a:gd name="T52" fmla="*/ 656 w 657"/>
                <a:gd name="T53" fmla="*/ 325 h 665"/>
                <a:gd name="T54" fmla="*/ 617 w 657"/>
                <a:gd name="T55" fmla="*/ 340 h 665"/>
                <a:gd name="T56" fmla="*/ 522 w 657"/>
                <a:gd name="T57" fmla="*/ 388 h 665"/>
                <a:gd name="T58" fmla="*/ 490 w 657"/>
                <a:gd name="T59" fmla="*/ 404 h 665"/>
                <a:gd name="T60" fmla="*/ 285 w 657"/>
                <a:gd name="T61" fmla="*/ 483 h 665"/>
                <a:gd name="T62" fmla="*/ 143 w 657"/>
                <a:gd name="T63" fmla="*/ 601 h 665"/>
                <a:gd name="T64" fmla="*/ 87 w 657"/>
                <a:gd name="T65" fmla="*/ 649 h 665"/>
                <a:gd name="T66" fmla="*/ 79 w 657"/>
                <a:gd name="T67" fmla="*/ 657 h 665"/>
                <a:gd name="T68" fmla="*/ 71 w 657"/>
                <a:gd name="T69" fmla="*/ 664 h 665"/>
                <a:gd name="T70" fmla="*/ 8 w 657"/>
                <a:gd name="T71" fmla="*/ 151 h 665"/>
                <a:gd name="T72" fmla="*/ 8 w 657"/>
                <a:gd name="T73" fmla="*/ 151 h 665"/>
                <a:gd name="T74" fmla="*/ 16 w 657"/>
                <a:gd name="T75" fmla="*/ 174 h 665"/>
                <a:gd name="T76" fmla="*/ 16 w 657"/>
                <a:gd name="T77" fmla="*/ 214 h 665"/>
                <a:gd name="T78" fmla="*/ 24 w 657"/>
                <a:gd name="T79" fmla="*/ 245 h 665"/>
                <a:gd name="T80" fmla="*/ 40 w 657"/>
                <a:gd name="T81" fmla="*/ 325 h 665"/>
                <a:gd name="T82" fmla="*/ 71 w 657"/>
                <a:gd name="T83" fmla="*/ 459 h 665"/>
                <a:gd name="T84" fmla="*/ 79 w 657"/>
                <a:gd name="T85" fmla="*/ 491 h 665"/>
                <a:gd name="T86" fmla="*/ 87 w 657"/>
                <a:gd name="T87" fmla="*/ 506 h 665"/>
                <a:gd name="T88" fmla="*/ 79 w 657"/>
                <a:gd name="T89" fmla="*/ 562 h 665"/>
                <a:gd name="T90" fmla="*/ 48 w 657"/>
                <a:gd name="T91" fmla="*/ 617 h 665"/>
                <a:gd name="T92" fmla="*/ 71 w 657"/>
                <a:gd name="T93" fmla="*/ 649 h 665"/>
                <a:gd name="T94" fmla="*/ 87 w 657"/>
                <a:gd name="T95" fmla="*/ 641 h 665"/>
                <a:gd name="T96" fmla="*/ 135 w 657"/>
                <a:gd name="T97" fmla="*/ 601 h 665"/>
                <a:gd name="T98" fmla="*/ 277 w 657"/>
                <a:gd name="T99" fmla="*/ 475 h 665"/>
                <a:gd name="T100" fmla="*/ 483 w 657"/>
                <a:gd name="T101" fmla="*/ 396 h 665"/>
                <a:gd name="T102" fmla="*/ 514 w 657"/>
                <a:gd name="T103" fmla="*/ 380 h 665"/>
                <a:gd name="T104" fmla="*/ 617 w 657"/>
                <a:gd name="T105" fmla="*/ 340 h 665"/>
                <a:gd name="T106" fmla="*/ 649 w 657"/>
                <a:gd name="T107" fmla="*/ 317 h 665"/>
                <a:gd name="T108" fmla="*/ 593 w 657"/>
                <a:gd name="T109" fmla="*/ 80 h 665"/>
                <a:gd name="T110" fmla="*/ 585 w 657"/>
                <a:gd name="T111" fmla="*/ 24 h 665"/>
                <a:gd name="T112" fmla="*/ 585 w 657"/>
                <a:gd name="T113" fmla="*/ 24 h 665"/>
                <a:gd name="T114" fmla="*/ 506 w 657"/>
                <a:gd name="T115" fmla="*/ 24 h 665"/>
                <a:gd name="T116" fmla="*/ 127 w 657"/>
                <a:gd name="T117" fmla="*/ 119 h 665"/>
                <a:gd name="T118" fmla="*/ 16 w 657"/>
                <a:gd name="T119" fmla="*/ 151 h 665"/>
                <a:gd name="T120" fmla="*/ 8 w 657"/>
                <a:gd name="T121" fmla="*/ 151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7" h="665">
                  <a:moveTo>
                    <a:pt x="71" y="664"/>
                  </a:moveTo>
                  <a:lnTo>
                    <a:pt x="71" y="664"/>
                  </a:lnTo>
                  <a:cubicBezTo>
                    <a:pt x="71" y="657"/>
                    <a:pt x="71" y="657"/>
                    <a:pt x="71" y="657"/>
                  </a:cubicBezTo>
                  <a:cubicBezTo>
                    <a:pt x="48" y="641"/>
                    <a:pt x="40" y="625"/>
                    <a:pt x="40" y="617"/>
                  </a:cubicBezTo>
                  <a:cubicBezTo>
                    <a:pt x="40" y="601"/>
                    <a:pt x="64" y="570"/>
                    <a:pt x="79" y="554"/>
                  </a:cubicBezTo>
                  <a:cubicBezTo>
                    <a:pt x="95" y="546"/>
                    <a:pt x="87" y="514"/>
                    <a:pt x="79" y="506"/>
                  </a:cubicBezTo>
                  <a:cubicBezTo>
                    <a:pt x="79" y="498"/>
                    <a:pt x="79" y="498"/>
                    <a:pt x="71" y="491"/>
                  </a:cubicBezTo>
                  <a:cubicBezTo>
                    <a:pt x="71" y="483"/>
                    <a:pt x="64" y="475"/>
                    <a:pt x="64" y="459"/>
                  </a:cubicBezTo>
                  <a:cubicBezTo>
                    <a:pt x="64" y="443"/>
                    <a:pt x="56" y="372"/>
                    <a:pt x="40" y="332"/>
                  </a:cubicBezTo>
                  <a:cubicBezTo>
                    <a:pt x="24" y="301"/>
                    <a:pt x="16" y="269"/>
                    <a:pt x="16" y="245"/>
                  </a:cubicBezTo>
                  <a:cubicBezTo>
                    <a:pt x="16" y="230"/>
                    <a:pt x="8" y="222"/>
                    <a:pt x="8" y="222"/>
                  </a:cubicBezTo>
                  <a:cubicBezTo>
                    <a:pt x="8" y="222"/>
                    <a:pt x="8" y="206"/>
                    <a:pt x="8" y="174"/>
                  </a:cubicBezTo>
                  <a:cubicBezTo>
                    <a:pt x="8" y="158"/>
                    <a:pt x="0" y="151"/>
                    <a:pt x="0" y="151"/>
                  </a:cubicBezTo>
                  <a:cubicBezTo>
                    <a:pt x="0" y="143"/>
                    <a:pt x="0" y="143"/>
                    <a:pt x="0" y="143"/>
                  </a:cubicBezTo>
                  <a:lnTo>
                    <a:pt x="0" y="143"/>
                  </a:lnTo>
                  <a:cubicBezTo>
                    <a:pt x="8" y="143"/>
                    <a:pt x="8" y="143"/>
                    <a:pt x="8" y="143"/>
                  </a:cubicBezTo>
                  <a:cubicBezTo>
                    <a:pt x="8" y="143"/>
                    <a:pt x="8" y="143"/>
                    <a:pt x="16" y="143"/>
                  </a:cubicBezTo>
                  <a:cubicBezTo>
                    <a:pt x="16" y="135"/>
                    <a:pt x="56" y="127"/>
                    <a:pt x="127" y="111"/>
                  </a:cubicBezTo>
                  <a:cubicBezTo>
                    <a:pt x="261" y="80"/>
                    <a:pt x="483" y="24"/>
                    <a:pt x="506" y="16"/>
                  </a:cubicBezTo>
                  <a:cubicBezTo>
                    <a:pt x="522" y="0"/>
                    <a:pt x="554" y="0"/>
                    <a:pt x="585" y="16"/>
                  </a:cubicBezTo>
                  <a:lnTo>
                    <a:pt x="585" y="16"/>
                  </a:lnTo>
                  <a:cubicBezTo>
                    <a:pt x="593" y="16"/>
                    <a:pt x="593" y="16"/>
                    <a:pt x="593" y="16"/>
                  </a:cubicBezTo>
                  <a:lnTo>
                    <a:pt x="593" y="16"/>
                  </a:lnTo>
                  <a:cubicBezTo>
                    <a:pt x="601" y="64"/>
                    <a:pt x="601" y="72"/>
                    <a:pt x="601" y="80"/>
                  </a:cubicBezTo>
                  <a:cubicBezTo>
                    <a:pt x="609" y="95"/>
                    <a:pt x="649" y="230"/>
                    <a:pt x="656" y="325"/>
                  </a:cubicBezTo>
                  <a:lnTo>
                    <a:pt x="656" y="325"/>
                  </a:lnTo>
                  <a:lnTo>
                    <a:pt x="656" y="325"/>
                  </a:lnTo>
                  <a:cubicBezTo>
                    <a:pt x="641" y="332"/>
                    <a:pt x="633" y="340"/>
                    <a:pt x="617" y="340"/>
                  </a:cubicBezTo>
                  <a:cubicBezTo>
                    <a:pt x="577" y="364"/>
                    <a:pt x="538" y="388"/>
                    <a:pt x="522" y="388"/>
                  </a:cubicBezTo>
                  <a:cubicBezTo>
                    <a:pt x="514" y="396"/>
                    <a:pt x="498" y="396"/>
                    <a:pt x="490" y="404"/>
                  </a:cubicBezTo>
                  <a:cubicBezTo>
                    <a:pt x="427" y="420"/>
                    <a:pt x="324" y="451"/>
                    <a:pt x="285" y="483"/>
                  </a:cubicBezTo>
                  <a:cubicBezTo>
                    <a:pt x="230" y="514"/>
                    <a:pt x="174" y="570"/>
                    <a:pt x="143" y="601"/>
                  </a:cubicBezTo>
                  <a:cubicBezTo>
                    <a:pt x="127" y="625"/>
                    <a:pt x="103" y="633"/>
                    <a:pt x="87" y="649"/>
                  </a:cubicBezTo>
                  <a:cubicBezTo>
                    <a:pt x="87" y="657"/>
                    <a:pt x="79" y="657"/>
                    <a:pt x="79" y="657"/>
                  </a:cubicBezTo>
                  <a:lnTo>
                    <a:pt x="71" y="664"/>
                  </a:lnTo>
                  <a:close/>
                  <a:moveTo>
                    <a:pt x="8" y="151"/>
                  </a:moveTo>
                  <a:lnTo>
                    <a:pt x="8" y="151"/>
                  </a:lnTo>
                  <a:cubicBezTo>
                    <a:pt x="8" y="151"/>
                    <a:pt x="8" y="158"/>
                    <a:pt x="16" y="174"/>
                  </a:cubicBezTo>
                  <a:cubicBezTo>
                    <a:pt x="16" y="190"/>
                    <a:pt x="16" y="214"/>
                    <a:pt x="16" y="214"/>
                  </a:cubicBezTo>
                  <a:cubicBezTo>
                    <a:pt x="16" y="222"/>
                    <a:pt x="16" y="230"/>
                    <a:pt x="24" y="245"/>
                  </a:cubicBezTo>
                  <a:cubicBezTo>
                    <a:pt x="24" y="269"/>
                    <a:pt x="32" y="301"/>
                    <a:pt x="40" y="325"/>
                  </a:cubicBezTo>
                  <a:cubicBezTo>
                    <a:pt x="64" y="364"/>
                    <a:pt x="71" y="435"/>
                    <a:pt x="71" y="459"/>
                  </a:cubicBezTo>
                  <a:cubicBezTo>
                    <a:pt x="71" y="475"/>
                    <a:pt x="79" y="483"/>
                    <a:pt x="79" y="491"/>
                  </a:cubicBezTo>
                  <a:cubicBezTo>
                    <a:pt x="87" y="491"/>
                    <a:pt x="87" y="498"/>
                    <a:pt x="87" y="506"/>
                  </a:cubicBezTo>
                  <a:cubicBezTo>
                    <a:pt x="95" y="514"/>
                    <a:pt x="103" y="546"/>
                    <a:pt x="79" y="562"/>
                  </a:cubicBezTo>
                  <a:cubicBezTo>
                    <a:pt x="64" y="570"/>
                    <a:pt x="48" y="601"/>
                    <a:pt x="48" y="617"/>
                  </a:cubicBezTo>
                  <a:cubicBezTo>
                    <a:pt x="48" y="617"/>
                    <a:pt x="48" y="625"/>
                    <a:pt x="71" y="649"/>
                  </a:cubicBezTo>
                  <a:cubicBezTo>
                    <a:pt x="79" y="649"/>
                    <a:pt x="79" y="649"/>
                    <a:pt x="87" y="641"/>
                  </a:cubicBezTo>
                  <a:cubicBezTo>
                    <a:pt x="103" y="633"/>
                    <a:pt x="119" y="617"/>
                    <a:pt x="135" y="601"/>
                  </a:cubicBezTo>
                  <a:cubicBezTo>
                    <a:pt x="166" y="562"/>
                    <a:pt x="230" y="514"/>
                    <a:pt x="277" y="475"/>
                  </a:cubicBezTo>
                  <a:cubicBezTo>
                    <a:pt x="324" y="443"/>
                    <a:pt x="427" y="411"/>
                    <a:pt x="483" y="396"/>
                  </a:cubicBezTo>
                  <a:cubicBezTo>
                    <a:pt x="498" y="388"/>
                    <a:pt x="514" y="388"/>
                    <a:pt x="514" y="380"/>
                  </a:cubicBezTo>
                  <a:cubicBezTo>
                    <a:pt x="538" y="380"/>
                    <a:pt x="577" y="356"/>
                    <a:pt x="617" y="340"/>
                  </a:cubicBezTo>
                  <a:cubicBezTo>
                    <a:pt x="625" y="332"/>
                    <a:pt x="641" y="325"/>
                    <a:pt x="649" y="317"/>
                  </a:cubicBezTo>
                  <a:cubicBezTo>
                    <a:pt x="641" y="230"/>
                    <a:pt x="601" y="95"/>
                    <a:pt x="593" y="80"/>
                  </a:cubicBezTo>
                  <a:cubicBezTo>
                    <a:pt x="593" y="72"/>
                    <a:pt x="593" y="56"/>
                    <a:pt x="585" y="24"/>
                  </a:cubicBezTo>
                  <a:lnTo>
                    <a:pt x="585" y="24"/>
                  </a:lnTo>
                  <a:cubicBezTo>
                    <a:pt x="554" y="8"/>
                    <a:pt x="522" y="8"/>
                    <a:pt x="506" y="24"/>
                  </a:cubicBezTo>
                  <a:cubicBezTo>
                    <a:pt x="483" y="32"/>
                    <a:pt x="269" y="87"/>
                    <a:pt x="127" y="119"/>
                  </a:cubicBezTo>
                  <a:cubicBezTo>
                    <a:pt x="71" y="135"/>
                    <a:pt x="16" y="143"/>
                    <a:pt x="16" y="151"/>
                  </a:cubicBezTo>
                  <a:lnTo>
                    <a:pt x="8" y="151"/>
                  </a:ln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57" name="Freeform 767"/>
            <p:cNvSpPr>
              <a:spLocks noChangeArrowheads="1"/>
            </p:cNvSpPr>
            <p:nvPr/>
          </p:nvSpPr>
          <p:spPr bwMode="auto">
            <a:xfrm>
              <a:off x="15323896" y="4169111"/>
              <a:ext cx="1484356" cy="1097032"/>
            </a:xfrm>
            <a:custGeom>
              <a:avLst/>
              <a:gdLst>
                <a:gd name="T0" fmla="*/ 2807 w 2823"/>
                <a:gd name="T1" fmla="*/ 1692 h 2088"/>
                <a:gd name="T2" fmla="*/ 2688 w 2823"/>
                <a:gd name="T3" fmla="*/ 1731 h 2088"/>
                <a:gd name="T4" fmla="*/ 2656 w 2823"/>
                <a:gd name="T5" fmla="*/ 1723 h 2088"/>
                <a:gd name="T6" fmla="*/ 2577 w 2823"/>
                <a:gd name="T7" fmla="*/ 1779 h 2088"/>
                <a:gd name="T8" fmla="*/ 2388 w 2823"/>
                <a:gd name="T9" fmla="*/ 1842 h 2088"/>
                <a:gd name="T10" fmla="*/ 2229 w 2823"/>
                <a:gd name="T11" fmla="*/ 1921 h 2088"/>
                <a:gd name="T12" fmla="*/ 2229 w 2823"/>
                <a:gd name="T13" fmla="*/ 1882 h 2088"/>
                <a:gd name="T14" fmla="*/ 2237 w 2823"/>
                <a:gd name="T15" fmla="*/ 1779 h 2088"/>
                <a:gd name="T16" fmla="*/ 2229 w 2823"/>
                <a:gd name="T17" fmla="*/ 1684 h 2088"/>
                <a:gd name="T18" fmla="*/ 2174 w 2823"/>
                <a:gd name="T19" fmla="*/ 1447 h 2088"/>
                <a:gd name="T20" fmla="*/ 2166 w 2823"/>
                <a:gd name="T21" fmla="*/ 1368 h 2088"/>
                <a:gd name="T22" fmla="*/ 2158 w 2823"/>
                <a:gd name="T23" fmla="*/ 1036 h 2088"/>
                <a:gd name="T24" fmla="*/ 2064 w 2823"/>
                <a:gd name="T25" fmla="*/ 664 h 2088"/>
                <a:gd name="T26" fmla="*/ 1992 w 2823"/>
                <a:gd name="T27" fmla="*/ 569 h 2088"/>
                <a:gd name="T28" fmla="*/ 1976 w 2823"/>
                <a:gd name="T29" fmla="*/ 348 h 2088"/>
                <a:gd name="T30" fmla="*/ 1897 w 2823"/>
                <a:gd name="T31" fmla="*/ 190 h 2088"/>
                <a:gd name="T32" fmla="*/ 1874 w 2823"/>
                <a:gd name="T33" fmla="*/ 0 h 2088"/>
                <a:gd name="T34" fmla="*/ 1123 w 2823"/>
                <a:gd name="T35" fmla="*/ 451 h 2088"/>
                <a:gd name="T36" fmla="*/ 1044 w 2823"/>
                <a:gd name="T37" fmla="*/ 561 h 2088"/>
                <a:gd name="T38" fmla="*/ 1020 w 2823"/>
                <a:gd name="T39" fmla="*/ 656 h 2088"/>
                <a:gd name="T40" fmla="*/ 1067 w 2823"/>
                <a:gd name="T41" fmla="*/ 672 h 2088"/>
                <a:gd name="T42" fmla="*/ 1059 w 2823"/>
                <a:gd name="T43" fmla="*/ 727 h 2088"/>
                <a:gd name="T44" fmla="*/ 1067 w 2823"/>
                <a:gd name="T45" fmla="*/ 806 h 2088"/>
                <a:gd name="T46" fmla="*/ 1059 w 2823"/>
                <a:gd name="T47" fmla="*/ 917 h 2088"/>
                <a:gd name="T48" fmla="*/ 988 w 2823"/>
                <a:gd name="T49" fmla="*/ 957 h 2088"/>
                <a:gd name="T50" fmla="*/ 933 w 2823"/>
                <a:gd name="T51" fmla="*/ 1028 h 2088"/>
                <a:gd name="T52" fmla="*/ 870 w 2823"/>
                <a:gd name="T53" fmla="*/ 1083 h 2088"/>
                <a:gd name="T54" fmla="*/ 743 w 2823"/>
                <a:gd name="T55" fmla="*/ 1083 h 2088"/>
                <a:gd name="T56" fmla="*/ 641 w 2823"/>
                <a:gd name="T57" fmla="*/ 1123 h 2088"/>
                <a:gd name="T58" fmla="*/ 206 w 2823"/>
                <a:gd name="T59" fmla="*/ 1186 h 2088"/>
                <a:gd name="T60" fmla="*/ 182 w 2823"/>
                <a:gd name="T61" fmla="*/ 1305 h 2088"/>
                <a:gd name="T62" fmla="*/ 237 w 2823"/>
                <a:gd name="T63" fmla="*/ 1383 h 2088"/>
                <a:gd name="T64" fmla="*/ 229 w 2823"/>
                <a:gd name="T65" fmla="*/ 1478 h 2088"/>
                <a:gd name="T66" fmla="*/ 0 w 2823"/>
                <a:gd name="T67" fmla="*/ 1731 h 2088"/>
                <a:gd name="T68" fmla="*/ 1439 w 2823"/>
                <a:gd name="T69" fmla="*/ 1565 h 2088"/>
                <a:gd name="T70" fmla="*/ 1644 w 2823"/>
                <a:gd name="T71" fmla="*/ 1605 h 2088"/>
                <a:gd name="T72" fmla="*/ 1787 w 2823"/>
                <a:gd name="T73" fmla="*/ 1763 h 2088"/>
                <a:gd name="T74" fmla="*/ 2103 w 2823"/>
                <a:gd name="T75" fmla="*/ 1882 h 2088"/>
                <a:gd name="T76" fmla="*/ 2135 w 2823"/>
                <a:gd name="T77" fmla="*/ 2008 h 2088"/>
                <a:gd name="T78" fmla="*/ 2166 w 2823"/>
                <a:gd name="T79" fmla="*/ 2079 h 2088"/>
                <a:gd name="T80" fmla="*/ 2609 w 2823"/>
                <a:gd name="T81" fmla="*/ 1850 h 2088"/>
                <a:gd name="T82" fmla="*/ 2807 w 2823"/>
                <a:gd name="T83" fmla="*/ 1692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3" h="2088">
                  <a:moveTo>
                    <a:pt x="2807" y="1692"/>
                  </a:moveTo>
                  <a:lnTo>
                    <a:pt x="2807" y="1692"/>
                  </a:lnTo>
                  <a:cubicBezTo>
                    <a:pt x="2791" y="1684"/>
                    <a:pt x="2767" y="1716"/>
                    <a:pt x="2728" y="1700"/>
                  </a:cubicBezTo>
                  <a:cubicBezTo>
                    <a:pt x="2696" y="1676"/>
                    <a:pt x="2696" y="1716"/>
                    <a:pt x="2688" y="1731"/>
                  </a:cubicBezTo>
                  <a:cubicBezTo>
                    <a:pt x="2688" y="1739"/>
                    <a:pt x="2641" y="1795"/>
                    <a:pt x="2625" y="1795"/>
                  </a:cubicBezTo>
                  <a:cubicBezTo>
                    <a:pt x="2617" y="1787"/>
                    <a:pt x="2648" y="1747"/>
                    <a:pt x="2656" y="1723"/>
                  </a:cubicBezTo>
                  <a:cubicBezTo>
                    <a:pt x="2672" y="1700"/>
                    <a:pt x="2664" y="1652"/>
                    <a:pt x="2656" y="1676"/>
                  </a:cubicBezTo>
                  <a:cubicBezTo>
                    <a:pt x="2648" y="1708"/>
                    <a:pt x="2609" y="1755"/>
                    <a:pt x="2577" y="1779"/>
                  </a:cubicBezTo>
                  <a:cubicBezTo>
                    <a:pt x="2538" y="1795"/>
                    <a:pt x="2490" y="1803"/>
                    <a:pt x="2467" y="1803"/>
                  </a:cubicBezTo>
                  <a:cubicBezTo>
                    <a:pt x="2435" y="1810"/>
                    <a:pt x="2403" y="1810"/>
                    <a:pt x="2388" y="1842"/>
                  </a:cubicBezTo>
                  <a:cubicBezTo>
                    <a:pt x="2372" y="1874"/>
                    <a:pt x="2340" y="1866"/>
                    <a:pt x="2308" y="1874"/>
                  </a:cubicBezTo>
                  <a:cubicBezTo>
                    <a:pt x="2277" y="1882"/>
                    <a:pt x="2253" y="1913"/>
                    <a:pt x="2229" y="1921"/>
                  </a:cubicBezTo>
                  <a:cubicBezTo>
                    <a:pt x="2206" y="1937"/>
                    <a:pt x="2182" y="1937"/>
                    <a:pt x="2206" y="1905"/>
                  </a:cubicBezTo>
                  <a:cubicBezTo>
                    <a:pt x="2214" y="1897"/>
                    <a:pt x="2222" y="1889"/>
                    <a:pt x="2229" y="1882"/>
                  </a:cubicBezTo>
                  <a:cubicBezTo>
                    <a:pt x="2222" y="1866"/>
                    <a:pt x="2206" y="1850"/>
                    <a:pt x="2198" y="1842"/>
                  </a:cubicBezTo>
                  <a:cubicBezTo>
                    <a:pt x="2198" y="1826"/>
                    <a:pt x="2222" y="1795"/>
                    <a:pt x="2237" y="1779"/>
                  </a:cubicBezTo>
                  <a:cubicBezTo>
                    <a:pt x="2253" y="1771"/>
                    <a:pt x="2253" y="1747"/>
                    <a:pt x="2245" y="1731"/>
                  </a:cubicBezTo>
                  <a:cubicBezTo>
                    <a:pt x="2237" y="1716"/>
                    <a:pt x="2229" y="1708"/>
                    <a:pt x="2229" y="1684"/>
                  </a:cubicBezTo>
                  <a:cubicBezTo>
                    <a:pt x="2229" y="1660"/>
                    <a:pt x="2214" y="1589"/>
                    <a:pt x="2198" y="1550"/>
                  </a:cubicBezTo>
                  <a:cubicBezTo>
                    <a:pt x="2182" y="1518"/>
                    <a:pt x="2174" y="1455"/>
                    <a:pt x="2174" y="1447"/>
                  </a:cubicBezTo>
                  <a:cubicBezTo>
                    <a:pt x="2166" y="1439"/>
                    <a:pt x="2166" y="1376"/>
                    <a:pt x="2166" y="1368"/>
                  </a:cubicBezTo>
                  <a:lnTo>
                    <a:pt x="2166" y="1368"/>
                  </a:lnTo>
                  <a:cubicBezTo>
                    <a:pt x="2158" y="1368"/>
                    <a:pt x="2158" y="1360"/>
                    <a:pt x="2158" y="1360"/>
                  </a:cubicBezTo>
                  <a:cubicBezTo>
                    <a:pt x="2158" y="1036"/>
                    <a:pt x="2158" y="1036"/>
                    <a:pt x="2158" y="1036"/>
                  </a:cubicBezTo>
                  <a:cubicBezTo>
                    <a:pt x="2158" y="1028"/>
                    <a:pt x="2127" y="870"/>
                    <a:pt x="2111" y="814"/>
                  </a:cubicBezTo>
                  <a:cubicBezTo>
                    <a:pt x="2095" y="759"/>
                    <a:pt x="2079" y="688"/>
                    <a:pt x="2064" y="664"/>
                  </a:cubicBezTo>
                  <a:cubicBezTo>
                    <a:pt x="2048" y="633"/>
                    <a:pt x="2048" y="664"/>
                    <a:pt x="2024" y="664"/>
                  </a:cubicBezTo>
                  <a:cubicBezTo>
                    <a:pt x="2000" y="656"/>
                    <a:pt x="1992" y="593"/>
                    <a:pt x="1992" y="569"/>
                  </a:cubicBezTo>
                  <a:cubicBezTo>
                    <a:pt x="1992" y="546"/>
                    <a:pt x="1984" y="482"/>
                    <a:pt x="1969" y="443"/>
                  </a:cubicBezTo>
                  <a:cubicBezTo>
                    <a:pt x="1953" y="403"/>
                    <a:pt x="1976" y="379"/>
                    <a:pt x="1976" y="348"/>
                  </a:cubicBezTo>
                  <a:cubicBezTo>
                    <a:pt x="1969" y="324"/>
                    <a:pt x="1953" y="269"/>
                    <a:pt x="1937" y="245"/>
                  </a:cubicBezTo>
                  <a:cubicBezTo>
                    <a:pt x="1929" y="222"/>
                    <a:pt x="1905" y="222"/>
                    <a:pt x="1897" y="190"/>
                  </a:cubicBezTo>
                  <a:cubicBezTo>
                    <a:pt x="1889" y="150"/>
                    <a:pt x="1897" y="111"/>
                    <a:pt x="1889" y="95"/>
                  </a:cubicBezTo>
                  <a:cubicBezTo>
                    <a:pt x="1882" y="79"/>
                    <a:pt x="1874" y="24"/>
                    <a:pt x="1874" y="0"/>
                  </a:cubicBezTo>
                  <a:cubicBezTo>
                    <a:pt x="1629" y="55"/>
                    <a:pt x="1399" y="111"/>
                    <a:pt x="1384" y="111"/>
                  </a:cubicBezTo>
                  <a:cubicBezTo>
                    <a:pt x="1344" y="119"/>
                    <a:pt x="1123" y="411"/>
                    <a:pt x="1123" y="451"/>
                  </a:cubicBezTo>
                  <a:cubicBezTo>
                    <a:pt x="1123" y="482"/>
                    <a:pt x="1067" y="530"/>
                    <a:pt x="1028" y="561"/>
                  </a:cubicBezTo>
                  <a:cubicBezTo>
                    <a:pt x="1044" y="561"/>
                    <a:pt x="1044" y="561"/>
                    <a:pt x="1044" y="561"/>
                  </a:cubicBezTo>
                  <a:cubicBezTo>
                    <a:pt x="1028" y="577"/>
                    <a:pt x="980" y="633"/>
                    <a:pt x="980" y="640"/>
                  </a:cubicBezTo>
                  <a:cubicBezTo>
                    <a:pt x="980" y="648"/>
                    <a:pt x="1012" y="664"/>
                    <a:pt x="1020" y="656"/>
                  </a:cubicBezTo>
                  <a:cubicBezTo>
                    <a:pt x="1028" y="648"/>
                    <a:pt x="1059" y="640"/>
                    <a:pt x="1052" y="664"/>
                  </a:cubicBezTo>
                  <a:cubicBezTo>
                    <a:pt x="1052" y="680"/>
                    <a:pt x="1052" y="688"/>
                    <a:pt x="1067" y="672"/>
                  </a:cubicBezTo>
                  <a:cubicBezTo>
                    <a:pt x="1083" y="664"/>
                    <a:pt x="1107" y="680"/>
                    <a:pt x="1083" y="688"/>
                  </a:cubicBezTo>
                  <a:cubicBezTo>
                    <a:pt x="1067" y="696"/>
                    <a:pt x="1052" y="719"/>
                    <a:pt x="1059" y="727"/>
                  </a:cubicBezTo>
                  <a:cubicBezTo>
                    <a:pt x="1059" y="727"/>
                    <a:pt x="1052" y="735"/>
                    <a:pt x="1052" y="759"/>
                  </a:cubicBezTo>
                  <a:cubicBezTo>
                    <a:pt x="1052" y="775"/>
                    <a:pt x="1059" y="790"/>
                    <a:pt x="1067" y="806"/>
                  </a:cubicBezTo>
                  <a:cubicBezTo>
                    <a:pt x="1075" y="830"/>
                    <a:pt x="1091" y="846"/>
                    <a:pt x="1083" y="862"/>
                  </a:cubicBezTo>
                  <a:cubicBezTo>
                    <a:pt x="1083" y="886"/>
                    <a:pt x="1083" y="917"/>
                    <a:pt x="1059" y="917"/>
                  </a:cubicBezTo>
                  <a:cubicBezTo>
                    <a:pt x="1044" y="917"/>
                    <a:pt x="1028" y="901"/>
                    <a:pt x="1020" y="925"/>
                  </a:cubicBezTo>
                  <a:cubicBezTo>
                    <a:pt x="1012" y="941"/>
                    <a:pt x="1004" y="957"/>
                    <a:pt x="988" y="957"/>
                  </a:cubicBezTo>
                  <a:cubicBezTo>
                    <a:pt x="980" y="965"/>
                    <a:pt x="965" y="965"/>
                    <a:pt x="965" y="980"/>
                  </a:cubicBezTo>
                  <a:cubicBezTo>
                    <a:pt x="957" y="996"/>
                    <a:pt x="949" y="1012"/>
                    <a:pt x="933" y="1028"/>
                  </a:cubicBezTo>
                  <a:cubicBezTo>
                    <a:pt x="909" y="1036"/>
                    <a:pt x="894" y="1052"/>
                    <a:pt x="885" y="1059"/>
                  </a:cubicBezTo>
                  <a:cubicBezTo>
                    <a:pt x="878" y="1075"/>
                    <a:pt x="885" y="1083"/>
                    <a:pt x="870" y="1083"/>
                  </a:cubicBezTo>
                  <a:cubicBezTo>
                    <a:pt x="854" y="1075"/>
                    <a:pt x="846" y="1075"/>
                    <a:pt x="822" y="1075"/>
                  </a:cubicBezTo>
                  <a:cubicBezTo>
                    <a:pt x="799" y="1075"/>
                    <a:pt x="759" y="1075"/>
                    <a:pt x="743" y="1083"/>
                  </a:cubicBezTo>
                  <a:cubicBezTo>
                    <a:pt x="727" y="1099"/>
                    <a:pt x="696" y="1107"/>
                    <a:pt x="680" y="1115"/>
                  </a:cubicBezTo>
                  <a:cubicBezTo>
                    <a:pt x="672" y="1130"/>
                    <a:pt x="656" y="1139"/>
                    <a:pt x="641" y="1123"/>
                  </a:cubicBezTo>
                  <a:cubicBezTo>
                    <a:pt x="617" y="1107"/>
                    <a:pt x="593" y="1091"/>
                    <a:pt x="577" y="1099"/>
                  </a:cubicBezTo>
                  <a:cubicBezTo>
                    <a:pt x="554" y="1099"/>
                    <a:pt x="340" y="1083"/>
                    <a:pt x="206" y="1186"/>
                  </a:cubicBezTo>
                  <a:cubicBezTo>
                    <a:pt x="190" y="1202"/>
                    <a:pt x="174" y="1210"/>
                    <a:pt x="158" y="1217"/>
                  </a:cubicBezTo>
                  <a:cubicBezTo>
                    <a:pt x="174" y="1249"/>
                    <a:pt x="182" y="1281"/>
                    <a:pt x="182" y="1305"/>
                  </a:cubicBezTo>
                  <a:cubicBezTo>
                    <a:pt x="190" y="1328"/>
                    <a:pt x="221" y="1376"/>
                    <a:pt x="229" y="1392"/>
                  </a:cubicBezTo>
                  <a:cubicBezTo>
                    <a:pt x="237" y="1392"/>
                    <a:pt x="237" y="1392"/>
                    <a:pt x="237" y="1383"/>
                  </a:cubicBezTo>
                  <a:cubicBezTo>
                    <a:pt x="237" y="1383"/>
                    <a:pt x="277" y="1392"/>
                    <a:pt x="269" y="1407"/>
                  </a:cubicBezTo>
                  <a:cubicBezTo>
                    <a:pt x="261" y="1423"/>
                    <a:pt x="253" y="1463"/>
                    <a:pt x="229" y="1478"/>
                  </a:cubicBezTo>
                  <a:cubicBezTo>
                    <a:pt x="206" y="1494"/>
                    <a:pt x="126" y="1613"/>
                    <a:pt x="95" y="1652"/>
                  </a:cubicBezTo>
                  <a:cubicBezTo>
                    <a:pt x="79" y="1660"/>
                    <a:pt x="48" y="1700"/>
                    <a:pt x="0" y="1731"/>
                  </a:cubicBezTo>
                  <a:cubicBezTo>
                    <a:pt x="24" y="1842"/>
                    <a:pt x="24" y="1842"/>
                    <a:pt x="24" y="1842"/>
                  </a:cubicBezTo>
                  <a:cubicBezTo>
                    <a:pt x="24" y="1842"/>
                    <a:pt x="1415" y="1581"/>
                    <a:pt x="1439" y="1565"/>
                  </a:cubicBezTo>
                  <a:cubicBezTo>
                    <a:pt x="1471" y="1557"/>
                    <a:pt x="1494" y="1526"/>
                    <a:pt x="1542" y="1565"/>
                  </a:cubicBezTo>
                  <a:cubicBezTo>
                    <a:pt x="1589" y="1597"/>
                    <a:pt x="1613" y="1597"/>
                    <a:pt x="1644" y="1605"/>
                  </a:cubicBezTo>
                  <a:cubicBezTo>
                    <a:pt x="1676" y="1605"/>
                    <a:pt x="1700" y="1716"/>
                    <a:pt x="1716" y="1747"/>
                  </a:cubicBezTo>
                  <a:cubicBezTo>
                    <a:pt x="1739" y="1779"/>
                    <a:pt x="1739" y="1755"/>
                    <a:pt x="1787" y="1763"/>
                  </a:cubicBezTo>
                  <a:cubicBezTo>
                    <a:pt x="1826" y="1771"/>
                    <a:pt x="1842" y="1779"/>
                    <a:pt x="1866" y="1810"/>
                  </a:cubicBezTo>
                  <a:cubicBezTo>
                    <a:pt x="1889" y="1834"/>
                    <a:pt x="2079" y="1882"/>
                    <a:pt x="2103" y="1882"/>
                  </a:cubicBezTo>
                  <a:cubicBezTo>
                    <a:pt x="2127" y="1889"/>
                    <a:pt x="2142" y="1897"/>
                    <a:pt x="2150" y="1913"/>
                  </a:cubicBezTo>
                  <a:cubicBezTo>
                    <a:pt x="2158" y="1929"/>
                    <a:pt x="2135" y="1992"/>
                    <a:pt x="2135" y="2008"/>
                  </a:cubicBezTo>
                  <a:cubicBezTo>
                    <a:pt x="2127" y="2016"/>
                    <a:pt x="2119" y="2040"/>
                    <a:pt x="2119" y="2056"/>
                  </a:cubicBezTo>
                  <a:cubicBezTo>
                    <a:pt x="2135" y="2063"/>
                    <a:pt x="2119" y="2087"/>
                    <a:pt x="2166" y="2079"/>
                  </a:cubicBezTo>
                  <a:cubicBezTo>
                    <a:pt x="2214" y="2071"/>
                    <a:pt x="2324" y="2008"/>
                    <a:pt x="2403" y="1976"/>
                  </a:cubicBezTo>
                  <a:cubicBezTo>
                    <a:pt x="2482" y="1937"/>
                    <a:pt x="2538" y="1882"/>
                    <a:pt x="2609" y="1850"/>
                  </a:cubicBezTo>
                  <a:cubicBezTo>
                    <a:pt x="2680" y="1818"/>
                    <a:pt x="2688" y="1803"/>
                    <a:pt x="2719" y="1779"/>
                  </a:cubicBezTo>
                  <a:cubicBezTo>
                    <a:pt x="2751" y="1747"/>
                    <a:pt x="2822" y="1700"/>
                    <a:pt x="2807" y="1692"/>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58" name="Freeform 768"/>
            <p:cNvSpPr>
              <a:spLocks noChangeArrowheads="1"/>
            </p:cNvSpPr>
            <p:nvPr/>
          </p:nvSpPr>
          <p:spPr bwMode="auto">
            <a:xfrm>
              <a:off x="15323896" y="4164472"/>
              <a:ext cx="1479717" cy="1101671"/>
            </a:xfrm>
            <a:custGeom>
              <a:avLst/>
              <a:gdLst>
                <a:gd name="T0" fmla="*/ 2119 w 2815"/>
                <a:gd name="T1" fmla="*/ 2064 h 2096"/>
                <a:gd name="T2" fmla="*/ 2142 w 2815"/>
                <a:gd name="T3" fmla="*/ 1921 h 2096"/>
                <a:gd name="T4" fmla="*/ 1747 w 2815"/>
                <a:gd name="T5" fmla="*/ 1771 h 2096"/>
                <a:gd name="T6" fmla="*/ 1644 w 2815"/>
                <a:gd name="T7" fmla="*/ 1613 h 2096"/>
                <a:gd name="T8" fmla="*/ 32 w 2815"/>
                <a:gd name="T9" fmla="*/ 1858 h 2096"/>
                <a:gd name="T10" fmla="*/ 150 w 2815"/>
                <a:gd name="T11" fmla="*/ 1581 h 2096"/>
                <a:gd name="T12" fmla="*/ 245 w 2815"/>
                <a:gd name="T13" fmla="*/ 1400 h 2096"/>
                <a:gd name="T14" fmla="*/ 182 w 2815"/>
                <a:gd name="T15" fmla="*/ 1313 h 2096"/>
                <a:gd name="T16" fmla="*/ 546 w 2815"/>
                <a:gd name="T17" fmla="*/ 1099 h 2096"/>
                <a:gd name="T18" fmla="*/ 680 w 2815"/>
                <a:gd name="T19" fmla="*/ 1123 h 2096"/>
                <a:gd name="T20" fmla="*/ 870 w 2815"/>
                <a:gd name="T21" fmla="*/ 1083 h 2096"/>
                <a:gd name="T22" fmla="*/ 957 w 2815"/>
                <a:gd name="T23" fmla="*/ 988 h 2096"/>
                <a:gd name="T24" fmla="*/ 1036 w 2815"/>
                <a:gd name="T25" fmla="*/ 917 h 2096"/>
                <a:gd name="T26" fmla="*/ 1075 w 2815"/>
                <a:gd name="T27" fmla="*/ 838 h 2096"/>
                <a:gd name="T28" fmla="*/ 1052 w 2815"/>
                <a:gd name="T29" fmla="*/ 735 h 2096"/>
                <a:gd name="T30" fmla="*/ 1067 w 2815"/>
                <a:gd name="T31" fmla="*/ 688 h 2096"/>
                <a:gd name="T32" fmla="*/ 1044 w 2815"/>
                <a:gd name="T33" fmla="*/ 664 h 2096"/>
                <a:gd name="T34" fmla="*/ 1028 w 2815"/>
                <a:gd name="T35" fmla="*/ 569 h 2096"/>
                <a:gd name="T36" fmla="*/ 1384 w 2815"/>
                <a:gd name="T37" fmla="*/ 119 h 2096"/>
                <a:gd name="T38" fmla="*/ 1897 w 2815"/>
                <a:gd name="T39" fmla="*/ 150 h 2096"/>
                <a:gd name="T40" fmla="*/ 1969 w 2815"/>
                <a:gd name="T41" fmla="*/ 396 h 2096"/>
                <a:gd name="T42" fmla="*/ 2055 w 2815"/>
                <a:gd name="T43" fmla="*/ 656 h 2096"/>
                <a:gd name="T44" fmla="*/ 2166 w 2815"/>
                <a:gd name="T45" fmla="*/ 1044 h 2096"/>
                <a:gd name="T46" fmla="*/ 2166 w 2815"/>
                <a:gd name="T47" fmla="*/ 1376 h 2096"/>
                <a:gd name="T48" fmla="*/ 2229 w 2815"/>
                <a:gd name="T49" fmla="*/ 1692 h 2096"/>
                <a:gd name="T50" fmla="*/ 2237 w 2815"/>
                <a:gd name="T51" fmla="*/ 1890 h 2096"/>
                <a:gd name="T52" fmla="*/ 2206 w 2815"/>
                <a:gd name="T53" fmla="*/ 1937 h 2096"/>
                <a:gd name="T54" fmla="*/ 2388 w 2815"/>
                <a:gd name="T55" fmla="*/ 1850 h 2096"/>
                <a:gd name="T56" fmla="*/ 2664 w 2815"/>
                <a:gd name="T57" fmla="*/ 1676 h 2096"/>
                <a:gd name="T58" fmla="*/ 2633 w 2815"/>
                <a:gd name="T59" fmla="*/ 1795 h 2096"/>
                <a:gd name="T60" fmla="*/ 2751 w 2815"/>
                <a:gd name="T61" fmla="*/ 1708 h 2096"/>
                <a:gd name="T62" fmla="*/ 2751 w 2815"/>
                <a:gd name="T63" fmla="*/ 1763 h 2096"/>
                <a:gd name="T64" fmla="*/ 2411 w 2815"/>
                <a:gd name="T65" fmla="*/ 1984 h 2096"/>
                <a:gd name="T66" fmla="*/ 2119 w 2815"/>
                <a:gd name="T67" fmla="*/ 2064 h 2096"/>
                <a:gd name="T68" fmla="*/ 2308 w 2815"/>
                <a:gd name="T69" fmla="*/ 2024 h 2096"/>
                <a:gd name="T70" fmla="*/ 2719 w 2815"/>
                <a:gd name="T71" fmla="*/ 1779 h 2096"/>
                <a:gd name="T72" fmla="*/ 2751 w 2815"/>
                <a:gd name="T73" fmla="*/ 1716 h 2096"/>
                <a:gd name="T74" fmla="*/ 2633 w 2815"/>
                <a:gd name="T75" fmla="*/ 1803 h 2096"/>
                <a:gd name="T76" fmla="*/ 2656 w 2815"/>
                <a:gd name="T77" fmla="*/ 1684 h 2096"/>
                <a:gd name="T78" fmla="*/ 2332 w 2815"/>
                <a:gd name="T79" fmla="*/ 1882 h 2096"/>
                <a:gd name="T80" fmla="*/ 2190 w 2815"/>
                <a:gd name="T81" fmla="*/ 1937 h 2096"/>
                <a:gd name="T82" fmla="*/ 2237 w 2815"/>
                <a:gd name="T83" fmla="*/ 1739 h 2096"/>
                <a:gd name="T84" fmla="*/ 2166 w 2815"/>
                <a:gd name="T85" fmla="*/ 1455 h 2096"/>
                <a:gd name="T86" fmla="*/ 2150 w 2815"/>
                <a:gd name="T87" fmla="*/ 1368 h 2096"/>
                <a:gd name="T88" fmla="*/ 2055 w 2815"/>
                <a:gd name="T89" fmla="*/ 664 h 2096"/>
                <a:gd name="T90" fmla="*/ 1969 w 2815"/>
                <a:gd name="T91" fmla="*/ 451 h 2096"/>
                <a:gd name="T92" fmla="*/ 1897 w 2815"/>
                <a:gd name="T93" fmla="*/ 198 h 2096"/>
                <a:gd name="T94" fmla="*/ 1123 w 2815"/>
                <a:gd name="T95" fmla="*/ 459 h 2096"/>
                <a:gd name="T96" fmla="*/ 980 w 2815"/>
                <a:gd name="T97" fmla="*/ 648 h 2096"/>
                <a:gd name="T98" fmla="*/ 1059 w 2815"/>
                <a:gd name="T99" fmla="*/ 672 h 2096"/>
                <a:gd name="T100" fmla="*/ 1091 w 2815"/>
                <a:gd name="T101" fmla="*/ 696 h 2096"/>
                <a:gd name="T102" fmla="*/ 1067 w 2815"/>
                <a:gd name="T103" fmla="*/ 814 h 2096"/>
                <a:gd name="T104" fmla="*/ 1044 w 2815"/>
                <a:gd name="T105" fmla="*/ 925 h 2096"/>
                <a:gd name="T106" fmla="*/ 965 w 2815"/>
                <a:gd name="T107" fmla="*/ 988 h 2096"/>
                <a:gd name="T108" fmla="*/ 862 w 2815"/>
                <a:gd name="T109" fmla="*/ 1091 h 2096"/>
                <a:gd name="T110" fmla="*/ 632 w 2815"/>
                <a:gd name="T111" fmla="*/ 1138 h 2096"/>
                <a:gd name="T112" fmla="*/ 206 w 2815"/>
                <a:gd name="T113" fmla="*/ 1202 h 2096"/>
                <a:gd name="T114" fmla="*/ 237 w 2815"/>
                <a:gd name="T115" fmla="*/ 1391 h 2096"/>
                <a:gd name="T116" fmla="*/ 261 w 2815"/>
                <a:gd name="T117" fmla="*/ 1431 h 2096"/>
                <a:gd name="T118" fmla="*/ 32 w 2815"/>
                <a:gd name="T119" fmla="*/ 1850 h 2096"/>
                <a:gd name="T120" fmla="*/ 1644 w 2815"/>
                <a:gd name="T121" fmla="*/ 1605 h 2096"/>
                <a:gd name="T122" fmla="*/ 1747 w 2815"/>
                <a:gd name="T123" fmla="*/ 1763 h 2096"/>
                <a:gd name="T124" fmla="*/ 2150 w 2815"/>
                <a:gd name="T125" fmla="*/ 1921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5" h="2096">
                  <a:moveTo>
                    <a:pt x="2150" y="2095"/>
                  </a:moveTo>
                  <a:lnTo>
                    <a:pt x="2150" y="2095"/>
                  </a:lnTo>
                  <a:lnTo>
                    <a:pt x="2150" y="2095"/>
                  </a:lnTo>
                  <a:cubicBezTo>
                    <a:pt x="2135" y="2095"/>
                    <a:pt x="2127" y="2087"/>
                    <a:pt x="2127" y="2079"/>
                  </a:cubicBezTo>
                  <a:cubicBezTo>
                    <a:pt x="2127" y="2071"/>
                    <a:pt x="2119" y="2071"/>
                    <a:pt x="2119" y="2064"/>
                  </a:cubicBezTo>
                  <a:cubicBezTo>
                    <a:pt x="2111" y="2064"/>
                    <a:pt x="2111" y="2064"/>
                    <a:pt x="2111" y="2064"/>
                  </a:cubicBezTo>
                  <a:lnTo>
                    <a:pt x="2111" y="2064"/>
                  </a:lnTo>
                  <a:cubicBezTo>
                    <a:pt x="2119" y="2048"/>
                    <a:pt x="2127" y="2024"/>
                    <a:pt x="2127" y="2016"/>
                  </a:cubicBezTo>
                  <a:cubicBezTo>
                    <a:pt x="2127" y="2008"/>
                    <a:pt x="2135" y="2008"/>
                    <a:pt x="2135" y="2000"/>
                  </a:cubicBezTo>
                  <a:cubicBezTo>
                    <a:pt x="2135" y="1977"/>
                    <a:pt x="2150" y="1937"/>
                    <a:pt x="2142" y="1921"/>
                  </a:cubicBezTo>
                  <a:cubicBezTo>
                    <a:pt x="2142" y="1905"/>
                    <a:pt x="2127" y="1897"/>
                    <a:pt x="2103" y="1897"/>
                  </a:cubicBezTo>
                  <a:cubicBezTo>
                    <a:pt x="2087" y="1890"/>
                    <a:pt x="1889" y="1850"/>
                    <a:pt x="1866" y="1818"/>
                  </a:cubicBezTo>
                  <a:cubicBezTo>
                    <a:pt x="1842" y="1795"/>
                    <a:pt x="1826" y="1787"/>
                    <a:pt x="1787" y="1771"/>
                  </a:cubicBezTo>
                  <a:cubicBezTo>
                    <a:pt x="1779" y="1771"/>
                    <a:pt x="1771" y="1771"/>
                    <a:pt x="1763" y="1771"/>
                  </a:cubicBezTo>
                  <a:cubicBezTo>
                    <a:pt x="1755" y="1771"/>
                    <a:pt x="1755" y="1771"/>
                    <a:pt x="1747" y="1771"/>
                  </a:cubicBezTo>
                  <a:lnTo>
                    <a:pt x="1739" y="1771"/>
                  </a:lnTo>
                  <a:cubicBezTo>
                    <a:pt x="1731" y="1771"/>
                    <a:pt x="1724" y="1771"/>
                    <a:pt x="1716" y="1755"/>
                  </a:cubicBezTo>
                  <a:cubicBezTo>
                    <a:pt x="1708" y="1747"/>
                    <a:pt x="1700" y="1724"/>
                    <a:pt x="1692" y="1708"/>
                  </a:cubicBezTo>
                  <a:cubicBezTo>
                    <a:pt x="1676" y="1668"/>
                    <a:pt x="1660" y="1613"/>
                    <a:pt x="1644" y="1613"/>
                  </a:cubicBezTo>
                  <a:lnTo>
                    <a:pt x="1644" y="1613"/>
                  </a:lnTo>
                  <a:cubicBezTo>
                    <a:pt x="1613" y="1613"/>
                    <a:pt x="1589" y="1613"/>
                    <a:pt x="1542" y="1573"/>
                  </a:cubicBezTo>
                  <a:cubicBezTo>
                    <a:pt x="1526" y="1558"/>
                    <a:pt x="1510" y="1558"/>
                    <a:pt x="1502" y="1558"/>
                  </a:cubicBezTo>
                  <a:cubicBezTo>
                    <a:pt x="1486" y="1558"/>
                    <a:pt x="1471" y="1565"/>
                    <a:pt x="1463" y="1565"/>
                  </a:cubicBezTo>
                  <a:cubicBezTo>
                    <a:pt x="1455" y="1573"/>
                    <a:pt x="1447" y="1573"/>
                    <a:pt x="1439" y="1581"/>
                  </a:cubicBezTo>
                  <a:cubicBezTo>
                    <a:pt x="1415" y="1589"/>
                    <a:pt x="87" y="1842"/>
                    <a:pt x="32" y="1858"/>
                  </a:cubicBezTo>
                  <a:cubicBezTo>
                    <a:pt x="24" y="1858"/>
                    <a:pt x="24" y="1858"/>
                    <a:pt x="24" y="1858"/>
                  </a:cubicBezTo>
                  <a:cubicBezTo>
                    <a:pt x="0" y="1739"/>
                    <a:pt x="0" y="1739"/>
                    <a:pt x="0" y="1739"/>
                  </a:cubicBezTo>
                  <a:lnTo>
                    <a:pt x="0" y="1739"/>
                  </a:lnTo>
                  <a:cubicBezTo>
                    <a:pt x="40" y="1700"/>
                    <a:pt x="79" y="1668"/>
                    <a:pt x="87" y="1653"/>
                  </a:cubicBezTo>
                  <a:cubicBezTo>
                    <a:pt x="103" y="1637"/>
                    <a:pt x="126" y="1613"/>
                    <a:pt x="150" y="1581"/>
                  </a:cubicBezTo>
                  <a:cubicBezTo>
                    <a:pt x="182" y="1542"/>
                    <a:pt x="214" y="1494"/>
                    <a:pt x="229" y="1486"/>
                  </a:cubicBezTo>
                  <a:cubicBezTo>
                    <a:pt x="245" y="1471"/>
                    <a:pt x="253" y="1447"/>
                    <a:pt x="261" y="1431"/>
                  </a:cubicBezTo>
                  <a:cubicBezTo>
                    <a:pt x="261" y="1423"/>
                    <a:pt x="261" y="1415"/>
                    <a:pt x="261" y="1415"/>
                  </a:cubicBezTo>
                  <a:cubicBezTo>
                    <a:pt x="261" y="1407"/>
                    <a:pt x="261" y="1407"/>
                    <a:pt x="261" y="1407"/>
                  </a:cubicBezTo>
                  <a:cubicBezTo>
                    <a:pt x="261" y="1400"/>
                    <a:pt x="253" y="1400"/>
                    <a:pt x="245" y="1400"/>
                  </a:cubicBezTo>
                  <a:cubicBezTo>
                    <a:pt x="237" y="1400"/>
                    <a:pt x="237" y="1407"/>
                    <a:pt x="229" y="1407"/>
                  </a:cubicBezTo>
                  <a:lnTo>
                    <a:pt x="229" y="1407"/>
                  </a:lnTo>
                  <a:lnTo>
                    <a:pt x="229" y="1407"/>
                  </a:lnTo>
                  <a:cubicBezTo>
                    <a:pt x="214" y="1384"/>
                    <a:pt x="182" y="1336"/>
                    <a:pt x="182" y="1313"/>
                  </a:cubicBezTo>
                  <a:lnTo>
                    <a:pt x="182" y="1313"/>
                  </a:lnTo>
                  <a:cubicBezTo>
                    <a:pt x="174" y="1289"/>
                    <a:pt x="166" y="1257"/>
                    <a:pt x="158" y="1225"/>
                  </a:cubicBezTo>
                  <a:lnTo>
                    <a:pt x="158" y="1225"/>
                  </a:lnTo>
                  <a:lnTo>
                    <a:pt x="158" y="1225"/>
                  </a:lnTo>
                  <a:cubicBezTo>
                    <a:pt x="174" y="1218"/>
                    <a:pt x="190" y="1202"/>
                    <a:pt x="206" y="1194"/>
                  </a:cubicBezTo>
                  <a:cubicBezTo>
                    <a:pt x="316" y="1107"/>
                    <a:pt x="474" y="1107"/>
                    <a:pt x="546" y="1099"/>
                  </a:cubicBezTo>
                  <a:cubicBezTo>
                    <a:pt x="561" y="1099"/>
                    <a:pt x="569" y="1099"/>
                    <a:pt x="577" y="1099"/>
                  </a:cubicBezTo>
                  <a:lnTo>
                    <a:pt x="585" y="1099"/>
                  </a:lnTo>
                  <a:cubicBezTo>
                    <a:pt x="601" y="1099"/>
                    <a:pt x="625" y="1115"/>
                    <a:pt x="641" y="1131"/>
                  </a:cubicBezTo>
                  <a:lnTo>
                    <a:pt x="641" y="1131"/>
                  </a:lnTo>
                  <a:cubicBezTo>
                    <a:pt x="656" y="1138"/>
                    <a:pt x="664" y="1138"/>
                    <a:pt x="680" y="1123"/>
                  </a:cubicBezTo>
                  <a:cubicBezTo>
                    <a:pt x="688" y="1115"/>
                    <a:pt x="704" y="1107"/>
                    <a:pt x="719" y="1099"/>
                  </a:cubicBezTo>
                  <a:cubicBezTo>
                    <a:pt x="727" y="1099"/>
                    <a:pt x="735" y="1091"/>
                    <a:pt x="743" y="1091"/>
                  </a:cubicBezTo>
                  <a:cubicBezTo>
                    <a:pt x="759" y="1083"/>
                    <a:pt x="791" y="1075"/>
                    <a:pt x="822" y="1075"/>
                  </a:cubicBezTo>
                  <a:cubicBezTo>
                    <a:pt x="838" y="1075"/>
                    <a:pt x="854" y="1075"/>
                    <a:pt x="862" y="1083"/>
                  </a:cubicBezTo>
                  <a:lnTo>
                    <a:pt x="870" y="1083"/>
                  </a:lnTo>
                  <a:cubicBezTo>
                    <a:pt x="870" y="1083"/>
                    <a:pt x="870" y="1083"/>
                    <a:pt x="878" y="1083"/>
                  </a:cubicBezTo>
                  <a:lnTo>
                    <a:pt x="878" y="1083"/>
                  </a:lnTo>
                  <a:cubicBezTo>
                    <a:pt x="878" y="1075"/>
                    <a:pt x="878" y="1075"/>
                    <a:pt x="885" y="1067"/>
                  </a:cubicBezTo>
                  <a:cubicBezTo>
                    <a:pt x="894" y="1060"/>
                    <a:pt x="909" y="1044"/>
                    <a:pt x="925" y="1028"/>
                  </a:cubicBezTo>
                  <a:cubicBezTo>
                    <a:pt x="949" y="1020"/>
                    <a:pt x="957" y="1004"/>
                    <a:pt x="957" y="988"/>
                  </a:cubicBezTo>
                  <a:cubicBezTo>
                    <a:pt x="965" y="973"/>
                    <a:pt x="980" y="965"/>
                    <a:pt x="988" y="965"/>
                  </a:cubicBezTo>
                  <a:lnTo>
                    <a:pt x="988" y="965"/>
                  </a:lnTo>
                  <a:cubicBezTo>
                    <a:pt x="996" y="965"/>
                    <a:pt x="1004" y="949"/>
                    <a:pt x="1012" y="933"/>
                  </a:cubicBezTo>
                  <a:cubicBezTo>
                    <a:pt x="1012" y="933"/>
                    <a:pt x="1012" y="933"/>
                    <a:pt x="1012" y="925"/>
                  </a:cubicBezTo>
                  <a:cubicBezTo>
                    <a:pt x="1020" y="917"/>
                    <a:pt x="1028" y="917"/>
                    <a:pt x="1036" y="917"/>
                  </a:cubicBezTo>
                  <a:lnTo>
                    <a:pt x="1044" y="917"/>
                  </a:lnTo>
                  <a:cubicBezTo>
                    <a:pt x="1052" y="917"/>
                    <a:pt x="1059" y="917"/>
                    <a:pt x="1059" y="917"/>
                  </a:cubicBezTo>
                  <a:cubicBezTo>
                    <a:pt x="1075" y="917"/>
                    <a:pt x="1075" y="909"/>
                    <a:pt x="1083" y="886"/>
                  </a:cubicBezTo>
                  <a:cubicBezTo>
                    <a:pt x="1083" y="886"/>
                    <a:pt x="1083" y="878"/>
                    <a:pt x="1083" y="870"/>
                  </a:cubicBezTo>
                  <a:cubicBezTo>
                    <a:pt x="1083" y="862"/>
                    <a:pt x="1083" y="846"/>
                    <a:pt x="1075" y="838"/>
                  </a:cubicBezTo>
                  <a:cubicBezTo>
                    <a:pt x="1067" y="830"/>
                    <a:pt x="1067" y="822"/>
                    <a:pt x="1067" y="814"/>
                  </a:cubicBezTo>
                  <a:cubicBezTo>
                    <a:pt x="1059" y="814"/>
                    <a:pt x="1059" y="807"/>
                    <a:pt x="1059" y="807"/>
                  </a:cubicBezTo>
                  <a:cubicBezTo>
                    <a:pt x="1052" y="791"/>
                    <a:pt x="1044" y="775"/>
                    <a:pt x="1044" y="759"/>
                  </a:cubicBezTo>
                  <a:cubicBezTo>
                    <a:pt x="1052" y="751"/>
                    <a:pt x="1052" y="743"/>
                    <a:pt x="1052" y="743"/>
                  </a:cubicBezTo>
                  <a:cubicBezTo>
                    <a:pt x="1052" y="735"/>
                    <a:pt x="1052" y="735"/>
                    <a:pt x="1052" y="735"/>
                  </a:cubicBezTo>
                  <a:lnTo>
                    <a:pt x="1052" y="727"/>
                  </a:lnTo>
                  <a:cubicBezTo>
                    <a:pt x="1059" y="712"/>
                    <a:pt x="1067" y="696"/>
                    <a:pt x="1083" y="696"/>
                  </a:cubicBezTo>
                  <a:cubicBezTo>
                    <a:pt x="1083" y="688"/>
                    <a:pt x="1091" y="688"/>
                    <a:pt x="1091" y="688"/>
                  </a:cubicBezTo>
                  <a:cubicBezTo>
                    <a:pt x="1091" y="680"/>
                    <a:pt x="1083" y="680"/>
                    <a:pt x="1075" y="680"/>
                  </a:cubicBezTo>
                  <a:cubicBezTo>
                    <a:pt x="1075" y="680"/>
                    <a:pt x="1067" y="680"/>
                    <a:pt x="1067" y="688"/>
                  </a:cubicBezTo>
                  <a:cubicBezTo>
                    <a:pt x="1059" y="688"/>
                    <a:pt x="1059" y="688"/>
                    <a:pt x="1052" y="688"/>
                  </a:cubicBezTo>
                  <a:lnTo>
                    <a:pt x="1052" y="688"/>
                  </a:lnTo>
                  <a:cubicBezTo>
                    <a:pt x="1044" y="688"/>
                    <a:pt x="1044" y="680"/>
                    <a:pt x="1052" y="672"/>
                  </a:cubicBezTo>
                  <a:cubicBezTo>
                    <a:pt x="1052" y="664"/>
                    <a:pt x="1052" y="664"/>
                    <a:pt x="1052" y="664"/>
                  </a:cubicBezTo>
                  <a:cubicBezTo>
                    <a:pt x="1044" y="664"/>
                    <a:pt x="1044" y="664"/>
                    <a:pt x="1044" y="664"/>
                  </a:cubicBezTo>
                  <a:cubicBezTo>
                    <a:pt x="1036" y="664"/>
                    <a:pt x="1028" y="664"/>
                    <a:pt x="1028" y="664"/>
                  </a:cubicBezTo>
                  <a:cubicBezTo>
                    <a:pt x="1020" y="672"/>
                    <a:pt x="1020" y="672"/>
                    <a:pt x="1012" y="672"/>
                  </a:cubicBezTo>
                  <a:cubicBezTo>
                    <a:pt x="996" y="672"/>
                    <a:pt x="972" y="664"/>
                    <a:pt x="972" y="648"/>
                  </a:cubicBezTo>
                  <a:cubicBezTo>
                    <a:pt x="972" y="633"/>
                    <a:pt x="1020" y="585"/>
                    <a:pt x="1036" y="569"/>
                  </a:cubicBezTo>
                  <a:cubicBezTo>
                    <a:pt x="1036" y="569"/>
                    <a:pt x="1036" y="569"/>
                    <a:pt x="1028" y="569"/>
                  </a:cubicBezTo>
                  <a:cubicBezTo>
                    <a:pt x="1020" y="569"/>
                    <a:pt x="1020" y="569"/>
                    <a:pt x="1020" y="569"/>
                  </a:cubicBezTo>
                  <a:cubicBezTo>
                    <a:pt x="1028" y="561"/>
                    <a:pt x="1028" y="561"/>
                    <a:pt x="1028" y="561"/>
                  </a:cubicBezTo>
                  <a:cubicBezTo>
                    <a:pt x="1036" y="561"/>
                    <a:pt x="1036" y="554"/>
                    <a:pt x="1044" y="554"/>
                  </a:cubicBezTo>
                  <a:cubicBezTo>
                    <a:pt x="1075" y="522"/>
                    <a:pt x="1115" y="483"/>
                    <a:pt x="1115" y="459"/>
                  </a:cubicBezTo>
                  <a:cubicBezTo>
                    <a:pt x="1115" y="411"/>
                    <a:pt x="1344" y="127"/>
                    <a:pt x="1384" y="119"/>
                  </a:cubicBezTo>
                  <a:cubicBezTo>
                    <a:pt x="1399" y="119"/>
                    <a:pt x="1629" y="63"/>
                    <a:pt x="1874" y="0"/>
                  </a:cubicBezTo>
                  <a:cubicBezTo>
                    <a:pt x="1882" y="0"/>
                    <a:pt x="1882" y="0"/>
                    <a:pt x="1882" y="0"/>
                  </a:cubicBezTo>
                  <a:cubicBezTo>
                    <a:pt x="1882" y="8"/>
                    <a:pt x="1882" y="8"/>
                    <a:pt x="1882" y="8"/>
                  </a:cubicBezTo>
                  <a:cubicBezTo>
                    <a:pt x="1882" y="56"/>
                    <a:pt x="1882" y="87"/>
                    <a:pt x="1889" y="103"/>
                  </a:cubicBezTo>
                  <a:cubicBezTo>
                    <a:pt x="1897" y="111"/>
                    <a:pt x="1897" y="127"/>
                    <a:pt x="1897" y="150"/>
                  </a:cubicBezTo>
                  <a:cubicBezTo>
                    <a:pt x="1897" y="166"/>
                    <a:pt x="1897" y="182"/>
                    <a:pt x="1905" y="190"/>
                  </a:cubicBezTo>
                  <a:cubicBezTo>
                    <a:pt x="1905" y="214"/>
                    <a:pt x="1921" y="221"/>
                    <a:pt x="1929" y="230"/>
                  </a:cubicBezTo>
                  <a:cubicBezTo>
                    <a:pt x="1929" y="237"/>
                    <a:pt x="1937" y="245"/>
                    <a:pt x="1945" y="253"/>
                  </a:cubicBezTo>
                  <a:cubicBezTo>
                    <a:pt x="1961" y="269"/>
                    <a:pt x="1976" y="332"/>
                    <a:pt x="1976" y="356"/>
                  </a:cubicBezTo>
                  <a:cubicBezTo>
                    <a:pt x="1976" y="372"/>
                    <a:pt x="1976" y="380"/>
                    <a:pt x="1969" y="396"/>
                  </a:cubicBezTo>
                  <a:cubicBezTo>
                    <a:pt x="1969" y="411"/>
                    <a:pt x="1961" y="427"/>
                    <a:pt x="1969" y="451"/>
                  </a:cubicBezTo>
                  <a:cubicBezTo>
                    <a:pt x="1984" y="483"/>
                    <a:pt x="2000" y="546"/>
                    <a:pt x="2000" y="577"/>
                  </a:cubicBezTo>
                  <a:cubicBezTo>
                    <a:pt x="2000" y="617"/>
                    <a:pt x="2008" y="664"/>
                    <a:pt x="2024" y="664"/>
                  </a:cubicBezTo>
                  <a:cubicBezTo>
                    <a:pt x="2032" y="664"/>
                    <a:pt x="2040" y="664"/>
                    <a:pt x="2048" y="656"/>
                  </a:cubicBezTo>
                  <a:cubicBezTo>
                    <a:pt x="2048" y="656"/>
                    <a:pt x="2048" y="656"/>
                    <a:pt x="2055" y="656"/>
                  </a:cubicBezTo>
                  <a:cubicBezTo>
                    <a:pt x="2064" y="656"/>
                    <a:pt x="2064" y="656"/>
                    <a:pt x="2071" y="664"/>
                  </a:cubicBezTo>
                  <a:cubicBezTo>
                    <a:pt x="2087" y="696"/>
                    <a:pt x="2103" y="767"/>
                    <a:pt x="2111" y="822"/>
                  </a:cubicBezTo>
                  <a:cubicBezTo>
                    <a:pt x="2119" y="838"/>
                    <a:pt x="2127" y="870"/>
                    <a:pt x="2135" y="901"/>
                  </a:cubicBezTo>
                  <a:cubicBezTo>
                    <a:pt x="2142" y="957"/>
                    <a:pt x="2166" y="1036"/>
                    <a:pt x="2166" y="1044"/>
                  </a:cubicBezTo>
                  <a:lnTo>
                    <a:pt x="2166" y="1044"/>
                  </a:lnTo>
                  <a:lnTo>
                    <a:pt x="2166" y="1044"/>
                  </a:lnTo>
                  <a:cubicBezTo>
                    <a:pt x="2158" y="1368"/>
                    <a:pt x="2158" y="1368"/>
                    <a:pt x="2158" y="1368"/>
                  </a:cubicBezTo>
                  <a:cubicBezTo>
                    <a:pt x="2158" y="1368"/>
                    <a:pt x="2158" y="1376"/>
                    <a:pt x="2166" y="1376"/>
                  </a:cubicBezTo>
                  <a:lnTo>
                    <a:pt x="2166" y="1376"/>
                  </a:lnTo>
                  <a:lnTo>
                    <a:pt x="2166" y="1376"/>
                  </a:lnTo>
                  <a:cubicBezTo>
                    <a:pt x="2166" y="1384"/>
                    <a:pt x="2166" y="1384"/>
                    <a:pt x="2174" y="1407"/>
                  </a:cubicBezTo>
                  <a:cubicBezTo>
                    <a:pt x="2174" y="1423"/>
                    <a:pt x="2174" y="1447"/>
                    <a:pt x="2174" y="1447"/>
                  </a:cubicBezTo>
                  <a:cubicBezTo>
                    <a:pt x="2174" y="1455"/>
                    <a:pt x="2174" y="1463"/>
                    <a:pt x="2182" y="1478"/>
                  </a:cubicBezTo>
                  <a:cubicBezTo>
                    <a:pt x="2182" y="1502"/>
                    <a:pt x="2190" y="1534"/>
                    <a:pt x="2198" y="1558"/>
                  </a:cubicBezTo>
                  <a:cubicBezTo>
                    <a:pt x="2222" y="1597"/>
                    <a:pt x="2229" y="1668"/>
                    <a:pt x="2229" y="1692"/>
                  </a:cubicBezTo>
                  <a:cubicBezTo>
                    <a:pt x="2229" y="1708"/>
                    <a:pt x="2237" y="1716"/>
                    <a:pt x="2237" y="1724"/>
                  </a:cubicBezTo>
                  <a:cubicBezTo>
                    <a:pt x="2245" y="1724"/>
                    <a:pt x="2245" y="1731"/>
                    <a:pt x="2245" y="1739"/>
                  </a:cubicBezTo>
                  <a:cubicBezTo>
                    <a:pt x="2253" y="1747"/>
                    <a:pt x="2261" y="1779"/>
                    <a:pt x="2237" y="1795"/>
                  </a:cubicBezTo>
                  <a:cubicBezTo>
                    <a:pt x="2222" y="1803"/>
                    <a:pt x="2206" y="1834"/>
                    <a:pt x="2206" y="1850"/>
                  </a:cubicBezTo>
                  <a:cubicBezTo>
                    <a:pt x="2206" y="1850"/>
                    <a:pt x="2206" y="1858"/>
                    <a:pt x="2237" y="1890"/>
                  </a:cubicBezTo>
                  <a:lnTo>
                    <a:pt x="2237" y="1890"/>
                  </a:lnTo>
                  <a:lnTo>
                    <a:pt x="2237" y="1890"/>
                  </a:lnTo>
                  <a:cubicBezTo>
                    <a:pt x="2229" y="1897"/>
                    <a:pt x="2214" y="1905"/>
                    <a:pt x="2206" y="1913"/>
                  </a:cubicBezTo>
                  <a:cubicBezTo>
                    <a:pt x="2198" y="1929"/>
                    <a:pt x="2198" y="1937"/>
                    <a:pt x="2198" y="1937"/>
                  </a:cubicBezTo>
                  <a:cubicBezTo>
                    <a:pt x="2198" y="1937"/>
                    <a:pt x="2198" y="1937"/>
                    <a:pt x="2206" y="1937"/>
                  </a:cubicBezTo>
                  <a:cubicBezTo>
                    <a:pt x="2206" y="1937"/>
                    <a:pt x="2214" y="1929"/>
                    <a:pt x="2229" y="1929"/>
                  </a:cubicBezTo>
                  <a:cubicBezTo>
                    <a:pt x="2237" y="1921"/>
                    <a:pt x="2245" y="1913"/>
                    <a:pt x="2261" y="1905"/>
                  </a:cubicBezTo>
                  <a:cubicBezTo>
                    <a:pt x="2277" y="1897"/>
                    <a:pt x="2285" y="1890"/>
                    <a:pt x="2308" y="1882"/>
                  </a:cubicBezTo>
                  <a:cubicBezTo>
                    <a:pt x="2316" y="1882"/>
                    <a:pt x="2324" y="1874"/>
                    <a:pt x="2332" y="1874"/>
                  </a:cubicBezTo>
                  <a:cubicBezTo>
                    <a:pt x="2356" y="1874"/>
                    <a:pt x="2380" y="1866"/>
                    <a:pt x="2388" y="1850"/>
                  </a:cubicBezTo>
                  <a:cubicBezTo>
                    <a:pt x="2403" y="1818"/>
                    <a:pt x="2435" y="1811"/>
                    <a:pt x="2467" y="1811"/>
                  </a:cubicBezTo>
                  <a:cubicBezTo>
                    <a:pt x="2490" y="1811"/>
                    <a:pt x="2538" y="1803"/>
                    <a:pt x="2569" y="1779"/>
                  </a:cubicBezTo>
                  <a:cubicBezTo>
                    <a:pt x="2609" y="1763"/>
                    <a:pt x="2641" y="1716"/>
                    <a:pt x="2648" y="1684"/>
                  </a:cubicBezTo>
                  <a:lnTo>
                    <a:pt x="2656" y="1676"/>
                  </a:lnTo>
                  <a:cubicBezTo>
                    <a:pt x="2664" y="1676"/>
                    <a:pt x="2664" y="1676"/>
                    <a:pt x="2664" y="1676"/>
                  </a:cubicBezTo>
                  <a:cubicBezTo>
                    <a:pt x="2672" y="1684"/>
                    <a:pt x="2672" y="1716"/>
                    <a:pt x="2664" y="1731"/>
                  </a:cubicBezTo>
                  <a:cubicBezTo>
                    <a:pt x="2656" y="1747"/>
                    <a:pt x="2648" y="1755"/>
                    <a:pt x="2648" y="1763"/>
                  </a:cubicBezTo>
                  <a:cubicBezTo>
                    <a:pt x="2641" y="1779"/>
                    <a:pt x="2625" y="1795"/>
                    <a:pt x="2633" y="1795"/>
                  </a:cubicBezTo>
                  <a:lnTo>
                    <a:pt x="2633" y="1795"/>
                  </a:lnTo>
                  <a:lnTo>
                    <a:pt x="2633" y="1795"/>
                  </a:lnTo>
                  <a:cubicBezTo>
                    <a:pt x="2641" y="1795"/>
                    <a:pt x="2680" y="1747"/>
                    <a:pt x="2688" y="1731"/>
                  </a:cubicBezTo>
                  <a:lnTo>
                    <a:pt x="2688" y="1731"/>
                  </a:lnTo>
                  <a:cubicBezTo>
                    <a:pt x="2688" y="1716"/>
                    <a:pt x="2696" y="1700"/>
                    <a:pt x="2712" y="1700"/>
                  </a:cubicBezTo>
                  <a:cubicBezTo>
                    <a:pt x="2719" y="1700"/>
                    <a:pt x="2728" y="1700"/>
                    <a:pt x="2735" y="1700"/>
                  </a:cubicBezTo>
                  <a:cubicBezTo>
                    <a:pt x="2735" y="1708"/>
                    <a:pt x="2743" y="1708"/>
                    <a:pt x="2751" y="1708"/>
                  </a:cubicBezTo>
                  <a:cubicBezTo>
                    <a:pt x="2759" y="1708"/>
                    <a:pt x="2767" y="1700"/>
                    <a:pt x="2775" y="1700"/>
                  </a:cubicBezTo>
                  <a:cubicBezTo>
                    <a:pt x="2783" y="1700"/>
                    <a:pt x="2791" y="1692"/>
                    <a:pt x="2799" y="1692"/>
                  </a:cubicBezTo>
                  <a:cubicBezTo>
                    <a:pt x="2799" y="1692"/>
                    <a:pt x="2807" y="1692"/>
                    <a:pt x="2807" y="1700"/>
                  </a:cubicBezTo>
                  <a:cubicBezTo>
                    <a:pt x="2807" y="1700"/>
                    <a:pt x="2807" y="1700"/>
                    <a:pt x="2814" y="1708"/>
                  </a:cubicBezTo>
                  <a:cubicBezTo>
                    <a:pt x="2814" y="1716"/>
                    <a:pt x="2791" y="1731"/>
                    <a:pt x="2751" y="1763"/>
                  </a:cubicBezTo>
                  <a:cubicBezTo>
                    <a:pt x="2743" y="1771"/>
                    <a:pt x="2735" y="1779"/>
                    <a:pt x="2728" y="1787"/>
                  </a:cubicBezTo>
                  <a:cubicBezTo>
                    <a:pt x="2719" y="1795"/>
                    <a:pt x="2712" y="1795"/>
                    <a:pt x="2704" y="1803"/>
                  </a:cubicBezTo>
                  <a:cubicBezTo>
                    <a:pt x="2688" y="1818"/>
                    <a:pt x="2672" y="1834"/>
                    <a:pt x="2609" y="1866"/>
                  </a:cubicBezTo>
                  <a:cubicBezTo>
                    <a:pt x="2577" y="1882"/>
                    <a:pt x="2546" y="1897"/>
                    <a:pt x="2514" y="1921"/>
                  </a:cubicBezTo>
                  <a:cubicBezTo>
                    <a:pt x="2482" y="1945"/>
                    <a:pt x="2451" y="1969"/>
                    <a:pt x="2411" y="1984"/>
                  </a:cubicBezTo>
                  <a:cubicBezTo>
                    <a:pt x="2380" y="2000"/>
                    <a:pt x="2340" y="2016"/>
                    <a:pt x="2308" y="2032"/>
                  </a:cubicBezTo>
                  <a:cubicBezTo>
                    <a:pt x="2253" y="2064"/>
                    <a:pt x="2198" y="2087"/>
                    <a:pt x="2166" y="2095"/>
                  </a:cubicBezTo>
                  <a:cubicBezTo>
                    <a:pt x="2166" y="2095"/>
                    <a:pt x="2158" y="2095"/>
                    <a:pt x="2150" y="2095"/>
                  </a:cubicBezTo>
                  <a:close/>
                  <a:moveTo>
                    <a:pt x="2119" y="2064"/>
                  </a:moveTo>
                  <a:lnTo>
                    <a:pt x="2119" y="2064"/>
                  </a:lnTo>
                  <a:cubicBezTo>
                    <a:pt x="2127" y="2064"/>
                    <a:pt x="2127" y="2071"/>
                    <a:pt x="2135" y="2079"/>
                  </a:cubicBezTo>
                  <a:cubicBezTo>
                    <a:pt x="2135" y="2079"/>
                    <a:pt x="2135" y="2087"/>
                    <a:pt x="2150" y="2087"/>
                  </a:cubicBezTo>
                  <a:lnTo>
                    <a:pt x="2150" y="2087"/>
                  </a:lnTo>
                  <a:cubicBezTo>
                    <a:pt x="2158" y="2087"/>
                    <a:pt x="2158" y="2087"/>
                    <a:pt x="2166" y="2087"/>
                  </a:cubicBezTo>
                  <a:cubicBezTo>
                    <a:pt x="2198" y="2079"/>
                    <a:pt x="2253" y="2055"/>
                    <a:pt x="2308" y="2024"/>
                  </a:cubicBezTo>
                  <a:cubicBezTo>
                    <a:pt x="2340" y="2008"/>
                    <a:pt x="2372" y="1992"/>
                    <a:pt x="2403" y="1977"/>
                  </a:cubicBezTo>
                  <a:cubicBezTo>
                    <a:pt x="2443" y="1961"/>
                    <a:pt x="2482" y="1937"/>
                    <a:pt x="2514" y="1913"/>
                  </a:cubicBezTo>
                  <a:cubicBezTo>
                    <a:pt x="2546" y="1890"/>
                    <a:pt x="2577" y="1874"/>
                    <a:pt x="2609" y="1858"/>
                  </a:cubicBezTo>
                  <a:cubicBezTo>
                    <a:pt x="2664" y="1834"/>
                    <a:pt x="2680" y="1818"/>
                    <a:pt x="2704" y="1795"/>
                  </a:cubicBezTo>
                  <a:cubicBezTo>
                    <a:pt x="2704" y="1795"/>
                    <a:pt x="2712" y="1787"/>
                    <a:pt x="2719" y="1779"/>
                  </a:cubicBezTo>
                  <a:cubicBezTo>
                    <a:pt x="2728" y="1771"/>
                    <a:pt x="2735" y="1763"/>
                    <a:pt x="2751" y="1755"/>
                  </a:cubicBezTo>
                  <a:cubicBezTo>
                    <a:pt x="2775" y="1739"/>
                    <a:pt x="2807" y="1716"/>
                    <a:pt x="2807" y="1708"/>
                  </a:cubicBezTo>
                  <a:cubicBezTo>
                    <a:pt x="2807" y="1700"/>
                    <a:pt x="2807" y="1700"/>
                    <a:pt x="2807" y="1700"/>
                  </a:cubicBezTo>
                  <a:cubicBezTo>
                    <a:pt x="2799" y="1700"/>
                    <a:pt x="2791" y="1700"/>
                    <a:pt x="2783" y="1708"/>
                  </a:cubicBezTo>
                  <a:cubicBezTo>
                    <a:pt x="2775" y="1708"/>
                    <a:pt x="2759" y="1716"/>
                    <a:pt x="2751" y="1716"/>
                  </a:cubicBezTo>
                  <a:cubicBezTo>
                    <a:pt x="2743" y="1716"/>
                    <a:pt x="2735" y="1708"/>
                    <a:pt x="2728" y="1708"/>
                  </a:cubicBezTo>
                  <a:cubicBezTo>
                    <a:pt x="2719" y="1708"/>
                    <a:pt x="2719" y="1700"/>
                    <a:pt x="2712" y="1700"/>
                  </a:cubicBezTo>
                  <a:cubicBezTo>
                    <a:pt x="2704" y="1700"/>
                    <a:pt x="2696" y="1716"/>
                    <a:pt x="2696" y="1731"/>
                  </a:cubicBezTo>
                  <a:lnTo>
                    <a:pt x="2696" y="1739"/>
                  </a:lnTo>
                  <a:cubicBezTo>
                    <a:pt x="2688" y="1747"/>
                    <a:pt x="2648" y="1803"/>
                    <a:pt x="2633" y="1803"/>
                  </a:cubicBezTo>
                  <a:lnTo>
                    <a:pt x="2625" y="1803"/>
                  </a:lnTo>
                  <a:cubicBezTo>
                    <a:pt x="2625" y="1803"/>
                    <a:pt x="2625" y="1803"/>
                    <a:pt x="2625" y="1795"/>
                  </a:cubicBezTo>
                  <a:cubicBezTo>
                    <a:pt x="2617" y="1787"/>
                    <a:pt x="2625" y="1779"/>
                    <a:pt x="2641" y="1763"/>
                  </a:cubicBezTo>
                  <a:cubicBezTo>
                    <a:pt x="2648" y="1747"/>
                    <a:pt x="2656" y="1739"/>
                    <a:pt x="2656" y="1731"/>
                  </a:cubicBezTo>
                  <a:cubicBezTo>
                    <a:pt x="2664" y="1716"/>
                    <a:pt x="2664" y="1692"/>
                    <a:pt x="2656" y="1684"/>
                  </a:cubicBezTo>
                  <a:cubicBezTo>
                    <a:pt x="2656" y="1684"/>
                    <a:pt x="2656" y="1684"/>
                    <a:pt x="2656" y="1692"/>
                  </a:cubicBezTo>
                  <a:cubicBezTo>
                    <a:pt x="2648" y="1716"/>
                    <a:pt x="2609" y="1771"/>
                    <a:pt x="2577" y="1787"/>
                  </a:cubicBezTo>
                  <a:cubicBezTo>
                    <a:pt x="2546" y="1811"/>
                    <a:pt x="2490" y="1811"/>
                    <a:pt x="2467" y="1818"/>
                  </a:cubicBezTo>
                  <a:cubicBezTo>
                    <a:pt x="2435" y="1818"/>
                    <a:pt x="2403" y="1826"/>
                    <a:pt x="2395" y="1850"/>
                  </a:cubicBezTo>
                  <a:cubicBezTo>
                    <a:pt x="2380" y="1874"/>
                    <a:pt x="2356" y="1882"/>
                    <a:pt x="2332" y="1882"/>
                  </a:cubicBezTo>
                  <a:cubicBezTo>
                    <a:pt x="2324" y="1882"/>
                    <a:pt x="2316" y="1890"/>
                    <a:pt x="2308" y="1890"/>
                  </a:cubicBezTo>
                  <a:cubicBezTo>
                    <a:pt x="2293" y="1890"/>
                    <a:pt x="2277" y="1905"/>
                    <a:pt x="2261" y="1913"/>
                  </a:cubicBezTo>
                  <a:cubicBezTo>
                    <a:pt x="2253" y="1921"/>
                    <a:pt x="2237" y="1929"/>
                    <a:pt x="2229" y="1937"/>
                  </a:cubicBezTo>
                  <a:cubicBezTo>
                    <a:pt x="2222" y="1937"/>
                    <a:pt x="2214" y="1945"/>
                    <a:pt x="2206" y="1945"/>
                  </a:cubicBezTo>
                  <a:cubicBezTo>
                    <a:pt x="2198" y="1945"/>
                    <a:pt x="2198" y="1937"/>
                    <a:pt x="2190" y="1937"/>
                  </a:cubicBezTo>
                  <a:cubicBezTo>
                    <a:pt x="2190" y="1929"/>
                    <a:pt x="2198" y="1921"/>
                    <a:pt x="2206" y="1913"/>
                  </a:cubicBezTo>
                  <a:cubicBezTo>
                    <a:pt x="2214" y="1905"/>
                    <a:pt x="2222" y="1897"/>
                    <a:pt x="2229" y="1890"/>
                  </a:cubicBezTo>
                  <a:cubicBezTo>
                    <a:pt x="2206" y="1874"/>
                    <a:pt x="2198" y="1858"/>
                    <a:pt x="2198" y="1850"/>
                  </a:cubicBezTo>
                  <a:cubicBezTo>
                    <a:pt x="2198" y="1834"/>
                    <a:pt x="2222" y="1803"/>
                    <a:pt x="2237" y="1787"/>
                  </a:cubicBezTo>
                  <a:cubicBezTo>
                    <a:pt x="2253" y="1779"/>
                    <a:pt x="2245" y="1747"/>
                    <a:pt x="2237" y="1739"/>
                  </a:cubicBezTo>
                  <a:cubicBezTo>
                    <a:pt x="2237" y="1731"/>
                    <a:pt x="2237" y="1731"/>
                    <a:pt x="2229" y="1724"/>
                  </a:cubicBezTo>
                  <a:cubicBezTo>
                    <a:pt x="2229" y="1716"/>
                    <a:pt x="2222" y="1708"/>
                    <a:pt x="2222" y="1692"/>
                  </a:cubicBezTo>
                  <a:cubicBezTo>
                    <a:pt x="2222" y="1676"/>
                    <a:pt x="2214" y="1605"/>
                    <a:pt x="2198" y="1565"/>
                  </a:cubicBezTo>
                  <a:cubicBezTo>
                    <a:pt x="2182" y="1534"/>
                    <a:pt x="2174" y="1502"/>
                    <a:pt x="2174" y="1478"/>
                  </a:cubicBezTo>
                  <a:cubicBezTo>
                    <a:pt x="2174" y="1463"/>
                    <a:pt x="2166" y="1455"/>
                    <a:pt x="2166" y="1455"/>
                  </a:cubicBezTo>
                  <a:cubicBezTo>
                    <a:pt x="2166" y="1455"/>
                    <a:pt x="2166" y="1439"/>
                    <a:pt x="2166" y="1407"/>
                  </a:cubicBezTo>
                  <a:cubicBezTo>
                    <a:pt x="2166" y="1391"/>
                    <a:pt x="2158" y="1384"/>
                    <a:pt x="2158" y="1384"/>
                  </a:cubicBezTo>
                  <a:cubicBezTo>
                    <a:pt x="2150" y="1376"/>
                    <a:pt x="2150" y="1368"/>
                    <a:pt x="2150" y="1368"/>
                  </a:cubicBezTo>
                  <a:lnTo>
                    <a:pt x="2150" y="1368"/>
                  </a:lnTo>
                  <a:lnTo>
                    <a:pt x="2150" y="1368"/>
                  </a:lnTo>
                  <a:cubicBezTo>
                    <a:pt x="2158" y="1044"/>
                    <a:pt x="2158" y="1044"/>
                    <a:pt x="2158" y="1044"/>
                  </a:cubicBezTo>
                  <a:cubicBezTo>
                    <a:pt x="2158" y="1036"/>
                    <a:pt x="2142" y="996"/>
                    <a:pt x="2127" y="901"/>
                  </a:cubicBezTo>
                  <a:cubicBezTo>
                    <a:pt x="2119" y="870"/>
                    <a:pt x="2111" y="838"/>
                    <a:pt x="2111" y="822"/>
                  </a:cubicBezTo>
                  <a:cubicBezTo>
                    <a:pt x="2087" y="743"/>
                    <a:pt x="2071" y="696"/>
                    <a:pt x="2064" y="672"/>
                  </a:cubicBezTo>
                  <a:cubicBezTo>
                    <a:pt x="2055" y="664"/>
                    <a:pt x="2055" y="664"/>
                    <a:pt x="2055" y="664"/>
                  </a:cubicBezTo>
                  <a:cubicBezTo>
                    <a:pt x="2055" y="664"/>
                    <a:pt x="2055" y="664"/>
                    <a:pt x="2048" y="664"/>
                  </a:cubicBezTo>
                  <a:cubicBezTo>
                    <a:pt x="2048" y="672"/>
                    <a:pt x="2040" y="672"/>
                    <a:pt x="2032" y="672"/>
                  </a:cubicBezTo>
                  <a:cubicBezTo>
                    <a:pt x="2024" y="672"/>
                    <a:pt x="2024" y="672"/>
                    <a:pt x="2024" y="672"/>
                  </a:cubicBezTo>
                  <a:cubicBezTo>
                    <a:pt x="2000" y="664"/>
                    <a:pt x="1992" y="609"/>
                    <a:pt x="1992" y="577"/>
                  </a:cubicBezTo>
                  <a:cubicBezTo>
                    <a:pt x="1992" y="554"/>
                    <a:pt x="1976" y="483"/>
                    <a:pt x="1969" y="451"/>
                  </a:cubicBezTo>
                  <a:cubicBezTo>
                    <a:pt x="1961" y="427"/>
                    <a:pt x="1961" y="411"/>
                    <a:pt x="1969" y="387"/>
                  </a:cubicBezTo>
                  <a:cubicBezTo>
                    <a:pt x="1969" y="380"/>
                    <a:pt x="1969" y="372"/>
                    <a:pt x="1969" y="364"/>
                  </a:cubicBezTo>
                  <a:cubicBezTo>
                    <a:pt x="1969" y="332"/>
                    <a:pt x="1953" y="277"/>
                    <a:pt x="1937" y="253"/>
                  </a:cubicBezTo>
                  <a:cubicBezTo>
                    <a:pt x="1937" y="245"/>
                    <a:pt x="1929" y="237"/>
                    <a:pt x="1921" y="237"/>
                  </a:cubicBezTo>
                  <a:cubicBezTo>
                    <a:pt x="1913" y="230"/>
                    <a:pt x="1905" y="221"/>
                    <a:pt x="1897" y="198"/>
                  </a:cubicBezTo>
                  <a:cubicBezTo>
                    <a:pt x="1889" y="182"/>
                    <a:pt x="1889" y="166"/>
                    <a:pt x="1889" y="150"/>
                  </a:cubicBezTo>
                  <a:cubicBezTo>
                    <a:pt x="1889" y="127"/>
                    <a:pt x="1889" y="111"/>
                    <a:pt x="1882" y="103"/>
                  </a:cubicBezTo>
                  <a:cubicBezTo>
                    <a:pt x="1874" y="95"/>
                    <a:pt x="1874" y="48"/>
                    <a:pt x="1874" y="8"/>
                  </a:cubicBezTo>
                  <a:cubicBezTo>
                    <a:pt x="1629" y="71"/>
                    <a:pt x="1399" y="119"/>
                    <a:pt x="1384" y="127"/>
                  </a:cubicBezTo>
                  <a:cubicBezTo>
                    <a:pt x="1344" y="135"/>
                    <a:pt x="1123" y="419"/>
                    <a:pt x="1123" y="459"/>
                  </a:cubicBezTo>
                  <a:cubicBezTo>
                    <a:pt x="1123" y="490"/>
                    <a:pt x="1083" y="522"/>
                    <a:pt x="1044" y="554"/>
                  </a:cubicBezTo>
                  <a:cubicBezTo>
                    <a:pt x="1044" y="561"/>
                    <a:pt x="1044" y="561"/>
                    <a:pt x="1036" y="561"/>
                  </a:cubicBezTo>
                  <a:cubicBezTo>
                    <a:pt x="1044" y="561"/>
                    <a:pt x="1044" y="569"/>
                    <a:pt x="1044" y="569"/>
                  </a:cubicBezTo>
                  <a:cubicBezTo>
                    <a:pt x="1052" y="569"/>
                    <a:pt x="1044" y="569"/>
                    <a:pt x="1044" y="577"/>
                  </a:cubicBezTo>
                  <a:cubicBezTo>
                    <a:pt x="1028" y="585"/>
                    <a:pt x="980" y="641"/>
                    <a:pt x="980" y="648"/>
                  </a:cubicBezTo>
                  <a:cubicBezTo>
                    <a:pt x="980" y="656"/>
                    <a:pt x="996" y="664"/>
                    <a:pt x="1012" y="664"/>
                  </a:cubicBezTo>
                  <a:cubicBezTo>
                    <a:pt x="1020" y="664"/>
                    <a:pt x="1020" y="664"/>
                    <a:pt x="1020" y="664"/>
                  </a:cubicBezTo>
                  <a:cubicBezTo>
                    <a:pt x="1028" y="656"/>
                    <a:pt x="1036" y="656"/>
                    <a:pt x="1044" y="656"/>
                  </a:cubicBezTo>
                  <a:lnTo>
                    <a:pt x="1052" y="656"/>
                  </a:lnTo>
                  <a:cubicBezTo>
                    <a:pt x="1059" y="664"/>
                    <a:pt x="1059" y="664"/>
                    <a:pt x="1059" y="672"/>
                  </a:cubicBezTo>
                  <a:cubicBezTo>
                    <a:pt x="1052" y="680"/>
                    <a:pt x="1052" y="680"/>
                    <a:pt x="1052" y="680"/>
                  </a:cubicBezTo>
                  <a:cubicBezTo>
                    <a:pt x="1052" y="680"/>
                    <a:pt x="1059" y="680"/>
                    <a:pt x="1067" y="680"/>
                  </a:cubicBezTo>
                  <a:cubicBezTo>
                    <a:pt x="1067" y="672"/>
                    <a:pt x="1075" y="672"/>
                    <a:pt x="1075" y="672"/>
                  </a:cubicBezTo>
                  <a:cubicBezTo>
                    <a:pt x="1091" y="672"/>
                    <a:pt x="1099" y="680"/>
                    <a:pt x="1099" y="688"/>
                  </a:cubicBezTo>
                  <a:cubicBezTo>
                    <a:pt x="1099" y="688"/>
                    <a:pt x="1099" y="696"/>
                    <a:pt x="1091" y="696"/>
                  </a:cubicBezTo>
                  <a:cubicBezTo>
                    <a:pt x="1067" y="704"/>
                    <a:pt x="1059" y="727"/>
                    <a:pt x="1059" y="735"/>
                  </a:cubicBezTo>
                  <a:lnTo>
                    <a:pt x="1059" y="743"/>
                  </a:lnTo>
                  <a:cubicBezTo>
                    <a:pt x="1059" y="751"/>
                    <a:pt x="1052" y="751"/>
                    <a:pt x="1052" y="767"/>
                  </a:cubicBezTo>
                  <a:cubicBezTo>
                    <a:pt x="1052" y="775"/>
                    <a:pt x="1059" y="791"/>
                    <a:pt x="1067" y="798"/>
                  </a:cubicBezTo>
                  <a:cubicBezTo>
                    <a:pt x="1067" y="807"/>
                    <a:pt x="1067" y="807"/>
                    <a:pt x="1067" y="814"/>
                  </a:cubicBezTo>
                  <a:cubicBezTo>
                    <a:pt x="1075" y="822"/>
                    <a:pt x="1075" y="830"/>
                    <a:pt x="1083" y="830"/>
                  </a:cubicBezTo>
                  <a:cubicBezTo>
                    <a:pt x="1083" y="846"/>
                    <a:pt x="1091" y="862"/>
                    <a:pt x="1091" y="878"/>
                  </a:cubicBezTo>
                  <a:cubicBezTo>
                    <a:pt x="1091" y="878"/>
                    <a:pt x="1091" y="886"/>
                    <a:pt x="1083" y="886"/>
                  </a:cubicBezTo>
                  <a:cubicBezTo>
                    <a:pt x="1083" y="909"/>
                    <a:pt x="1083" y="925"/>
                    <a:pt x="1059" y="925"/>
                  </a:cubicBezTo>
                  <a:cubicBezTo>
                    <a:pt x="1059" y="925"/>
                    <a:pt x="1052" y="925"/>
                    <a:pt x="1044" y="925"/>
                  </a:cubicBezTo>
                  <a:cubicBezTo>
                    <a:pt x="1036" y="925"/>
                    <a:pt x="1028" y="917"/>
                    <a:pt x="1020" y="933"/>
                  </a:cubicBezTo>
                  <a:cubicBezTo>
                    <a:pt x="1020" y="933"/>
                    <a:pt x="1020" y="933"/>
                    <a:pt x="1020" y="941"/>
                  </a:cubicBezTo>
                  <a:cubicBezTo>
                    <a:pt x="1012" y="957"/>
                    <a:pt x="1004" y="965"/>
                    <a:pt x="988" y="973"/>
                  </a:cubicBezTo>
                  <a:lnTo>
                    <a:pt x="988" y="973"/>
                  </a:lnTo>
                  <a:cubicBezTo>
                    <a:pt x="980" y="973"/>
                    <a:pt x="965" y="980"/>
                    <a:pt x="965" y="988"/>
                  </a:cubicBezTo>
                  <a:cubicBezTo>
                    <a:pt x="957" y="1004"/>
                    <a:pt x="949" y="1028"/>
                    <a:pt x="933" y="1036"/>
                  </a:cubicBezTo>
                  <a:cubicBezTo>
                    <a:pt x="909" y="1044"/>
                    <a:pt x="894" y="1060"/>
                    <a:pt x="885" y="1075"/>
                  </a:cubicBezTo>
                  <a:cubicBezTo>
                    <a:pt x="885" y="1075"/>
                    <a:pt x="885" y="1075"/>
                    <a:pt x="885" y="1083"/>
                  </a:cubicBezTo>
                  <a:cubicBezTo>
                    <a:pt x="885" y="1091"/>
                    <a:pt x="885" y="1099"/>
                    <a:pt x="870" y="1091"/>
                  </a:cubicBezTo>
                  <a:lnTo>
                    <a:pt x="862" y="1091"/>
                  </a:lnTo>
                  <a:cubicBezTo>
                    <a:pt x="846" y="1083"/>
                    <a:pt x="838" y="1083"/>
                    <a:pt x="822" y="1083"/>
                  </a:cubicBezTo>
                  <a:cubicBezTo>
                    <a:pt x="791" y="1083"/>
                    <a:pt x="759" y="1091"/>
                    <a:pt x="743" y="1099"/>
                  </a:cubicBezTo>
                  <a:cubicBezTo>
                    <a:pt x="743" y="1099"/>
                    <a:pt x="735" y="1107"/>
                    <a:pt x="727" y="1107"/>
                  </a:cubicBezTo>
                  <a:cubicBezTo>
                    <a:pt x="712" y="1115"/>
                    <a:pt x="696" y="1123"/>
                    <a:pt x="688" y="1131"/>
                  </a:cubicBezTo>
                  <a:cubicBezTo>
                    <a:pt x="672" y="1147"/>
                    <a:pt x="656" y="1147"/>
                    <a:pt x="632" y="1138"/>
                  </a:cubicBezTo>
                  <a:lnTo>
                    <a:pt x="632" y="1138"/>
                  </a:lnTo>
                  <a:cubicBezTo>
                    <a:pt x="617" y="1123"/>
                    <a:pt x="601" y="1107"/>
                    <a:pt x="585" y="1107"/>
                  </a:cubicBezTo>
                  <a:lnTo>
                    <a:pt x="577" y="1107"/>
                  </a:lnTo>
                  <a:cubicBezTo>
                    <a:pt x="577" y="1107"/>
                    <a:pt x="561" y="1107"/>
                    <a:pt x="546" y="1107"/>
                  </a:cubicBezTo>
                  <a:cubicBezTo>
                    <a:pt x="474" y="1115"/>
                    <a:pt x="316" y="1115"/>
                    <a:pt x="206" y="1202"/>
                  </a:cubicBezTo>
                  <a:cubicBezTo>
                    <a:pt x="190" y="1210"/>
                    <a:pt x="182" y="1218"/>
                    <a:pt x="166" y="1225"/>
                  </a:cubicBezTo>
                  <a:cubicBezTo>
                    <a:pt x="174" y="1257"/>
                    <a:pt x="182" y="1289"/>
                    <a:pt x="190" y="1305"/>
                  </a:cubicBezTo>
                  <a:cubicBezTo>
                    <a:pt x="190" y="1313"/>
                    <a:pt x="190" y="1313"/>
                    <a:pt x="190" y="1313"/>
                  </a:cubicBezTo>
                  <a:cubicBezTo>
                    <a:pt x="190" y="1336"/>
                    <a:pt x="221" y="1376"/>
                    <a:pt x="229" y="1400"/>
                  </a:cubicBezTo>
                  <a:cubicBezTo>
                    <a:pt x="237" y="1400"/>
                    <a:pt x="237" y="1400"/>
                    <a:pt x="237" y="1391"/>
                  </a:cubicBezTo>
                  <a:lnTo>
                    <a:pt x="237" y="1391"/>
                  </a:lnTo>
                  <a:lnTo>
                    <a:pt x="237" y="1391"/>
                  </a:lnTo>
                  <a:cubicBezTo>
                    <a:pt x="245" y="1391"/>
                    <a:pt x="261" y="1391"/>
                    <a:pt x="269" y="1400"/>
                  </a:cubicBezTo>
                  <a:cubicBezTo>
                    <a:pt x="269" y="1407"/>
                    <a:pt x="269" y="1407"/>
                    <a:pt x="269" y="1415"/>
                  </a:cubicBezTo>
                  <a:cubicBezTo>
                    <a:pt x="269" y="1415"/>
                    <a:pt x="269" y="1423"/>
                    <a:pt x="261" y="1431"/>
                  </a:cubicBezTo>
                  <a:cubicBezTo>
                    <a:pt x="261" y="1447"/>
                    <a:pt x="253" y="1478"/>
                    <a:pt x="237" y="1486"/>
                  </a:cubicBezTo>
                  <a:cubicBezTo>
                    <a:pt x="221" y="1502"/>
                    <a:pt x="182" y="1542"/>
                    <a:pt x="150" y="1589"/>
                  </a:cubicBezTo>
                  <a:cubicBezTo>
                    <a:pt x="126" y="1613"/>
                    <a:pt x="111" y="1644"/>
                    <a:pt x="95" y="1660"/>
                  </a:cubicBezTo>
                  <a:cubicBezTo>
                    <a:pt x="79" y="1676"/>
                    <a:pt x="48" y="1708"/>
                    <a:pt x="8" y="1739"/>
                  </a:cubicBezTo>
                  <a:cubicBezTo>
                    <a:pt x="32" y="1850"/>
                    <a:pt x="32" y="1850"/>
                    <a:pt x="32" y="1850"/>
                  </a:cubicBezTo>
                  <a:cubicBezTo>
                    <a:pt x="111" y="1834"/>
                    <a:pt x="1415" y="1581"/>
                    <a:pt x="1439" y="1573"/>
                  </a:cubicBezTo>
                  <a:cubicBezTo>
                    <a:pt x="1447" y="1573"/>
                    <a:pt x="1455" y="1565"/>
                    <a:pt x="1455" y="1565"/>
                  </a:cubicBezTo>
                  <a:cubicBezTo>
                    <a:pt x="1471" y="1558"/>
                    <a:pt x="1486" y="1550"/>
                    <a:pt x="1502" y="1550"/>
                  </a:cubicBezTo>
                  <a:cubicBezTo>
                    <a:pt x="1510" y="1550"/>
                    <a:pt x="1526" y="1558"/>
                    <a:pt x="1542" y="1565"/>
                  </a:cubicBezTo>
                  <a:cubicBezTo>
                    <a:pt x="1589" y="1605"/>
                    <a:pt x="1613" y="1605"/>
                    <a:pt x="1644" y="1605"/>
                  </a:cubicBezTo>
                  <a:lnTo>
                    <a:pt x="1644" y="1605"/>
                  </a:lnTo>
                  <a:cubicBezTo>
                    <a:pt x="1668" y="1605"/>
                    <a:pt x="1684" y="1653"/>
                    <a:pt x="1700" y="1700"/>
                  </a:cubicBezTo>
                  <a:cubicBezTo>
                    <a:pt x="1708" y="1724"/>
                    <a:pt x="1716" y="1739"/>
                    <a:pt x="1724" y="1755"/>
                  </a:cubicBezTo>
                  <a:cubicBezTo>
                    <a:pt x="1731" y="1763"/>
                    <a:pt x="1731" y="1763"/>
                    <a:pt x="1739" y="1763"/>
                  </a:cubicBezTo>
                  <a:cubicBezTo>
                    <a:pt x="1739" y="1763"/>
                    <a:pt x="1739" y="1763"/>
                    <a:pt x="1747" y="1763"/>
                  </a:cubicBezTo>
                  <a:cubicBezTo>
                    <a:pt x="1747" y="1763"/>
                    <a:pt x="1755" y="1763"/>
                    <a:pt x="1763" y="1763"/>
                  </a:cubicBezTo>
                  <a:cubicBezTo>
                    <a:pt x="1771" y="1763"/>
                    <a:pt x="1779" y="1763"/>
                    <a:pt x="1787" y="1763"/>
                  </a:cubicBezTo>
                  <a:cubicBezTo>
                    <a:pt x="1826" y="1779"/>
                    <a:pt x="1842" y="1787"/>
                    <a:pt x="1874" y="1811"/>
                  </a:cubicBezTo>
                  <a:cubicBezTo>
                    <a:pt x="1897" y="1842"/>
                    <a:pt x="2079" y="1882"/>
                    <a:pt x="2103" y="1890"/>
                  </a:cubicBezTo>
                  <a:cubicBezTo>
                    <a:pt x="2127" y="1890"/>
                    <a:pt x="2142" y="1905"/>
                    <a:pt x="2150" y="1921"/>
                  </a:cubicBezTo>
                  <a:cubicBezTo>
                    <a:pt x="2158" y="1929"/>
                    <a:pt x="2150" y="1969"/>
                    <a:pt x="2142" y="2000"/>
                  </a:cubicBezTo>
                  <a:cubicBezTo>
                    <a:pt x="2135" y="2008"/>
                    <a:pt x="2135" y="2008"/>
                    <a:pt x="2135" y="2016"/>
                  </a:cubicBezTo>
                  <a:cubicBezTo>
                    <a:pt x="2135" y="2024"/>
                    <a:pt x="2127" y="2048"/>
                    <a:pt x="2119" y="2064"/>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59" name="Freeform 769"/>
            <p:cNvSpPr>
              <a:spLocks noChangeArrowheads="1"/>
            </p:cNvSpPr>
            <p:nvPr/>
          </p:nvSpPr>
          <p:spPr bwMode="auto">
            <a:xfrm>
              <a:off x="16214509" y="5108430"/>
              <a:ext cx="294551" cy="598381"/>
            </a:xfrm>
            <a:custGeom>
              <a:avLst/>
              <a:gdLst>
                <a:gd name="T0" fmla="*/ 450 w 562"/>
                <a:gd name="T1" fmla="*/ 371 h 1139"/>
                <a:gd name="T2" fmla="*/ 450 w 562"/>
                <a:gd name="T3" fmla="*/ 371 h 1139"/>
                <a:gd name="T4" fmla="*/ 387 w 562"/>
                <a:gd name="T5" fmla="*/ 332 h 1139"/>
                <a:gd name="T6" fmla="*/ 427 w 562"/>
                <a:gd name="T7" fmla="*/ 269 h 1139"/>
                <a:gd name="T8" fmla="*/ 427 w 562"/>
                <a:gd name="T9" fmla="*/ 269 h 1139"/>
                <a:gd name="T10" fmla="*/ 443 w 562"/>
                <a:gd name="T11" fmla="*/ 221 h 1139"/>
                <a:gd name="T12" fmla="*/ 458 w 562"/>
                <a:gd name="T13" fmla="*/ 126 h 1139"/>
                <a:gd name="T14" fmla="*/ 411 w 562"/>
                <a:gd name="T15" fmla="*/ 95 h 1139"/>
                <a:gd name="T16" fmla="*/ 174 w 562"/>
                <a:gd name="T17" fmla="*/ 23 h 1139"/>
                <a:gd name="T18" fmla="*/ 150 w 562"/>
                <a:gd name="T19" fmla="*/ 0 h 1139"/>
                <a:gd name="T20" fmla="*/ 95 w 562"/>
                <a:gd name="T21" fmla="*/ 63 h 1139"/>
                <a:gd name="T22" fmla="*/ 87 w 562"/>
                <a:gd name="T23" fmla="*/ 134 h 1139"/>
                <a:gd name="T24" fmla="*/ 39 w 562"/>
                <a:gd name="T25" fmla="*/ 245 h 1139"/>
                <a:gd name="T26" fmla="*/ 79 w 562"/>
                <a:gd name="T27" fmla="*/ 269 h 1139"/>
                <a:gd name="T28" fmla="*/ 55 w 562"/>
                <a:gd name="T29" fmla="*/ 316 h 1139"/>
                <a:gd name="T30" fmla="*/ 39 w 562"/>
                <a:gd name="T31" fmla="*/ 371 h 1139"/>
                <a:gd name="T32" fmla="*/ 245 w 562"/>
                <a:gd name="T33" fmla="*/ 545 h 1139"/>
                <a:gd name="T34" fmla="*/ 190 w 562"/>
                <a:gd name="T35" fmla="*/ 616 h 1139"/>
                <a:gd name="T36" fmla="*/ 158 w 562"/>
                <a:gd name="T37" fmla="*/ 703 h 1139"/>
                <a:gd name="T38" fmla="*/ 110 w 562"/>
                <a:gd name="T39" fmla="*/ 751 h 1139"/>
                <a:gd name="T40" fmla="*/ 47 w 562"/>
                <a:gd name="T41" fmla="*/ 846 h 1139"/>
                <a:gd name="T42" fmla="*/ 87 w 562"/>
                <a:gd name="T43" fmla="*/ 964 h 1139"/>
                <a:gd name="T44" fmla="*/ 110 w 562"/>
                <a:gd name="T45" fmla="*/ 972 h 1139"/>
                <a:gd name="T46" fmla="*/ 158 w 562"/>
                <a:gd name="T47" fmla="*/ 1019 h 1139"/>
                <a:gd name="T48" fmla="*/ 253 w 562"/>
                <a:gd name="T49" fmla="*/ 1035 h 1139"/>
                <a:gd name="T50" fmla="*/ 284 w 562"/>
                <a:gd name="T51" fmla="*/ 1043 h 1139"/>
                <a:gd name="T52" fmla="*/ 316 w 562"/>
                <a:gd name="T53" fmla="*/ 1083 h 1139"/>
                <a:gd name="T54" fmla="*/ 316 w 562"/>
                <a:gd name="T55" fmla="*/ 1138 h 1139"/>
                <a:gd name="T56" fmla="*/ 363 w 562"/>
                <a:gd name="T57" fmla="*/ 1106 h 1139"/>
                <a:gd name="T58" fmla="*/ 411 w 562"/>
                <a:gd name="T59" fmla="*/ 1035 h 1139"/>
                <a:gd name="T60" fmla="*/ 419 w 562"/>
                <a:gd name="T61" fmla="*/ 940 h 1139"/>
                <a:gd name="T62" fmla="*/ 458 w 562"/>
                <a:gd name="T63" fmla="*/ 853 h 1139"/>
                <a:gd name="T64" fmla="*/ 482 w 562"/>
                <a:gd name="T65" fmla="*/ 782 h 1139"/>
                <a:gd name="T66" fmla="*/ 514 w 562"/>
                <a:gd name="T67" fmla="*/ 513 h 1139"/>
                <a:gd name="T68" fmla="*/ 450 w 562"/>
                <a:gd name="T69" fmla="*/ 37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2" h="1139">
                  <a:moveTo>
                    <a:pt x="450" y="371"/>
                  </a:moveTo>
                  <a:lnTo>
                    <a:pt x="450" y="371"/>
                  </a:lnTo>
                  <a:cubicBezTo>
                    <a:pt x="340" y="387"/>
                    <a:pt x="387" y="371"/>
                    <a:pt x="387" y="332"/>
                  </a:cubicBezTo>
                  <a:cubicBezTo>
                    <a:pt x="387" y="300"/>
                    <a:pt x="403" y="260"/>
                    <a:pt x="427" y="269"/>
                  </a:cubicBezTo>
                  <a:lnTo>
                    <a:pt x="427" y="269"/>
                  </a:lnTo>
                  <a:cubicBezTo>
                    <a:pt x="427" y="253"/>
                    <a:pt x="435" y="229"/>
                    <a:pt x="443" y="221"/>
                  </a:cubicBezTo>
                  <a:cubicBezTo>
                    <a:pt x="443" y="205"/>
                    <a:pt x="466" y="142"/>
                    <a:pt x="458" y="126"/>
                  </a:cubicBezTo>
                  <a:cubicBezTo>
                    <a:pt x="450" y="110"/>
                    <a:pt x="435" y="102"/>
                    <a:pt x="411" y="95"/>
                  </a:cubicBezTo>
                  <a:cubicBezTo>
                    <a:pt x="387" y="95"/>
                    <a:pt x="197" y="47"/>
                    <a:pt x="174" y="23"/>
                  </a:cubicBezTo>
                  <a:cubicBezTo>
                    <a:pt x="166" y="8"/>
                    <a:pt x="158" y="0"/>
                    <a:pt x="150" y="0"/>
                  </a:cubicBezTo>
                  <a:cubicBezTo>
                    <a:pt x="134" y="8"/>
                    <a:pt x="95" y="55"/>
                    <a:pt x="95" y="63"/>
                  </a:cubicBezTo>
                  <a:cubicBezTo>
                    <a:pt x="95" y="79"/>
                    <a:pt x="103" y="126"/>
                    <a:pt x="87" y="134"/>
                  </a:cubicBezTo>
                  <a:cubicBezTo>
                    <a:pt x="63" y="150"/>
                    <a:pt x="0" y="229"/>
                    <a:pt x="39" y="245"/>
                  </a:cubicBezTo>
                  <a:cubicBezTo>
                    <a:pt x="71" y="260"/>
                    <a:pt x="79" y="245"/>
                    <a:pt x="79" y="269"/>
                  </a:cubicBezTo>
                  <a:cubicBezTo>
                    <a:pt x="79" y="284"/>
                    <a:pt x="71" y="300"/>
                    <a:pt x="55" y="316"/>
                  </a:cubicBezTo>
                  <a:cubicBezTo>
                    <a:pt x="39" y="324"/>
                    <a:pt x="32" y="363"/>
                    <a:pt x="39" y="371"/>
                  </a:cubicBezTo>
                  <a:cubicBezTo>
                    <a:pt x="55" y="387"/>
                    <a:pt x="237" y="537"/>
                    <a:pt x="245" y="545"/>
                  </a:cubicBezTo>
                  <a:cubicBezTo>
                    <a:pt x="245" y="545"/>
                    <a:pt x="205" y="600"/>
                    <a:pt x="190" y="616"/>
                  </a:cubicBezTo>
                  <a:cubicBezTo>
                    <a:pt x="174" y="640"/>
                    <a:pt x="174" y="680"/>
                    <a:pt x="158" y="703"/>
                  </a:cubicBezTo>
                  <a:cubicBezTo>
                    <a:pt x="150" y="735"/>
                    <a:pt x="134" y="743"/>
                    <a:pt x="110" y="751"/>
                  </a:cubicBezTo>
                  <a:cubicBezTo>
                    <a:pt x="87" y="759"/>
                    <a:pt x="39" y="798"/>
                    <a:pt x="47" y="846"/>
                  </a:cubicBezTo>
                  <a:cubicBezTo>
                    <a:pt x="47" y="877"/>
                    <a:pt x="63" y="925"/>
                    <a:pt x="87" y="964"/>
                  </a:cubicBezTo>
                  <a:cubicBezTo>
                    <a:pt x="95" y="956"/>
                    <a:pt x="87" y="940"/>
                    <a:pt x="110" y="972"/>
                  </a:cubicBezTo>
                  <a:cubicBezTo>
                    <a:pt x="142" y="1004"/>
                    <a:pt x="87" y="996"/>
                    <a:pt x="158" y="1019"/>
                  </a:cubicBezTo>
                  <a:cubicBezTo>
                    <a:pt x="237" y="1051"/>
                    <a:pt x="229" y="1043"/>
                    <a:pt x="253" y="1035"/>
                  </a:cubicBezTo>
                  <a:cubicBezTo>
                    <a:pt x="277" y="1027"/>
                    <a:pt x="284" y="1012"/>
                    <a:pt x="284" y="1043"/>
                  </a:cubicBezTo>
                  <a:cubicBezTo>
                    <a:pt x="292" y="1075"/>
                    <a:pt x="340" y="1035"/>
                    <a:pt x="316" y="1083"/>
                  </a:cubicBezTo>
                  <a:cubicBezTo>
                    <a:pt x="292" y="1122"/>
                    <a:pt x="277" y="1138"/>
                    <a:pt x="316" y="1138"/>
                  </a:cubicBezTo>
                  <a:cubicBezTo>
                    <a:pt x="348" y="1130"/>
                    <a:pt x="356" y="1130"/>
                    <a:pt x="363" y="1106"/>
                  </a:cubicBezTo>
                  <a:cubicBezTo>
                    <a:pt x="379" y="1083"/>
                    <a:pt x="403" y="1075"/>
                    <a:pt x="411" y="1035"/>
                  </a:cubicBezTo>
                  <a:cubicBezTo>
                    <a:pt x="419" y="1004"/>
                    <a:pt x="395" y="972"/>
                    <a:pt x="419" y="940"/>
                  </a:cubicBezTo>
                  <a:cubicBezTo>
                    <a:pt x="443" y="909"/>
                    <a:pt x="450" y="893"/>
                    <a:pt x="458" y="853"/>
                  </a:cubicBezTo>
                  <a:cubicBezTo>
                    <a:pt x="474" y="814"/>
                    <a:pt x="450" y="798"/>
                    <a:pt x="482" y="782"/>
                  </a:cubicBezTo>
                  <a:cubicBezTo>
                    <a:pt x="514" y="766"/>
                    <a:pt x="522" y="561"/>
                    <a:pt x="514" y="513"/>
                  </a:cubicBezTo>
                  <a:cubicBezTo>
                    <a:pt x="506" y="458"/>
                    <a:pt x="561" y="348"/>
                    <a:pt x="450" y="371"/>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60" name="Freeform 770"/>
            <p:cNvSpPr>
              <a:spLocks noChangeArrowheads="1"/>
            </p:cNvSpPr>
            <p:nvPr/>
          </p:nvSpPr>
          <p:spPr bwMode="auto">
            <a:xfrm>
              <a:off x="16221466" y="5103792"/>
              <a:ext cx="271359" cy="603020"/>
            </a:xfrm>
            <a:custGeom>
              <a:avLst/>
              <a:gdLst>
                <a:gd name="T0" fmla="*/ 276 w 515"/>
                <a:gd name="T1" fmla="*/ 1138 h 1147"/>
                <a:gd name="T2" fmla="*/ 300 w 515"/>
                <a:gd name="T3" fmla="*/ 1067 h 1147"/>
                <a:gd name="T4" fmla="*/ 261 w 515"/>
                <a:gd name="T5" fmla="*/ 1035 h 1147"/>
                <a:gd name="T6" fmla="*/ 229 w 515"/>
                <a:gd name="T7" fmla="*/ 1051 h 1147"/>
                <a:gd name="T8" fmla="*/ 103 w 515"/>
                <a:gd name="T9" fmla="*/ 1004 h 1147"/>
                <a:gd name="T10" fmla="*/ 71 w 515"/>
                <a:gd name="T11" fmla="*/ 972 h 1147"/>
                <a:gd name="T12" fmla="*/ 23 w 515"/>
                <a:gd name="T13" fmla="*/ 854 h 1147"/>
                <a:gd name="T14" fmla="*/ 150 w 515"/>
                <a:gd name="T15" fmla="*/ 680 h 1147"/>
                <a:gd name="T16" fmla="*/ 79 w 515"/>
                <a:gd name="T17" fmla="*/ 427 h 1147"/>
                <a:gd name="T18" fmla="*/ 39 w 515"/>
                <a:gd name="T19" fmla="*/ 316 h 1147"/>
                <a:gd name="T20" fmla="*/ 47 w 515"/>
                <a:gd name="T21" fmla="*/ 261 h 1147"/>
                <a:gd name="T22" fmla="*/ 63 w 515"/>
                <a:gd name="T23" fmla="*/ 142 h 1147"/>
                <a:gd name="T24" fmla="*/ 126 w 515"/>
                <a:gd name="T25" fmla="*/ 0 h 1147"/>
                <a:gd name="T26" fmla="*/ 166 w 515"/>
                <a:gd name="T27" fmla="*/ 24 h 1147"/>
                <a:gd name="T28" fmla="*/ 434 w 515"/>
                <a:gd name="T29" fmla="*/ 213 h 1147"/>
                <a:gd name="T30" fmla="*/ 411 w 515"/>
                <a:gd name="T31" fmla="*/ 284 h 1147"/>
                <a:gd name="T32" fmla="*/ 379 w 515"/>
                <a:gd name="T33" fmla="*/ 340 h 1147"/>
                <a:gd name="T34" fmla="*/ 379 w 515"/>
                <a:gd name="T35" fmla="*/ 379 h 1147"/>
                <a:gd name="T36" fmla="*/ 506 w 515"/>
                <a:gd name="T37" fmla="*/ 466 h 1147"/>
                <a:gd name="T38" fmla="*/ 450 w 515"/>
                <a:gd name="T39" fmla="*/ 830 h 1147"/>
                <a:gd name="T40" fmla="*/ 395 w 515"/>
                <a:gd name="T41" fmla="*/ 1004 h 1147"/>
                <a:gd name="T42" fmla="*/ 356 w 515"/>
                <a:gd name="T43" fmla="*/ 1114 h 1147"/>
                <a:gd name="T44" fmla="*/ 261 w 515"/>
                <a:gd name="T45" fmla="*/ 1027 h 1147"/>
                <a:gd name="T46" fmla="*/ 292 w 515"/>
                <a:gd name="T47" fmla="*/ 1059 h 1147"/>
                <a:gd name="T48" fmla="*/ 292 w 515"/>
                <a:gd name="T49" fmla="*/ 1114 h 1147"/>
                <a:gd name="T50" fmla="*/ 300 w 515"/>
                <a:gd name="T51" fmla="*/ 1138 h 1147"/>
                <a:gd name="T52" fmla="*/ 387 w 515"/>
                <a:gd name="T53" fmla="*/ 1043 h 1147"/>
                <a:gd name="T54" fmla="*/ 442 w 515"/>
                <a:gd name="T55" fmla="*/ 861 h 1147"/>
                <a:gd name="T56" fmla="*/ 498 w 515"/>
                <a:gd name="T57" fmla="*/ 521 h 1147"/>
                <a:gd name="T58" fmla="*/ 434 w 515"/>
                <a:gd name="T59" fmla="*/ 379 h 1147"/>
                <a:gd name="T60" fmla="*/ 363 w 515"/>
                <a:gd name="T61" fmla="*/ 363 h 1147"/>
                <a:gd name="T62" fmla="*/ 411 w 515"/>
                <a:gd name="T63" fmla="*/ 268 h 1147"/>
                <a:gd name="T64" fmla="*/ 434 w 515"/>
                <a:gd name="T65" fmla="*/ 134 h 1147"/>
                <a:gd name="T66" fmla="*/ 134 w 515"/>
                <a:gd name="T67" fmla="*/ 8 h 1147"/>
                <a:gd name="T68" fmla="*/ 71 w 515"/>
                <a:gd name="T69" fmla="*/ 142 h 1147"/>
                <a:gd name="T70" fmla="*/ 47 w 515"/>
                <a:gd name="T71" fmla="*/ 253 h 1147"/>
                <a:gd name="T72" fmla="*/ 23 w 515"/>
                <a:gd name="T73" fmla="*/ 363 h 1147"/>
                <a:gd name="T74" fmla="*/ 229 w 515"/>
                <a:gd name="T75" fmla="*/ 553 h 1147"/>
                <a:gd name="T76" fmla="*/ 150 w 515"/>
                <a:gd name="T77" fmla="*/ 711 h 1147"/>
                <a:gd name="T78" fmla="*/ 71 w 515"/>
                <a:gd name="T79" fmla="*/ 964 h 1147"/>
                <a:gd name="T80" fmla="*/ 94 w 515"/>
                <a:gd name="T81" fmla="*/ 980 h 1147"/>
                <a:gd name="T82" fmla="*/ 213 w 515"/>
                <a:gd name="T83" fmla="*/ 1043 h 1147"/>
                <a:gd name="T84" fmla="*/ 253 w 515"/>
                <a:gd name="T85" fmla="*/ 1035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5" h="1147">
                  <a:moveTo>
                    <a:pt x="292" y="1146"/>
                  </a:moveTo>
                  <a:lnTo>
                    <a:pt x="292" y="1146"/>
                  </a:lnTo>
                  <a:cubicBezTo>
                    <a:pt x="284" y="1146"/>
                    <a:pt x="276" y="1146"/>
                    <a:pt x="276" y="1138"/>
                  </a:cubicBezTo>
                  <a:cubicBezTo>
                    <a:pt x="268" y="1130"/>
                    <a:pt x="276" y="1122"/>
                    <a:pt x="284" y="1107"/>
                  </a:cubicBezTo>
                  <a:cubicBezTo>
                    <a:pt x="292" y="1099"/>
                    <a:pt x="292" y="1099"/>
                    <a:pt x="300" y="1083"/>
                  </a:cubicBezTo>
                  <a:cubicBezTo>
                    <a:pt x="300" y="1075"/>
                    <a:pt x="300" y="1075"/>
                    <a:pt x="300" y="1067"/>
                  </a:cubicBezTo>
                  <a:lnTo>
                    <a:pt x="292" y="1067"/>
                  </a:lnTo>
                  <a:cubicBezTo>
                    <a:pt x="284" y="1067"/>
                    <a:pt x="268" y="1067"/>
                    <a:pt x="268" y="1051"/>
                  </a:cubicBezTo>
                  <a:cubicBezTo>
                    <a:pt x="268" y="1043"/>
                    <a:pt x="268" y="1035"/>
                    <a:pt x="261" y="1035"/>
                  </a:cubicBezTo>
                  <a:cubicBezTo>
                    <a:pt x="261" y="1035"/>
                    <a:pt x="261" y="1035"/>
                    <a:pt x="253" y="1035"/>
                  </a:cubicBezTo>
                  <a:cubicBezTo>
                    <a:pt x="253" y="1043"/>
                    <a:pt x="245" y="1043"/>
                    <a:pt x="237" y="1043"/>
                  </a:cubicBezTo>
                  <a:cubicBezTo>
                    <a:pt x="237" y="1043"/>
                    <a:pt x="237" y="1043"/>
                    <a:pt x="229" y="1051"/>
                  </a:cubicBezTo>
                  <a:cubicBezTo>
                    <a:pt x="229" y="1051"/>
                    <a:pt x="221" y="1051"/>
                    <a:pt x="213" y="1051"/>
                  </a:cubicBezTo>
                  <a:cubicBezTo>
                    <a:pt x="197" y="1051"/>
                    <a:pt x="181" y="1043"/>
                    <a:pt x="142" y="1035"/>
                  </a:cubicBezTo>
                  <a:cubicBezTo>
                    <a:pt x="103" y="1020"/>
                    <a:pt x="103" y="1012"/>
                    <a:pt x="103" y="1004"/>
                  </a:cubicBezTo>
                  <a:cubicBezTo>
                    <a:pt x="103" y="996"/>
                    <a:pt x="103" y="996"/>
                    <a:pt x="94" y="980"/>
                  </a:cubicBezTo>
                  <a:cubicBezTo>
                    <a:pt x="87" y="972"/>
                    <a:pt x="79" y="972"/>
                    <a:pt x="79" y="964"/>
                  </a:cubicBezTo>
                  <a:cubicBezTo>
                    <a:pt x="79" y="972"/>
                    <a:pt x="79" y="972"/>
                    <a:pt x="71" y="972"/>
                  </a:cubicBezTo>
                  <a:cubicBezTo>
                    <a:pt x="71" y="980"/>
                    <a:pt x="71" y="980"/>
                    <a:pt x="71" y="980"/>
                  </a:cubicBezTo>
                  <a:cubicBezTo>
                    <a:pt x="63" y="972"/>
                    <a:pt x="63" y="972"/>
                    <a:pt x="63" y="972"/>
                  </a:cubicBezTo>
                  <a:cubicBezTo>
                    <a:pt x="39" y="933"/>
                    <a:pt x="31" y="893"/>
                    <a:pt x="23" y="854"/>
                  </a:cubicBezTo>
                  <a:cubicBezTo>
                    <a:pt x="16" y="806"/>
                    <a:pt x="63" y="767"/>
                    <a:pt x="94" y="751"/>
                  </a:cubicBezTo>
                  <a:cubicBezTo>
                    <a:pt x="118" y="743"/>
                    <a:pt x="134" y="735"/>
                    <a:pt x="142" y="711"/>
                  </a:cubicBezTo>
                  <a:cubicBezTo>
                    <a:pt x="142" y="703"/>
                    <a:pt x="150" y="695"/>
                    <a:pt x="150" y="680"/>
                  </a:cubicBezTo>
                  <a:cubicBezTo>
                    <a:pt x="158" y="664"/>
                    <a:pt x="166" y="640"/>
                    <a:pt x="174" y="624"/>
                  </a:cubicBezTo>
                  <a:cubicBezTo>
                    <a:pt x="189" y="608"/>
                    <a:pt x="221" y="561"/>
                    <a:pt x="221" y="553"/>
                  </a:cubicBezTo>
                  <a:cubicBezTo>
                    <a:pt x="221" y="545"/>
                    <a:pt x="126" y="474"/>
                    <a:pt x="79" y="427"/>
                  </a:cubicBezTo>
                  <a:cubicBezTo>
                    <a:pt x="47" y="403"/>
                    <a:pt x="31" y="387"/>
                    <a:pt x="23" y="387"/>
                  </a:cubicBezTo>
                  <a:cubicBezTo>
                    <a:pt x="16" y="379"/>
                    <a:pt x="16" y="371"/>
                    <a:pt x="16" y="363"/>
                  </a:cubicBezTo>
                  <a:cubicBezTo>
                    <a:pt x="16" y="348"/>
                    <a:pt x="23" y="324"/>
                    <a:pt x="39" y="316"/>
                  </a:cubicBezTo>
                  <a:cubicBezTo>
                    <a:pt x="55" y="308"/>
                    <a:pt x="55" y="292"/>
                    <a:pt x="55" y="277"/>
                  </a:cubicBezTo>
                  <a:cubicBezTo>
                    <a:pt x="55" y="268"/>
                    <a:pt x="55" y="261"/>
                    <a:pt x="55" y="261"/>
                  </a:cubicBezTo>
                  <a:cubicBezTo>
                    <a:pt x="55" y="261"/>
                    <a:pt x="55" y="261"/>
                    <a:pt x="47" y="261"/>
                  </a:cubicBezTo>
                  <a:cubicBezTo>
                    <a:pt x="47" y="261"/>
                    <a:pt x="31" y="261"/>
                    <a:pt x="16" y="253"/>
                  </a:cubicBezTo>
                  <a:cubicBezTo>
                    <a:pt x="16" y="253"/>
                    <a:pt x="8" y="245"/>
                    <a:pt x="8" y="237"/>
                  </a:cubicBezTo>
                  <a:cubicBezTo>
                    <a:pt x="0" y="205"/>
                    <a:pt x="55" y="150"/>
                    <a:pt x="63" y="142"/>
                  </a:cubicBezTo>
                  <a:cubicBezTo>
                    <a:pt x="79" y="126"/>
                    <a:pt x="79" y="95"/>
                    <a:pt x="71" y="79"/>
                  </a:cubicBezTo>
                  <a:cubicBezTo>
                    <a:pt x="71" y="79"/>
                    <a:pt x="71" y="79"/>
                    <a:pt x="71" y="71"/>
                  </a:cubicBezTo>
                  <a:cubicBezTo>
                    <a:pt x="71" y="63"/>
                    <a:pt x="103" y="24"/>
                    <a:pt x="126" y="0"/>
                  </a:cubicBezTo>
                  <a:cubicBezTo>
                    <a:pt x="134" y="0"/>
                    <a:pt x="134" y="0"/>
                    <a:pt x="134" y="0"/>
                  </a:cubicBezTo>
                  <a:lnTo>
                    <a:pt x="134" y="0"/>
                  </a:lnTo>
                  <a:cubicBezTo>
                    <a:pt x="142" y="8"/>
                    <a:pt x="150" y="16"/>
                    <a:pt x="166" y="24"/>
                  </a:cubicBezTo>
                  <a:cubicBezTo>
                    <a:pt x="189" y="55"/>
                    <a:pt x="371" y="95"/>
                    <a:pt x="395" y="103"/>
                  </a:cubicBezTo>
                  <a:cubicBezTo>
                    <a:pt x="419" y="103"/>
                    <a:pt x="434" y="118"/>
                    <a:pt x="442" y="134"/>
                  </a:cubicBezTo>
                  <a:cubicBezTo>
                    <a:pt x="450" y="142"/>
                    <a:pt x="442" y="182"/>
                    <a:pt x="434" y="213"/>
                  </a:cubicBezTo>
                  <a:cubicBezTo>
                    <a:pt x="427" y="221"/>
                    <a:pt x="427" y="221"/>
                    <a:pt x="427" y="229"/>
                  </a:cubicBezTo>
                  <a:cubicBezTo>
                    <a:pt x="427" y="237"/>
                    <a:pt x="419" y="261"/>
                    <a:pt x="411" y="277"/>
                  </a:cubicBezTo>
                  <a:cubicBezTo>
                    <a:pt x="411" y="284"/>
                    <a:pt x="411" y="284"/>
                    <a:pt x="411" y="284"/>
                  </a:cubicBezTo>
                  <a:cubicBezTo>
                    <a:pt x="411" y="277"/>
                    <a:pt x="411" y="277"/>
                    <a:pt x="411" y="277"/>
                  </a:cubicBezTo>
                  <a:cubicBezTo>
                    <a:pt x="403" y="277"/>
                    <a:pt x="403" y="277"/>
                    <a:pt x="403" y="277"/>
                  </a:cubicBezTo>
                  <a:cubicBezTo>
                    <a:pt x="387" y="277"/>
                    <a:pt x="379" y="308"/>
                    <a:pt x="379" y="340"/>
                  </a:cubicBezTo>
                  <a:cubicBezTo>
                    <a:pt x="379" y="356"/>
                    <a:pt x="371" y="363"/>
                    <a:pt x="371" y="371"/>
                  </a:cubicBezTo>
                  <a:lnTo>
                    <a:pt x="363" y="379"/>
                  </a:lnTo>
                  <a:cubicBezTo>
                    <a:pt x="363" y="379"/>
                    <a:pt x="371" y="379"/>
                    <a:pt x="379" y="379"/>
                  </a:cubicBezTo>
                  <a:cubicBezTo>
                    <a:pt x="387" y="379"/>
                    <a:pt x="403" y="379"/>
                    <a:pt x="434" y="371"/>
                  </a:cubicBezTo>
                  <a:cubicBezTo>
                    <a:pt x="466" y="371"/>
                    <a:pt x="482" y="371"/>
                    <a:pt x="498" y="387"/>
                  </a:cubicBezTo>
                  <a:cubicBezTo>
                    <a:pt x="514" y="403"/>
                    <a:pt x="514" y="435"/>
                    <a:pt x="506" y="466"/>
                  </a:cubicBezTo>
                  <a:cubicBezTo>
                    <a:pt x="506" y="490"/>
                    <a:pt x="506" y="506"/>
                    <a:pt x="506" y="521"/>
                  </a:cubicBezTo>
                  <a:cubicBezTo>
                    <a:pt x="514" y="569"/>
                    <a:pt x="506" y="774"/>
                    <a:pt x="474" y="790"/>
                  </a:cubicBezTo>
                  <a:cubicBezTo>
                    <a:pt x="450" y="798"/>
                    <a:pt x="450" y="814"/>
                    <a:pt x="450" y="830"/>
                  </a:cubicBezTo>
                  <a:cubicBezTo>
                    <a:pt x="450" y="838"/>
                    <a:pt x="450" y="854"/>
                    <a:pt x="450" y="861"/>
                  </a:cubicBezTo>
                  <a:cubicBezTo>
                    <a:pt x="434" y="909"/>
                    <a:pt x="434" y="917"/>
                    <a:pt x="411" y="948"/>
                  </a:cubicBezTo>
                  <a:cubicBezTo>
                    <a:pt x="395" y="972"/>
                    <a:pt x="395" y="988"/>
                    <a:pt x="395" y="1004"/>
                  </a:cubicBezTo>
                  <a:cubicBezTo>
                    <a:pt x="395" y="1020"/>
                    <a:pt x="403" y="1035"/>
                    <a:pt x="395" y="1043"/>
                  </a:cubicBezTo>
                  <a:cubicBezTo>
                    <a:pt x="387" y="1067"/>
                    <a:pt x="379" y="1083"/>
                    <a:pt x="371" y="1091"/>
                  </a:cubicBezTo>
                  <a:cubicBezTo>
                    <a:pt x="363" y="1099"/>
                    <a:pt x="356" y="1107"/>
                    <a:pt x="356" y="1114"/>
                  </a:cubicBezTo>
                  <a:cubicBezTo>
                    <a:pt x="347" y="1138"/>
                    <a:pt x="332" y="1146"/>
                    <a:pt x="300" y="1146"/>
                  </a:cubicBezTo>
                  <a:cubicBezTo>
                    <a:pt x="292" y="1146"/>
                    <a:pt x="292" y="1146"/>
                    <a:pt x="292" y="1146"/>
                  </a:cubicBezTo>
                  <a:close/>
                  <a:moveTo>
                    <a:pt x="261" y="1027"/>
                  </a:moveTo>
                  <a:lnTo>
                    <a:pt x="261" y="1027"/>
                  </a:lnTo>
                  <a:cubicBezTo>
                    <a:pt x="276" y="1027"/>
                    <a:pt x="276" y="1043"/>
                    <a:pt x="276" y="1051"/>
                  </a:cubicBezTo>
                  <a:cubicBezTo>
                    <a:pt x="276" y="1059"/>
                    <a:pt x="284" y="1059"/>
                    <a:pt x="292" y="1059"/>
                  </a:cubicBezTo>
                  <a:cubicBezTo>
                    <a:pt x="300" y="1059"/>
                    <a:pt x="308" y="1059"/>
                    <a:pt x="308" y="1067"/>
                  </a:cubicBezTo>
                  <a:cubicBezTo>
                    <a:pt x="308" y="1075"/>
                    <a:pt x="308" y="1075"/>
                    <a:pt x="300" y="1091"/>
                  </a:cubicBezTo>
                  <a:cubicBezTo>
                    <a:pt x="300" y="1099"/>
                    <a:pt x="292" y="1107"/>
                    <a:pt x="292" y="1114"/>
                  </a:cubicBezTo>
                  <a:cubicBezTo>
                    <a:pt x="284" y="1122"/>
                    <a:pt x="276" y="1130"/>
                    <a:pt x="284" y="1138"/>
                  </a:cubicBezTo>
                  <a:cubicBezTo>
                    <a:pt x="284" y="1138"/>
                    <a:pt x="284" y="1138"/>
                    <a:pt x="292" y="1138"/>
                  </a:cubicBezTo>
                  <a:cubicBezTo>
                    <a:pt x="292" y="1138"/>
                    <a:pt x="292" y="1138"/>
                    <a:pt x="300" y="1138"/>
                  </a:cubicBezTo>
                  <a:cubicBezTo>
                    <a:pt x="332" y="1138"/>
                    <a:pt x="340" y="1130"/>
                    <a:pt x="347" y="1114"/>
                  </a:cubicBezTo>
                  <a:cubicBezTo>
                    <a:pt x="356" y="1099"/>
                    <a:pt x="356" y="1099"/>
                    <a:pt x="363" y="1091"/>
                  </a:cubicBezTo>
                  <a:cubicBezTo>
                    <a:pt x="371" y="1075"/>
                    <a:pt x="387" y="1067"/>
                    <a:pt x="387" y="1043"/>
                  </a:cubicBezTo>
                  <a:cubicBezTo>
                    <a:pt x="395" y="1027"/>
                    <a:pt x="395" y="1020"/>
                    <a:pt x="387" y="1004"/>
                  </a:cubicBezTo>
                  <a:cubicBezTo>
                    <a:pt x="387" y="988"/>
                    <a:pt x="387" y="964"/>
                    <a:pt x="403" y="948"/>
                  </a:cubicBezTo>
                  <a:cubicBezTo>
                    <a:pt x="427" y="917"/>
                    <a:pt x="434" y="901"/>
                    <a:pt x="442" y="861"/>
                  </a:cubicBezTo>
                  <a:cubicBezTo>
                    <a:pt x="442" y="846"/>
                    <a:pt x="442" y="838"/>
                    <a:pt x="442" y="830"/>
                  </a:cubicBezTo>
                  <a:cubicBezTo>
                    <a:pt x="442" y="814"/>
                    <a:pt x="442" y="798"/>
                    <a:pt x="466" y="790"/>
                  </a:cubicBezTo>
                  <a:cubicBezTo>
                    <a:pt x="498" y="774"/>
                    <a:pt x="506" y="577"/>
                    <a:pt x="498" y="521"/>
                  </a:cubicBezTo>
                  <a:cubicBezTo>
                    <a:pt x="498" y="506"/>
                    <a:pt x="498" y="490"/>
                    <a:pt x="498" y="466"/>
                  </a:cubicBezTo>
                  <a:cubicBezTo>
                    <a:pt x="506" y="435"/>
                    <a:pt x="506" y="411"/>
                    <a:pt x="490" y="387"/>
                  </a:cubicBezTo>
                  <a:cubicBezTo>
                    <a:pt x="482" y="379"/>
                    <a:pt x="466" y="379"/>
                    <a:pt x="434" y="379"/>
                  </a:cubicBezTo>
                  <a:cubicBezTo>
                    <a:pt x="403" y="387"/>
                    <a:pt x="387" y="387"/>
                    <a:pt x="379" y="387"/>
                  </a:cubicBezTo>
                  <a:cubicBezTo>
                    <a:pt x="363" y="387"/>
                    <a:pt x="363" y="387"/>
                    <a:pt x="363" y="387"/>
                  </a:cubicBezTo>
                  <a:cubicBezTo>
                    <a:pt x="356" y="379"/>
                    <a:pt x="363" y="371"/>
                    <a:pt x="363" y="363"/>
                  </a:cubicBezTo>
                  <a:cubicBezTo>
                    <a:pt x="363" y="356"/>
                    <a:pt x="371" y="348"/>
                    <a:pt x="371" y="340"/>
                  </a:cubicBezTo>
                  <a:cubicBezTo>
                    <a:pt x="371" y="308"/>
                    <a:pt x="387" y="268"/>
                    <a:pt x="403" y="268"/>
                  </a:cubicBezTo>
                  <a:cubicBezTo>
                    <a:pt x="403" y="268"/>
                    <a:pt x="403" y="268"/>
                    <a:pt x="411" y="268"/>
                  </a:cubicBezTo>
                  <a:cubicBezTo>
                    <a:pt x="411" y="261"/>
                    <a:pt x="419" y="237"/>
                    <a:pt x="419" y="229"/>
                  </a:cubicBezTo>
                  <a:cubicBezTo>
                    <a:pt x="419" y="221"/>
                    <a:pt x="427" y="221"/>
                    <a:pt x="427" y="213"/>
                  </a:cubicBezTo>
                  <a:cubicBezTo>
                    <a:pt x="427" y="190"/>
                    <a:pt x="442" y="150"/>
                    <a:pt x="434" y="134"/>
                  </a:cubicBezTo>
                  <a:cubicBezTo>
                    <a:pt x="434" y="118"/>
                    <a:pt x="419" y="110"/>
                    <a:pt x="395" y="110"/>
                  </a:cubicBezTo>
                  <a:cubicBezTo>
                    <a:pt x="379" y="103"/>
                    <a:pt x="181" y="63"/>
                    <a:pt x="158" y="31"/>
                  </a:cubicBezTo>
                  <a:cubicBezTo>
                    <a:pt x="150" y="24"/>
                    <a:pt x="142" y="16"/>
                    <a:pt x="134" y="8"/>
                  </a:cubicBezTo>
                  <a:cubicBezTo>
                    <a:pt x="103" y="39"/>
                    <a:pt x="79" y="63"/>
                    <a:pt x="79" y="71"/>
                  </a:cubicBezTo>
                  <a:cubicBezTo>
                    <a:pt x="79" y="79"/>
                    <a:pt x="79" y="79"/>
                    <a:pt x="79" y="79"/>
                  </a:cubicBezTo>
                  <a:cubicBezTo>
                    <a:pt x="79" y="103"/>
                    <a:pt x="87" y="134"/>
                    <a:pt x="71" y="142"/>
                  </a:cubicBezTo>
                  <a:cubicBezTo>
                    <a:pt x="55" y="158"/>
                    <a:pt x="8" y="213"/>
                    <a:pt x="16" y="237"/>
                  </a:cubicBezTo>
                  <a:cubicBezTo>
                    <a:pt x="16" y="245"/>
                    <a:pt x="16" y="245"/>
                    <a:pt x="23" y="245"/>
                  </a:cubicBezTo>
                  <a:cubicBezTo>
                    <a:pt x="39" y="253"/>
                    <a:pt x="47" y="253"/>
                    <a:pt x="47" y="253"/>
                  </a:cubicBezTo>
                  <a:cubicBezTo>
                    <a:pt x="63" y="253"/>
                    <a:pt x="63" y="261"/>
                    <a:pt x="63" y="277"/>
                  </a:cubicBezTo>
                  <a:cubicBezTo>
                    <a:pt x="63" y="300"/>
                    <a:pt x="55" y="308"/>
                    <a:pt x="39" y="324"/>
                  </a:cubicBezTo>
                  <a:cubicBezTo>
                    <a:pt x="31" y="332"/>
                    <a:pt x="23" y="348"/>
                    <a:pt x="23" y="363"/>
                  </a:cubicBezTo>
                  <a:cubicBezTo>
                    <a:pt x="23" y="371"/>
                    <a:pt x="23" y="379"/>
                    <a:pt x="31" y="379"/>
                  </a:cubicBezTo>
                  <a:cubicBezTo>
                    <a:pt x="31" y="379"/>
                    <a:pt x="55" y="403"/>
                    <a:pt x="79" y="427"/>
                  </a:cubicBezTo>
                  <a:cubicBezTo>
                    <a:pt x="197" y="521"/>
                    <a:pt x="229" y="545"/>
                    <a:pt x="229" y="553"/>
                  </a:cubicBezTo>
                  <a:cubicBezTo>
                    <a:pt x="237" y="561"/>
                    <a:pt x="181" y="632"/>
                    <a:pt x="181" y="632"/>
                  </a:cubicBezTo>
                  <a:cubicBezTo>
                    <a:pt x="166" y="640"/>
                    <a:pt x="166" y="664"/>
                    <a:pt x="158" y="688"/>
                  </a:cubicBezTo>
                  <a:cubicBezTo>
                    <a:pt x="158" y="695"/>
                    <a:pt x="150" y="703"/>
                    <a:pt x="150" y="711"/>
                  </a:cubicBezTo>
                  <a:cubicBezTo>
                    <a:pt x="134" y="743"/>
                    <a:pt x="126" y="751"/>
                    <a:pt x="94" y="759"/>
                  </a:cubicBezTo>
                  <a:cubicBezTo>
                    <a:pt x="71" y="767"/>
                    <a:pt x="23" y="806"/>
                    <a:pt x="31" y="854"/>
                  </a:cubicBezTo>
                  <a:cubicBezTo>
                    <a:pt x="39" y="885"/>
                    <a:pt x="47" y="925"/>
                    <a:pt x="71" y="964"/>
                  </a:cubicBezTo>
                  <a:lnTo>
                    <a:pt x="71" y="964"/>
                  </a:lnTo>
                  <a:cubicBezTo>
                    <a:pt x="71" y="964"/>
                    <a:pt x="71" y="956"/>
                    <a:pt x="79" y="956"/>
                  </a:cubicBezTo>
                  <a:cubicBezTo>
                    <a:pt x="79" y="956"/>
                    <a:pt x="87" y="956"/>
                    <a:pt x="94" y="980"/>
                  </a:cubicBezTo>
                  <a:cubicBezTo>
                    <a:pt x="110" y="988"/>
                    <a:pt x="110" y="996"/>
                    <a:pt x="110" y="1004"/>
                  </a:cubicBezTo>
                  <a:cubicBezTo>
                    <a:pt x="110" y="1012"/>
                    <a:pt x="110" y="1012"/>
                    <a:pt x="150" y="1027"/>
                  </a:cubicBezTo>
                  <a:cubicBezTo>
                    <a:pt x="181" y="1035"/>
                    <a:pt x="205" y="1043"/>
                    <a:pt x="213" y="1043"/>
                  </a:cubicBezTo>
                  <a:cubicBezTo>
                    <a:pt x="221" y="1043"/>
                    <a:pt x="221" y="1043"/>
                    <a:pt x="229" y="1043"/>
                  </a:cubicBezTo>
                  <a:lnTo>
                    <a:pt x="237" y="1035"/>
                  </a:lnTo>
                  <a:cubicBezTo>
                    <a:pt x="245" y="1035"/>
                    <a:pt x="245" y="1035"/>
                    <a:pt x="253" y="1035"/>
                  </a:cubicBezTo>
                  <a:cubicBezTo>
                    <a:pt x="253" y="1027"/>
                    <a:pt x="261" y="1027"/>
                    <a:pt x="261" y="1027"/>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61" name="Freeform 771"/>
            <p:cNvSpPr>
              <a:spLocks noChangeArrowheads="1"/>
            </p:cNvSpPr>
            <p:nvPr/>
          </p:nvSpPr>
          <p:spPr bwMode="auto">
            <a:xfrm>
              <a:off x="16179719" y="5507351"/>
              <a:ext cx="220335" cy="361812"/>
            </a:xfrm>
            <a:custGeom>
              <a:avLst/>
              <a:gdLst>
                <a:gd name="T0" fmla="*/ 102 w 420"/>
                <a:gd name="T1" fmla="*/ 0 h 688"/>
                <a:gd name="T2" fmla="*/ 102 w 420"/>
                <a:gd name="T3" fmla="*/ 0 h 688"/>
                <a:gd name="T4" fmla="*/ 31 w 420"/>
                <a:gd name="T5" fmla="*/ 31 h 688"/>
                <a:gd name="T6" fmla="*/ 7 w 420"/>
                <a:gd name="T7" fmla="*/ 79 h 688"/>
                <a:gd name="T8" fmla="*/ 31 w 420"/>
                <a:gd name="T9" fmla="*/ 181 h 688"/>
                <a:gd name="T10" fmla="*/ 102 w 420"/>
                <a:gd name="T11" fmla="*/ 411 h 688"/>
                <a:gd name="T12" fmla="*/ 142 w 420"/>
                <a:gd name="T13" fmla="*/ 640 h 688"/>
                <a:gd name="T14" fmla="*/ 268 w 420"/>
                <a:gd name="T15" fmla="*/ 664 h 688"/>
                <a:gd name="T16" fmla="*/ 419 w 420"/>
                <a:gd name="T17" fmla="*/ 687 h 688"/>
                <a:gd name="T18" fmla="*/ 419 w 420"/>
                <a:gd name="T19" fmla="*/ 671 h 688"/>
                <a:gd name="T20" fmla="*/ 371 w 420"/>
                <a:gd name="T21" fmla="*/ 632 h 688"/>
                <a:gd name="T22" fmla="*/ 355 w 420"/>
                <a:gd name="T23" fmla="*/ 561 h 688"/>
                <a:gd name="T24" fmla="*/ 355 w 420"/>
                <a:gd name="T25" fmla="*/ 506 h 688"/>
                <a:gd name="T26" fmla="*/ 332 w 420"/>
                <a:gd name="T27" fmla="*/ 450 h 688"/>
                <a:gd name="T28" fmla="*/ 253 w 420"/>
                <a:gd name="T29" fmla="*/ 387 h 688"/>
                <a:gd name="T30" fmla="*/ 182 w 420"/>
                <a:gd name="T31" fmla="*/ 260 h 688"/>
                <a:gd name="T32" fmla="*/ 150 w 420"/>
                <a:gd name="T33" fmla="*/ 205 h 688"/>
                <a:gd name="T34" fmla="*/ 150 w 420"/>
                <a:gd name="T35" fmla="*/ 205 h 688"/>
                <a:gd name="T36" fmla="*/ 110 w 420"/>
                <a:gd name="T37" fmla="*/ 87 h 688"/>
                <a:gd name="T38" fmla="*/ 134 w 420"/>
                <a:gd name="T39" fmla="*/ 23 h 688"/>
                <a:gd name="T40" fmla="*/ 102 w 420"/>
                <a:gd name="T4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0" h="688">
                  <a:moveTo>
                    <a:pt x="102" y="0"/>
                  </a:moveTo>
                  <a:lnTo>
                    <a:pt x="102" y="0"/>
                  </a:lnTo>
                  <a:cubicBezTo>
                    <a:pt x="71" y="0"/>
                    <a:pt x="39" y="23"/>
                    <a:pt x="31" y="31"/>
                  </a:cubicBezTo>
                  <a:cubicBezTo>
                    <a:pt x="23" y="47"/>
                    <a:pt x="7" y="71"/>
                    <a:pt x="7" y="79"/>
                  </a:cubicBezTo>
                  <a:cubicBezTo>
                    <a:pt x="0" y="87"/>
                    <a:pt x="7" y="126"/>
                    <a:pt x="31" y="181"/>
                  </a:cubicBezTo>
                  <a:cubicBezTo>
                    <a:pt x="55" y="245"/>
                    <a:pt x="95" y="371"/>
                    <a:pt x="102" y="411"/>
                  </a:cubicBezTo>
                  <a:cubicBezTo>
                    <a:pt x="102" y="458"/>
                    <a:pt x="134" y="624"/>
                    <a:pt x="142" y="640"/>
                  </a:cubicBezTo>
                  <a:cubicBezTo>
                    <a:pt x="150" y="648"/>
                    <a:pt x="197" y="648"/>
                    <a:pt x="268" y="664"/>
                  </a:cubicBezTo>
                  <a:cubicBezTo>
                    <a:pt x="316" y="671"/>
                    <a:pt x="379" y="671"/>
                    <a:pt x="419" y="687"/>
                  </a:cubicBezTo>
                  <a:cubicBezTo>
                    <a:pt x="419" y="680"/>
                    <a:pt x="419" y="671"/>
                    <a:pt x="419" y="671"/>
                  </a:cubicBezTo>
                  <a:cubicBezTo>
                    <a:pt x="419" y="640"/>
                    <a:pt x="403" y="656"/>
                    <a:pt x="371" y="632"/>
                  </a:cubicBezTo>
                  <a:cubicBezTo>
                    <a:pt x="347" y="608"/>
                    <a:pt x="403" y="608"/>
                    <a:pt x="355" y="561"/>
                  </a:cubicBezTo>
                  <a:cubicBezTo>
                    <a:pt x="316" y="513"/>
                    <a:pt x="355" y="513"/>
                    <a:pt x="355" y="506"/>
                  </a:cubicBezTo>
                  <a:cubicBezTo>
                    <a:pt x="355" y="490"/>
                    <a:pt x="355" y="466"/>
                    <a:pt x="332" y="450"/>
                  </a:cubicBezTo>
                  <a:cubicBezTo>
                    <a:pt x="300" y="427"/>
                    <a:pt x="268" y="403"/>
                    <a:pt x="253" y="387"/>
                  </a:cubicBezTo>
                  <a:cubicBezTo>
                    <a:pt x="237" y="371"/>
                    <a:pt x="221" y="292"/>
                    <a:pt x="182" y="260"/>
                  </a:cubicBezTo>
                  <a:cubicBezTo>
                    <a:pt x="150" y="229"/>
                    <a:pt x="134" y="213"/>
                    <a:pt x="150" y="205"/>
                  </a:cubicBezTo>
                  <a:lnTo>
                    <a:pt x="150" y="205"/>
                  </a:lnTo>
                  <a:cubicBezTo>
                    <a:pt x="126" y="166"/>
                    <a:pt x="110" y="118"/>
                    <a:pt x="110" y="87"/>
                  </a:cubicBezTo>
                  <a:cubicBezTo>
                    <a:pt x="102" y="63"/>
                    <a:pt x="118" y="39"/>
                    <a:pt x="134" y="23"/>
                  </a:cubicBezTo>
                  <a:cubicBezTo>
                    <a:pt x="126" y="16"/>
                    <a:pt x="118" y="0"/>
                    <a:pt x="102" y="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62" name="Freeform 772"/>
            <p:cNvSpPr>
              <a:spLocks noChangeArrowheads="1"/>
            </p:cNvSpPr>
            <p:nvPr/>
          </p:nvSpPr>
          <p:spPr bwMode="auto">
            <a:xfrm>
              <a:off x="16179719" y="5507351"/>
              <a:ext cx="220335" cy="366450"/>
            </a:xfrm>
            <a:custGeom>
              <a:avLst/>
              <a:gdLst>
                <a:gd name="T0" fmla="*/ 419 w 420"/>
                <a:gd name="T1" fmla="*/ 695 h 696"/>
                <a:gd name="T2" fmla="*/ 316 w 420"/>
                <a:gd name="T3" fmla="*/ 671 h 696"/>
                <a:gd name="T4" fmla="*/ 205 w 420"/>
                <a:gd name="T5" fmla="*/ 656 h 696"/>
                <a:gd name="T6" fmla="*/ 95 w 420"/>
                <a:gd name="T7" fmla="*/ 411 h 696"/>
                <a:gd name="T8" fmla="*/ 0 w 420"/>
                <a:gd name="T9" fmla="*/ 79 h 696"/>
                <a:gd name="T10" fmla="*/ 31 w 420"/>
                <a:gd name="T11" fmla="*/ 31 h 696"/>
                <a:gd name="T12" fmla="*/ 134 w 420"/>
                <a:gd name="T13" fmla="*/ 16 h 696"/>
                <a:gd name="T14" fmla="*/ 134 w 420"/>
                <a:gd name="T15" fmla="*/ 23 h 696"/>
                <a:gd name="T16" fmla="*/ 150 w 420"/>
                <a:gd name="T17" fmla="*/ 205 h 696"/>
                <a:gd name="T18" fmla="*/ 150 w 420"/>
                <a:gd name="T19" fmla="*/ 205 h 696"/>
                <a:gd name="T20" fmla="*/ 142 w 420"/>
                <a:gd name="T21" fmla="*/ 213 h 696"/>
                <a:gd name="T22" fmla="*/ 237 w 420"/>
                <a:gd name="T23" fmla="*/ 347 h 696"/>
                <a:gd name="T24" fmla="*/ 300 w 420"/>
                <a:gd name="T25" fmla="*/ 418 h 696"/>
                <a:gd name="T26" fmla="*/ 355 w 420"/>
                <a:gd name="T27" fmla="*/ 506 h 696"/>
                <a:gd name="T28" fmla="*/ 347 w 420"/>
                <a:gd name="T29" fmla="*/ 513 h 696"/>
                <a:gd name="T30" fmla="*/ 363 w 420"/>
                <a:gd name="T31" fmla="*/ 561 h 696"/>
                <a:gd name="T32" fmla="*/ 379 w 420"/>
                <a:gd name="T33" fmla="*/ 632 h 696"/>
                <a:gd name="T34" fmla="*/ 419 w 420"/>
                <a:gd name="T35" fmla="*/ 671 h 696"/>
                <a:gd name="T36" fmla="*/ 419 w 420"/>
                <a:gd name="T37" fmla="*/ 695 h 696"/>
                <a:gd name="T38" fmla="*/ 102 w 420"/>
                <a:gd name="T39" fmla="*/ 7 h 696"/>
                <a:gd name="T40" fmla="*/ 15 w 420"/>
                <a:gd name="T41" fmla="*/ 71 h 696"/>
                <a:gd name="T42" fmla="*/ 31 w 420"/>
                <a:gd name="T43" fmla="*/ 181 h 696"/>
                <a:gd name="T44" fmla="*/ 142 w 420"/>
                <a:gd name="T45" fmla="*/ 640 h 696"/>
                <a:gd name="T46" fmla="*/ 268 w 420"/>
                <a:gd name="T47" fmla="*/ 656 h 696"/>
                <a:gd name="T48" fmla="*/ 411 w 420"/>
                <a:gd name="T49" fmla="*/ 680 h 696"/>
                <a:gd name="T50" fmla="*/ 395 w 420"/>
                <a:gd name="T51" fmla="*/ 648 h 696"/>
                <a:gd name="T52" fmla="*/ 371 w 420"/>
                <a:gd name="T53" fmla="*/ 608 h 696"/>
                <a:gd name="T54" fmla="*/ 332 w 420"/>
                <a:gd name="T55" fmla="*/ 529 h 696"/>
                <a:gd name="T56" fmla="*/ 347 w 420"/>
                <a:gd name="T57" fmla="*/ 506 h 696"/>
                <a:gd name="T58" fmla="*/ 324 w 420"/>
                <a:gd name="T59" fmla="*/ 450 h 696"/>
                <a:gd name="T60" fmla="*/ 253 w 420"/>
                <a:gd name="T61" fmla="*/ 387 h 696"/>
                <a:gd name="T62" fmla="*/ 182 w 420"/>
                <a:gd name="T63" fmla="*/ 260 h 696"/>
                <a:gd name="T64" fmla="*/ 142 w 420"/>
                <a:gd name="T65" fmla="*/ 205 h 696"/>
                <a:gd name="T66" fmla="*/ 126 w 420"/>
                <a:gd name="T67" fmla="*/ 23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696">
                  <a:moveTo>
                    <a:pt x="419" y="695"/>
                  </a:moveTo>
                  <a:lnTo>
                    <a:pt x="419" y="695"/>
                  </a:lnTo>
                  <a:cubicBezTo>
                    <a:pt x="411" y="687"/>
                    <a:pt x="411" y="687"/>
                    <a:pt x="411" y="687"/>
                  </a:cubicBezTo>
                  <a:cubicBezTo>
                    <a:pt x="387" y="680"/>
                    <a:pt x="347" y="680"/>
                    <a:pt x="316" y="671"/>
                  </a:cubicBezTo>
                  <a:cubicBezTo>
                    <a:pt x="300" y="671"/>
                    <a:pt x="284" y="671"/>
                    <a:pt x="268" y="664"/>
                  </a:cubicBezTo>
                  <a:cubicBezTo>
                    <a:pt x="245" y="664"/>
                    <a:pt x="221" y="664"/>
                    <a:pt x="205" y="656"/>
                  </a:cubicBezTo>
                  <a:cubicBezTo>
                    <a:pt x="166" y="656"/>
                    <a:pt x="142" y="648"/>
                    <a:pt x="142" y="640"/>
                  </a:cubicBezTo>
                  <a:cubicBezTo>
                    <a:pt x="134" y="624"/>
                    <a:pt x="102" y="458"/>
                    <a:pt x="95" y="411"/>
                  </a:cubicBezTo>
                  <a:cubicBezTo>
                    <a:pt x="95" y="371"/>
                    <a:pt x="55" y="245"/>
                    <a:pt x="23" y="189"/>
                  </a:cubicBezTo>
                  <a:cubicBezTo>
                    <a:pt x="0" y="134"/>
                    <a:pt x="0" y="87"/>
                    <a:pt x="0" y="79"/>
                  </a:cubicBezTo>
                  <a:cubicBezTo>
                    <a:pt x="7" y="79"/>
                    <a:pt x="7" y="71"/>
                    <a:pt x="7" y="63"/>
                  </a:cubicBezTo>
                  <a:cubicBezTo>
                    <a:pt x="15" y="55"/>
                    <a:pt x="23" y="39"/>
                    <a:pt x="31" y="31"/>
                  </a:cubicBezTo>
                  <a:cubicBezTo>
                    <a:pt x="39" y="16"/>
                    <a:pt x="71" y="0"/>
                    <a:pt x="102" y="0"/>
                  </a:cubicBezTo>
                  <a:cubicBezTo>
                    <a:pt x="118" y="0"/>
                    <a:pt x="134" y="7"/>
                    <a:pt x="134" y="16"/>
                  </a:cubicBezTo>
                  <a:cubicBezTo>
                    <a:pt x="134" y="23"/>
                    <a:pt x="134" y="23"/>
                    <a:pt x="134" y="23"/>
                  </a:cubicBezTo>
                  <a:lnTo>
                    <a:pt x="134" y="23"/>
                  </a:lnTo>
                  <a:cubicBezTo>
                    <a:pt x="126" y="31"/>
                    <a:pt x="102" y="55"/>
                    <a:pt x="110" y="87"/>
                  </a:cubicBezTo>
                  <a:cubicBezTo>
                    <a:pt x="118" y="118"/>
                    <a:pt x="126" y="166"/>
                    <a:pt x="150" y="205"/>
                  </a:cubicBezTo>
                  <a:lnTo>
                    <a:pt x="150" y="205"/>
                  </a:lnTo>
                  <a:lnTo>
                    <a:pt x="150" y="205"/>
                  </a:lnTo>
                  <a:lnTo>
                    <a:pt x="150" y="205"/>
                  </a:lnTo>
                  <a:cubicBezTo>
                    <a:pt x="142" y="213"/>
                    <a:pt x="142" y="213"/>
                    <a:pt x="142" y="213"/>
                  </a:cubicBezTo>
                  <a:cubicBezTo>
                    <a:pt x="142" y="221"/>
                    <a:pt x="173" y="245"/>
                    <a:pt x="189" y="260"/>
                  </a:cubicBezTo>
                  <a:cubicBezTo>
                    <a:pt x="213" y="276"/>
                    <a:pt x="229" y="324"/>
                    <a:pt x="237" y="347"/>
                  </a:cubicBezTo>
                  <a:cubicBezTo>
                    <a:pt x="245" y="363"/>
                    <a:pt x="253" y="379"/>
                    <a:pt x="253" y="387"/>
                  </a:cubicBezTo>
                  <a:cubicBezTo>
                    <a:pt x="260" y="395"/>
                    <a:pt x="276" y="403"/>
                    <a:pt x="300" y="418"/>
                  </a:cubicBezTo>
                  <a:cubicBezTo>
                    <a:pt x="308" y="427"/>
                    <a:pt x="324" y="434"/>
                    <a:pt x="332" y="442"/>
                  </a:cubicBezTo>
                  <a:cubicBezTo>
                    <a:pt x="355" y="466"/>
                    <a:pt x="355" y="490"/>
                    <a:pt x="355" y="506"/>
                  </a:cubicBezTo>
                  <a:lnTo>
                    <a:pt x="355" y="506"/>
                  </a:lnTo>
                  <a:cubicBezTo>
                    <a:pt x="355" y="506"/>
                    <a:pt x="355" y="513"/>
                    <a:pt x="347" y="513"/>
                  </a:cubicBezTo>
                  <a:cubicBezTo>
                    <a:pt x="347" y="513"/>
                    <a:pt x="340" y="521"/>
                    <a:pt x="340" y="529"/>
                  </a:cubicBezTo>
                  <a:cubicBezTo>
                    <a:pt x="340" y="537"/>
                    <a:pt x="347" y="545"/>
                    <a:pt x="363" y="561"/>
                  </a:cubicBezTo>
                  <a:cubicBezTo>
                    <a:pt x="387" y="593"/>
                    <a:pt x="379" y="600"/>
                    <a:pt x="371" y="616"/>
                  </a:cubicBezTo>
                  <a:cubicBezTo>
                    <a:pt x="371" y="616"/>
                    <a:pt x="371" y="624"/>
                    <a:pt x="379" y="632"/>
                  </a:cubicBezTo>
                  <a:cubicBezTo>
                    <a:pt x="387" y="640"/>
                    <a:pt x="395" y="640"/>
                    <a:pt x="403" y="640"/>
                  </a:cubicBezTo>
                  <a:cubicBezTo>
                    <a:pt x="411" y="648"/>
                    <a:pt x="419" y="648"/>
                    <a:pt x="419" y="671"/>
                  </a:cubicBezTo>
                  <a:cubicBezTo>
                    <a:pt x="419" y="671"/>
                    <a:pt x="419" y="680"/>
                    <a:pt x="419" y="687"/>
                  </a:cubicBezTo>
                  <a:lnTo>
                    <a:pt x="419" y="695"/>
                  </a:lnTo>
                  <a:close/>
                  <a:moveTo>
                    <a:pt x="102" y="7"/>
                  </a:moveTo>
                  <a:lnTo>
                    <a:pt x="102" y="7"/>
                  </a:lnTo>
                  <a:cubicBezTo>
                    <a:pt x="71" y="7"/>
                    <a:pt x="39" y="23"/>
                    <a:pt x="39" y="39"/>
                  </a:cubicBezTo>
                  <a:cubicBezTo>
                    <a:pt x="31" y="39"/>
                    <a:pt x="23" y="55"/>
                    <a:pt x="15" y="71"/>
                  </a:cubicBezTo>
                  <a:cubicBezTo>
                    <a:pt x="15" y="71"/>
                    <a:pt x="7" y="79"/>
                    <a:pt x="7" y="87"/>
                  </a:cubicBezTo>
                  <a:cubicBezTo>
                    <a:pt x="7" y="87"/>
                    <a:pt x="7" y="126"/>
                    <a:pt x="31" y="181"/>
                  </a:cubicBezTo>
                  <a:cubicBezTo>
                    <a:pt x="63" y="245"/>
                    <a:pt x="102" y="371"/>
                    <a:pt x="102" y="411"/>
                  </a:cubicBezTo>
                  <a:cubicBezTo>
                    <a:pt x="102" y="458"/>
                    <a:pt x="142" y="624"/>
                    <a:pt x="142" y="640"/>
                  </a:cubicBezTo>
                  <a:cubicBezTo>
                    <a:pt x="150" y="648"/>
                    <a:pt x="173" y="648"/>
                    <a:pt x="205" y="648"/>
                  </a:cubicBezTo>
                  <a:cubicBezTo>
                    <a:pt x="229" y="656"/>
                    <a:pt x="245" y="656"/>
                    <a:pt x="268" y="656"/>
                  </a:cubicBezTo>
                  <a:cubicBezTo>
                    <a:pt x="284" y="664"/>
                    <a:pt x="300" y="664"/>
                    <a:pt x="316" y="664"/>
                  </a:cubicBezTo>
                  <a:cubicBezTo>
                    <a:pt x="347" y="671"/>
                    <a:pt x="387" y="671"/>
                    <a:pt x="411" y="680"/>
                  </a:cubicBezTo>
                  <a:lnTo>
                    <a:pt x="411" y="671"/>
                  </a:lnTo>
                  <a:cubicBezTo>
                    <a:pt x="411" y="656"/>
                    <a:pt x="411" y="656"/>
                    <a:pt x="395" y="648"/>
                  </a:cubicBezTo>
                  <a:cubicBezTo>
                    <a:pt x="395" y="648"/>
                    <a:pt x="379" y="640"/>
                    <a:pt x="371" y="632"/>
                  </a:cubicBezTo>
                  <a:cubicBezTo>
                    <a:pt x="363" y="624"/>
                    <a:pt x="363" y="616"/>
                    <a:pt x="371" y="608"/>
                  </a:cubicBezTo>
                  <a:cubicBezTo>
                    <a:pt x="371" y="600"/>
                    <a:pt x="379" y="593"/>
                    <a:pt x="355" y="569"/>
                  </a:cubicBezTo>
                  <a:cubicBezTo>
                    <a:pt x="340" y="545"/>
                    <a:pt x="332" y="537"/>
                    <a:pt x="332" y="529"/>
                  </a:cubicBezTo>
                  <a:cubicBezTo>
                    <a:pt x="332" y="513"/>
                    <a:pt x="340" y="513"/>
                    <a:pt x="347" y="506"/>
                  </a:cubicBezTo>
                  <a:lnTo>
                    <a:pt x="347" y="506"/>
                  </a:lnTo>
                  <a:lnTo>
                    <a:pt x="347" y="506"/>
                  </a:lnTo>
                  <a:cubicBezTo>
                    <a:pt x="347" y="490"/>
                    <a:pt x="347" y="466"/>
                    <a:pt x="324" y="450"/>
                  </a:cubicBezTo>
                  <a:cubicBezTo>
                    <a:pt x="316" y="442"/>
                    <a:pt x="308" y="434"/>
                    <a:pt x="292" y="427"/>
                  </a:cubicBezTo>
                  <a:cubicBezTo>
                    <a:pt x="276" y="411"/>
                    <a:pt x="260" y="395"/>
                    <a:pt x="253" y="387"/>
                  </a:cubicBezTo>
                  <a:cubicBezTo>
                    <a:pt x="245" y="387"/>
                    <a:pt x="237" y="371"/>
                    <a:pt x="237" y="355"/>
                  </a:cubicBezTo>
                  <a:cubicBezTo>
                    <a:pt x="221" y="324"/>
                    <a:pt x="205" y="284"/>
                    <a:pt x="182" y="260"/>
                  </a:cubicBezTo>
                  <a:cubicBezTo>
                    <a:pt x="150" y="237"/>
                    <a:pt x="134" y="221"/>
                    <a:pt x="134" y="213"/>
                  </a:cubicBezTo>
                  <a:cubicBezTo>
                    <a:pt x="134" y="205"/>
                    <a:pt x="142" y="205"/>
                    <a:pt x="142" y="205"/>
                  </a:cubicBezTo>
                  <a:cubicBezTo>
                    <a:pt x="118" y="166"/>
                    <a:pt x="110" y="126"/>
                    <a:pt x="102" y="87"/>
                  </a:cubicBezTo>
                  <a:cubicBezTo>
                    <a:pt x="102" y="63"/>
                    <a:pt x="110" y="39"/>
                    <a:pt x="126" y="23"/>
                  </a:cubicBezTo>
                  <a:cubicBezTo>
                    <a:pt x="118" y="7"/>
                    <a:pt x="110" y="7"/>
                    <a:pt x="102" y="7"/>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63" name="Freeform 773"/>
            <p:cNvSpPr>
              <a:spLocks noChangeArrowheads="1"/>
            </p:cNvSpPr>
            <p:nvPr/>
          </p:nvSpPr>
          <p:spPr bwMode="auto">
            <a:xfrm>
              <a:off x="15194014" y="4971591"/>
              <a:ext cx="1148056" cy="753775"/>
            </a:xfrm>
            <a:custGeom>
              <a:avLst/>
              <a:gdLst>
                <a:gd name="T0" fmla="*/ 1881 w 2183"/>
                <a:gd name="T1" fmla="*/ 1114 h 1432"/>
                <a:gd name="T2" fmla="*/ 1881 w 2183"/>
                <a:gd name="T3" fmla="*/ 1114 h 1432"/>
                <a:gd name="T4" fmla="*/ 1881 w 2183"/>
                <a:gd name="T5" fmla="*/ 1099 h 1432"/>
                <a:gd name="T6" fmla="*/ 1905 w 2183"/>
                <a:gd name="T7" fmla="*/ 1051 h 1432"/>
                <a:gd name="T8" fmla="*/ 1976 w 2183"/>
                <a:gd name="T9" fmla="*/ 1020 h 1432"/>
                <a:gd name="T10" fmla="*/ 2008 w 2183"/>
                <a:gd name="T11" fmla="*/ 1043 h 1432"/>
                <a:gd name="T12" fmla="*/ 2047 w 2183"/>
                <a:gd name="T13" fmla="*/ 1012 h 1432"/>
                <a:gd name="T14" fmla="*/ 2095 w 2183"/>
                <a:gd name="T15" fmla="*/ 964 h 1432"/>
                <a:gd name="T16" fmla="*/ 2127 w 2183"/>
                <a:gd name="T17" fmla="*/ 877 h 1432"/>
                <a:gd name="T18" fmla="*/ 2182 w 2183"/>
                <a:gd name="T19" fmla="*/ 806 h 1432"/>
                <a:gd name="T20" fmla="*/ 1976 w 2183"/>
                <a:gd name="T21" fmla="*/ 632 h 1432"/>
                <a:gd name="T22" fmla="*/ 1992 w 2183"/>
                <a:gd name="T23" fmla="*/ 577 h 1432"/>
                <a:gd name="T24" fmla="*/ 2016 w 2183"/>
                <a:gd name="T25" fmla="*/ 530 h 1432"/>
                <a:gd name="T26" fmla="*/ 1976 w 2183"/>
                <a:gd name="T27" fmla="*/ 506 h 1432"/>
                <a:gd name="T28" fmla="*/ 2024 w 2183"/>
                <a:gd name="T29" fmla="*/ 395 h 1432"/>
                <a:gd name="T30" fmla="*/ 2032 w 2183"/>
                <a:gd name="T31" fmla="*/ 324 h 1432"/>
                <a:gd name="T32" fmla="*/ 2087 w 2183"/>
                <a:gd name="T33" fmla="*/ 261 h 1432"/>
                <a:gd name="T34" fmla="*/ 2032 w 2183"/>
                <a:gd name="T35" fmla="*/ 237 h 1432"/>
                <a:gd name="T36" fmla="*/ 1961 w 2183"/>
                <a:gd name="T37" fmla="*/ 221 h 1432"/>
                <a:gd name="T38" fmla="*/ 1889 w 2183"/>
                <a:gd name="T39" fmla="*/ 79 h 1432"/>
                <a:gd name="T40" fmla="*/ 1787 w 2183"/>
                <a:gd name="T41" fmla="*/ 39 h 1432"/>
                <a:gd name="T42" fmla="*/ 1684 w 2183"/>
                <a:gd name="T43" fmla="*/ 39 h 1432"/>
                <a:gd name="T44" fmla="*/ 269 w 2183"/>
                <a:gd name="T45" fmla="*/ 316 h 1432"/>
                <a:gd name="T46" fmla="*/ 245 w 2183"/>
                <a:gd name="T47" fmla="*/ 205 h 1432"/>
                <a:gd name="T48" fmla="*/ 55 w 2183"/>
                <a:gd name="T49" fmla="*/ 356 h 1432"/>
                <a:gd name="T50" fmla="*/ 0 w 2183"/>
                <a:gd name="T51" fmla="*/ 379 h 1432"/>
                <a:gd name="T52" fmla="*/ 198 w 2183"/>
                <a:gd name="T53" fmla="*/ 1431 h 1432"/>
                <a:gd name="T54" fmla="*/ 1881 w 2183"/>
                <a:gd name="T55" fmla="*/ 111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3" h="1432">
                  <a:moveTo>
                    <a:pt x="1881" y="1114"/>
                  </a:moveTo>
                  <a:lnTo>
                    <a:pt x="1881" y="1114"/>
                  </a:lnTo>
                  <a:cubicBezTo>
                    <a:pt x="1881" y="1107"/>
                    <a:pt x="1881" y="1099"/>
                    <a:pt x="1881" y="1099"/>
                  </a:cubicBezTo>
                  <a:cubicBezTo>
                    <a:pt x="1881" y="1091"/>
                    <a:pt x="1897" y="1067"/>
                    <a:pt x="1905" y="1051"/>
                  </a:cubicBezTo>
                  <a:cubicBezTo>
                    <a:pt x="1913" y="1043"/>
                    <a:pt x="1945" y="1020"/>
                    <a:pt x="1976" y="1020"/>
                  </a:cubicBezTo>
                  <a:cubicBezTo>
                    <a:pt x="1992" y="1020"/>
                    <a:pt x="2000" y="1036"/>
                    <a:pt x="2008" y="1043"/>
                  </a:cubicBezTo>
                  <a:cubicBezTo>
                    <a:pt x="2016" y="1027"/>
                    <a:pt x="2032" y="1012"/>
                    <a:pt x="2047" y="1012"/>
                  </a:cubicBezTo>
                  <a:cubicBezTo>
                    <a:pt x="2071" y="1004"/>
                    <a:pt x="2087" y="996"/>
                    <a:pt x="2095" y="964"/>
                  </a:cubicBezTo>
                  <a:cubicBezTo>
                    <a:pt x="2111" y="941"/>
                    <a:pt x="2111" y="901"/>
                    <a:pt x="2127" y="877"/>
                  </a:cubicBezTo>
                  <a:cubicBezTo>
                    <a:pt x="2142" y="861"/>
                    <a:pt x="2182" y="806"/>
                    <a:pt x="2182" y="806"/>
                  </a:cubicBezTo>
                  <a:cubicBezTo>
                    <a:pt x="2174" y="798"/>
                    <a:pt x="1992" y="648"/>
                    <a:pt x="1976" y="632"/>
                  </a:cubicBezTo>
                  <a:cubicBezTo>
                    <a:pt x="1969" y="624"/>
                    <a:pt x="1976" y="585"/>
                    <a:pt x="1992" y="577"/>
                  </a:cubicBezTo>
                  <a:cubicBezTo>
                    <a:pt x="2008" y="561"/>
                    <a:pt x="2016" y="545"/>
                    <a:pt x="2016" y="530"/>
                  </a:cubicBezTo>
                  <a:cubicBezTo>
                    <a:pt x="2016" y="506"/>
                    <a:pt x="2008" y="521"/>
                    <a:pt x="1976" y="506"/>
                  </a:cubicBezTo>
                  <a:cubicBezTo>
                    <a:pt x="1937" y="490"/>
                    <a:pt x="2000" y="411"/>
                    <a:pt x="2024" y="395"/>
                  </a:cubicBezTo>
                  <a:cubicBezTo>
                    <a:pt x="2040" y="387"/>
                    <a:pt x="2032" y="340"/>
                    <a:pt x="2032" y="324"/>
                  </a:cubicBezTo>
                  <a:cubicBezTo>
                    <a:pt x="2032" y="316"/>
                    <a:pt x="2071" y="269"/>
                    <a:pt x="2087" y="261"/>
                  </a:cubicBezTo>
                  <a:cubicBezTo>
                    <a:pt x="2071" y="245"/>
                    <a:pt x="2056" y="245"/>
                    <a:pt x="2032" y="237"/>
                  </a:cubicBezTo>
                  <a:cubicBezTo>
                    <a:pt x="1984" y="229"/>
                    <a:pt x="1984" y="253"/>
                    <a:pt x="1961" y="221"/>
                  </a:cubicBezTo>
                  <a:cubicBezTo>
                    <a:pt x="1945" y="190"/>
                    <a:pt x="1921" y="79"/>
                    <a:pt x="1889" y="79"/>
                  </a:cubicBezTo>
                  <a:cubicBezTo>
                    <a:pt x="1858" y="71"/>
                    <a:pt x="1834" y="71"/>
                    <a:pt x="1787" y="39"/>
                  </a:cubicBezTo>
                  <a:cubicBezTo>
                    <a:pt x="1739" y="0"/>
                    <a:pt x="1716" y="31"/>
                    <a:pt x="1684" y="39"/>
                  </a:cubicBezTo>
                  <a:cubicBezTo>
                    <a:pt x="1660" y="55"/>
                    <a:pt x="269" y="316"/>
                    <a:pt x="269" y="316"/>
                  </a:cubicBezTo>
                  <a:cubicBezTo>
                    <a:pt x="245" y="205"/>
                    <a:pt x="245" y="205"/>
                    <a:pt x="245" y="205"/>
                  </a:cubicBezTo>
                  <a:cubicBezTo>
                    <a:pt x="182" y="261"/>
                    <a:pt x="103" y="332"/>
                    <a:pt x="55" y="356"/>
                  </a:cubicBezTo>
                  <a:cubicBezTo>
                    <a:pt x="40" y="363"/>
                    <a:pt x="24" y="371"/>
                    <a:pt x="0" y="379"/>
                  </a:cubicBezTo>
                  <a:cubicBezTo>
                    <a:pt x="198" y="1431"/>
                    <a:pt x="198" y="1431"/>
                    <a:pt x="198" y="1431"/>
                  </a:cubicBezTo>
                  <a:lnTo>
                    <a:pt x="1881" y="1114"/>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64" name="Freeform 774"/>
            <p:cNvSpPr>
              <a:spLocks noChangeArrowheads="1"/>
            </p:cNvSpPr>
            <p:nvPr/>
          </p:nvSpPr>
          <p:spPr bwMode="auto">
            <a:xfrm>
              <a:off x="15194014" y="4978549"/>
              <a:ext cx="1152694" cy="749135"/>
            </a:xfrm>
            <a:custGeom>
              <a:avLst/>
              <a:gdLst>
                <a:gd name="T0" fmla="*/ 198 w 2191"/>
                <a:gd name="T1" fmla="*/ 1422 h 1423"/>
                <a:gd name="T2" fmla="*/ 0 w 2191"/>
                <a:gd name="T3" fmla="*/ 363 h 1423"/>
                <a:gd name="T4" fmla="*/ 47 w 2191"/>
                <a:gd name="T5" fmla="*/ 332 h 1423"/>
                <a:gd name="T6" fmla="*/ 253 w 2191"/>
                <a:gd name="T7" fmla="*/ 181 h 1423"/>
                <a:gd name="T8" fmla="*/ 1684 w 2191"/>
                <a:gd name="T9" fmla="*/ 23 h 1423"/>
                <a:gd name="T10" fmla="*/ 1747 w 2191"/>
                <a:gd name="T11" fmla="*/ 0 h 1423"/>
                <a:gd name="T12" fmla="*/ 1889 w 2191"/>
                <a:gd name="T13" fmla="*/ 55 h 1423"/>
                <a:gd name="T14" fmla="*/ 1945 w 2191"/>
                <a:gd name="T15" fmla="*/ 150 h 1423"/>
                <a:gd name="T16" fmla="*/ 1984 w 2191"/>
                <a:gd name="T17" fmla="*/ 213 h 1423"/>
                <a:gd name="T18" fmla="*/ 2008 w 2191"/>
                <a:gd name="T19" fmla="*/ 213 h 1423"/>
                <a:gd name="T20" fmla="*/ 2087 w 2191"/>
                <a:gd name="T21" fmla="*/ 237 h 1423"/>
                <a:gd name="T22" fmla="*/ 2087 w 2191"/>
                <a:gd name="T23" fmla="*/ 245 h 1423"/>
                <a:gd name="T24" fmla="*/ 2032 w 2191"/>
                <a:gd name="T25" fmla="*/ 316 h 1423"/>
                <a:gd name="T26" fmla="*/ 1969 w 2191"/>
                <a:gd name="T27" fmla="*/ 474 h 1423"/>
                <a:gd name="T28" fmla="*/ 2000 w 2191"/>
                <a:gd name="T29" fmla="*/ 490 h 1423"/>
                <a:gd name="T30" fmla="*/ 1992 w 2191"/>
                <a:gd name="T31" fmla="*/ 561 h 1423"/>
                <a:gd name="T32" fmla="*/ 1984 w 2191"/>
                <a:gd name="T33" fmla="*/ 616 h 1423"/>
                <a:gd name="T34" fmla="*/ 2182 w 2191"/>
                <a:gd name="T35" fmla="*/ 790 h 1423"/>
                <a:gd name="T36" fmla="*/ 2111 w 2191"/>
                <a:gd name="T37" fmla="*/ 925 h 1423"/>
                <a:gd name="T38" fmla="*/ 2047 w 2191"/>
                <a:gd name="T39" fmla="*/ 996 h 1423"/>
                <a:gd name="T40" fmla="*/ 2000 w 2191"/>
                <a:gd name="T41" fmla="*/ 1027 h 1423"/>
                <a:gd name="T42" fmla="*/ 1976 w 2191"/>
                <a:gd name="T43" fmla="*/ 1011 h 1423"/>
                <a:gd name="T44" fmla="*/ 1889 w 2191"/>
                <a:gd name="T45" fmla="*/ 1075 h 1423"/>
                <a:gd name="T46" fmla="*/ 1881 w 2191"/>
                <a:gd name="T47" fmla="*/ 1098 h 1423"/>
                <a:gd name="T48" fmla="*/ 198 w 2191"/>
                <a:gd name="T49" fmla="*/ 1422 h 1423"/>
                <a:gd name="T50" fmla="*/ 8 w 2191"/>
                <a:gd name="T51" fmla="*/ 363 h 1423"/>
                <a:gd name="T52" fmla="*/ 1874 w 2191"/>
                <a:gd name="T53" fmla="*/ 1091 h 1423"/>
                <a:gd name="T54" fmla="*/ 1881 w 2191"/>
                <a:gd name="T55" fmla="*/ 1067 h 1423"/>
                <a:gd name="T56" fmla="*/ 1976 w 2191"/>
                <a:gd name="T57" fmla="*/ 1004 h 1423"/>
                <a:gd name="T58" fmla="*/ 2047 w 2191"/>
                <a:gd name="T59" fmla="*/ 988 h 1423"/>
                <a:gd name="T60" fmla="*/ 2103 w 2191"/>
                <a:gd name="T61" fmla="*/ 917 h 1423"/>
                <a:gd name="T62" fmla="*/ 2174 w 2191"/>
                <a:gd name="T63" fmla="*/ 790 h 1423"/>
                <a:gd name="T64" fmla="*/ 1976 w 2191"/>
                <a:gd name="T65" fmla="*/ 624 h 1423"/>
                <a:gd name="T66" fmla="*/ 1992 w 2191"/>
                <a:gd name="T67" fmla="*/ 553 h 1423"/>
                <a:gd name="T68" fmla="*/ 2008 w 2191"/>
                <a:gd name="T69" fmla="*/ 498 h 1423"/>
                <a:gd name="T70" fmla="*/ 1969 w 2191"/>
                <a:gd name="T71" fmla="*/ 490 h 1423"/>
                <a:gd name="T72" fmla="*/ 2016 w 2191"/>
                <a:gd name="T73" fmla="*/ 379 h 1423"/>
                <a:gd name="T74" fmla="*/ 2024 w 2191"/>
                <a:gd name="T75" fmla="*/ 308 h 1423"/>
                <a:gd name="T76" fmla="*/ 2032 w 2191"/>
                <a:gd name="T77" fmla="*/ 221 h 1423"/>
                <a:gd name="T78" fmla="*/ 1992 w 2191"/>
                <a:gd name="T79" fmla="*/ 221 h 1423"/>
                <a:gd name="T80" fmla="*/ 1961 w 2191"/>
                <a:gd name="T81" fmla="*/ 205 h 1423"/>
                <a:gd name="T82" fmla="*/ 1889 w 2191"/>
                <a:gd name="T83" fmla="*/ 63 h 1423"/>
                <a:gd name="T84" fmla="*/ 1787 w 2191"/>
                <a:gd name="T85" fmla="*/ 23 h 1423"/>
                <a:gd name="T86" fmla="*/ 1708 w 2191"/>
                <a:gd name="T87" fmla="*/ 15 h 1423"/>
                <a:gd name="T88" fmla="*/ 277 w 2191"/>
                <a:gd name="T89" fmla="*/ 308 h 1423"/>
                <a:gd name="T90" fmla="*/ 245 w 2191"/>
                <a:gd name="T91" fmla="*/ 197 h 1423"/>
                <a:gd name="T92" fmla="*/ 8 w 2191"/>
                <a:gd name="T93" fmla="*/ 363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1" h="1423">
                  <a:moveTo>
                    <a:pt x="198" y="1422"/>
                  </a:moveTo>
                  <a:lnTo>
                    <a:pt x="198" y="1422"/>
                  </a:lnTo>
                  <a:cubicBezTo>
                    <a:pt x="198" y="1415"/>
                    <a:pt x="198" y="1415"/>
                    <a:pt x="198" y="1415"/>
                  </a:cubicBezTo>
                  <a:cubicBezTo>
                    <a:pt x="0" y="363"/>
                    <a:pt x="0" y="363"/>
                    <a:pt x="0" y="363"/>
                  </a:cubicBezTo>
                  <a:lnTo>
                    <a:pt x="0" y="363"/>
                  </a:lnTo>
                  <a:cubicBezTo>
                    <a:pt x="24" y="347"/>
                    <a:pt x="40" y="340"/>
                    <a:pt x="47" y="332"/>
                  </a:cubicBezTo>
                  <a:cubicBezTo>
                    <a:pt x="111" y="308"/>
                    <a:pt x="198" y="229"/>
                    <a:pt x="245" y="189"/>
                  </a:cubicBezTo>
                  <a:cubicBezTo>
                    <a:pt x="253" y="181"/>
                    <a:pt x="253" y="181"/>
                    <a:pt x="253" y="181"/>
                  </a:cubicBezTo>
                  <a:cubicBezTo>
                    <a:pt x="277" y="300"/>
                    <a:pt x="277" y="300"/>
                    <a:pt x="277" y="300"/>
                  </a:cubicBezTo>
                  <a:cubicBezTo>
                    <a:pt x="356" y="284"/>
                    <a:pt x="1660" y="31"/>
                    <a:pt x="1684" y="23"/>
                  </a:cubicBezTo>
                  <a:cubicBezTo>
                    <a:pt x="1692" y="23"/>
                    <a:pt x="1700" y="15"/>
                    <a:pt x="1700" y="15"/>
                  </a:cubicBezTo>
                  <a:cubicBezTo>
                    <a:pt x="1716" y="8"/>
                    <a:pt x="1731" y="0"/>
                    <a:pt x="1747" y="0"/>
                  </a:cubicBezTo>
                  <a:cubicBezTo>
                    <a:pt x="1755" y="0"/>
                    <a:pt x="1771" y="8"/>
                    <a:pt x="1787" y="15"/>
                  </a:cubicBezTo>
                  <a:cubicBezTo>
                    <a:pt x="1834" y="55"/>
                    <a:pt x="1858" y="55"/>
                    <a:pt x="1889" y="55"/>
                  </a:cubicBezTo>
                  <a:lnTo>
                    <a:pt x="1889" y="55"/>
                  </a:lnTo>
                  <a:cubicBezTo>
                    <a:pt x="1913" y="55"/>
                    <a:pt x="1929" y="103"/>
                    <a:pt x="1945" y="150"/>
                  </a:cubicBezTo>
                  <a:cubicBezTo>
                    <a:pt x="1953" y="174"/>
                    <a:pt x="1961" y="189"/>
                    <a:pt x="1969" y="205"/>
                  </a:cubicBezTo>
                  <a:cubicBezTo>
                    <a:pt x="1976" y="213"/>
                    <a:pt x="1976" y="213"/>
                    <a:pt x="1984" y="213"/>
                  </a:cubicBezTo>
                  <a:cubicBezTo>
                    <a:pt x="1984" y="213"/>
                    <a:pt x="1984" y="213"/>
                    <a:pt x="1992" y="213"/>
                  </a:cubicBezTo>
                  <a:cubicBezTo>
                    <a:pt x="1992" y="213"/>
                    <a:pt x="2000" y="213"/>
                    <a:pt x="2008" y="213"/>
                  </a:cubicBezTo>
                  <a:cubicBezTo>
                    <a:pt x="2016" y="213"/>
                    <a:pt x="2024" y="213"/>
                    <a:pt x="2032" y="213"/>
                  </a:cubicBezTo>
                  <a:cubicBezTo>
                    <a:pt x="2056" y="221"/>
                    <a:pt x="2071" y="229"/>
                    <a:pt x="2087" y="237"/>
                  </a:cubicBezTo>
                  <a:lnTo>
                    <a:pt x="2087" y="237"/>
                  </a:lnTo>
                  <a:cubicBezTo>
                    <a:pt x="2087" y="245"/>
                    <a:pt x="2087" y="245"/>
                    <a:pt x="2087" y="245"/>
                  </a:cubicBezTo>
                  <a:cubicBezTo>
                    <a:pt x="2056" y="276"/>
                    <a:pt x="2032" y="300"/>
                    <a:pt x="2032" y="308"/>
                  </a:cubicBezTo>
                  <a:cubicBezTo>
                    <a:pt x="2032" y="316"/>
                    <a:pt x="2032" y="316"/>
                    <a:pt x="2032" y="316"/>
                  </a:cubicBezTo>
                  <a:cubicBezTo>
                    <a:pt x="2032" y="340"/>
                    <a:pt x="2040" y="371"/>
                    <a:pt x="2024" y="379"/>
                  </a:cubicBezTo>
                  <a:cubicBezTo>
                    <a:pt x="2008" y="395"/>
                    <a:pt x="1961" y="450"/>
                    <a:pt x="1969" y="474"/>
                  </a:cubicBezTo>
                  <a:cubicBezTo>
                    <a:pt x="1969" y="482"/>
                    <a:pt x="1969" y="482"/>
                    <a:pt x="1976" y="482"/>
                  </a:cubicBezTo>
                  <a:cubicBezTo>
                    <a:pt x="1992" y="490"/>
                    <a:pt x="2000" y="490"/>
                    <a:pt x="2000" y="490"/>
                  </a:cubicBezTo>
                  <a:cubicBezTo>
                    <a:pt x="2016" y="490"/>
                    <a:pt x="2016" y="498"/>
                    <a:pt x="2016" y="514"/>
                  </a:cubicBezTo>
                  <a:cubicBezTo>
                    <a:pt x="2016" y="537"/>
                    <a:pt x="2008" y="545"/>
                    <a:pt x="1992" y="561"/>
                  </a:cubicBezTo>
                  <a:cubicBezTo>
                    <a:pt x="1984" y="569"/>
                    <a:pt x="1976" y="585"/>
                    <a:pt x="1976" y="600"/>
                  </a:cubicBezTo>
                  <a:cubicBezTo>
                    <a:pt x="1976" y="608"/>
                    <a:pt x="1976" y="616"/>
                    <a:pt x="1984" y="616"/>
                  </a:cubicBezTo>
                  <a:cubicBezTo>
                    <a:pt x="1984" y="616"/>
                    <a:pt x="2008" y="640"/>
                    <a:pt x="2032" y="664"/>
                  </a:cubicBezTo>
                  <a:cubicBezTo>
                    <a:pt x="2150" y="758"/>
                    <a:pt x="2182" y="782"/>
                    <a:pt x="2182" y="790"/>
                  </a:cubicBezTo>
                  <a:cubicBezTo>
                    <a:pt x="2190" y="798"/>
                    <a:pt x="2134" y="869"/>
                    <a:pt x="2134" y="869"/>
                  </a:cubicBezTo>
                  <a:cubicBezTo>
                    <a:pt x="2119" y="877"/>
                    <a:pt x="2119" y="901"/>
                    <a:pt x="2111" y="925"/>
                  </a:cubicBezTo>
                  <a:cubicBezTo>
                    <a:pt x="2111" y="932"/>
                    <a:pt x="2103" y="940"/>
                    <a:pt x="2103" y="948"/>
                  </a:cubicBezTo>
                  <a:cubicBezTo>
                    <a:pt x="2087" y="980"/>
                    <a:pt x="2079" y="988"/>
                    <a:pt x="2047" y="996"/>
                  </a:cubicBezTo>
                  <a:cubicBezTo>
                    <a:pt x="2032" y="1004"/>
                    <a:pt x="2016" y="1011"/>
                    <a:pt x="2008" y="1027"/>
                  </a:cubicBezTo>
                  <a:cubicBezTo>
                    <a:pt x="2000" y="1027"/>
                    <a:pt x="2000" y="1027"/>
                    <a:pt x="2000" y="1027"/>
                  </a:cubicBezTo>
                  <a:lnTo>
                    <a:pt x="2000" y="1027"/>
                  </a:lnTo>
                  <a:cubicBezTo>
                    <a:pt x="2000" y="1020"/>
                    <a:pt x="1992" y="1011"/>
                    <a:pt x="1976" y="1011"/>
                  </a:cubicBezTo>
                  <a:cubicBezTo>
                    <a:pt x="1945" y="1011"/>
                    <a:pt x="1913" y="1027"/>
                    <a:pt x="1913" y="1043"/>
                  </a:cubicBezTo>
                  <a:cubicBezTo>
                    <a:pt x="1905" y="1043"/>
                    <a:pt x="1897" y="1059"/>
                    <a:pt x="1889" y="1075"/>
                  </a:cubicBezTo>
                  <a:cubicBezTo>
                    <a:pt x="1889" y="1075"/>
                    <a:pt x="1881" y="1083"/>
                    <a:pt x="1881" y="1091"/>
                  </a:cubicBezTo>
                  <a:cubicBezTo>
                    <a:pt x="1881" y="1091"/>
                    <a:pt x="1881" y="1091"/>
                    <a:pt x="1881" y="1098"/>
                  </a:cubicBezTo>
                  <a:lnTo>
                    <a:pt x="1881" y="1098"/>
                  </a:lnTo>
                  <a:lnTo>
                    <a:pt x="198" y="1422"/>
                  </a:lnTo>
                  <a:close/>
                  <a:moveTo>
                    <a:pt x="8" y="363"/>
                  </a:moveTo>
                  <a:lnTo>
                    <a:pt x="8" y="363"/>
                  </a:lnTo>
                  <a:cubicBezTo>
                    <a:pt x="206" y="1415"/>
                    <a:pt x="206" y="1415"/>
                    <a:pt x="206" y="1415"/>
                  </a:cubicBezTo>
                  <a:cubicBezTo>
                    <a:pt x="1874" y="1091"/>
                    <a:pt x="1874" y="1091"/>
                    <a:pt x="1874" y="1091"/>
                  </a:cubicBezTo>
                  <a:cubicBezTo>
                    <a:pt x="1874" y="1083"/>
                    <a:pt x="1874" y="1083"/>
                    <a:pt x="1874" y="1083"/>
                  </a:cubicBezTo>
                  <a:cubicBezTo>
                    <a:pt x="1881" y="1083"/>
                    <a:pt x="1881" y="1075"/>
                    <a:pt x="1881" y="1067"/>
                  </a:cubicBezTo>
                  <a:cubicBezTo>
                    <a:pt x="1889" y="1059"/>
                    <a:pt x="1897" y="1043"/>
                    <a:pt x="1905" y="1035"/>
                  </a:cubicBezTo>
                  <a:cubicBezTo>
                    <a:pt x="1913" y="1020"/>
                    <a:pt x="1945" y="1004"/>
                    <a:pt x="1976" y="1004"/>
                  </a:cubicBezTo>
                  <a:cubicBezTo>
                    <a:pt x="1992" y="1004"/>
                    <a:pt x="2000" y="1011"/>
                    <a:pt x="2008" y="1020"/>
                  </a:cubicBezTo>
                  <a:cubicBezTo>
                    <a:pt x="2016" y="1004"/>
                    <a:pt x="2032" y="996"/>
                    <a:pt x="2047" y="988"/>
                  </a:cubicBezTo>
                  <a:cubicBezTo>
                    <a:pt x="2071" y="980"/>
                    <a:pt x="2087" y="972"/>
                    <a:pt x="2095" y="948"/>
                  </a:cubicBezTo>
                  <a:cubicBezTo>
                    <a:pt x="2095" y="940"/>
                    <a:pt x="2103" y="932"/>
                    <a:pt x="2103" y="917"/>
                  </a:cubicBezTo>
                  <a:cubicBezTo>
                    <a:pt x="2111" y="901"/>
                    <a:pt x="2119" y="877"/>
                    <a:pt x="2127" y="861"/>
                  </a:cubicBezTo>
                  <a:cubicBezTo>
                    <a:pt x="2142" y="845"/>
                    <a:pt x="2174" y="798"/>
                    <a:pt x="2174" y="790"/>
                  </a:cubicBezTo>
                  <a:cubicBezTo>
                    <a:pt x="2174" y="782"/>
                    <a:pt x="2079" y="711"/>
                    <a:pt x="2032" y="664"/>
                  </a:cubicBezTo>
                  <a:cubicBezTo>
                    <a:pt x="2000" y="640"/>
                    <a:pt x="1984" y="624"/>
                    <a:pt x="1976" y="624"/>
                  </a:cubicBezTo>
                  <a:cubicBezTo>
                    <a:pt x="1969" y="616"/>
                    <a:pt x="1969" y="608"/>
                    <a:pt x="1969" y="600"/>
                  </a:cubicBezTo>
                  <a:cubicBezTo>
                    <a:pt x="1969" y="585"/>
                    <a:pt x="1976" y="561"/>
                    <a:pt x="1992" y="553"/>
                  </a:cubicBezTo>
                  <a:cubicBezTo>
                    <a:pt x="2008" y="545"/>
                    <a:pt x="2008" y="529"/>
                    <a:pt x="2008" y="514"/>
                  </a:cubicBezTo>
                  <a:cubicBezTo>
                    <a:pt x="2008" y="505"/>
                    <a:pt x="2008" y="498"/>
                    <a:pt x="2008" y="498"/>
                  </a:cubicBezTo>
                  <a:cubicBezTo>
                    <a:pt x="2008" y="498"/>
                    <a:pt x="2008" y="498"/>
                    <a:pt x="2000" y="498"/>
                  </a:cubicBezTo>
                  <a:cubicBezTo>
                    <a:pt x="2000" y="498"/>
                    <a:pt x="1984" y="498"/>
                    <a:pt x="1969" y="490"/>
                  </a:cubicBezTo>
                  <a:cubicBezTo>
                    <a:pt x="1969" y="490"/>
                    <a:pt x="1961" y="482"/>
                    <a:pt x="1961" y="474"/>
                  </a:cubicBezTo>
                  <a:cubicBezTo>
                    <a:pt x="1953" y="442"/>
                    <a:pt x="2008" y="387"/>
                    <a:pt x="2016" y="379"/>
                  </a:cubicBezTo>
                  <a:cubicBezTo>
                    <a:pt x="2032" y="363"/>
                    <a:pt x="2032" y="332"/>
                    <a:pt x="2024" y="316"/>
                  </a:cubicBezTo>
                  <a:cubicBezTo>
                    <a:pt x="2024" y="316"/>
                    <a:pt x="2024" y="316"/>
                    <a:pt x="2024" y="308"/>
                  </a:cubicBezTo>
                  <a:cubicBezTo>
                    <a:pt x="2024" y="300"/>
                    <a:pt x="2056" y="268"/>
                    <a:pt x="2079" y="245"/>
                  </a:cubicBezTo>
                  <a:cubicBezTo>
                    <a:pt x="2063" y="237"/>
                    <a:pt x="2056" y="229"/>
                    <a:pt x="2032" y="221"/>
                  </a:cubicBezTo>
                  <a:cubicBezTo>
                    <a:pt x="2024" y="221"/>
                    <a:pt x="2016" y="221"/>
                    <a:pt x="2008" y="221"/>
                  </a:cubicBezTo>
                  <a:cubicBezTo>
                    <a:pt x="2000" y="221"/>
                    <a:pt x="2000" y="221"/>
                    <a:pt x="1992" y="221"/>
                  </a:cubicBezTo>
                  <a:lnTo>
                    <a:pt x="1984" y="221"/>
                  </a:lnTo>
                  <a:cubicBezTo>
                    <a:pt x="1976" y="221"/>
                    <a:pt x="1969" y="221"/>
                    <a:pt x="1961" y="205"/>
                  </a:cubicBezTo>
                  <a:cubicBezTo>
                    <a:pt x="1953" y="197"/>
                    <a:pt x="1945" y="174"/>
                    <a:pt x="1937" y="158"/>
                  </a:cubicBezTo>
                  <a:cubicBezTo>
                    <a:pt x="1921" y="118"/>
                    <a:pt x="1905" y="63"/>
                    <a:pt x="1889" y="63"/>
                  </a:cubicBezTo>
                  <a:lnTo>
                    <a:pt x="1889" y="63"/>
                  </a:lnTo>
                  <a:cubicBezTo>
                    <a:pt x="1858" y="63"/>
                    <a:pt x="1834" y="63"/>
                    <a:pt x="1787" y="23"/>
                  </a:cubicBezTo>
                  <a:cubicBezTo>
                    <a:pt x="1771" y="8"/>
                    <a:pt x="1755" y="8"/>
                    <a:pt x="1747" y="8"/>
                  </a:cubicBezTo>
                  <a:cubicBezTo>
                    <a:pt x="1731" y="8"/>
                    <a:pt x="1716" y="15"/>
                    <a:pt x="1708" y="15"/>
                  </a:cubicBezTo>
                  <a:cubicBezTo>
                    <a:pt x="1700" y="23"/>
                    <a:pt x="1692" y="23"/>
                    <a:pt x="1684" y="31"/>
                  </a:cubicBezTo>
                  <a:cubicBezTo>
                    <a:pt x="1660" y="39"/>
                    <a:pt x="332" y="292"/>
                    <a:pt x="277" y="308"/>
                  </a:cubicBezTo>
                  <a:cubicBezTo>
                    <a:pt x="269" y="308"/>
                    <a:pt x="269" y="308"/>
                    <a:pt x="269" y="308"/>
                  </a:cubicBezTo>
                  <a:cubicBezTo>
                    <a:pt x="245" y="197"/>
                    <a:pt x="245" y="197"/>
                    <a:pt x="245" y="197"/>
                  </a:cubicBezTo>
                  <a:cubicBezTo>
                    <a:pt x="198" y="245"/>
                    <a:pt x="111" y="316"/>
                    <a:pt x="55" y="340"/>
                  </a:cubicBezTo>
                  <a:cubicBezTo>
                    <a:pt x="40" y="347"/>
                    <a:pt x="24" y="355"/>
                    <a:pt x="8" y="363"/>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65" name="Freeform 775"/>
            <p:cNvSpPr>
              <a:spLocks noChangeArrowheads="1"/>
            </p:cNvSpPr>
            <p:nvPr/>
          </p:nvSpPr>
          <p:spPr bwMode="auto">
            <a:xfrm>
              <a:off x="15493204" y="5556056"/>
              <a:ext cx="906849" cy="637810"/>
            </a:xfrm>
            <a:custGeom>
              <a:avLst/>
              <a:gdLst>
                <a:gd name="T0" fmla="*/ 1660 w 1725"/>
                <a:gd name="T1" fmla="*/ 752 h 1211"/>
                <a:gd name="T2" fmla="*/ 1692 w 1725"/>
                <a:gd name="T3" fmla="*/ 649 h 1211"/>
                <a:gd name="T4" fmla="*/ 1573 w 1725"/>
                <a:gd name="T5" fmla="*/ 570 h 1211"/>
                <a:gd name="T6" fmla="*/ 1407 w 1725"/>
                <a:gd name="T7" fmla="*/ 317 h 1211"/>
                <a:gd name="T8" fmla="*/ 1312 w 1725"/>
                <a:gd name="T9" fmla="*/ 0 h 1211"/>
                <a:gd name="T10" fmla="*/ 40 w 1725"/>
                <a:gd name="T11" fmla="*/ 483 h 1211"/>
                <a:gd name="T12" fmla="*/ 206 w 1725"/>
                <a:gd name="T13" fmla="*/ 340 h 1211"/>
                <a:gd name="T14" fmla="*/ 269 w 1725"/>
                <a:gd name="T15" fmla="*/ 246 h 1211"/>
                <a:gd name="T16" fmla="*/ 380 w 1725"/>
                <a:gd name="T17" fmla="*/ 238 h 1211"/>
                <a:gd name="T18" fmla="*/ 498 w 1725"/>
                <a:gd name="T19" fmla="*/ 190 h 1211"/>
                <a:gd name="T20" fmla="*/ 617 w 1725"/>
                <a:gd name="T21" fmla="*/ 246 h 1211"/>
                <a:gd name="T22" fmla="*/ 743 w 1725"/>
                <a:gd name="T23" fmla="*/ 324 h 1211"/>
                <a:gd name="T24" fmla="*/ 846 w 1725"/>
                <a:gd name="T25" fmla="*/ 419 h 1211"/>
                <a:gd name="T26" fmla="*/ 933 w 1725"/>
                <a:gd name="T27" fmla="*/ 601 h 1211"/>
                <a:gd name="T28" fmla="*/ 981 w 1725"/>
                <a:gd name="T29" fmla="*/ 720 h 1211"/>
                <a:gd name="T30" fmla="*/ 1044 w 1725"/>
                <a:gd name="T31" fmla="*/ 752 h 1211"/>
                <a:gd name="T32" fmla="*/ 1241 w 1725"/>
                <a:gd name="T33" fmla="*/ 775 h 1211"/>
                <a:gd name="T34" fmla="*/ 1225 w 1725"/>
                <a:gd name="T35" fmla="*/ 649 h 1211"/>
                <a:gd name="T36" fmla="*/ 1154 w 1725"/>
                <a:gd name="T37" fmla="*/ 491 h 1211"/>
                <a:gd name="T38" fmla="*/ 1131 w 1725"/>
                <a:gd name="T39" fmla="*/ 301 h 1211"/>
                <a:gd name="T40" fmla="*/ 1131 w 1725"/>
                <a:gd name="T41" fmla="*/ 238 h 1211"/>
                <a:gd name="T42" fmla="*/ 1210 w 1725"/>
                <a:gd name="T43" fmla="*/ 166 h 1211"/>
                <a:gd name="T44" fmla="*/ 1257 w 1725"/>
                <a:gd name="T45" fmla="*/ 119 h 1211"/>
                <a:gd name="T46" fmla="*/ 1273 w 1725"/>
                <a:gd name="T47" fmla="*/ 174 h 1211"/>
                <a:gd name="T48" fmla="*/ 1210 w 1725"/>
                <a:gd name="T49" fmla="*/ 317 h 1211"/>
                <a:gd name="T50" fmla="*/ 1202 w 1725"/>
                <a:gd name="T51" fmla="*/ 372 h 1211"/>
                <a:gd name="T52" fmla="*/ 1234 w 1725"/>
                <a:gd name="T53" fmla="*/ 396 h 1211"/>
                <a:gd name="T54" fmla="*/ 1218 w 1725"/>
                <a:gd name="T55" fmla="*/ 451 h 1211"/>
                <a:gd name="T56" fmla="*/ 1273 w 1725"/>
                <a:gd name="T57" fmla="*/ 483 h 1211"/>
                <a:gd name="T58" fmla="*/ 1249 w 1725"/>
                <a:gd name="T59" fmla="*/ 538 h 1211"/>
                <a:gd name="T60" fmla="*/ 1297 w 1725"/>
                <a:gd name="T61" fmla="*/ 601 h 1211"/>
                <a:gd name="T62" fmla="*/ 1312 w 1725"/>
                <a:gd name="T63" fmla="*/ 696 h 1211"/>
                <a:gd name="T64" fmla="*/ 1415 w 1725"/>
                <a:gd name="T65" fmla="*/ 672 h 1211"/>
                <a:gd name="T66" fmla="*/ 1455 w 1725"/>
                <a:gd name="T67" fmla="*/ 799 h 1211"/>
                <a:gd name="T68" fmla="*/ 1518 w 1725"/>
                <a:gd name="T69" fmla="*/ 846 h 1211"/>
                <a:gd name="T70" fmla="*/ 1478 w 1725"/>
                <a:gd name="T71" fmla="*/ 1083 h 1211"/>
                <a:gd name="T72" fmla="*/ 1534 w 1725"/>
                <a:gd name="T73" fmla="*/ 1155 h 1211"/>
                <a:gd name="T74" fmla="*/ 1558 w 1725"/>
                <a:gd name="T75" fmla="*/ 1004 h 1211"/>
                <a:gd name="T76" fmla="*/ 1605 w 1725"/>
                <a:gd name="T77" fmla="*/ 870 h 1211"/>
                <a:gd name="T78" fmla="*/ 1692 w 1725"/>
                <a:gd name="T79" fmla="*/ 76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5" h="1211">
                  <a:moveTo>
                    <a:pt x="1660" y="752"/>
                  </a:moveTo>
                  <a:lnTo>
                    <a:pt x="1660" y="752"/>
                  </a:lnTo>
                  <a:cubicBezTo>
                    <a:pt x="1645" y="728"/>
                    <a:pt x="1629" y="712"/>
                    <a:pt x="1652" y="696"/>
                  </a:cubicBezTo>
                  <a:cubicBezTo>
                    <a:pt x="1676" y="680"/>
                    <a:pt x="1660" y="680"/>
                    <a:pt x="1692" y="649"/>
                  </a:cubicBezTo>
                  <a:cubicBezTo>
                    <a:pt x="1716" y="625"/>
                    <a:pt x="1716" y="609"/>
                    <a:pt x="1724" y="593"/>
                  </a:cubicBezTo>
                  <a:cubicBezTo>
                    <a:pt x="1684" y="577"/>
                    <a:pt x="1621" y="577"/>
                    <a:pt x="1573" y="570"/>
                  </a:cubicBezTo>
                  <a:cubicBezTo>
                    <a:pt x="1502" y="554"/>
                    <a:pt x="1455" y="554"/>
                    <a:pt x="1447" y="546"/>
                  </a:cubicBezTo>
                  <a:cubicBezTo>
                    <a:pt x="1439" y="530"/>
                    <a:pt x="1407" y="364"/>
                    <a:pt x="1407" y="317"/>
                  </a:cubicBezTo>
                  <a:cubicBezTo>
                    <a:pt x="1400" y="277"/>
                    <a:pt x="1360" y="151"/>
                    <a:pt x="1336" y="87"/>
                  </a:cubicBezTo>
                  <a:cubicBezTo>
                    <a:pt x="1312" y="48"/>
                    <a:pt x="1312" y="16"/>
                    <a:pt x="1312" y="0"/>
                  </a:cubicBezTo>
                  <a:cubicBezTo>
                    <a:pt x="0" y="246"/>
                    <a:pt x="0" y="246"/>
                    <a:pt x="0" y="246"/>
                  </a:cubicBezTo>
                  <a:cubicBezTo>
                    <a:pt x="40" y="483"/>
                    <a:pt x="40" y="483"/>
                    <a:pt x="40" y="483"/>
                  </a:cubicBezTo>
                  <a:cubicBezTo>
                    <a:pt x="158" y="348"/>
                    <a:pt x="158" y="348"/>
                    <a:pt x="158" y="348"/>
                  </a:cubicBezTo>
                  <a:cubicBezTo>
                    <a:pt x="158" y="348"/>
                    <a:pt x="206" y="324"/>
                    <a:pt x="206" y="340"/>
                  </a:cubicBezTo>
                  <a:cubicBezTo>
                    <a:pt x="214" y="364"/>
                    <a:pt x="222" y="340"/>
                    <a:pt x="230" y="333"/>
                  </a:cubicBezTo>
                  <a:cubicBezTo>
                    <a:pt x="230" y="317"/>
                    <a:pt x="253" y="230"/>
                    <a:pt x="269" y="246"/>
                  </a:cubicBezTo>
                  <a:cubicBezTo>
                    <a:pt x="277" y="261"/>
                    <a:pt x="277" y="277"/>
                    <a:pt x="317" y="285"/>
                  </a:cubicBezTo>
                  <a:cubicBezTo>
                    <a:pt x="356" y="285"/>
                    <a:pt x="364" y="246"/>
                    <a:pt x="380" y="238"/>
                  </a:cubicBezTo>
                  <a:cubicBezTo>
                    <a:pt x="403" y="230"/>
                    <a:pt x="427" y="222"/>
                    <a:pt x="443" y="214"/>
                  </a:cubicBezTo>
                  <a:cubicBezTo>
                    <a:pt x="451" y="198"/>
                    <a:pt x="475" y="182"/>
                    <a:pt x="498" y="190"/>
                  </a:cubicBezTo>
                  <a:cubicBezTo>
                    <a:pt x="514" y="206"/>
                    <a:pt x="538" y="206"/>
                    <a:pt x="561" y="206"/>
                  </a:cubicBezTo>
                  <a:cubicBezTo>
                    <a:pt x="593" y="206"/>
                    <a:pt x="617" y="222"/>
                    <a:pt x="617" y="246"/>
                  </a:cubicBezTo>
                  <a:cubicBezTo>
                    <a:pt x="625" y="261"/>
                    <a:pt x="656" y="317"/>
                    <a:pt x="656" y="317"/>
                  </a:cubicBezTo>
                  <a:cubicBezTo>
                    <a:pt x="656" y="317"/>
                    <a:pt x="743" y="301"/>
                    <a:pt x="743" y="324"/>
                  </a:cubicBezTo>
                  <a:cubicBezTo>
                    <a:pt x="751" y="348"/>
                    <a:pt x="751" y="396"/>
                    <a:pt x="767" y="412"/>
                  </a:cubicBezTo>
                  <a:cubicBezTo>
                    <a:pt x="775" y="419"/>
                    <a:pt x="822" y="404"/>
                    <a:pt x="846" y="419"/>
                  </a:cubicBezTo>
                  <a:cubicBezTo>
                    <a:pt x="870" y="435"/>
                    <a:pt x="949" y="467"/>
                    <a:pt x="949" y="499"/>
                  </a:cubicBezTo>
                  <a:cubicBezTo>
                    <a:pt x="949" y="530"/>
                    <a:pt x="957" y="562"/>
                    <a:pt x="933" y="601"/>
                  </a:cubicBezTo>
                  <a:cubicBezTo>
                    <a:pt x="909" y="641"/>
                    <a:pt x="886" y="696"/>
                    <a:pt x="901" y="720"/>
                  </a:cubicBezTo>
                  <a:cubicBezTo>
                    <a:pt x="917" y="744"/>
                    <a:pt x="957" y="736"/>
                    <a:pt x="981" y="720"/>
                  </a:cubicBezTo>
                  <a:cubicBezTo>
                    <a:pt x="996" y="696"/>
                    <a:pt x="1036" y="704"/>
                    <a:pt x="1044" y="720"/>
                  </a:cubicBezTo>
                  <a:cubicBezTo>
                    <a:pt x="1052" y="728"/>
                    <a:pt x="1020" y="736"/>
                    <a:pt x="1044" y="752"/>
                  </a:cubicBezTo>
                  <a:cubicBezTo>
                    <a:pt x="1075" y="759"/>
                    <a:pt x="1115" y="775"/>
                    <a:pt x="1154" y="783"/>
                  </a:cubicBezTo>
                  <a:cubicBezTo>
                    <a:pt x="1186" y="791"/>
                    <a:pt x="1225" y="775"/>
                    <a:pt x="1241" y="775"/>
                  </a:cubicBezTo>
                  <a:cubicBezTo>
                    <a:pt x="1241" y="759"/>
                    <a:pt x="1249" y="752"/>
                    <a:pt x="1241" y="728"/>
                  </a:cubicBezTo>
                  <a:cubicBezTo>
                    <a:pt x="1234" y="688"/>
                    <a:pt x="1241" y="680"/>
                    <a:pt x="1225" y="649"/>
                  </a:cubicBezTo>
                  <a:cubicBezTo>
                    <a:pt x="1210" y="609"/>
                    <a:pt x="1194" y="617"/>
                    <a:pt x="1186" y="593"/>
                  </a:cubicBezTo>
                  <a:cubicBezTo>
                    <a:pt x="1178" y="562"/>
                    <a:pt x="1154" y="530"/>
                    <a:pt x="1154" y="491"/>
                  </a:cubicBezTo>
                  <a:cubicBezTo>
                    <a:pt x="1147" y="443"/>
                    <a:pt x="1147" y="404"/>
                    <a:pt x="1147" y="364"/>
                  </a:cubicBezTo>
                  <a:cubicBezTo>
                    <a:pt x="1139" y="333"/>
                    <a:pt x="1154" y="309"/>
                    <a:pt x="1131" y="301"/>
                  </a:cubicBezTo>
                  <a:cubicBezTo>
                    <a:pt x="1107" y="293"/>
                    <a:pt x="1083" y="230"/>
                    <a:pt x="1099" y="238"/>
                  </a:cubicBezTo>
                  <a:cubicBezTo>
                    <a:pt x="1107" y="246"/>
                    <a:pt x="1123" y="261"/>
                    <a:pt x="1131" y="238"/>
                  </a:cubicBezTo>
                  <a:cubicBezTo>
                    <a:pt x="1139" y="214"/>
                    <a:pt x="1170" y="182"/>
                    <a:pt x="1170" y="182"/>
                  </a:cubicBezTo>
                  <a:cubicBezTo>
                    <a:pt x="1178" y="182"/>
                    <a:pt x="1194" y="174"/>
                    <a:pt x="1210" y="166"/>
                  </a:cubicBezTo>
                  <a:cubicBezTo>
                    <a:pt x="1234" y="151"/>
                    <a:pt x="1249" y="135"/>
                    <a:pt x="1249" y="127"/>
                  </a:cubicBezTo>
                  <a:cubicBezTo>
                    <a:pt x="1241" y="111"/>
                    <a:pt x="1257" y="95"/>
                    <a:pt x="1257" y="119"/>
                  </a:cubicBezTo>
                  <a:cubicBezTo>
                    <a:pt x="1257" y="135"/>
                    <a:pt x="1257" y="166"/>
                    <a:pt x="1265" y="166"/>
                  </a:cubicBezTo>
                  <a:cubicBezTo>
                    <a:pt x="1281" y="166"/>
                    <a:pt x="1297" y="174"/>
                    <a:pt x="1273" y="174"/>
                  </a:cubicBezTo>
                  <a:cubicBezTo>
                    <a:pt x="1257" y="182"/>
                    <a:pt x="1170" y="198"/>
                    <a:pt x="1186" y="222"/>
                  </a:cubicBezTo>
                  <a:cubicBezTo>
                    <a:pt x="1194" y="253"/>
                    <a:pt x="1186" y="317"/>
                    <a:pt x="1210" y="317"/>
                  </a:cubicBezTo>
                  <a:cubicBezTo>
                    <a:pt x="1234" y="309"/>
                    <a:pt x="1241" y="309"/>
                    <a:pt x="1234" y="333"/>
                  </a:cubicBezTo>
                  <a:cubicBezTo>
                    <a:pt x="1234" y="356"/>
                    <a:pt x="1210" y="348"/>
                    <a:pt x="1202" y="372"/>
                  </a:cubicBezTo>
                  <a:cubicBezTo>
                    <a:pt x="1186" y="388"/>
                    <a:pt x="1147" y="412"/>
                    <a:pt x="1178" y="412"/>
                  </a:cubicBezTo>
                  <a:cubicBezTo>
                    <a:pt x="1210" y="419"/>
                    <a:pt x="1234" y="380"/>
                    <a:pt x="1234" y="396"/>
                  </a:cubicBezTo>
                  <a:cubicBezTo>
                    <a:pt x="1241" y="404"/>
                    <a:pt x="1265" y="412"/>
                    <a:pt x="1249" y="427"/>
                  </a:cubicBezTo>
                  <a:cubicBezTo>
                    <a:pt x="1234" y="443"/>
                    <a:pt x="1218" y="435"/>
                    <a:pt x="1218" y="451"/>
                  </a:cubicBezTo>
                  <a:cubicBezTo>
                    <a:pt x="1218" y="467"/>
                    <a:pt x="1202" y="475"/>
                    <a:pt x="1225" y="483"/>
                  </a:cubicBezTo>
                  <a:cubicBezTo>
                    <a:pt x="1249" y="491"/>
                    <a:pt x="1265" y="467"/>
                    <a:pt x="1273" y="483"/>
                  </a:cubicBezTo>
                  <a:cubicBezTo>
                    <a:pt x="1289" y="499"/>
                    <a:pt x="1312" y="506"/>
                    <a:pt x="1289" y="514"/>
                  </a:cubicBezTo>
                  <a:cubicBezTo>
                    <a:pt x="1273" y="530"/>
                    <a:pt x="1257" y="514"/>
                    <a:pt x="1249" y="538"/>
                  </a:cubicBezTo>
                  <a:cubicBezTo>
                    <a:pt x="1241" y="570"/>
                    <a:pt x="1234" y="577"/>
                    <a:pt x="1257" y="577"/>
                  </a:cubicBezTo>
                  <a:cubicBezTo>
                    <a:pt x="1289" y="586"/>
                    <a:pt x="1289" y="577"/>
                    <a:pt x="1297" y="601"/>
                  </a:cubicBezTo>
                  <a:cubicBezTo>
                    <a:pt x="1297" y="625"/>
                    <a:pt x="1297" y="609"/>
                    <a:pt x="1289" y="649"/>
                  </a:cubicBezTo>
                  <a:cubicBezTo>
                    <a:pt x="1289" y="680"/>
                    <a:pt x="1281" y="688"/>
                    <a:pt x="1312" y="696"/>
                  </a:cubicBezTo>
                  <a:cubicBezTo>
                    <a:pt x="1344" y="696"/>
                    <a:pt x="1360" y="672"/>
                    <a:pt x="1368" y="657"/>
                  </a:cubicBezTo>
                  <a:cubicBezTo>
                    <a:pt x="1368" y="649"/>
                    <a:pt x="1384" y="625"/>
                    <a:pt x="1415" y="672"/>
                  </a:cubicBezTo>
                  <a:cubicBezTo>
                    <a:pt x="1439" y="720"/>
                    <a:pt x="1463" y="728"/>
                    <a:pt x="1455" y="759"/>
                  </a:cubicBezTo>
                  <a:cubicBezTo>
                    <a:pt x="1439" y="791"/>
                    <a:pt x="1431" y="783"/>
                    <a:pt x="1455" y="799"/>
                  </a:cubicBezTo>
                  <a:cubicBezTo>
                    <a:pt x="1478" y="815"/>
                    <a:pt x="1494" y="815"/>
                    <a:pt x="1502" y="807"/>
                  </a:cubicBezTo>
                  <a:cubicBezTo>
                    <a:pt x="1510" y="807"/>
                    <a:pt x="1518" y="815"/>
                    <a:pt x="1518" y="846"/>
                  </a:cubicBezTo>
                  <a:cubicBezTo>
                    <a:pt x="1526" y="870"/>
                    <a:pt x="1487" y="941"/>
                    <a:pt x="1487" y="973"/>
                  </a:cubicBezTo>
                  <a:cubicBezTo>
                    <a:pt x="1487" y="1004"/>
                    <a:pt x="1478" y="1036"/>
                    <a:pt x="1478" y="1083"/>
                  </a:cubicBezTo>
                  <a:cubicBezTo>
                    <a:pt x="1487" y="1131"/>
                    <a:pt x="1471" y="1155"/>
                    <a:pt x="1494" y="1178"/>
                  </a:cubicBezTo>
                  <a:cubicBezTo>
                    <a:pt x="1518" y="1202"/>
                    <a:pt x="1534" y="1210"/>
                    <a:pt x="1534" y="1155"/>
                  </a:cubicBezTo>
                  <a:cubicBezTo>
                    <a:pt x="1534" y="1107"/>
                    <a:pt x="1526" y="1068"/>
                    <a:pt x="1542" y="1044"/>
                  </a:cubicBezTo>
                  <a:cubicBezTo>
                    <a:pt x="1550" y="1028"/>
                    <a:pt x="1558" y="1036"/>
                    <a:pt x="1558" y="1004"/>
                  </a:cubicBezTo>
                  <a:cubicBezTo>
                    <a:pt x="1558" y="981"/>
                    <a:pt x="1605" y="1028"/>
                    <a:pt x="1605" y="981"/>
                  </a:cubicBezTo>
                  <a:cubicBezTo>
                    <a:pt x="1597" y="941"/>
                    <a:pt x="1589" y="894"/>
                    <a:pt x="1605" y="870"/>
                  </a:cubicBezTo>
                  <a:cubicBezTo>
                    <a:pt x="1621" y="839"/>
                    <a:pt x="1605" y="815"/>
                    <a:pt x="1645" y="807"/>
                  </a:cubicBezTo>
                  <a:cubicBezTo>
                    <a:pt x="1684" y="791"/>
                    <a:pt x="1692" y="783"/>
                    <a:pt x="1692" y="767"/>
                  </a:cubicBezTo>
                  <a:cubicBezTo>
                    <a:pt x="1692" y="752"/>
                    <a:pt x="1668" y="767"/>
                    <a:pt x="1660" y="752"/>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66" name="Freeform 776"/>
            <p:cNvSpPr>
              <a:spLocks noChangeArrowheads="1"/>
            </p:cNvSpPr>
            <p:nvPr/>
          </p:nvSpPr>
          <p:spPr bwMode="auto">
            <a:xfrm>
              <a:off x="15490886" y="5553737"/>
              <a:ext cx="911486" cy="635490"/>
            </a:xfrm>
            <a:custGeom>
              <a:avLst/>
              <a:gdLst>
                <a:gd name="T0" fmla="*/ 1486 w 1733"/>
                <a:gd name="T1" fmla="*/ 1011 h 1210"/>
                <a:gd name="T2" fmla="*/ 1463 w 1733"/>
                <a:gd name="T3" fmla="*/ 806 h 1210"/>
                <a:gd name="T4" fmla="*/ 1392 w 1733"/>
                <a:gd name="T5" fmla="*/ 656 h 1210"/>
                <a:gd name="T6" fmla="*/ 1297 w 1733"/>
                <a:gd name="T7" fmla="*/ 624 h 1210"/>
                <a:gd name="T8" fmla="*/ 1257 w 1733"/>
                <a:gd name="T9" fmla="*/ 545 h 1210"/>
                <a:gd name="T10" fmla="*/ 1273 w 1733"/>
                <a:gd name="T11" fmla="*/ 490 h 1210"/>
                <a:gd name="T12" fmla="*/ 1226 w 1733"/>
                <a:gd name="T13" fmla="*/ 458 h 1210"/>
                <a:gd name="T14" fmla="*/ 1233 w 1733"/>
                <a:gd name="T15" fmla="*/ 411 h 1210"/>
                <a:gd name="T16" fmla="*/ 1242 w 1733"/>
                <a:gd name="T17" fmla="*/ 340 h 1210"/>
                <a:gd name="T18" fmla="*/ 1186 w 1733"/>
                <a:gd name="T19" fmla="*/ 221 h 1210"/>
                <a:gd name="T20" fmla="*/ 1265 w 1733"/>
                <a:gd name="T21" fmla="*/ 142 h 1210"/>
                <a:gd name="T22" fmla="*/ 1186 w 1733"/>
                <a:gd name="T23" fmla="*/ 189 h 1210"/>
                <a:gd name="T24" fmla="*/ 1139 w 1733"/>
                <a:gd name="T25" fmla="*/ 300 h 1210"/>
                <a:gd name="T26" fmla="*/ 1202 w 1733"/>
                <a:gd name="T27" fmla="*/ 593 h 1210"/>
                <a:gd name="T28" fmla="*/ 1249 w 1733"/>
                <a:gd name="T29" fmla="*/ 790 h 1210"/>
                <a:gd name="T30" fmla="*/ 1052 w 1733"/>
                <a:gd name="T31" fmla="*/ 759 h 1210"/>
                <a:gd name="T32" fmla="*/ 941 w 1733"/>
                <a:gd name="T33" fmla="*/ 743 h 1210"/>
                <a:gd name="T34" fmla="*/ 854 w 1733"/>
                <a:gd name="T35" fmla="*/ 426 h 1210"/>
                <a:gd name="T36" fmla="*/ 751 w 1733"/>
                <a:gd name="T37" fmla="*/ 331 h 1210"/>
                <a:gd name="T38" fmla="*/ 569 w 1733"/>
                <a:gd name="T39" fmla="*/ 213 h 1210"/>
                <a:gd name="T40" fmla="*/ 372 w 1733"/>
                <a:gd name="T41" fmla="*/ 268 h 1210"/>
                <a:gd name="T42" fmla="*/ 238 w 1733"/>
                <a:gd name="T43" fmla="*/ 340 h 1210"/>
                <a:gd name="T44" fmla="*/ 0 w 1733"/>
                <a:gd name="T45" fmla="*/ 253 h 1210"/>
                <a:gd name="T46" fmla="*/ 1518 w 1733"/>
                <a:gd name="T47" fmla="*/ 561 h 1210"/>
                <a:gd name="T48" fmla="*/ 1700 w 1733"/>
                <a:gd name="T49" fmla="*/ 656 h 1210"/>
                <a:gd name="T50" fmla="*/ 1692 w 1733"/>
                <a:gd name="T51" fmla="*/ 766 h 1210"/>
                <a:gd name="T52" fmla="*/ 1613 w 1733"/>
                <a:gd name="T53" fmla="*/ 988 h 1210"/>
                <a:gd name="T54" fmla="*/ 1558 w 1733"/>
                <a:gd name="T55" fmla="*/ 1051 h 1210"/>
                <a:gd name="T56" fmla="*/ 1510 w 1733"/>
                <a:gd name="T57" fmla="*/ 814 h 1210"/>
                <a:gd name="T58" fmla="*/ 1495 w 1733"/>
                <a:gd name="T59" fmla="*/ 1130 h 1210"/>
                <a:gd name="T60" fmla="*/ 1550 w 1733"/>
                <a:gd name="T61" fmla="*/ 1043 h 1210"/>
                <a:gd name="T62" fmla="*/ 1605 w 1733"/>
                <a:gd name="T63" fmla="*/ 988 h 1210"/>
                <a:gd name="T64" fmla="*/ 1692 w 1733"/>
                <a:gd name="T65" fmla="*/ 774 h 1210"/>
                <a:gd name="T66" fmla="*/ 1724 w 1733"/>
                <a:gd name="T67" fmla="*/ 600 h 1210"/>
                <a:gd name="T68" fmla="*/ 1336 w 1733"/>
                <a:gd name="T69" fmla="*/ 102 h 1210"/>
                <a:gd name="T70" fmla="*/ 206 w 1733"/>
                <a:gd name="T71" fmla="*/ 340 h 1210"/>
                <a:gd name="T72" fmla="*/ 277 w 1733"/>
                <a:gd name="T73" fmla="*/ 253 h 1210"/>
                <a:gd name="T74" fmla="*/ 411 w 1733"/>
                <a:gd name="T75" fmla="*/ 237 h 1210"/>
                <a:gd name="T76" fmla="*/ 672 w 1733"/>
                <a:gd name="T77" fmla="*/ 324 h 1210"/>
                <a:gd name="T78" fmla="*/ 807 w 1733"/>
                <a:gd name="T79" fmla="*/ 411 h 1210"/>
                <a:gd name="T80" fmla="*/ 949 w 1733"/>
                <a:gd name="T81" fmla="*/ 608 h 1210"/>
                <a:gd name="T82" fmla="*/ 1052 w 1733"/>
                <a:gd name="T83" fmla="*/ 743 h 1210"/>
                <a:gd name="T84" fmla="*/ 1242 w 1733"/>
                <a:gd name="T85" fmla="*/ 782 h 1210"/>
                <a:gd name="T86" fmla="*/ 1194 w 1733"/>
                <a:gd name="T87" fmla="*/ 600 h 1210"/>
                <a:gd name="T88" fmla="*/ 1139 w 1733"/>
                <a:gd name="T89" fmla="*/ 308 h 1210"/>
                <a:gd name="T90" fmla="*/ 1139 w 1733"/>
                <a:gd name="T91" fmla="*/ 245 h 1210"/>
                <a:gd name="T92" fmla="*/ 1265 w 1733"/>
                <a:gd name="T93" fmla="*/ 110 h 1210"/>
                <a:gd name="T94" fmla="*/ 1281 w 1733"/>
                <a:gd name="T95" fmla="*/ 189 h 1210"/>
                <a:gd name="T96" fmla="*/ 1218 w 1733"/>
                <a:gd name="T97" fmla="*/ 316 h 1210"/>
                <a:gd name="T98" fmla="*/ 1194 w 1733"/>
                <a:gd name="T99" fmla="*/ 395 h 1210"/>
                <a:gd name="T100" fmla="*/ 1257 w 1733"/>
                <a:gd name="T101" fmla="*/ 403 h 1210"/>
                <a:gd name="T102" fmla="*/ 1226 w 1733"/>
                <a:gd name="T103" fmla="*/ 482 h 1210"/>
                <a:gd name="T104" fmla="*/ 1297 w 1733"/>
                <a:gd name="T105" fmla="*/ 498 h 1210"/>
                <a:gd name="T106" fmla="*/ 1257 w 1733"/>
                <a:gd name="T107" fmla="*/ 577 h 1210"/>
                <a:gd name="T108" fmla="*/ 1305 w 1733"/>
                <a:gd name="T109" fmla="*/ 664 h 1210"/>
                <a:gd name="T110" fmla="*/ 1447 w 1733"/>
                <a:gd name="T111" fmla="*/ 711 h 1210"/>
                <a:gd name="T112" fmla="*/ 1502 w 1733"/>
                <a:gd name="T113" fmla="*/ 814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3" h="1210">
                  <a:moveTo>
                    <a:pt x="1526" y="1209"/>
                  </a:moveTo>
                  <a:lnTo>
                    <a:pt x="1526" y="1209"/>
                  </a:lnTo>
                  <a:cubicBezTo>
                    <a:pt x="1518" y="1209"/>
                    <a:pt x="1510" y="1201"/>
                    <a:pt x="1502" y="1185"/>
                  </a:cubicBezTo>
                  <a:cubicBezTo>
                    <a:pt x="1479" y="1170"/>
                    <a:pt x="1486" y="1154"/>
                    <a:pt x="1486" y="1130"/>
                  </a:cubicBezTo>
                  <a:cubicBezTo>
                    <a:pt x="1486" y="1122"/>
                    <a:pt x="1486" y="1106"/>
                    <a:pt x="1486" y="1090"/>
                  </a:cubicBezTo>
                  <a:cubicBezTo>
                    <a:pt x="1479" y="1059"/>
                    <a:pt x="1486" y="1035"/>
                    <a:pt x="1486" y="1011"/>
                  </a:cubicBezTo>
                  <a:cubicBezTo>
                    <a:pt x="1495" y="1004"/>
                    <a:pt x="1495" y="996"/>
                    <a:pt x="1495" y="980"/>
                  </a:cubicBezTo>
                  <a:cubicBezTo>
                    <a:pt x="1495" y="964"/>
                    <a:pt x="1502" y="940"/>
                    <a:pt x="1510" y="917"/>
                  </a:cubicBezTo>
                  <a:cubicBezTo>
                    <a:pt x="1518" y="893"/>
                    <a:pt x="1526" y="861"/>
                    <a:pt x="1526" y="853"/>
                  </a:cubicBezTo>
                  <a:cubicBezTo>
                    <a:pt x="1526" y="830"/>
                    <a:pt x="1518" y="814"/>
                    <a:pt x="1510" y="814"/>
                  </a:cubicBezTo>
                  <a:cubicBezTo>
                    <a:pt x="1510" y="822"/>
                    <a:pt x="1510" y="822"/>
                    <a:pt x="1510" y="822"/>
                  </a:cubicBezTo>
                  <a:cubicBezTo>
                    <a:pt x="1502" y="822"/>
                    <a:pt x="1486" y="822"/>
                    <a:pt x="1463" y="806"/>
                  </a:cubicBezTo>
                  <a:lnTo>
                    <a:pt x="1455" y="806"/>
                  </a:lnTo>
                  <a:cubicBezTo>
                    <a:pt x="1447" y="798"/>
                    <a:pt x="1447" y="798"/>
                    <a:pt x="1447" y="782"/>
                  </a:cubicBezTo>
                  <a:cubicBezTo>
                    <a:pt x="1447" y="782"/>
                    <a:pt x="1455" y="774"/>
                    <a:pt x="1455" y="766"/>
                  </a:cubicBezTo>
                  <a:cubicBezTo>
                    <a:pt x="1463" y="743"/>
                    <a:pt x="1455" y="735"/>
                    <a:pt x="1439" y="719"/>
                  </a:cubicBezTo>
                  <a:cubicBezTo>
                    <a:pt x="1439" y="703"/>
                    <a:pt x="1423" y="695"/>
                    <a:pt x="1415" y="679"/>
                  </a:cubicBezTo>
                  <a:cubicBezTo>
                    <a:pt x="1408" y="656"/>
                    <a:pt x="1400" y="656"/>
                    <a:pt x="1392" y="656"/>
                  </a:cubicBezTo>
                  <a:cubicBezTo>
                    <a:pt x="1384" y="656"/>
                    <a:pt x="1376" y="664"/>
                    <a:pt x="1376" y="671"/>
                  </a:cubicBezTo>
                  <a:cubicBezTo>
                    <a:pt x="1368" y="679"/>
                    <a:pt x="1352" y="703"/>
                    <a:pt x="1320" y="703"/>
                  </a:cubicBezTo>
                  <a:cubicBezTo>
                    <a:pt x="1313" y="703"/>
                    <a:pt x="1305" y="703"/>
                    <a:pt x="1297" y="695"/>
                  </a:cubicBezTo>
                  <a:cubicBezTo>
                    <a:pt x="1297" y="687"/>
                    <a:pt x="1297" y="679"/>
                    <a:pt x="1297" y="664"/>
                  </a:cubicBezTo>
                  <a:lnTo>
                    <a:pt x="1297" y="656"/>
                  </a:lnTo>
                  <a:cubicBezTo>
                    <a:pt x="1297" y="640"/>
                    <a:pt x="1297" y="632"/>
                    <a:pt x="1297" y="624"/>
                  </a:cubicBezTo>
                  <a:cubicBezTo>
                    <a:pt x="1305" y="624"/>
                    <a:pt x="1305" y="616"/>
                    <a:pt x="1297" y="608"/>
                  </a:cubicBezTo>
                  <a:cubicBezTo>
                    <a:pt x="1297" y="593"/>
                    <a:pt x="1297" y="593"/>
                    <a:pt x="1281" y="593"/>
                  </a:cubicBezTo>
                  <a:cubicBezTo>
                    <a:pt x="1273" y="593"/>
                    <a:pt x="1273" y="593"/>
                    <a:pt x="1265" y="593"/>
                  </a:cubicBezTo>
                  <a:cubicBezTo>
                    <a:pt x="1257" y="593"/>
                    <a:pt x="1249" y="584"/>
                    <a:pt x="1249" y="584"/>
                  </a:cubicBezTo>
                  <a:cubicBezTo>
                    <a:pt x="1242" y="577"/>
                    <a:pt x="1249" y="569"/>
                    <a:pt x="1249" y="561"/>
                  </a:cubicBezTo>
                  <a:cubicBezTo>
                    <a:pt x="1249" y="561"/>
                    <a:pt x="1249" y="553"/>
                    <a:pt x="1257" y="545"/>
                  </a:cubicBezTo>
                  <a:cubicBezTo>
                    <a:pt x="1257" y="529"/>
                    <a:pt x="1273" y="529"/>
                    <a:pt x="1281" y="529"/>
                  </a:cubicBezTo>
                  <a:cubicBezTo>
                    <a:pt x="1289" y="529"/>
                    <a:pt x="1289" y="521"/>
                    <a:pt x="1297" y="521"/>
                  </a:cubicBezTo>
                  <a:cubicBezTo>
                    <a:pt x="1305" y="521"/>
                    <a:pt x="1305" y="513"/>
                    <a:pt x="1305" y="513"/>
                  </a:cubicBezTo>
                  <a:lnTo>
                    <a:pt x="1297" y="506"/>
                  </a:lnTo>
                  <a:cubicBezTo>
                    <a:pt x="1289" y="506"/>
                    <a:pt x="1289" y="498"/>
                    <a:pt x="1281" y="490"/>
                  </a:cubicBezTo>
                  <a:lnTo>
                    <a:pt x="1273" y="490"/>
                  </a:lnTo>
                  <a:lnTo>
                    <a:pt x="1265" y="490"/>
                  </a:lnTo>
                  <a:cubicBezTo>
                    <a:pt x="1257" y="490"/>
                    <a:pt x="1249" y="498"/>
                    <a:pt x="1242" y="498"/>
                  </a:cubicBezTo>
                  <a:cubicBezTo>
                    <a:pt x="1242" y="498"/>
                    <a:pt x="1242" y="498"/>
                    <a:pt x="1233" y="498"/>
                  </a:cubicBezTo>
                  <a:cubicBezTo>
                    <a:pt x="1226" y="490"/>
                    <a:pt x="1218" y="490"/>
                    <a:pt x="1218" y="482"/>
                  </a:cubicBezTo>
                  <a:cubicBezTo>
                    <a:pt x="1218" y="482"/>
                    <a:pt x="1218" y="474"/>
                    <a:pt x="1218" y="466"/>
                  </a:cubicBezTo>
                  <a:cubicBezTo>
                    <a:pt x="1218" y="466"/>
                    <a:pt x="1218" y="458"/>
                    <a:pt x="1226" y="458"/>
                  </a:cubicBezTo>
                  <a:cubicBezTo>
                    <a:pt x="1226" y="442"/>
                    <a:pt x="1233" y="442"/>
                    <a:pt x="1242" y="442"/>
                  </a:cubicBezTo>
                  <a:cubicBezTo>
                    <a:pt x="1242" y="442"/>
                    <a:pt x="1249" y="434"/>
                    <a:pt x="1257" y="434"/>
                  </a:cubicBezTo>
                  <a:cubicBezTo>
                    <a:pt x="1257" y="426"/>
                    <a:pt x="1257" y="426"/>
                    <a:pt x="1257" y="426"/>
                  </a:cubicBezTo>
                  <a:cubicBezTo>
                    <a:pt x="1257" y="419"/>
                    <a:pt x="1257" y="419"/>
                    <a:pt x="1249" y="411"/>
                  </a:cubicBezTo>
                  <a:lnTo>
                    <a:pt x="1242" y="403"/>
                  </a:lnTo>
                  <a:cubicBezTo>
                    <a:pt x="1242" y="403"/>
                    <a:pt x="1233" y="403"/>
                    <a:pt x="1233" y="411"/>
                  </a:cubicBezTo>
                  <a:cubicBezTo>
                    <a:pt x="1218" y="419"/>
                    <a:pt x="1210" y="426"/>
                    <a:pt x="1186" y="426"/>
                  </a:cubicBezTo>
                  <a:cubicBezTo>
                    <a:pt x="1186" y="426"/>
                    <a:pt x="1178" y="426"/>
                    <a:pt x="1170" y="419"/>
                  </a:cubicBezTo>
                  <a:cubicBezTo>
                    <a:pt x="1170" y="411"/>
                    <a:pt x="1178" y="403"/>
                    <a:pt x="1186" y="395"/>
                  </a:cubicBezTo>
                  <a:cubicBezTo>
                    <a:pt x="1194" y="387"/>
                    <a:pt x="1202" y="379"/>
                    <a:pt x="1202" y="371"/>
                  </a:cubicBezTo>
                  <a:cubicBezTo>
                    <a:pt x="1210" y="363"/>
                    <a:pt x="1218" y="355"/>
                    <a:pt x="1226" y="355"/>
                  </a:cubicBezTo>
                  <a:cubicBezTo>
                    <a:pt x="1233" y="347"/>
                    <a:pt x="1242" y="347"/>
                    <a:pt x="1242" y="340"/>
                  </a:cubicBezTo>
                  <a:cubicBezTo>
                    <a:pt x="1242" y="331"/>
                    <a:pt x="1242" y="324"/>
                    <a:pt x="1242" y="324"/>
                  </a:cubicBezTo>
                  <a:cubicBezTo>
                    <a:pt x="1242" y="324"/>
                    <a:pt x="1233" y="324"/>
                    <a:pt x="1226" y="324"/>
                  </a:cubicBezTo>
                  <a:cubicBezTo>
                    <a:pt x="1218" y="324"/>
                    <a:pt x="1218" y="324"/>
                    <a:pt x="1218" y="324"/>
                  </a:cubicBezTo>
                  <a:cubicBezTo>
                    <a:pt x="1202" y="324"/>
                    <a:pt x="1202" y="300"/>
                    <a:pt x="1194" y="276"/>
                  </a:cubicBezTo>
                  <a:cubicBezTo>
                    <a:pt x="1194" y="260"/>
                    <a:pt x="1194" y="245"/>
                    <a:pt x="1186" y="229"/>
                  </a:cubicBezTo>
                  <a:lnTo>
                    <a:pt x="1186" y="221"/>
                  </a:lnTo>
                  <a:cubicBezTo>
                    <a:pt x="1194" y="205"/>
                    <a:pt x="1233" y="189"/>
                    <a:pt x="1265" y="181"/>
                  </a:cubicBezTo>
                  <a:cubicBezTo>
                    <a:pt x="1273" y="181"/>
                    <a:pt x="1281" y="181"/>
                    <a:pt x="1281" y="181"/>
                  </a:cubicBezTo>
                  <a:cubicBezTo>
                    <a:pt x="1289" y="181"/>
                    <a:pt x="1289" y="181"/>
                    <a:pt x="1289" y="181"/>
                  </a:cubicBezTo>
                  <a:cubicBezTo>
                    <a:pt x="1289" y="173"/>
                    <a:pt x="1281" y="173"/>
                    <a:pt x="1273" y="173"/>
                  </a:cubicBezTo>
                  <a:cubicBezTo>
                    <a:pt x="1273" y="173"/>
                    <a:pt x="1273" y="173"/>
                    <a:pt x="1265" y="173"/>
                  </a:cubicBezTo>
                  <a:cubicBezTo>
                    <a:pt x="1265" y="166"/>
                    <a:pt x="1265" y="150"/>
                    <a:pt x="1265" y="142"/>
                  </a:cubicBezTo>
                  <a:cubicBezTo>
                    <a:pt x="1265" y="134"/>
                    <a:pt x="1265" y="126"/>
                    <a:pt x="1265" y="126"/>
                  </a:cubicBezTo>
                  <a:cubicBezTo>
                    <a:pt x="1265" y="118"/>
                    <a:pt x="1265" y="118"/>
                    <a:pt x="1265" y="118"/>
                  </a:cubicBezTo>
                  <a:cubicBezTo>
                    <a:pt x="1265" y="118"/>
                    <a:pt x="1265" y="118"/>
                    <a:pt x="1257" y="118"/>
                  </a:cubicBezTo>
                  <a:cubicBezTo>
                    <a:pt x="1257" y="126"/>
                    <a:pt x="1257" y="126"/>
                    <a:pt x="1257" y="134"/>
                  </a:cubicBezTo>
                  <a:cubicBezTo>
                    <a:pt x="1257" y="150"/>
                    <a:pt x="1242" y="158"/>
                    <a:pt x="1218" y="173"/>
                  </a:cubicBezTo>
                  <a:cubicBezTo>
                    <a:pt x="1202" y="181"/>
                    <a:pt x="1194" y="189"/>
                    <a:pt x="1186" y="189"/>
                  </a:cubicBezTo>
                  <a:lnTo>
                    <a:pt x="1186" y="189"/>
                  </a:lnTo>
                  <a:cubicBezTo>
                    <a:pt x="1178" y="197"/>
                    <a:pt x="1155" y="221"/>
                    <a:pt x="1139" y="245"/>
                  </a:cubicBezTo>
                  <a:cubicBezTo>
                    <a:pt x="1139" y="253"/>
                    <a:pt x="1131" y="260"/>
                    <a:pt x="1123" y="260"/>
                  </a:cubicBezTo>
                  <a:cubicBezTo>
                    <a:pt x="1123" y="260"/>
                    <a:pt x="1115" y="260"/>
                    <a:pt x="1107" y="253"/>
                  </a:cubicBezTo>
                  <a:lnTo>
                    <a:pt x="1107" y="253"/>
                  </a:lnTo>
                  <a:cubicBezTo>
                    <a:pt x="1107" y="260"/>
                    <a:pt x="1123" y="292"/>
                    <a:pt x="1139" y="300"/>
                  </a:cubicBezTo>
                  <a:cubicBezTo>
                    <a:pt x="1155" y="308"/>
                    <a:pt x="1155" y="324"/>
                    <a:pt x="1155" y="347"/>
                  </a:cubicBezTo>
                  <a:cubicBezTo>
                    <a:pt x="1155" y="355"/>
                    <a:pt x="1155" y="363"/>
                    <a:pt x="1155" y="371"/>
                  </a:cubicBezTo>
                  <a:cubicBezTo>
                    <a:pt x="1162" y="395"/>
                    <a:pt x="1162" y="419"/>
                    <a:pt x="1162" y="442"/>
                  </a:cubicBezTo>
                  <a:cubicBezTo>
                    <a:pt x="1162" y="458"/>
                    <a:pt x="1162" y="474"/>
                    <a:pt x="1162" y="490"/>
                  </a:cubicBezTo>
                  <a:cubicBezTo>
                    <a:pt x="1162" y="521"/>
                    <a:pt x="1178" y="545"/>
                    <a:pt x="1186" y="561"/>
                  </a:cubicBezTo>
                  <a:cubicBezTo>
                    <a:pt x="1194" y="577"/>
                    <a:pt x="1194" y="584"/>
                    <a:pt x="1202" y="593"/>
                  </a:cubicBezTo>
                  <a:cubicBezTo>
                    <a:pt x="1202" y="608"/>
                    <a:pt x="1210" y="616"/>
                    <a:pt x="1218" y="624"/>
                  </a:cubicBezTo>
                  <a:cubicBezTo>
                    <a:pt x="1226" y="624"/>
                    <a:pt x="1233" y="632"/>
                    <a:pt x="1242" y="648"/>
                  </a:cubicBezTo>
                  <a:cubicBezTo>
                    <a:pt x="1249" y="671"/>
                    <a:pt x="1249" y="679"/>
                    <a:pt x="1249" y="695"/>
                  </a:cubicBezTo>
                  <a:cubicBezTo>
                    <a:pt x="1249" y="703"/>
                    <a:pt x="1249" y="719"/>
                    <a:pt x="1249" y="727"/>
                  </a:cubicBezTo>
                  <a:cubicBezTo>
                    <a:pt x="1257" y="751"/>
                    <a:pt x="1257" y="766"/>
                    <a:pt x="1257" y="774"/>
                  </a:cubicBezTo>
                  <a:cubicBezTo>
                    <a:pt x="1249" y="782"/>
                    <a:pt x="1249" y="782"/>
                    <a:pt x="1249" y="790"/>
                  </a:cubicBezTo>
                  <a:lnTo>
                    <a:pt x="1249" y="790"/>
                  </a:lnTo>
                  <a:lnTo>
                    <a:pt x="1249" y="790"/>
                  </a:lnTo>
                  <a:cubicBezTo>
                    <a:pt x="1242" y="790"/>
                    <a:pt x="1226" y="790"/>
                    <a:pt x="1218" y="790"/>
                  </a:cubicBezTo>
                  <a:cubicBezTo>
                    <a:pt x="1202" y="790"/>
                    <a:pt x="1186" y="798"/>
                    <a:pt x="1178" y="798"/>
                  </a:cubicBezTo>
                  <a:cubicBezTo>
                    <a:pt x="1170" y="798"/>
                    <a:pt x="1162" y="798"/>
                    <a:pt x="1162" y="798"/>
                  </a:cubicBezTo>
                  <a:cubicBezTo>
                    <a:pt x="1123" y="790"/>
                    <a:pt x="1083" y="774"/>
                    <a:pt x="1052" y="759"/>
                  </a:cubicBezTo>
                  <a:cubicBezTo>
                    <a:pt x="1044" y="759"/>
                    <a:pt x="1044" y="751"/>
                    <a:pt x="1044" y="751"/>
                  </a:cubicBezTo>
                  <a:cubicBezTo>
                    <a:pt x="1036" y="743"/>
                    <a:pt x="1044" y="743"/>
                    <a:pt x="1044" y="735"/>
                  </a:cubicBezTo>
                  <a:cubicBezTo>
                    <a:pt x="1044" y="735"/>
                    <a:pt x="1052" y="727"/>
                    <a:pt x="1044" y="727"/>
                  </a:cubicBezTo>
                  <a:cubicBezTo>
                    <a:pt x="1044" y="719"/>
                    <a:pt x="1028" y="719"/>
                    <a:pt x="1020" y="719"/>
                  </a:cubicBezTo>
                  <a:cubicBezTo>
                    <a:pt x="1012" y="719"/>
                    <a:pt x="996" y="719"/>
                    <a:pt x="989" y="727"/>
                  </a:cubicBezTo>
                  <a:cubicBezTo>
                    <a:pt x="980" y="735"/>
                    <a:pt x="957" y="743"/>
                    <a:pt x="941" y="743"/>
                  </a:cubicBezTo>
                  <a:cubicBezTo>
                    <a:pt x="925" y="743"/>
                    <a:pt x="917" y="735"/>
                    <a:pt x="909" y="727"/>
                  </a:cubicBezTo>
                  <a:cubicBezTo>
                    <a:pt x="894" y="703"/>
                    <a:pt x="925" y="632"/>
                    <a:pt x="941" y="608"/>
                  </a:cubicBezTo>
                  <a:cubicBezTo>
                    <a:pt x="965" y="577"/>
                    <a:pt x="957" y="553"/>
                    <a:pt x="957" y="521"/>
                  </a:cubicBezTo>
                  <a:cubicBezTo>
                    <a:pt x="957" y="521"/>
                    <a:pt x="957" y="513"/>
                    <a:pt x="957" y="506"/>
                  </a:cubicBezTo>
                  <a:cubicBezTo>
                    <a:pt x="949" y="482"/>
                    <a:pt x="909" y="458"/>
                    <a:pt x="878" y="442"/>
                  </a:cubicBezTo>
                  <a:cubicBezTo>
                    <a:pt x="870" y="442"/>
                    <a:pt x="862" y="434"/>
                    <a:pt x="854" y="426"/>
                  </a:cubicBezTo>
                  <a:cubicBezTo>
                    <a:pt x="846" y="419"/>
                    <a:pt x="830" y="419"/>
                    <a:pt x="822" y="419"/>
                  </a:cubicBezTo>
                  <a:cubicBezTo>
                    <a:pt x="815" y="419"/>
                    <a:pt x="807" y="419"/>
                    <a:pt x="807" y="419"/>
                  </a:cubicBezTo>
                  <a:cubicBezTo>
                    <a:pt x="799" y="419"/>
                    <a:pt x="791" y="419"/>
                    <a:pt x="791" y="419"/>
                  </a:cubicBezTo>
                  <a:cubicBezTo>
                    <a:pt x="783" y="419"/>
                    <a:pt x="775" y="419"/>
                    <a:pt x="767" y="419"/>
                  </a:cubicBezTo>
                  <a:cubicBezTo>
                    <a:pt x="759" y="411"/>
                    <a:pt x="759" y="387"/>
                    <a:pt x="751" y="355"/>
                  </a:cubicBezTo>
                  <a:cubicBezTo>
                    <a:pt x="751" y="347"/>
                    <a:pt x="751" y="340"/>
                    <a:pt x="751" y="331"/>
                  </a:cubicBezTo>
                  <a:cubicBezTo>
                    <a:pt x="751" y="331"/>
                    <a:pt x="743" y="324"/>
                    <a:pt x="712" y="324"/>
                  </a:cubicBezTo>
                  <a:cubicBezTo>
                    <a:pt x="696" y="324"/>
                    <a:pt x="672" y="331"/>
                    <a:pt x="672" y="331"/>
                  </a:cubicBezTo>
                  <a:cubicBezTo>
                    <a:pt x="664" y="331"/>
                    <a:pt x="664" y="331"/>
                    <a:pt x="664" y="331"/>
                  </a:cubicBezTo>
                  <a:cubicBezTo>
                    <a:pt x="664" y="324"/>
                    <a:pt x="664" y="324"/>
                    <a:pt x="664" y="324"/>
                  </a:cubicBezTo>
                  <a:cubicBezTo>
                    <a:pt x="664" y="324"/>
                    <a:pt x="633" y="268"/>
                    <a:pt x="625" y="253"/>
                  </a:cubicBezTo>
                  <a:cubicBezTo>
                    <a:pt x="617" y="229"/>
                    <a:pt x="601" y="213"/>
                    <a:pt x="569" y="213"/>
                  </a:cubicBezTo>
                  <a:cubicBezTo>
                    <a:pt x="546" y="213"/>
                    <a:pt x="522" y="213"/>
                    <a:pt x="498" y="205"/>
                  </a:cubicBezTo>
                  <a:cubicBezTo>
                    <a:pt x="498" y="205"/>
                    <a:pt x="498" y="197"/>
                    <a:pt x="490" y="197"/>
                  </a:cubicBezTo>
                  <a:cubicBezTo>
                    <a:pt x="475" y="197"/>
                    <a:pt x="459" y="213"/>
                    <a:pt x="451" y="221"/>
                  </a:cubicBezTo>
                  <a:cubicBezTo>
                    <a:pt x="443" y="229"/>
                    <a:pt x="427" y="237"/>
                    <a:pt x="411" y="237"/>
                  </a:cubicBezTo>
                  <a:cubicBezTo>
                    <a:pt x="403" y="245"/>
                    <a:pt x="403" y="245"/>
                    <a:pt x="396" y="245"/>
                  </a:cubicBezTo>
                  <a:cubicBezTo>
                    <a:pt x="388" y="253"/>
                    <a:pt x="380" y="260"/>
                    <a:pt x="372" y="268"/>
                  </a:cubicBezTo>
                  <a:cubicBezTo>
                    <a:pt x="364" y="284"/>
                    <a:pt x="356" y="300"/>
                    <a:pt x="325" y="292"/>
                  </a:cubicBezTo>
                  <a:cubicBezTo>
                    <a:pt x="293" y="292"/>
                    <a:pt x="285" y="276"/>
                    <a:pt x="277" y="268"/>
                  </a:cubicBezTo>
                  <a:cubicBezTo>
                    <a:pt x="277" y="260"/>
                    <a:pt x="277" y="260"/>
                    <a:pt x="277" y="260"/>
                  </a:cubicBezTo>
                  <a:cubicBezTo>
                    <a:pt x="269" y="260"/>
                    <a:pt x="253" y="300"/>
                    <a:pt x="245" y="324"/>
                  </a:cubicBezTo>
                  <a:cubicBezTo>
                    <a:pt x="238" y="331"/>
                    <a:pt x="238" y="340"/>
                    <a:pt x="238" y="340"/>
                  </a:cubicBezTo>
                  <a:lnTo>
                    <a:pt x="238" y="340"/>
                  </a:lnTo>
                  <a:cubicBezTo>
                    <a:pt x="230" y="355"/>
                    <a:pt x="230" y="363"/>
                    <a:pt x="222" y="363"/>
                  </a:cubicBezTo>
                  <a:cubicBezTo>
                    <a:pt x="214" y="363"/>
                    <a:pt x="214" y="355"/>
                    <a:pt x="214" y="355"/>
                  </a:cubicBezTo>
                  <a:cubicBezTo>
                    <a:pt x="214" y="347"/>
                    <a:pt x="214" y="347"/>
                    <a:pt x="206" y="347"/>
                  </a:cubicBezTo>
                  <a:cubicBezTo>
                    <a:pt x="190" y="347"/>
                    <a:pt x="174" y="355"/>
                    <a:pt x="174" y="355"/>
                  </a:cubicBezTo>
                  <a:cubicBezTo>
                    <a:pt x="48" y="498"/>
                    <a:pt x="48" y="498"/>
                    <a:pt x="48" y="498"/>
                  </a:cubicBezTo>
                  <a:cubicBezTo>
                    <a:pt x="0" y="253"/>
                    <a:pt x="0" y="253"/>
                    <a:pt x="0" y="253"/>
                  </a:cubicBezTo>
                  <a:cubicBezTo>
                    <a:pt x="1320" y="0"/>
                    <a:pt x="1320" y="0"/>
                    <a:pt x="1320" y="0"/>
                  </a:cubicBezTo>
                  <a:cubicBezTo>
                    <a:pt x="1320" y="7"/>
                    <a:pt x="1320" y="7"/>
                    <a:pt x="1320" y="7"/>
                  </a:cubicBezTo>
                  <a:cubicBezTo>
                    <a:pt x="1320" y="15"/>
                    <a:pt x="1320" y="47"/>
                    <a:pt x="1344" y="94"/>
                  </a:cubicBezTo>
                  <a:cubicBezTo>
                    <a:pt x="1376" y="158"/>
                    <a:pt x="1415" y="284"/>
                    <a:pt x="1415" y="324"/>
                  </a:cubicBezTo>
                  <a:cubicBezTo>
                    <a:pt x="1415" y="371"/>
                    <a:pt x="1455" y="537"/>
                    <a:pt x="1455" y="553"/>
                  </a:cubicBezTo>
                  <a:cubicBezTo>
                    <a:pt x="1463" y="561"/>
                    <a:pt x="1486" y="561"/>
                    <a:pt x="1518" y="561"/>
                  </a:cubicBezTo>
                  <a:cubicBezTo>
                    <a:pt x="1542" y="569"/>
                    <a:pt x="1558" y="569"/>
                    <a:pt x="1581" y="569"/>
                  </a:cubicBezTo>
                  <a:cubicBezTo>
                    <a:pt x="1597" y="577"/>
                    <a:pt x="1613" y="577"/>
                    <a:pt x="1629" y="577"/>
                  </a:cubicBezTo>
                  <a:cubicBezTo>
                    <a:pt x="1660" y="584"/>
                    <a:pt x="1700" y="584"/>
                    <a:pt x="1732" y="600"/>
                  </a:cubicBezTo>
                  <a:lnTo>
                    <a:pt x="1732" y="600"/>
                  </a:lnTo>
                  <a:lnTo>
                    <a:pt x="1732" y="600"/>
                  </a:lnTo>
                  <a:cubicBezTo>
                    <a:pt x="1732" y="616"/>
                    <a:pt x="1724" y="632"/>
                    <a:pt x="1700" y="656"/>
                  </a:cubicBezTo>
                  <a:cubicBezTo>
                    <a:pt x="1692" y="671"/>
                    <a:pt x="1684" y="679"/>
                    <a:pt x="1684" y="687"/>
                  </a:cubicBezTo>
                  <a:cubicBezTo>
                    <a:pt x="1676" y="695"/>
                    <a:pt x="1676" y="695"/>
                    <a:pt x="1660" y="703"/>
                  </a:cubicBezTo>
                  <a:cubicBezTo>
                    <a:pt x="1645" y="719"/>
                    <a:pt x="1653" y="727"/>
                    <a:pt x="1660" y="743"/>
                  </a:cubicBezTo>
                  <a:cubicBezTo>
                    <a:pt x="1660" y="751"/>
                    <a:pt x="1668" y="751"/>
                    <a:pt x="1668" y="759"/>
                  </a:cubicBezTo>
                  <a:cubicBezTo>
                    <a:pt x="1676" y="766"/>
                    <a:pt x="1676" y="766"/>
                    <a:pt x="1684" y="766"/>
                  </a:cubicBezTo>
                  <a:cubicBezTo>
                    <a:pt x="1684" y="766"/>
                    <a:pt x="1684" y="766"/>
                    <a:pt x="1692" y="766"/>
                  </a:cubicBezTo>
                  <a:lnTo>
                    <a:pt x="1692" y="766"/>
                  </a:lnTo>
                  <a:cubicBezTo>
                    <a:pt x="1692" y="766"/>
                    <a:pt x="1700" y="766"/>
                    <a:pt x="1708" y="774"/>
                  </a:cubicBezTo>
                  <a:cubicBezTo>
                    <a:pt x="1708" y="790"/>
                    <a:pt x="1692" y="798"/>
                    <a:pt x="1653" y="814"/>
                  </a:cubicBezTo>
                  <a:cubicBezTo>
                    <a:pt x="1637" y="822"/>
                    <a:pt x="1629" y="830"/>
                    <a:pt x="1629" y="846"/>
                  </a:cubicBezTo>
                  <a:cubicBezTo>
                    <a:pt x="1629" y="853"/>
                    <a:pt x="1629" y="869"/>
                    <a:pt x="1621" y="877"/>
                  </a:cubicBezTo>
                  <a:cubicBezTo>
                    <a:pt x="1605" y="909"/>
                    <a:pt x="1605" y="948"/>
                    <a:pt x="1613" y="988"/>
                  </a:cubicBezTo>
                  <a:cubicBezTo>
                    <a:pt x="1613" y="996"/>
                    <a:pt x="1613" y="1004"/>
                    <a:pt x="1613" y="1011"/>
                  </a:cubicBezTo>
                  <a:cubicBezTo>
                    <a:pt x="1605" y="1011"/>
                    <a:pt x="1605" y="1011"/>
                    <a:pt x="1597" y="1011"/>
                  </a:cubicBezTo>
                  <a:cubicBezTo>
                    <a:pt x="1597" y="1011"/>
                    <a:pt x="1589" y="1011"/>
                    <a:pt x="1581" y="1011"/>
                  </a:cubicBezTo>
                  <a:lnTo>
                    <a:pt x="1573" y="1011"/>
                  </a:lnTo>
                  <a:lnTo>
                    <a:pt x="1573" y="1011"/>
                  </a:lnTo>
                  <a:cubicBezTo>
                    <a:pt x="1573" y="1035"/>
                    <a:pt x="1566" y="1035"/>
                    <a:pt x="1558" y="1051"/>
                  </a:cubicBezTo>
                  <a:cubicBezTo>
                    <a:pt x="1558" y="1051"/>
                    <a:pt x="1550" y="1051"/>
                    <a:pt x="1550" y="1059"/>
                  </a:cubicBezTo>
                  <a:cubicBezTo>
                    <a:pt x="1542" y="1067"/>
                    <a:pt x="1542" y="1090"/>
                    <a:pt x="1542" y="1114"/>
                  </a:cubicBezTo>
                  <a:cubicBezTo>
                    <a:pt x="1542" y="1130"/>
                    <a:pt x="1542" y="1146"/>
                    <a:pt x="1542" y="1162"/>
                  </a:cubicBezTo>
                  <a:cubicBezTo>
                    <a:pt x="1542" y="1193"/>
                    <a:pt x="1542" y="1209"/>
                    <a:pt x="1526" y="1209"/>
                  </a:cubicBezTo>
                  <a:close/>
                  <a:moveTo>
                    <a:pt x="1510" y="814"/>
                  </a:moveTo>
                  <a:lnTo>
                    <a:pt x="1510" y="814"/>
                  </a:lnTo>
                  <a:cubicBezTo>
                    <a:pt x="1526" y="814"/>
                    <a:pt x="1534" y="822"/>
                    <a:pt x="1534" y="853"/>
                  </a:cubicBezTo>
                  <a:cubicBezTo>
                    <a:pt x="1534" y="869"/>
                    <a:pt x="1526" y="893"/>
                    <a:pt x="1518" y="917"/>
                  </a:cubicBezTo>
                  <a:cubicBezTo>
                    <a:pt x="1510" y="940"/>
                    <a:pt x="1502" y="964"/>
                    <a:pt x="1502" y="980"/>
                  </a:cubicBezTo>
                  <a:cubicBezTo>
                    <a:pt x="1502" y="996"/>
                    <a:pt x="1495" y="1004"/>
                    <a:pt x="1495" y="1011"/>
                  </a:cubicBezTo>
                  <a:cubicBezTo>
                    <a:pt x="1495" y="1035"/>
                    <a:pt x="1486" y="1059"/>
                    <a:pt x="1495" y="1090"/>
                  </a:cubicBezTo>
                  <a:cubicBezTo>
                    <a:pt x="1495" y="1106"/>
                    <a:pt x="1495" y="1122"/>
                    <a:pt x="1495" y="1130"/>
                  </a:cubicBezTo>
                  <a:cubicBezTo>
                    <a:pt x="1495" y="1154"/>
                    <a:pt x="1486" y="1170"/>
                    <a:pt x="1502" y="1177"/>
                  </a:cubicBezTo>
                  <a:cubicBezTo>
                    <a:pt x="1510" y="1185"/>
                    <a:pt x="1526" y="1201"/>
                    <a:pt x="1526" y="1201"/>
                  </a:cubicBezTo>
                  <a:cubicBezTo>
                    <a:pt x="1534" y="1201"/>
                    <a:pt x="1534" y="1193"/>
                    <a:pt x="1534" y="1162"/>
                  </a:cubicBezTo>
                  <a:cubicBezTo>
                    <a:pt x="1534" y="1146"/>
                    <a:pt x="1534" y="1130"/>
                    <a:pt x="1534" y="1114"/>
                  </a:cubicBezTo>
                  <a:cubicBezTo>
                    <a:pt x="1534" y="1083"/>
                    <a:pt x="1534" y="1067"/>
                    <a:pt x="1542" y="1051"/>
                  </a:cubicBezTo>
                  <a:cubicBezTo>
                    <a:pt x="1550" y="1051"/>
                    <a:pt x="1550" y="1043"/>
                    <a:pt x="1550" y="1043"/>
                  </a:cubicBezTo>
                  <a:cubicBezTo>
                    <a:pt x="1558" y="1035"/>
                    <a:pt x="1566" y="1035"/>
                    <a:pt x="1566" y="1011"/>
                  </a:cubicBezTo>
                  <a:cubicBezTo>
                    <a:pt x="1566" y="1004"/>
                    <a:pt x="1566" y="1004"/>
                    <a:pt x="1573" y="1004"/>
                  </a:cubicBezTo>
                  <a:cubicBezTo>
                    <a:pt x="1581" y="1004"/>
                    <a:pt x="1581" y="1004"/>
                    <a:pt x="1589" y="1004"/>
                  </a:cubicBezTo>
                  <a:lnTo>
                    <a:pt x="1597" y="1004"/>
                  </a:lnTo>
                  <a:cubicBezTo>
                    <a:pt x="1605" y="1004"/>
                    <a:pt x="1605" y="1004"/>
                    <a:pt x="1605" y="1004"/>
                  </a:cubicBezTo>
                  <a:cubicBezTo>
                    <a:pt x="1605" y="1004"/>
                    <a:pt x="1605" y="1004"/>
                    <a:pt x="1605" y="988"/>
                  </a:cubicBezTo>
                  <a:cubicBezTo>
                    <a:pt x="1597" y="948"/>
                    <a:pt x="1597" y="901"/>
                    <a:pt x="1613" y="877"/>
                  </a:cubicBezTo>
                  <a:cubicBezTo>
                    <a:pt x="1621" y="861"/>
                    <a:pt x="1621" y="853"/>
                    <a:pt x="1621" y="846"/>
                  </a:cubicBezTo>
                  <a:cubicBezTo>
                    <a:pt x="1621" y="830"/>
                    <a:pt x="1629" y="814"/>
                    <a:pt x="1653" y="806"/>
                  </a:cubicBezTo>
                  <a:cubicBezTo>
                    <a:pt x="1692" y="790"/>
                    <a:pt x="1700" y="782"/>
                    <a:pt x="1700" y="774"/>
                  </a:cubicBezTo>
                  <a:lnTo>
                    <a:pt x="1692" y="774"/>
                  </a:lnTo>
                  <a:lnTo>
                    <a:pt x="1692" y="774"/>
                  </a:lnTo>
                  <a:cubicBezTo>
                    <a:pt x="1684" y="774"/>
                    <a:pt x="1668" y="774"/>
                    <a:pt x="1660" y="759"/>
                  </a:cubicBezTo>
                  <a:cubicBezTo>
                    <a:pt x="1660" y="759"/>
                    <a:pt x="1660" y="751"/>
                    <a:pt x="1653" y="751"/>
                  </a:cubicBezTo>
                  <a:cubicBezTo>
                    <a:pt x="1645" y="735"/>
                    <a:pt x="1637" y="719"/>
                    <a:pt x="1653" y="703"/>
                  </a:cubicBezTo>
                  <a:cubicBezTo>
                    <a:pt x="1668" y="695"/>
                    <a:pt x="1668" y="687"/>
                    <a:pt x="1676" y="679"/>
                  </a:cubicBezTo>
                  <a:cubicBezTo>
                    <a:pt x="1676" y="679"/>
                    <a:pt x="1684" y="671"/>
                    <a:pt x="1700" y="656"/>
                  </a:cubicBezTo>
                  <a:cubicBezTo>
                    <a:pt x="1716" y="632"/>
                    <a:pt x="1724" y="616"/>
                    <a:pt x="1724" y="600"/>
                  </a:cubicBezTo>
                  <a:cubicBezTo>
                    <a:pt x="1700" y="593"/>
                    <a:pt x="1660" y="593"/>
                    <a:pt x="1629" y="584"/>
                  </a:cubicBezTo>
                  <a:cubicBezTo>
                    <a:pt x="1613" y="584"/>
                    <a:pt x="1597" y="584"/>
                    <a:pt x="1581" y="577"/>
                  </a:cubicBezTo>
                  <a:cubicBezTo>
                    <a:pt x="1558" y="577"/>
                    <a:pt x="1534" y="577"/>
                    <a:pt x="1518" y="569"/>
                  </a:cubicBezTo>
                  <a:cubicBezTo>
                    <a:pt x="1479" y="569"/>
                    <a:pt x="1455" y="561"/>
                    <a:pt x="1455" y="553"/>
                  </a:cubicBezTo>
                  <a:cubicBezTo>
                    <a:pt x="1447" y="537"/>
                    <a:pt x="1415" y="371"/>
                    <a:pt x="1408" y="324"/>
                  </a:cubicBezTo>
                  <a:cubicBezTo>
                    <a:pt x="1408" y="284"/>
                    <a:pt x="1368" y="158"/>
                    <a:pt x="1336" y="102"/>
                  </a:cubicBezTo>
                  <a:cubicBezTo>
                    <a:pt x="1320" y="55"/>
                    <a:pt x="1313" y="23"/>
                    <a:pt x="1313" y="7"/>
                  </a:cubicBezTo>
                  <a:cubicBezTo>
                    <a:pt x="8" y="260"/>
                    <a:pt x="8" y="260"/>
                    <a:pt x="8" y="260"/>
                  </a:cubicBezTo>
                  <a:cubicBezTo>
                    <a:pt x="48" y="482"/>
                    <a:pt x="48" y="482"/>
                    <a:pt x="48" y="482"/>
                  </a:cubicBezTo>
                  <a:cubicBezTo>
                    <a:pt x="166" y="347"/>
                    <a:pt x="166" y="347"/>
                    <a:pt x="166" y="347"/>
                  </a:cubicBezTo>
                  <a:lnTo>
                    <a:pt x="166" y="347"/>
                  </a:lnTo>
                  <a:cubicBezTo>
                    <a:pt x="166" y="347"/>
                    <a:pt x="190" y="340"/>
                    <a:pt x="206" y="340"/>
                  </a:cubicBezTo>
                  <a:cubicBezTo>
                    <a:pt x="214" y="340"/>
                    <a:pt x="214" y="347"/>
                    <a:pt x="222" y="347"/>
                  </a:cubicBezTo>
                  <a:cubicBezTo>
                    <a:pt x="222" y="355"/>
                    <a:pt x="222" y="355"/>
                    <a:pt x="222" y="355"/>
                  </a:cubicBezTo>
                  <a:lnTo>
                    <a:pt x="230" y="340"/>
                  </a:lnTo>
                  <a:lnTo>
                    <a:pt x="230" y="340"/>
                  </a:lnTo>
                  <a:cubicBezTo>
                    <a:pt x="230" y="331"/>
                    <a:pt x="238" y="324"/>
                    <a:pt x="238" y="316"/>
                  </a:cubicBezTo>
                  <a:cubicBezTo>
                    <a:pt x="253" y="268"/>
                    <a:pt x="261" y="253"/>
                    <a:pt x="277" y="253"/>
                  </a:cubicBezTo>
                  <a:lnTo>
                    <a:pt x="277" y="253"/>
                  </a:lnTo>
                  <a:cubicBezTo>
                    <a:pt x="285" y="253"/>
                    <a:pt x="285" y="260"/>
                    <a:pt x="285" y="260"/>
                  </a:cubicBezTo>
                  <a:cubicBezTo>
                    <a:pt x="293" y="276"/>
                    <a:pt x="301" y="284"/>
                    <a:pt x="325" y="284"/>
                  </a:cubicBezTo>
                  <a:cubicBezTo>
                    <a:pt x="348" y="292"/>
                    <a:pt x="356" y="276"/>
                    <a:pt x="372" y="260"/>
                  </a:cubicBezTo>
                  <a:cubicBezTo>
                    <a:pt x="372" y="253"/>
                    <a:pt x="380" y="245"/>
                    <a:pt x="388" y="245"/>
                  </a:cubicBezTo>
                  <a:cubicBezTo>
                    <a:pt x="396" y="237"/>
                    <a:pt x="403" y="237"/>
                    <a:pt x="411" y="237"/>
                  </a:cubicBezTo>
                  <a:cubicBezTo>
                    <a:pt x="427" y="229"/>
                    <a:pt x="435" y="221"/>
                    <a:pt x="443" y="213"/>
                  </a:cubicBezTo>
                  <a:cubicBezTo>
                    <a:pt x="451" y="205"/>
                    <a:pt x="475" y="197"/>
                    <a:pt x="490" y="197"/>
                  </a:cubicBezTo>
                  <a:cubicBezTo>
                    <a:pt x="498" y="197"/>
                    <a:pt x="498" y="197"/>
                    <a:pt x="506" y="197"/>
                  </a:cubicBezTo>
                  <a:cubicBezTo>
                    <a:pt x="522" y="205"/>
                    <a:pt x="546" y="205"/>
                    <a:pt x="569" y="205"/>
                  </a:cubicBezTo>
                  <a:cubicBezTo>
                    <a:pt x="601" y="205"/>
                    <a:pt x="625" y="229"/>
                    <a:pt x="633" y="245"/>
                  </a:cubicBezTo>
                  <a:cubicBezTo>
                    <a:pt x="633" y="268"/>
                    <a:pt x="664" y="308"/>
                    <a:pt x="672" y="324"/>
                  </a:cubicBezTo>
                  <a:cubicBezTo>
                    <a:pt x="680" y="316"/>
                    <a:pt x="696" y="316"/>
                    <a:pt x="712" y="316"/>
                  </a:cubicBezTo>
                  <a:cubicBezTo>
                    <a:pt x="743" y="316"/>
                    <a:pt x="759" y="324"/>
                    <a:pt x="759" y="331"/>
                  </a:cubicBezTo>
                  <a:cubicBezTo>
                    <a:pt x="759" y="340"/>
                    <a:pt x="759" y="347"/>
                    <a:pt x="759" y="355"/>
                  </a:cubicBezTo>
                  <a:cubicBezTo>
                    <a:pt x="767" y="379"/>
                    <a:pt x="767" y="403"/>
                    <a:pt x="775" y="411"/>
                  </a:cubicBezTo>
                  <a:cubicBezTo>
                    <a:pt x="775" y="411"/>
                    <a:pt x="783" y="419"/>
                    <a:pt x="791" y="419"/>
                  </a:cubicBezTo>
                  <a:cubicBezTo>
                    <a:pt x="791" y="419"/>
                    <a:pt x="799" y="411"/>
                    <a:pt x="807" y="411"/>
                  </a:cubicBezTo>
                  <a:cubicBezTo>
                    <a:pt x="807" y="411"/>
                    <a:pt x="815" y="411"/>
                    <a:pt x="822" y="411"/>
                  </a:cubicBezTo>
                  <a:cubicBezTo>
                    <a:pt x="830" y="411"/>
                    <a:pt x="846" y="419"/>
                    <a:pt x="862" y="426"/>
                  </a:cubicBezTo>
                  <a:cubicBezTo>
                    <a:pt x="862" y="426"/>
                    <a:pt x="870" y="434"/>
                    <a:pt x="886" y="434"/>
                  </a:cubicBezTo>
                  <a:cubicBezTo>
                    <a:pt x="917" y="458"/>
                    <a:pt x="957" y="482"/>
                    <a:pt x="965" y="506"/>
                  </a:cubicBezTo>
                  <a:cubicBezTo>
                    <a:pt x="965" y="513"/>
                    <a:pt x="965" y="513"/>
                    <a:pt x="965" y="521"/>
                  </a:cubicBezTo>
                  <a:cubicBezTo>
                    <a:pt x="965" y="553"/>
                    <a:pt x="965" y="577"/>
                    <a:pt x="949" y="608"/>
                  </a:cubicBezTo>
                  <a:cubicBezTo>
                    <a:pt x="917" y="664"/>
                    <a:pt x="902" y="711"/>
                    <a:pt x="917" y="727"/>
                  </a:cubicBezTo>
                  <a:cubicBezTo>
                    <a:pt x="917" y="735"/>
                    <a:pt x="933" y="735"/>
                    <a:pt x="941" y="735"/>
                  </a:cubicBezTo>
                  <a:cubicBezTo>
                    <a:pt x="957" y="735"/>
                    <a:pt x="973" y="735"/>
                    <a:pt x="980" y="719"/>
                  </a:cubicBezTo>
                  <a:cubicBezTo>
                    <a:pt x="989" y="711"/>
                    <a:pt x="1004" y="711"/>
                    <a:pt x="1020" y="711"/>
                  </a:cubicBezTo>
                  <a:cubicBezTo>
                    <a:pt x="1028" y="711"/>
                    <a:pt x="1044" y="711"/>
                    <a:pt x="1052" y="727"/>
                  </a:cubicBezTo>
                  <a:cubicBezTo>
                    <a:pt x="1060" y="735"/>
                    <a:pt x="1052" y="735"/>
                    <a:pt x="1052" y="743"/>
                  </a:cubicBezTo>
                  <a:cubicBezTo>
                    <a:pt x="1052" y="743"/>
                    <a:pt x="1044" y="743"/>
                    <a:pt x="1044" y="751"/>
                  </a:cubicBezTo>
                  <a:cubicBezTo>
                    <a:pt x="1044" y="751"/>
                    <a:pt x="1052" y="751"/>
                    <a:pt x="1060" y="751"/>
                  </a:cubicBezTo>
                  <a:cubicBezTo>
                    <a:pt x="1083" y="766"/>
                    <a:pt x="1131" y="782"/>
                    <a:pt x="1162" y="790"/>
                  </a:cubicBezTo>
                  <a:cubicBezTo>
                    <a:pt x="1162" y="790"/>
                    <a:pt x="1170" y="790"/>
                    <a:pt x="1178" y="790"/>
                  </a:cubicBezTo>
                  <a:cubicBezTo>
                    <a:pt x="1186" y="790"/>
                    <a:pt x="1202" y="790"/>
                    <a:pt x="1210" y="782"/>
                  </a:cubicBezTo>
                  <a:cubicBezTo>
                    <a:pt x="1226" y="782"/>
                    <a:pt x="1242" y="782"/>
                    <a:pt x="1242" y="782"/>
                  </a:cubicBezTo>
                  <a:cubicBezTo>
                    <a:pt x="1249" y="782"/>
                    <a:pt x="1249" y="774"/>
                    <a:pt x="1249" y="774"/>
                  </a:cubicBezTo>
                  <a:cubicBezTo>
                    <a:pt x="1249" y="759"/>
                    <a:pt x="1249" y="751"/>
                    <a:pt x="1249" y="735"/>
                  </a:cubicBezTo>
                  <a:cubicBezTo>
                    <a:pt x="1242" y="719"/>
                    <a:pt x="1242" y="703"/>
                    <a:pt x="1242" y="695"/>
                  </a:cubicBezTo>
                  <a:cubicBezTo>
                    <a:pt x="1242" y="679"/>
                    <a:pt x="1242" y="671"/>
                    <a:pt x="1233" y="656"/>
                  </a:cubicBezTo>
                  <a:cubicBezTo>
                    <a:pt x="1226" y="640"/>
                    <a:pt x="1218" y="632"/>
                    <a:pt x="1210" y="624"/>
                  </a:cubicBezTo>
                  <a:cubicBezTo>
                    <a:pt x="1202" y="616"/>
                    <a:pt x="1194" y="616"/>
                    <a:pt x="1194" y="600"/>
                  </a:cubicBezTo>
                  <a:cubicBezTo>
                    <a:pt x="1186" y="584"/>
                    <a:pt x="1186" y="577"/>
                    <a:pt x="1178" y="569"/>
                  </a:cubicBezTo>
                  <a:cubicBezTo>
                    <a:pt x="1170" y="545"/>
                    <a:pt x="1155" y="521"/>
                    <a:pt x="1155" y="498"/>
                  </a:cubicBezTo>
                  <a:cubicBezTo>
                    <a:pt x="1155" y="474"/>
                    <a:pt x="1155" y="458"/>
                    <a:pt x="1155" y="442"/>
                  </a:cubicBezTo>
                  <a:cubicBezTo>
                    <a:pt x="1155" y="419"/>
                    <a:pt x="1155" y="395"/>
                    <a:pt x="1147" y="371"/>
                  </a:cubicBezTo>
                  <a:cubicBezTo>
                    <a:pt x="1147" y="363"/>
                    <a:pt x="1147" y="355"/>
                    <a:pt x="1147" y="347"/>
                  </a:cubicBezTo>
                  <a:cubicBezTo>
                    <a:pt x="1147" y="324"/>
                    <a:pt x="1147" y="316"/>
                    <a:pt x="1139" y="308"/>
                  </a:cubicBezTo>
                  <a:cubicBezTo>
                    <a:pt x="1115" y="300"/>
                    <a:pt x="1091" y="260"/>
                    <a:pt x="1099" y="245"/>
                  </a:cubicBezTo>
                  <a:lnTo>
                    <a:pt x="1099" y="245"/>
                  </a:lnTo>
                  <a:lnTo>
                    <a:pt x="1107" y="245"/>
                  </a:lnTo>
                  <a:lnTo>
                    <a:pt x="1115" y="245"/>
                  </a:lnTo>
                  <a:cubicBezTo>
                    <a:pt x="1115" y="253"/>
                    <a:pt x="1123" y="253"/>
                    <a:pt x="1123" y="253"/>
                  </a:cubicBezTo>
                  <a:cubicBezTo>
                    <a:pt x="1123" y="253"/>
                    <a:pt x="1131" y="253"/>
                    <a:pt x="1139" y="245"/>
                  </a:cubicBezTo>
                  <a:cubicBezTo>
                    <a:pt x="1147" y="221"/>
                    <a:pt x="1170" y="189"/>
                    <a:pt x="1178" y="189"/>
                  </a:cubicBezTo>
                  <a:cubicBezTo>
                    <a:pt x="1186" y="181"/>
                    <a:pt x="1186" y="181"/>
                    <a:pt x="1186" y="181"/>
                  </a:cubicBezTo>
                  <a:cubicBezTo>
                    <a:pt x="1194" y="181"/>
                    <a:pt x="1202" y="181"/>
                    <a:pt x="1218" y="166"/>
                  </a:cubicBezTo>
                  <a:cubicBezTo>
                    <a:pt x="1233" y="158"/>
                    <a:pt x="1249" y="142"/>
                    <a:pt x="1249" y="134"/>
                  </a:cubicBezTo>
                  <a:cubicBezTo>
                    <a:pt x="1249" y="126"/>
                    <a:pt x="1249" y="118"/>
                    <a:pt x="1257" y="118"/>
                  </a:cubicBezTo>
                  <a:cubicBezTo>
                    <a:pt x="1257" y="110"/>
                    <a:pt x="1257" y="110"/>
                    <a:pt x="1265" y="110"/>
                  </a:cubicBezTo>
                  <a:cubicBezTo>
                    <a:pt x="1265" y="110"/>
                    <a:pt x="1273" y="110"/>
                    <a:pt x="1273" y="126"/>
                  </a:cubicBezTo>
                  <a:cubicBezTo>
                    <a:pt x="1273" y="134"/>
                    <a:pt x="1273" y="134"/>
                    <a:pt x="1273" y="142"/>
                  </a:cubicBezTo>
                  <a:cubicBezTo>
                    <a:pt x="1273" y="150"/>
                    <a:pt x="1273" y="166"/>
                    <a:pt x="1273" y="166"/>
                  </a:cubicBezTo>
                  <a:lnTo>
                    <a:pt x="1273" y="166"/>
                  </a:lnTo>
                  <a:cubicBezTo>
                    <a:pt x="1281" y="166"/>
                    <a:pt x="1297" y="173"/>
                    <a:pt x="1297" y="173"/>
                  </a:cubicBezTo>
                  <a:cubicBezTo>
                    <a:pt x="1297" y="181"/>
                    <a:pt x="1289" y="189"/>
                    <a:pt x="1281" y="189"/>
                  </a:cubicBezTo>
                  <a:lnTo>
                    <a:pt x="1273" y="189"/>
                  </a:lnTo>
                  <a:cubicBezTo>
                    <a:pt x="1249" y="197"/>
                    <a:pt x="1202" y="205"/>
                    <a:pt x="1194" y="221"/>
                  </a:cubicBezTo>
                  <a:lnTo>
                    <a:pt x="1194" y="229"/>
                  </a:lnTo>
                  <a:cubicBezTo>
                    <a:pt x="1202" y="245"/>
                    <a:pt x="1202" y="260"/>
                    <a:pt x="1202" y="276"/>
                  </a:cubicBezTo>
                  <a:cubicBezTo>
                    <a:pt x="1210" y="300"/>
                    <a:pt x="1210" y="316"/>
                    <a:pt x="1218" y="316"/>
                  </a:cubicBezTo>
                  <a:lnTo>
                    <a:pt x="1218" y="316"/>
                  </a:lnTo>
                  <a:cubicBezTo>
                    <a:pt x="1226" y="316"/>
                    <a:pt x="1233" y="316"/>
                    <a:pt x="1233" y="316"/>
                  </a:cubicBezTo>
                  <a:cubicBezTo>
                    <a:pt x="1242" y="316"/>
                    <a:pt x="1242" y="316"/>
                    <a:pt x="1249" y="324"/>
                  </a:cubicBezTo>
                  <a:cubicBezTo>
                    <a:pt x="1249" y="324"/>
                    <a:pt x="1249" y="331"/>
                    <a:pt x="1249" y="340"/>
                  </a:cubicBezTo>
                  <a:cubicBezTo>
                    <a:pt x="1249" y="355"/>
                    <a:pt x="1242" y="355"/>
                    <a:pt x="1226" y="363"/>
                  </a:cubicBezTo>
                  <a:cubicBezTo>
                    <a:pt x="1226" y="363"/>
                    <a:pt x="1218" y="371"/>
                    <a:pt x="1210" y="379"/>
                  </a:cubicBezTo>
                  <a:cubicBezTo>
                    <a:pt x="1210" y="387"/>
                    <a:pt x="1202" y="387"/>
                    <a:pt x="1194" y="395"/>
                  </a:cubicBezTo>
                  <a:cubicBezTo>
                    <a:pt x="1186" y="403"/>
                    <a:pt x="1178" y="411"/>
                    <a:pt x="1178" y="419"/>
                  </a:cubicBezTo>
                  <a:lnTo>
                    <a:pt x="1186" y="419"/>
                  </a:lnTo>
                  <a:cubicBezTo>
                    <a:pt x="1202" y="419"/>
                    <a:pt x="1218" y="411"/>
                    <a:pt x="1226" y="403"/>
                  </a:cubicBezTo>
                  <a:cubicBezTo>
                    <a:pt x="1233" y="395"/>
                    <a:pt x="1233" y="395"/>
                    <a:pt x="1242" y="395"/>
                  </a:cubicBezTo>
                  <a:lnTo>
                    <a:pt x="1249" y="395"/>
                  </a:lnTo>
                  <a:cubicBezTo>
                    <a:pt x="1249" y="403"/>
                    <a:pt x="1257" y="403"/>
                    <a:pt x="1257" y="403"/>
                  </a:cubicBezTo>
                  <a:cubicBezTo>
                    <a:pt x="1265" y="411"/>
                    <a:pt x="1265" y="419"/>
                    <a:pt x="1265" y="426"/>
                  </a:cubicBezTo>
                  <a:lnTo>
                    <a:pt x="1265" y="434"/>
                  </a:lnTo>
                  <a:cubicBezTo>
                    <a:pt x="1257" y="442"/>
                    <a:pt x="1249" y="442"/>
                    <a:pt x="1242" y="450"/>
                  </a:cubicBezTo>
                  <a:cubicBezTo>
                    <a:pt x="1233" y="450"/>
                    <a:pt x="1226" y="450"/>
                    <a:pt x="1226" y="458"/>
                  </a:cubicBezTo>
                  <a:lnTo>
                    <a:pt x="1226" y="466"/>
                  </a:lnTo>
                  <a:cubicBezTo>
                    <a:pt x="1226" y="474"/>
                    <a:pt x="1226" y="482"/>
                    <a:pt x="1226" y="482"/>
                  </a:cubicBezTo>
                  <a:lnTo>
                    <a:pt x="1233" y="490"/>
                  </a:lnTo>
                  <a:cubicBezTo>
                    <a:pt x="1242" y="490"/>
                    <a:pt x="1242" y="490"/>
                    <a:pt x="1242" y="490"/>
                  </a:cubicBezTo>
                  <a:cubicBezTo>
                    <a:pt x="1249" y="490"/>
                    <a:pt x="1257" y="490"/>
                    <a:pt x="1257" y="482"/>
                  </a:cubicBezTo>
                  <a:cubicBezTo>
                    <a:pt x="1265" y="482"/>
                    <a:pt x="1265" y="482"/>
                    <a:pt x="1273" y="482"/>
                  </a:cubicBezTo>
                  <a:cubicBezTo>
                    <a:pt x="1281" y="482"/>
                    <a:pt x="1281" y="482"/>
                    <a:pt x="1289" y="490"/>
                  </a:cubicBezTo>
                  <a:lnTo>
                    <a:pt x="1297" y="498"/>
                  </a:lnTo>
                  <a:cubicBezTo>
                    <a:pt x="1305" y="506"/>
                    <a:pt x="1313" y="506"/>
                    <a:pt x="1313" y="513"/>
                  </a:cubicBezTo>
                  <a:cubicBezTo>
                    <a:pt x="1313" y="521"/>
                    <a:pt x="1305" y="521"/>
                    <a:pt x="1305" y="529"/>
                  </a:cubicBezTo>
                  <a:cubicBezTo>
                    <a:pt x="1297" y="529"/>
                    <a:pt x="1289" y="529"/>
                    <a:pt x="1281" y="537"/>
                  </a:cubicBezTo>
                  <a:cubicBezTo>
                    <a:pt x="1273" y="537"/>
                    <a:pt x="1265" y="537"/>
                    <a:pt x="1265" y="545"/>
                  </a:cubicBezTo>
                  <a:cubicBezTo>
                    <a:pt x="1257" y="553"/>
                    <a:pt x="1257" y="561"/>
                    <a:pt x="1257" y="569"/>
                  </a:cubicBezTo>
                  <a:cubicBezTo>
                    <a:pt x="1257" y="569"/>
                    <a:pt x="1249" y="577"/>
                    <a:pt x="1257" y="577"/>
                  </a:cubicBezTo>
                  <a:cubicBezTo>
                    <a:pt x="1257" y="584"/>
                    <a:pt x="1257" y="584"/>
                    <a:pt x="1265" y="584"/>
                  </a:cubicBezTo>
                  <a:cubicBezTo>
                    <a:pt x="1273" y="584"/>
                    <a:pt x="1281" y="584"/>
                    <a:pt x="1281" y="584"/>
                  </a:cubicBezTo>
                  <a:cubicBezTo>
                    <a:pt x="1297" y="584"/>
                    <a:pt x="1305" y="584"/>
                    <a:pt x="1305" y="608"/>
                  </a:cubicBezTo>
                  <a:cubicBezTo>
                    <a:pt x="1313" y="616"/>
                    <a:pt x="1305" y="624"/>
                    <a:pt x="1305" y="632"/>
                  </a:cubicBezTo>
                  <a:cubicBezTo>
                    <a:pt x="1305" y="632"/>
                    <a:pt x="1305" y="640"/>
                    <a:pt x="1305" y="656"/>
                  </a:cubicBezTo>
                  <a:lnTo>
                    <a:pt x="1305" y="664"/>
                  </a:lnTo>
                  <a:cubicBezTo>
                    <a:pt x="1305" y="679"/>
                    <a:pt x="1305" y="687"/>
                    <a:pt x="1305" y="687"/>
                  </a:cubicBezTo>
                  <a:cubicBezTo>
                    <a:pt x="1305" y="695"/>
                    <a:pt x="1313" y="695"/>
                    <a:pt x="1320" y="695"/>
                  </a:cubicBezTo>
                  <a:cubicBezTo>
                    <a:pt x="1352" y="703"/>
                    <a:pt x="1368" y="671"/>
                    <a:pt x="1368" y="664"/>
                  </a:cubicBezTo>
                  <a:cubicBezTo>
                    <a:pt x="1376" y="656"/>
                    <a:pt x="1384" y="648"/>
                    <a:pt x="1392" y="648"/>
                  </a:cubicBezTo>
                  <a:cubicBezTo>
                    <a:pt x="1400" y="648"/>
                    <a:pt x="1415" y="656"/>
                    <a:pt x="1423" y="679"/>
                  </a:cubicBezTo>
                  <a:cubicBezTo>
                    <a:pt x="1431" y="695"/>
                    <a:pt x="1439" y="703"/>
                    <a:pt x="1447" y="711"/>
                  </a:cubicBezTo>
                  <a:cubicBezTo>
                    <a:pt x="1463" y="735"/>
                    <a:pt x="1471" y="743"/>
                    <a:pt x="1463" y="766"/>
                  </a:cubicBezTo>
                  <a:cubicBezTo>
                    <a:pt x="1463" y="774"/>
                    <a:pt x="1455" y="782"/>
                    <a:pt x="1455" y="790"/>
                  </a:cubicBezTo>
                  <a:lnTo>
                    <a:pt x="1455" y="790"/>
                  </a:lnTo>
                  <a:lnTo>
                    <a:pt x="1455" y="798"/>
                  </a:lnTo>
                  <a:cubicBezTo>
                    <a:pt x="1463" y="798"/>
                    <a:pt x="1463" y="798"/>
                    <a:pt x="1471" y="798"/>
                  </a:cubicBezTo>
                  <a:cubicBezTo>
                    <a:pt x="1479" y="806"/>
                    <a:pt x="1486" y="814"/>
                    <a:pt x="1502" y="814"/>
                  </a:cubicBezTo>
                  <a:cubicBezTo>
                    <a:pt x="1502" y="814"/>
                    <a:pt x="1502" y="814"/>
                    <a:pt x="1510" y="814"/>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67" name="Freeform 777"/>
            <p:cNvSpPr>
              <a:spLocks noChangeArrowheads="1"/>
            </p:cNvSpPr>
            <p:nvPr/>
          </p:nvSpPr>
          <p:spPr bwMode="auto">
            <a:xfrm>
              <a:off x="14962084" y="5502712"/>
              <a:ext cx="881336" cy="897571"/>
            </a:xfrm>
            <a:custGeom>
              <a:avLst/>
              <a:gdLst>
                <a:gd name="T0" fmla="*/ 538 w 1677"/>
                <a:gd name="T1" fmla="*/ 15 h 1707"/>
                <a:gd name="T2" fmla="*/ 561 w 1677"/>
                <a:gd name="T3" fmla="*/ 166 h 1707"/>
                <a:gd name="T4" fmla="*/ 546 w 1677"/>
                <a:gd name="T5" fmla="*/ 324 h 1707"/>
                <a:gd name="T6" fmla="*/ 498 w 1677"/>
                <a:gd name="T7" fmla="*/ 521 h 1707"/>
                <a:gd name="T8" fmla="*/ 356 w 1677"/>
                <a:gd name="T9" fmla="*/ 632 h 1707"/>
                <a:gd name="T10" fmla="*/ 277 w 1677"/>
                <a:gd name="T11" fmla="*/ 695 h 1707"/>
                <a:gd name="T12" fmla="*/ 222 w 1677"/>
                <a:gd name="T13" fmla="*/ 877 h 1707"/>
                <a:gd name="T14" fmla="*/ 119 w 1677"/>
                <a:gd name="T15" fmla="*/ 917 h 1707"/>
                <a:gd name="T16" fmla="*/ 119 w 1677"/>
                <a:gd name="T17" fmla="*/ 1075 h 1707"/>
                <a:gd name="T18" fmla="*/ 56 w 1677"/>
                <a:gd name="T19" fmla="*/ 1154 h 1707"/>
                <a:gd name="T20" fmla="*/ 32 w 1677"/>
                <a:gd name="T21" fmla="*/ 1304 h 1707"/>
                <a:gd name="T22" fmla="*/ 182 w 1677"/>
                <a:gd name="T23" fmla="*/ 1501 h 1707"/>
                <a:gd name="T24" fmla="*/ 348 w 1677"/>
                <a:gd name="T25" fmla="*/ 1619 h 1707"/>
                <a:gd name="T26" fmla="*/ 530 w 1677"/>
                <a:gd name="T27" fmla="*/ 1611 h 1707"/>
                <a:gd name="T28" fmla="*/ 696 w 1677"/>
                <a:gd name="T29" fmla="*/ 1532 h 1707"/>
                <a:gd name="T30" fmla="*/ 854 w 1677"/>
                <a:gd name="T31" fmla="*/ 1478 h 1707"/>
                <a:gd name="T32" fmla="*/ 925 w 1677"/>
                <a:gd name="T33" fmla="*/ 1367 h 1707"/>
                <a:gd name="T34" fmla="*/ 941 w 1677"/>
                <a:gd name="T35" fmla="*/ 1217 h 1707"/>
                <a:gd name="T36" fmla="*/ 1012 w 1677"/>
                <a:gd name="T37" fmla="*/ 1051 h 1707"/>
                <a:gd name="T38" fmla="*/ 1115 w 1677"/>
                <a:gd name="T39" fmla="*/ 901 h 1707"/>
                <a:gd name="T40" fmla="*/ 1194 w 1677"/>
                <a:gd name="T41" fmla="*/ 893 h 1707"/>
                <a:gd name="T42" fmla="*/ 1257 w 1677"/>
                <a:gd name="T43" fmla="*/ 822 h 1707"/>
                <a:gd name="T44" fmla="*/ 1336 w 1677"/>
                <a:gd name="T45" fmla="*/ 751 h 1707"/>
                <a:gd name="T46" fmla="*/ 1423 w 1677"/>
                <a:gd name="T47" fmla="*/ 624 h 1707"/>
                <a:gd name="T48" fmla="*/ 1471 w 1677"/>
                <a:gd name="T49" fmla="*/ 411 h 1707"/>
                <a:gd name="T50" fmla="*/ 1676 w 1677"/>
                <a:gd name="T51" fmla="*/ 419 h 1707"/>
                <a:gd name="T52" fmla="*/ 1629 w 1677"/>
                <a:gd name="T53" fmla="*/ 348 h 1707"/>
                <a:gd name="T54" fmla="*/ 1510 w 1677"/>
                <a:gd name="T55" fmla="*/ 292 h 1707"/>
                <a:gd name="T56" fmla="*/ 1392 w 1677"/>
                <a:gd name="T57" fmla="*/ 340 h 1707"/>
                <a:gd name="T58" fmla="*/ 1281 w 1677"/>
                <a:gd name="T59" fmla="*/ 348 h 1707"/>
                <a:gd name="T60" fmla="*/ 1218 w 1677"/>
                <a:gd name="T61" fmla="*/ 442 h 1707"/>
                <a:gd name="T62" fmla="*/ 1052 w 1677"/>
                <a:gd name="T63" fmla="*/ 585 h 1707"/>
                <a:gd name="T64" fmla="*/ 641 w 1677"/>
                <a:gd name="T65" fmla="*/ 419 h 1707"/>
                <a:gd name="T66" fmla="*/ 538 w 1677"/>
                <a:gd name="T67" fmla="*/ 15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7" h="1707">
                  <a:moveTo>
                    <a:pt x="538" y="15"/>
                  </a:moveTo>
                  <a:lnTo>
                    <a:pt x="538" y="15"/>
                  </a:lnTo>
                  <a:cubicBezTo>
                    <a:pt x="538" y="31"/>
                    <a:pt x="546" y="63"/>
                    <a:pt x="546" y="87"/>
                  </a:cubicBezTo>
                  <a:cubicBezTo>
                    <a:pt x="554" y="118"/>
                    <a:pt x="577" y="158"/>
                    <a:pt x="561" y="166"/>
                  </a:cubicBezTo>
                  <a:cubicBezTo>
                    <a:pt x="546" y="174"/>
                    <a:pt x="538" y="158"/>
                    <a:pt x="546" y="197"/>
                  </a:cubicBezTo>
                  <a:cubicBezTo>
                    <a:pt x="546" y="237"/>
                    <a:pt x="561" y="316"/>
                    <a:pt x="546" y="324"/>
                  </a:cubicBezTo>
                  <a:cubicBezTo>
                    <a:pt x="538" y="340"/>
                    <a:pt x="506" y="316"/>
                    <a:pt x="506" y="379"/>
                  </a:cubicBezTo>
                  <a:cubicBezTo>
                    <a:pt x="514" y="435"/>
                    <a:pt x="522" y="498"/>
                    <a:pt x="498" y="521"/>
                  </a:cubicBezTo>
                  <a:cubicBezTo>
                    <a:pt x="483" y="553"/>
                    <a:pt x="443" y="624"/>
                    <a:pt x="419" y="624"/>
                  </a:cubicBezTo>
                  <a:cubicBezTo>
                    <a:pt x="388" y="632"/>
                    <a:pt x="388" y="648"/>
                    <a:pt x="356" y="632"/>
                  </a:cubicBezTo>
                  <a:cubicBezTo>
                    <a:pt x="332" y="616"/>
                    <a:pt x="309" y="593"/>
                    <a:pt x="301" y="624"/>
                  </a:cubicBezTo>
                  <a:cubicBezTo>
                    <a:pt x="293" y="656"/>
                    <a:pt x="301" y="688"/>
                    <a:pt x="277" y="695"/>
                  </a:cubicBezTo>
                  <a:cubicBezTo>
                    <a:pt x="253" y="703"/>
                    <a:pt x="206" y="711"/>
                    <a:pt x="214" y="743"/>
                  </a:cubicBezTo>
                  <a:cubicBezTo>
                    <a:pt x="222" y="782"/>
                    <a:pt x="237" y="893"/>
                    <a:pt x="222" y="877"/>
                  </a:cubicBezTo>
                  <a:cubicBezTo>
                    <a:pt x="198" y="861"/>
                    <a:pt x="166" y="830"/>
                    <a:pt x="159" y="846"/>
                  </a:cubicBezTo>
                  <a:cubicBezTo>
                    <a:pt x="143" y="854"/>
                    <a:pt x="119" y="893"/>
                    <a:pt x="119" y="917"/>
                  </a:cubicBezTo>
                  <a:cubicBezTo>
                    <a:pt x="127" y="948"/>
                    <a:pt x="103" y="980"/>
                    <a:pt x="119" y="1004"/>
                  </a:cubicBezTo>
                  <a:cubicBezTo>
                    <a:pt x="127" y="1027"/>
                    <a:pt x="135" y="1067"/>
                    <a:pt x="119" y="1075"/>
                  </a:cubicBezTo>
                  <a:cubicBezTo>
                    <a:pt x="95" y="1083"/>
                    <a:pt x="79" y="1075"/>
                    <a:pt x="79" y="1106"/>
                  </a:cubicBezTo>
                  <a:cubicBezTo>
                    <a:pt x="79" y="1146"/>
                    <a:pt x="87" y="1154"/>
                    <a:pt x="56" y="1154"/>
                  </a:cubicBezTo>
                  <a:cubicBezTo>
                    <a:pt x="32" y="1162"/>
                    <a:pt x="0" y="1170"/>
                    <a:pt x="0" y="1178"/>
                  </a:cubicBezTo>
                  <a:cubicBezTo>
                    <a:pt x="0" y="1185"/>
                    <a:pt x="8" y="1280"/>
                    <a:pt x="32" y="1304"/>
                  </a:cubicBezTo>
                  <a:cubicBezTo>
                    <a:pt x="64" y="1328"/>
                    <a:pt x="79" y="1359"/>
                    <a:pt x="95" y="1391"/>
                  </a:cubicBezTo>
                  <a:cubicBezTo>
                    <a:pt x="119" y="1431"/>
                    <a:pt x="119" y="1470"/>
                    <a:pt x="182" y="1501"/>
                  </a:cubicBezTo>
                  <a:cubicBezTo>
                    <a:pt x="237" y="1532"/>
                    <a:pt x="261" y="1509"/>
                    <a:pt x="285" y="1548"/>
                  </a:cubicBezTo>
                  <a:cubicBezTo>
                    <a:pt x="309" y="1580"/>
                    <a:pt x="253" y="1595"/>
                    <a:pt x="348" y="1619"/>
                  </a:cubicBezTo>
                  <a:cubicBezTo>
                    <a:pt x="443" y="1635"/>
                    <a:pt x="435" y="1706"/>
                    <a:pt x="475" y="1659"/>
                  </a:cubicBezTo>
                  <a:cubicBezTo>
                    <a:pt x="506" y="1611"/>
                    <a:pt x="467" y="1588"/>
                    <a:pt x="530" y="1611"/>
                  </a:cubicBezTo>
                  <a:cubicBezTo>
                    <a:pt x="593" y="1627"/>
                    <a:pt x="656" y="1588"/>
                    <a:pt x="672" y="1580"/>
                  </a:cubicBezTo>
                  <a:cubicBezTo>
                    <a:pt x="680" y="1564"/>
                    <a:pt x="625" y="1548"/>
                    <a:pt x="696" y="1532"/>
                  </a:cubicBezTo>
                  <a:cubicBezTo>
                    <a:pt x="767" y="1524"/>
                    <a:pt x="814" y="1509"/>
                    <a:pt x="814" y="1493"/>
                  </a:cubicBezTo>
                  <a:cubicBezTo>
                    <a:pt x="807" y="1470"/>
                    <a:pt x="823" y="1493"/>
                    <a:pt x="854" y="1478"/>
                  </a:cubicBezTo>
                  <a:cubicBezTo>
                    <a:pt x="886" y="1462"/>
                    <a:pt x="894" y="1399"/>
                    <a:pt x="917" y="1399"/>
                  </a:cubicBezTo>
                  <a:cubicBezTo>
                    <a:pt x="933" y="1399"/>
                    <a:pt x="965" y="1383"/>
                    <a:pt x="925" y="1367"/>
                  </a:cubicBezTo>
                  <a:cubicBezTo>
                    <a:pt x="886" y="1352"/>
                    <a:pt x="854" y="1375"/>
                    <a:pt x="886" y="1328"/>
                  </a:cubicBezTo>
                  <a:cubicBezTo>
                    <a:pt x="917" y="1272"/>
                    <a:pt x="917" y="1257"/>
                    <a:pt x="941" y="1217"/>
                  </a:cubicBezTo>
                  <a:cubicBezTo>
                    <a:pt x="973" y="1178"/>
                    <a:pt x="973" y="1178"/>
                    <a:pt x="981" y="1138"/>
                  </a:cubicBezTo>
                  <a:cubicBezTo>
                    <a:pt x="989" y="1091"/>
                    <a:pt x="996" y="1114"/>
                    <a:pt x="1012" y="1051"/>
                  </a:cubicBezTo>
                  <a:cubicBezTo>
                    <a:pt x="1028" y="988"/>
                    <a:pt x="996" y="948"/>
                    <a:pt x="1036" y="925"/>
                  </a:cubicBezTo>
                  <a:cubicBezTo>
                    <a:pt x="1083" y="901"/>
                    <a:pt x="1091" y="877"/>
                    <a:pt x="1115" y="901"/>
                  </a:cubicBezTo>
                  <a:cubicBezTo>
                    <a:pt x="1139" y="925"/>
                    <a:pt x="1170" y="956"/>
                    <a:pt x="1186" y="941"/>
                  </a:cubicBezTo>
                  <a:cubicBezTo>
                    <a:pt x="1194" y="932"/>
                    <a:pt x="1194" y="917"/>
                    <a:pt x="1194" y="893"/>
                  </a:cubicBezTo>
                  <a:cubicBezTo>
                    <a:pt x="1186" y="877"/>
                    <a:pt x="1210" y="830"/>
                    <a:pt x="1234" y="846"/>
                  </a:cubicBezTo>
                  <a:cubicBezTo>
                    <a:pt x="1249" y="854"/>
                    <a:pt x="1257" y="854"/>
                    <a:pt x="1257" y="822"/>
                  </a:cubicBezTo>
                  <a:cubicBezTo>
                    <a:pt x="1257" y="790"/>
                    <a:pt x="1226" y="759"/>
                    <a:pt x="1257" y="759"/>
                  </a:cubicBezTo>
                  <a:cubicBezTo>
                    <a:pt x="1289" y="759"/>
                    <a:pt x="1329" y="774"/>
                    <a:pt x="1336" y="751"/>
                  </a:cubicBezTo>
                  <a:cubicBezTo>
                    <a:pt x="1344" y="719"/>
                    <a:pt x="1336" y="679"/>
                    <a:pt x="1368" y="672"/>
                  </a:cubicBezTo>
                  <a:cubicBezTo>
                    <a:pt x="1400" y="664"/>
                    <a:pt x="1407" y="688"/>
                    <a:pt x="1423" y="624"/>
                  </a:cubicBezTo>
                  <a:cubicBezTo>
                    <a:pt x="1431" y="569"/>
                    <a:pt x="1439" y="521"/>
                    <a:pt x="1431" y="482"/>
                  </a:cubicBezTo>
                  <a:cubicBezTo>
                    <a:pt x="1431" y="442"/>
                    <a:pt x="1447" y="395"/>
                    <a:pt x="1471" y="411"/>
                  </a:cubicBezTo>
                  <a:cubicBezTo>
                    <a:pt x="1494" y="419"/>
                    <a:pt x="1566" y="490"/>
                    <a:pt x="1605" y="498"/>
                  </a:cubicBezTo>
                  <a:cubicBezTo>
                    <a:pt x="1637" y="498"/>
                    <a:pt x="1660" y="466"/>
                    <a:pt x="1676" y="419"/>
                  </a:cubicBezTo>
                  <a:lnTo>
                    <a:pt x="1668" y="419"/>
                  </a:lnTo>
                  <a:cubicBezTo>
                    <a:pt x="1668" y="419"/>
                    <a:pt x="1637" y="363"/>
                    <a:pt x="1629" y="348"/>
                  </a:cubicBezTo>
                  <a:cubicBezTo>
                    <a:pt x="1629" y="324"/>
                    <a:pt x="1605" y="308"/>
                    <a:pt x="1573" y="308"/>
                  </a:cubicBezTo>
                  <a:cubicBezTo>
                    <a:pt x="1550" y="308"/>
                    <a:pt x="1526" y="308"/>
                    <a:pt x="1510" y="292"/>
                  </a:cubicBezTo>
                  <a:cubicBezTo>
                    <a:pt x="1487" y="284"/>
                    <a:pt x="1463" y="300"/>
                    <a:pt x="1455" y="316"/>
                  </a:cubicBezTo>
                  <a:cubicBezTo>
                    <a:pt x="1439" y="324"/>
                    <a:pt x="1415" y="332"/>
                    <a:pt x="1392" y="340"/>
                  </a:cubicBezTo>
                  <a:cubicBezTo>
                    <a:pt x="1376" y="348"/>
                    <a:pt x="1368" y="387"/>
                    <a:pt x="1329" y="387"/>
                  </a:cubicBezTo>
                  <a:cubicBezTo>
                    <a:pt x="1289" y="379"/>
                    <a:pt x="1289" y="363"/>
                    <a:pt x="1281" y="348"/>
                  </a:cubicBezTo>
                  <a:cubicBezTo>
                    <a:pt x="1265" y="332"/>
                    <a:pt x="1242" y="419"/>
                    <a:pt x="1242" y="435"/>
                  </a:cubicBezTo>
                  <a:cubicBezTo>
                    <a:pt x="1234" y="442"/>
                    <a:pt x="1226" y="466"/>
                    <a:pt x="1218" y="442"/>
                  </a:cubicBezTo>
                  <a:cubicBezTo>
                    <a:pt x="1218" y="426"/>
                    <a:pt x="1170" y="450"/>
                    <a:pt x="1170" y="450"/>
                  </a:cubicBezTo>
                  <a:cubicBezTo>
                    <a:pt x="1052" y="585"/>
                    <a:pt x="1052" y="585"/>
                    <a:pt x="1052" y="585"/>
                  </a:cubicBezTo>
                  <a:cubicBezTo>
                    <a:pt x="1012" y="348"/>
                    <a:pt x="1012" y="348"/>
                    <a:pt x="1012" y="348"/>
                  </a:cubicBezTo>
                  <a:cubicBezTo>
                    <a:pt x="641" y="419"/>
                    <a:pt x="641" y="419"/>
                    <a:pt x="641" y="419"/>
                  </a:cubicBezTo>
                  <a:cubicBezTo>
                    <a:pt x="561" y="8"/>
                    <a:pt x="561" y="8"/>
                    <a:pt x="561" y="8"/>
                  </a:cubicBezTo>
                  <a:cubicBezTo>
                    <a:pt x="546" y="0"/>
                    <a:pt x="530" y="8"/>
                    <a:pt x="538" y="15"/>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68" name="Freeform 778"/>
            <p:cNvSpPr>
              <a:spLocks noChangeArrowheads="1"/>
            </p:cNvSpPr>
            <p:nvPr/>
          </p:nvSpPr>
          <p:spPr bwMode="auto">
            <a:xfrm>
              <a:off x="14957445" y="5502712"/>
              <a:ext cx="890613" cy="885975"/>
            </a:xfrm>
            <a:custGeom>
              <a:avLst/>
              <a:gdLst>
                <a:gd name="T0" fmla="*/ 301 w 1693"/>
                <a:gd name="T1" fmla="*/ 1595 h 1683"/>
                <a:gd name="T2" fmla="*/ 111 w 1693"/>
                <a:gd name="T3" fmla="*/ 1423 h 1683"/>
                <a:gd name="T4" fmla="*/ 64 w 1693"/>
                <a:gd name="T5" fmla="*/ 1154 h 1683"/>
                <a:gd name="T6" fmla="*/ 127 w 1693"/>
                <a:gd name="T7" fmla="*/ 1067 h 1683"/>
                <a:gd name="T8" fmla="*/ 174 w 1693"/>
                <a:gd name="T9" fmla="*/ 838 h 1683"/>
                <a:gd name="T10" fmla="*/ 269 w 1693"/>
                <a:gd name="T11" fmla="*/ 695 h 1683"/>
                <a:gd name="T12" fmla="*/ 356 w 1693"/>
                <a:gd name="T13" fmla="*/ 624 h 1683"/>
                <a:gd name="T14" fmla="*/ 483 w 1693"/>
                <a:gd name="T15" fmla="*/ 553 h 1683"/>
                <a:gd name="T16" fmla="*/ 554 w 1693"/>
                <a:gd name="T17" fmla="*/ 237 h 1683"/>
                <a:gd name="T18" fmla="*/ 554 w 1693"/>
                <a:gd name="T19" fmla="*/ 87 h 1683"/>
                <a:gd name="T20" fmla="*/ 569 w 1693"/>
                <a:gd name="T21" fmla="*/ 0 h 1683"/>
                <a:gd name="T22" fmla="*/ 1178 w 1693"/>
                <a:gd name="T23" fmla="*/ 442 h 1683"/>
                <a:gd name="T24" fmla="*/ 1242 w 1693"/>
                <a:gd name="T25" fmla="*/ 435 h 1683"/>
                <a:gd name="T26" fmla="*/ 1297 w 1693"/>
                <a:gd name="T27" fmla="*/ 355 h 1683"/>
                <a:gd name="T28" fmla="*/ 1455 w 1693"/>
                <a:gd name="T29" fmla="*/ 308 h 1683"/>
                <a:gd name="T30" fmla="*/ 1684 w 1693"/>
                <a:gd name="T31" fmla="*/ 419 h 1683"/>
                <a:gd name="T32" fmla="*/ 1510 w 1693"/>
                <a:gd name="T33" fmla="*/ 435 h 1683"/>
                <a:gd name="T34" fmla="*/ 1392 w 1693"/>
                <a:gd name="T35" fmla="*/ 672 h 1683"/>
                <a:gd name="T36" fmla="*/ 1297 w 1693"/>
                <a:gd name="T37" fmla="*/ 766 h 1683"/>
                <a:gd name="T38" fmla="*/ 1257 w 1693"/>
                <a:gd name="T39" fmla="*/ 854 h 1683"/>
                <a:gd name="T40" fmla="*/ 1194 w 1693"/>
                <a:gd name="T41" fmla="*/ 941 h 1683"/>
                <a:gd name="T42" fmla="*/ 1052 w 1693"/>
                <a:gd name="T43" fmla="*/ 925 h 1683"/>
                <a:gd name="T44" fmla="*/ 965 w 1693"/>
                <a:gd name="T45" fmla="*/ 1201 h 1683"/>
                <a:gd name="T46" fmla="*/ 902 w 1693"/>
                <a:gd name="T47" fmla="*/ 1359 h 1683"/>
                <a:gd name="T48" fmla="*/ 862 w 1693"/>
                <a:gd name="T49" fmla="*/ 1478 h 1683"/>
                <a:gd name="T50" fmla="*/ 712 w 1693"/>
                <a:gd name="T51" fmla="*/ 1540 h 1683"/>
                <a:gd name="T52" fmla="*/ 569 w 1693"/>
                <a:gd name="T53" fmla="*/ 1619 h 1683"/>
                <a:gd name="T54" fmla="*/ 459 w 1693"/>
                <a:gd name="T55" fmla="*/ 1682 h 1683"/>
                <a:gd name="T56" fmla="*/ 127 w 1693"/>
                <a:gd name="T57" fmla="*/ 956 h 1683"/>
                <a:gd name="T58" fmla="*/ 95 w 1693"/>
                <a:gd name="T59" fmla="*/ 1106 h 1683"/>
                <a:gd name="T60" fmla="*/ 103 w 1693"/>
                <a:gd name="T61" fmla="*/ 1383 h 1683"/>
                <a:gd name="T62" fmla="*/ 301 w 1693"/>
                <a:gd name="T63" fmla="*/ 1548 h 1683"/>
                <a:gd name="T64" fmla="*/ 459 w 1693"/>
                <a:gd name="T65" fmla="*/ 1675 h 1683"/>
                <a:gd name="T66" fmla="*/ 569 w 1693"/>
                <a:gd name="T67" fmla="*/ 1611 h 1683"/>
                <a:gd name="T68" fmla="*/ 712 w 1693"/>
                <a:gd name="T69" fmla="*/ 1532 h 1683"/>
                <a:gd name="T70" fmla="*/ 862 w 1693"/>
                <a:gd name="T71" fmla="*/ 1478 h 1683"/>
                <a:gd name="T72" fmla="*/ 902 w 1693"/>
                <a:gd name="T73" fmla="*/ 1367 h 1683"/>
                <a:gd name="T74" fmla="*/ 965 w 1693"/>
                <a:gd name="T75" fmla="*/ 1193 h 1683"/>
                <a:gd name="T76" fmla="*/ 1044 w 1693"/>
                <a:gd name="T77" fmla="*/ 917 h 1683"/>
                <a:gd name="T78" fmla="*/ 1186 w 1693"/>
                <a:gd name="T79" fmla="*/ 941 h 1683"/>
                <a:gd name="T80" fmla="*/ 1242 w 1693"/>
                <a:gd name="T81" fmla="*/ 838 h 1683"/>
                <a:gd name="T82" fmla="*/ 1265 w 1693"/>
                <a:gd name="T83" fmla="*/ 759 h 1683"/>
                <a:gd name="T84" fmla="*/ 1376 w 1693"/>
                <a:gd name="T85" fmla="*/ 672 h 1683"/>
                <a:gd name="T86" fmla="*/ 1479 w 1693"/>
                <a:gd name="T87" fmla="*/ 403 h 1683"/>
                <a:gd name="T88" fmla="*/ 1676 w 1693"/>
                <a:gd name="T89" fmla="*/ 426 h 1683"/>
                <a:gd name="T90" fmla="*/ 1502 w 1693"/>
                <a:gd name="T91" fmla="*/ 292 h 1683"/>
                <a:gd name="T92" fmla="*/ 1337 w 1693"/>
                <a:gd name="T93" fmla="*/ 387 h 1683"/>
                <a:gd name="T94" fmla="*/ 1250 w 1693"/>
                <a:gd name="T95" fmla="*/ 435 h 1683"/>
                <a:gd name="T96" fmla="*/ 1060 w 1693"/>
                <a:gd name="T97" fmla="*/ 593 h 1683"/>
                <a:gd name="T98" fmla="*/ 546 w 1693"/>
                <a:gd name="T99" fmla="*/ 15 h 1683"/>
                <a:gd name="T100" fmla="*/ 569 w 1693"/>
                <a:gd name="T101" fmla="*/ 166 h 1683"/>
                <a:gd name="T102" fmla="*/ 538 w 1693"/>
                <a:gd name="T103" fmla="*/ 340 h 1683"/>
                <a:gd name="T104" fmla="*/ 404 w 1693"/>
                <a:gd name="T105" fmla="*/ 640 h 1683"/>
                <a:gd name="T106" fmla="*/ 317 w 1693"/>
                <a:gd name="T107" fmla="*/ 624 h 1683"/>
                <a:gd name="T108" fmla="*/ 238 w 1693"/>
                <a:gd name="T109" fmla="*/ 8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3" h="1683">
                  <a:moveTo>
                    <a:pt x="459" y="1682"/>
                  </a:moveTo>
                  <a:lnTo>
                    <a:pt x="459" y="1682"/>
                  </a:lnTo>
                  <a:cubicBezTo>
                    <a:pt x="451" y="1682"/>
                    <a:pt x="443" y="1675"/>
                    <a:pt x="435" y="1667"/>
                  </a:cubicBezTo>
                  <a:cubicBezTo>
                    <a:pt x="427" y="1651"/>
                    <a:pt x="404" y="1627"/>
                    <a:pt x="356" y="1619"/>
                  </a:cubicBezTo>
                  <a:cubicBezTo>
                    <a:pt x="325" y="1611"/>
                    <a:pt x="309" y="1604"/>
                    <a:pt x="301" y="1595"/>
                  </a:cubicBezTo>
                  <a:cubicBezTo>
                    <a:pt x="293" y="1588"/>
                    <a:pt x="293" y="1580"/>
                    <a:pt x="293" y="1572"/>
                  </a:cubicBezTo>
                  <a:cubicBezTo>
                    <a:pt x="293" y="1564"/>
                    <a:pt x="301" y="1556"/>
                    <a:pt x="293" y="1548"/>
                  </a:cubicBezTo>
                  <a:cubicBezTo>
                    <a:pt x="277" y="1532"/>
                    <a:pt x="269" y="1532"/>
                    <a:pt x="253" y="1524"/>
                  </a:cubicBezTo>
                  <a:cubicBezTo>
                    <a:pt x="238" y="1524"/>
                    <a:pt x="214" y="1524"/>
                    <a:pt x="182" y="1509"/>
                  </a:cubicBezTo>
                  <a:cubicBezTo>
                    <a:pt x="135" y="1485"/>
                    <a:pt x="127" y="1446"/>
                    <a:pt x="111" y="1423"/>
                  </a:cubicBezTo>
                  <a:cubicBezTo>
                    <a:pt x="111" y="1415"/>
                    <a:pt x="103" y="1399"/>
                    <a:pt x="103" y="1391"/>
                  </a:cubicBezTo>
                  <a:cubicBezTo>
                    <a:pt x="95" y="1383"/>
                    <a:pt x="95" y="1383"/>
                    <a:pt x="95" y="1383"/>
                  </a:cubicBezTo>
                  <a:cubicBezTo>
                    <a:pt x="79" y="1352"/>
                    <a:pt x="64" y="1328"/>
                    <a:pt x="40" y="1304"/>
                  </a:cubicBezTo>
                  <a:cubicBezTo>
                    <a:pt x="8" y="1280"/>
                    <a:pt x="0" y="1185"/>
                    <a:pt x="0" y="1178"/>
                  </a:cubicBezTo>
                  <a:cubicBezTo>
                    <a:pt x="0" y="1162"/>
                    <a:pt x="48" y="1154"/>
                    <a:pt x="64" y="1154"/>
                  </a:cubicBezTo>
                  <a:cubicBezTo>
                    <a:pt x="87" y="1146"/>
                    <a:pt x="87" y="1146"/>
                    <a:pt x="87" y="1114"/>
                  </a:cubicBezTo>
                  <a:cubicBezTo>
                    <a:pt x="87" y="1106"/>
                    <a:pt x="87" y="1106"/>
                    <a:pt x="87" y="1106"/>
                  </a:cubicBezTo>
                  <a:cubicBezTo>
                    <a:pt x="87" y="1083"/>
                    <a:pt x="95" y="1075"/>
                    <a:pt x="111" y="1075"/>
                  </a:cubicBezTo>
                  <a:lnTo>
                    <a:pt x="119" y="1075"/>
                  </a:lnTo>
                  <a:cubicBezTo>
                    <a:pt x="127" y="1067"/>
                    <a:pt x="127" y="1067"/>
                    <a:pt x="127" y="1067"/>
                  </a:cubicBezTo>
                  <a:cubicBezTo>
                    <a:pt x="135" y="1051"/>
                    <a:pt x="127" y="1027"/>
                    <a:pt x="119" y="1004"/>
                  </a:cubicBezTo>
                  <a:cubicBezTo>
                    <a:pt x="111" y="988"/>
                    <a:pt x="119" y="972"/>
                    <a:pt x="119" y="956"/>
                  </a:cubicBezTo>
                  <a:cubicBezTo>
                    <a:pt x="127" y="941"/>
                    <a:pt x="127" y="932"/>
                    <a:pt x="127" y="917"/>
                  </a:cubicBezTo>
                  <a:cubicBezTo>
                    <a:pt x="127" y="893"/>
                    <a:pt x="151" y="854"/>
                    <a:pt x="158" y="838"/>
                  </a:cubicBezTo>
                  <a:cubicBezTo>
                    <a:pt x="167" y="838"/>
                    <a:pt x="167" y="838"/>
                    <a:pt x="174" y="838"/>
                  </a:cubicBezTo>
                  <a:cubicBezTo>
                    <a:pt x="182" y="838"/>
                    <a:pt x="198" y="846"/>
                    <a:pt x="206" y="861"/>
                  </a:cubicBezTo>
                  <a:cubicBezTo>
                    <a:pt x="214" y="861"/>
                    <a:pt x="222" y="869"/>
                    <a:pt x="230" y="877"/>
                  </a:cubicBezTo>
                  <a:lnTo>
                    <a:pt x="230" y="877"/>
                  </a:lnTo>
                  <a:cubicBezTo>
                    <a:pt x="238" y="869"/>
                    <a:pt x="230" y="790"/>
                    <a:pt x="222" y="751"/>
                  </a:cubicBezTo>
                  <a:cubicBezTo>
                    <a:pt x="214" y="719"/>
                    <a:pt x="245" y="703"/>
                    <a:pt x="269" y="695"/>
                  </a:cubicBezTo>
                  <a:cubicBezTo>
                    <a:pt x="269" y="695"/>
                    <a:pt x="277" y="695"/>
                    <a:pt x="285" y="695"/>
                  </a:cubicBezTo>
                  <a:cubicBezTo>
                    <a:pt x="301" y="688"/>
                    <a:pt x="301" y="664"/>
                    <a:pt x="301" y="648"/>
                  </a:cubicBezTo>
                  <a:cubicBezTo>
                    <a:pt x="301" y="640"/>
                    <a:pt x="309" y="632"/>
                    <a:pt x="309" y="624"/>
                  </a:cubicBezTo>
                  <a:cubicBezTo>
                    <a:pt x="309" y="608"/>
                    <a:pt x="317" y="601"/>
                    <a:pt x="325" y="601"/>
                  </a:cubicBezTo>
                  <a:cubicBezTo>
                    <a:pt x="332" y="601"/>
                    <a:pt x="340" y="608"/>
                    <a:pt x="356" y="624"/>
                  </a:cubicBezTo>
                  <a:cubicBezTo>
                    <a:pt x="364" y="624"/>
                    <a:pt x="364" y="624"/>
                    <a:pt x="372" y="632"/>
                  </a:cubicBezTo>
                  <a:cubicBezTo>
                    <a:pt x="372" y="632"/>
                    <a:pt x="380" y="640"/>
                    <a:pt x="388" y="640"/>
                  </a:cubicBezTo>
                  <a:cubicBezTo>
                    <a:pt x="396" y="640"/>
                    <a:pt x="396" y="632"/>
                    <a:pt x="404" y="632"/>
                  </a:cubicBezTo>
                  <a:cubicBezTo>
                    <a:pt x="411" y="632"/>
                    <a:pt x="419" y="624"/>
                    <a:pt x="427" y="624"/>
                  </a:cubicBezTo>
                  <a:cubicBezTo>
                    <a:pt x="443" y="616"/>
                    <a:pt x="467" y="585"/>
                    <a:pt x="483" y="553"/>
                  </a:cubicBezTo>
                  <a:cubicBezTo>
                    <a:pt x="491" y="545"/>
                    <a:pt x="498" y="529"/>
                    <a:pt x="506" y="521"/>
                  </a:cubicBezTo>
                  <a:cubicBezTo>
                    <a:pt x="530" y="498"/>
                    <a:pt x="522" y="435"/>
                    <a:pt x="514" y="379"/>
                  </a:cubicBezTo>
                  <a:cubicBezTo>
                    <a:pt x="506" y="340"/>
                    <a:pt x="522" y="332"/>
                    <a:pt x="538" y="332"/>
                  </a:cubicBezTo>
                  <a:cubicBezTo>
                    <a:pt x="546" y="332"/>
                    <a:pt x="554" y="324"/>
                    <a:pt x="554" y="324"/>
                  </a:cubicBezTo>
                  <a:cubicBezTo>
                    <a:pt x="562" y="316"/>
                    <a:pt x="554" y="268"/>
                    <a:pt x="554" y="237"/>
                  </a:cubicBezTo>
                  <a:cubicBezTo>
                    <a:pt x="554" y="221"/>
                    <a:pt x="546" y="205"/>
                    <a:pt x="546" y="197"/>
                  </a:cubicBezTo>
                  <a:cubicBezTo>
                    <a:pt x="546" y="166"/>
                    <a:pt x="546" y="166"/>
                    <a:pt x="562" y="166"/>
                  </a:cubicBezTo>
                  <a:lnTo>
                    <a:pt x="569" y="158"/>
                  </a:lnTo>
                  <a:cubicBezTo>
                    <a:pt x="578" y="158"/>
                    <a:pt x="569" y="134"/>
                    <a:pt x="562" y="118"/>
                  </a:cubicBezTo>
                  <a:cubicBezTo>
                    <a:pt x="562" y="110"/>
                    <a:pt x="554" y="102"/>
                    <a:pt x="554" y="87"/>
                  </a:cubicBezTo>
                  <a:cubicBezTo>
                    <a:pt x="554" y="79"/>
                    <a:pt x="546" y="63"/>
                    <a:pt x="546" y="47"/>
                  </a:cubicBezTo>
                  <a:cubicBezTo>
                    <a:pt x="546" y="39"/>
                    <a:pt x="538" y="24"/>
                    <a:pt x="538" y="15"/>
                  </a:cubicBezTo>
                  <a:lnTo>
                    <a:pt x="538" y="8"/>
                  </a:lnTo>
                  <a:cubicBezTo>
                    <a:pt x="546" y="0"/>
                    <a:pt x="554" y="0"/>
                    <a:pt x="562" y="0"/>
                  </a:cubicBezTo>
                  <a:cubicBezTo>
                    <a:pt x="569" y="0"/>
                    <a:pt x="569" y="0"/>
                    <a:pt x="569" y="0"/>
                  </a:cubicBezTo>
                  <a:cubicBezTo>
                    <a:pt x="578" y="0"/>
                    <a:pt x="578" y="0"/>
                    <a:pt x="578" y="0"/>
                  </a:cubicBezTo>
                  <a:cubicBezTo>
                    <a:pt x="657" y="419"/>
                    <a:pt x="657" y="419"/>
                    <a:pt x="657" y="419"/>
                  </a:cubicBezTo>
                  <a:cubicBezTo>
                    <a:pt x="1020" y="348"/>
                    <a:pt x="1020" y="348"/>
                    <a:pt x="1020" y="348"/>
                  </a:cubicBezTo>
                  <a:cubicBezTo>
                    <a:pt x="1060" y="577"/>
                    <a:pt x="1060" y="577"/>
                    <a:pt x="1060" y="577"/>
                  </a:cubicBezTo>
                  <a:cubicBezTo>
                    <a:pt x="1178" y="442"/>
                    <a:pt x="1178" y="442"/>
                    <a:pt x="1178" y="442"/>
                  </a:cubicBezTo>
                  <a:lnTo>
                    <a:pt x="1178" y="442"/>
                  </a:lnTo>
                  <a:cubicBezTo>
                    <a:pt x="1178" y="442"/>
                    <a:pt x="1202" y="435"/>
                    <a:pt x="1218" y="435"/>
                  </a:cubicBezTo>
                  <a:cubicBezTo>
                    <a:pt x="1226" y="435"/>
                    <a:pt x="1226" y="442"/>
                    <a:pt x="1234" y="442"/>
                  </a:cubicBezTo>
                  <a:cubicBezTo>
                    <a:pt x="1234" y="450"/>
                    <a:pt x="1234" y="450"/>
                    <a:pt x="1234" y="450"/>
                  </a:cubicBezTo>
                  <a:lnTo>
                    <a:pt x="1242" y="435"/>
                  </a:lnTo>
                  <a:lnTo>
                    <a:pt x="1242" y="435"/>
                  </a:lnTo>
                  <a:cubicBezTo>
                    <a:pt x="1242" y="426"/>
                    <a:pt x="1250" y="419"/>
                    <a:pt x="1250" y="411"/>
                  </a:cubicBezTo>
                  <a:cubicBezTo>
                    <a:pt x="1265" y="363"/>
                    <a:pt x="1273" y="348"/>
                    <a:pt x="1289" y="348"/>
                  </a:cubicBezTo>
                  <a:lnTo>
                    <a:pt x="1289" y="348"/>
                  </a:lnTo>
                  <a:cubicBezTo>
                    <a:pt x="1297" y="348"/>
                    <a:pt x="1297" y="355"/>
                    <a:pt x="1297" y="355"/>
                  </a:cubicBezTo>
                  <a:cubicBezTo>
                    <a:pt x="1305" y="371"/>
                    <a:pt x="1313" y="379"/>
                    <a:pt x="1337" y="379"/>
                  </a:cubicBezTo>
                  <a:cubicBezTo>
                    <a:pt x="1360" y="387"/>
                    <a:pt x="1368" y="371"/>
                    <a:pt x="1384" y="355"/>
                  </a:cubicBezTo>
                  <a:cubicBezTo>
                    <a:pt x="1384" y="348"/>
                    <a:pt x="1392" y="340"/>
                    <a:pt x="1400" y="340"/>
                  </a:cubicBezTo>
                  <a:cubicBezTo>
                    <a:pt x="1408" y="332"/>
                    <a:pt x="1415" y="332"/>
                    <a:pt x="1423" y="332"/>
                  </a:cubicBezTo>
                  <a:cubicBezTo>
                    <a:pt x="1439" y="324"/>
                    <a:pt x="1447" y="316"/>
                    <a:pt x="1455" y="308"/>
                  </a:cubicBezTo>
                  <a:cubicBezTo>
                    <a:pt x="1463" y="300"/>
                    <a:pt x="1487" y="292"/>
                    <a:pt x="1502" y="292"/>
                  </a:cubicBezTo>
                  <a:cubicBezTo>
                    <a:pt x="1510" y="292"/>
                    <a:pt x="1510" y="292"/>
                    <a:pt x="1518" y="292"/>
                  </a:cubicBezTo>
                  <a:cubicBezTo>
                    <a:pt x="1534" y="300"/>
                    <a:pt x="1558" y="300"/>
                    <a:pt x="1581" y="300"/>
                  </a:cubicBezTo>
                  <a:cubicBezTo>
                    <a:pt x="1613" y="300"/>
                    <a:pt x="1637" y="324"/>
                    <a:pt x="1645" y="340"/>
                  </a:cubicBezTo>
                  <a:cubicBezTo>
                    <a:pt x="1645" y="363"/>
                    <a:pt x="1676" y="403"/>
                    <a:pt x="1684" y="419"/>
                  </a:cubicBezTo>
                  <a:lnTo>
                    <a:pt x="1684" y="419"/>
                  </a:lnTo>
                  <a:cubicBezTo>
                    <a:pt x="1692" y="411"/>
                    <a:pt x="1692" y="411"/>
                    <a:pt x="1692" y="411"/>
                  </a:cubicBezTo>
                  <a:cubicBezTo>
                    <a:pt x="1692" y="419"/>
                    <a:pt x="1692" y="419"/>
                    <a:pt x="1692" y="419"/>
                  </a:cubicBezTo>
                  <a:cubicBezTo>
                    <a:pt x="1668" y="474"/>
                    <a:pt x="1637" y="506"/>
                    <a:pt x="1613" y="498"/>
                  </a:cubicBezTo>
                  <a:cubicBezTo>
                    <a:pt x="1590" y="490"/>
                    <a:pt x="1542" y="458"/>
                    <a:pt x="1510" y="435"/>
                  </a:cubicBezTo>
                  <a:cubicBezTo>
                    <a:pt x="1495" y="426"/>
                    <a:pt x="1479" y="411"/>
                    <a:pt x="1479" y="411"/>
                  </a:cubicBezTo>
                  <a:cubicBezTo>
                    <a:pt x="1471" y="411"/>
                    <a:pt x="1463" y="411"/>
                    <a:pt x="1463" y="411"/>
                  </a:cubicBezTo>
                  <a:cubicBezTo>
                    <a:pt x="1455" y="426"/>
                    <a:pt x="1447" y="450"/>
                    <a:pt x="1447" y="482"/>
                  </a:cubicBezTo>
                  <a:cubicBezTo>
                    <a:pt x="1447" y="529"/>
                    <a:pt x="1447" y="577"/>
                    <a:pt x="1431" y="624"/>
                  </a:cubicBezTo>
                  <a:cubicBezTo>
                    <a:pt x="1423" y="672"/>
                    <a:pt x="1415" y="672"/>
                    <a:pt x="1392" y="672"/>
                  </a:cubicBezTo>
                  <a:cubicBezTo>
                    <a:pt x="1392" y="672"/>
                    <a:pt x="1384" y="679"/>
                    <a:pt x="1376" y="679"/>
                  </a:cubicBezTo>
                  <a:cubicBezTo>
                    <a:pt x="1352" y="679"/>
                    <a:pt x="1352" y="703"/>
                    <a:pt x="1352" y="719"/>
                  </a:cubicBezTo>
                  <a:cubicBezTo>
                    <a:pt x="1352" y="735"/>
                    <a:pt x="1352" y="743"/>
                    <a:pt x="1344" y="751"/>
                  </a:cubicBezTo>
                  <a:cubicBezTo>
                    <a:pt x="1344" y="766"/>
                    <a:pt x="1328" y="766"/>
                    <a:pt x="1321" y="766"/>
                  </a:cubicBezTo>
                  <a:cubicBezTo>
                    <a:pt x="1313" y="766"/>
                    <a:pt x="1305" y="766"/>
                    <a:pt x="1297" y="766"/>
                  </a:cubicBezTo>
                  <a:cubicBezTo>
                    <a:pt x="1289" y="766"/>
                    <a:pt x="1273" y="759"/>
                    <a:pt x="1265" y="766"/>
                  </a:cubicBezTo>
                  <a:cubicBezTo>
                    <a:pt x="1257" y="766"/>
                    <a:pt x="1257" y="766"/>
                    <a:pt x="1257" y="766"/>
                  </a:cubicBezTo>
                  <a:cubicBezTo>
                    <a:pt x="1257" y="766"/>
                    <a:pt x="1257" y="774"/>
                    <a:pt x="1257" y="782"/>
                  </a:cubicBezTo>
                  <a:cubicBezTo>
                    <a:pt x="1265" y="790"/>
                    <a:pt x="1265" y="806"/>
                    <a:pt x="1265" y="822"/>
                  </a:cubicBezTo>
                  <a:cubicBezTo>
                    <a:pt x="1265" y="838"/>
                    <a:pt x="1265" y="854"/>
                    <a:pt x="1257" y="854"/>
                  </a:cubicBezTo>
                  <a:cubicBezTo>
                    <a:pt x="1250" y="854"/>
                    <a:pt x="1242" y="854"/>
                    <a:pt x="1234" y="846"/>
                  </a:cubicBezTo>
                  <a:cubicBezTo>
                    <a:pt x="1234" y="838"/>
                    <a:pt x="1226" y="846"/>
                    <a:pt x="1218" y="854"/>
                  </a:cubicBezTo>
                  <a:cubicBezTo>
                    <a:pt x="1210" y="861"/>
                    <a:pt x="1202" y="885"/>
                    <a:pt x="1202" y="893"/>
                  </a:cubicBezTo>
                  <a:lnTo>
                    <a:pt x="1202" y="893"/>
                  </a:lnTo>
                  <a:cubicBezTo>
                    <a:pt x="1202" y="917"/>
                    <a:pt x="1202" y="932"/>
                    <a:pt x="1194" y="941"/>
                  </a:cubicBezTo>
                  <a:cubicBezTo>
                    <a:pt x="1194" y="948"/>
                    <a:pt x="1186" y="948"/>
                    <a:pt x="1186" y="948"/>
                  </a:cubicBezTo>
                  <a:cubicBezTo>
                    <a:pt x="1170" y="948"/>
                    <a:pt x="1147" y="925"/>
                    <a:pt x="1123" y="909"/>
                  </a:cubicBezTo>
                  <a:cubicBezTo>
                    <a:pt x="1123" y="901"/>
                    <a:pt x="1123" y="901"/>
                    <a:pt x="1123" y="901"/>
                  </a:cubicBezTo>
                  <a:cubicBezTo>
                    <a:pt x="1107" y="893"/>
                    <a:pt x="1099" y="893"/>
                    <a:pt x="1075" y="909"/>
                  </a:cubicBezTo>
                  <a:cubicBezTo>
                    <a:pt x="1068" y="917"/>
                    <a:pt x="1060" y="917"/>
                    <a:pt x="1052" y="925"/>
                  </a:cubicBezTo>
                  <a:cubicBezTo>
                    <a:pt x="1028" y="941"/>
                    <a:pt x="1028" y="956"/>
                    <a:pt x="1028" y="988"/>
                  </a:cubicBezTo>
                  <a:cubicBezTo>
                    <a:pt x="1028" y="1004"/>
                    <a:pt x="1028" y="1027"/>
                    <a:pt x="1020" y="1051"/>
                  </a:cubicBezTo>
                  <a:cubicBezTo>
                    <a:pt x="1012" y="1083"/>
                    <a:pt x="1004" y="1099"/>
                    <a:pt x="1004" y="1106"/>
                  </a:cubicBezTo>
                  <a:cubicBezTo>
                    <a:pt x="997" y="1114"/>
                    <a:pt x="997" y="1114"/>
                    <a:pt x="997" y="1138"/>
                  </a:cubicBezTo>
                  <a:cubicBezTo>
                    <a:pt x="989" y="1170"/>
                    <a:pt x="989" y="1178"/>
                    <a:pt x="965" y="1201"/>
                  </a:cubicBezTo>
                  <a:cubicBezTo>
                    <a:pt x="965" y="1201"/>
                    <a:pt x="957" y="1209"/>
                    <a:pt x="957" y="1217"/>
                  </a:cubicBezTo>
                  <a:cubicBezTo>
                    <a:pt x="941" y="1241"/>
                    <a:pt x="933" y="1249"/>
                    <a:pt x="925" y="1272"/>
                  </a:cubicBezTo>
                  <a:cubicBezTo>
                    <a:pt x="917" y="1288"/>
                    <a:pt x="910" y="1304"/>
                    <a:pt x="894" y="1328"/>
                  </a:cubicBezTo>
                  <a:cubicBezTo>
                    <a:pt x="886" y="1344"/>
                    <a:pt x="886" y="1352"/>
                    <a:pt x="886" y="1359"/>
                  </a:cubicBezTo>
                  <a:cubicBezTo>
                    <a:pt x="886" y="1359"/>
                    <a:pt x="894" y="1359"/>
                    <a:pt x="902" y="1359"/>
                  </a:cubicBezTo>
                  <a:cubicBezTo>
                    <a:pt x="910" y="1359"/>
                    <a:pt x="925" y="1359"/>
                    <a:pt x="933" y="1367"/>
                  </a:cubicBezTo>
                  <a:cubicBezTo>
                    <a:pt x="949" y="1375"/>
                    <a:pt x="957" y="1383"/>
                    <a:pt x="957" y="1391"/>
                  </a:cubicBezTo>
                  <a:cubicBezTo>
                    <a:pt x="957" y="1399"/>
                    <a:pt x="933" y="1399"/>
                    <a:pt x="925" y="1399"/>
                  </a:cubicBezTo>
                  <a:cubicBezTo>
                    <a:pt x="917" y="1399"/>
                    <a:pt x="910" y="1415"/>
                    <a:pt x="902" y="1431"/>
                  </a:cubicBezTo>
                  <a:cubicBezTo>
                    <a:pt x="894" y="1454"/>
                    <a:pt x="886" y="1470"/>
                    <a:pt x="862" y="1478"/>
                  </a:cubicBezTo>
                  <a:cubicBezTo>
                    <a:pt x="854" y="1485"/>
                    <a:pt x="846" y="1485"/>
                    <a:pt x="838" y="1485"/>
                  </a:cubicBezTo>
                  <a:lnTo>
                    <a:pt x="831" y="1485"/>
                  </a:lnTo>
                  <a:cubicBezTo>
                    <a:pt x="822" y="1485"/>
                    <a:pt x="822" y="1485"/>
                    <a:pt x="822" y="1485"/>
                  </a:cubicBezTo>
                  <a:lnTo>
                    <a:pt x="822" y="1485"/>
                  </a:lnTo>
                  <a:cubicBezTo>
                    <a:pt x="831" y="1517"/>
                    <a:pt x="783" y="1524"/>
                    <a:pt x="712" y="1540"/>
                  </a:cubicBezTo>
                  <a:cubicBezTo>
                    <a:pt x="704" y="1540"/>
                    <a:pt x="704" y="1540"/>
                    <a:pt x="704" y="1540"/>
                  </a:cubicBezTo>
                  <a:cubicBezTo>
                    <a:pt x="680" y="1548"/>
                    <a:pt x="672" y="1548"/>
                    <a:pt x="672" y="1548"/>
                  </a:cubicBezTo>
                  <a:cubicBezTo>
                    <a:pt x="672" y="1556"/>
                    <a:pt x="672" y="1556"/>
                    <a:pt x="680" y="1556"/>
                  </a:cubicBezTo>
                  <a:cubicBezTo>
                    <a:pt x="680" y="1564"/>
                    <a:pt x="688" y="1572"/>
                    <a:pt x="680" y="1580"/>
                  </a:cubicBezTo>
                  <a:cubicBezTo>
                    <a:pt x="664" y="1588"/>
                    <a:pt x="625" y="1619"/>
                    <a:pt x="569" y="1619"/>
                  </a:cubicBezTo>
                  <a:cubicBezTo>
                    <a:pt x="562" y="1619"/>
                    <a:pt x="546" y="1611"/>
                    <a:pt x="538" y="1611"/>
                  </a:cubicBezTo>
                  <a:cubicBezTo>
                    <a:pt x="522" y="1611"/>
                    <a:pt x="514" y="1604"/>
                    <a:pt x="506" y="1604"/>
                  </a:cubicBezTo>
                  <a:cubicBezTo>
                    <a:pt x="498" y="1604"/>
                    <a:pt x="498" y="1611"/>
                    <a:pt x="498" y="1619"/>
                  </a:cubicBezTo>
                  <a:cubicBezTo>
                    <a:pt x="498" y="1627"/>
                    <a:pt x="498" y="1643"/>
                    <a:pt x="483" y="1667"/>
                  </a:cubicBezTo>
                  <a:cubicBezTo>
                    <a:pt x="475" y="1675"/>
                    <a:pt x="467" y="1682"/>
                    <a:pt x="459" y="1682"/>
                  </a:cubicBezTo>
                  <a:close/>
                  <a:moveTo>
                    <a:pt x="174" y="846"/>
                  </a:moveTo>
                  <a:lnTo>
                    <a:pt x="174" y="846"/>
                  </a:lnTo>
                  <a:cubicBezTo>
                    <a:pt x="167" y="846"/>
                    <a:pt x="167" y="846"/>
                    <a:pt x="167" y="846"/>
                  </a:cubicBezTo>
                  <a:cubicBezTo>
                    <a:pt x="151" y="854"/>
                    <a:pt x="135" y="893"/>
                    <a:pt x="135" y="917"/>
                  </a:cubicBezTo>
                  <a:cubicBezTo>
                    <a:pt x="135" y="932"/>
                    <a:pt x="135" y="948"/>
                    <a:pt x="127" y="956"/>
                  </a:cubicBezTo>
                  <a:cubicBezTo>
                    <a:pt x="127" y="972"/>
                    <a:pt x="119" y="988"/>
                    <a:pt x="127" y="1004"/>
                  </a:cubicBezTo>
                  <a:cubicBezTo>
                    <a:pt x="135" y="1012"/>
                    <a:pt x="143" y="1043"/>
                    <a:pt x="135" y="1067"/>
                  </a:cubicBezTo>
                  <a:cubicBezTo>
                    <a:pt x="135" y="1075"/>
                    <a:pt x="127" y="1075"/>
                    <a:pt x="127" y="1075"/>
                  </a:cubicBezTo>
                  <a:cubicBezTo>
                    <a:pt x="119" y="1083"/>
                    <a:pt x="111" y="1083"/>
                    <a:pt x="111" y="1083"/>
                  </a:cubicBezTo>
                  <a:cubicBezTo>
                    <a:pt x="95" y="1083"/>
                    <a:pt x="95" y="1083"/>
                    <a:pt x="95" y="1106"/>
                  </a:cubicBezTo>
                  <a:cubicBezTo>
                    <a:pt x="95" y="1114"/>
                    <a:pt x="95" y="1114"/>
                    <a:pt x="95" y="1114"/>
                  </a:cubicBezTo>
                  <a:cubicBezTo>
                    <a:pt x="95" y="1146"/>
                    <a:pt x="95" y="1154"/>
                    <a:pt x="64" y="1162"/>
                  </a:cubicBezTo>
                  <a:cubicBezTo>
                    <a:pt x="32" y="1162"/>
                    <a:pt x="8" y="1178"/>
                    <a:pt x="8" y="1178"/>
                  </a:cubicBezTo>
                  <a:cubicBezTo>
                    <a:pt x="8" y="1193"/>
                    <a:pt x="16" y="1280"/>
                    <a:pt x="48" y="1304"/>
                  </a:cubicBezTo>
                  <a:cubicBezTo>
                    <a:pt x="72" y="1320"/>
                    <a:pt x="87" y="1352"/>
                    <a:pt x="103" y="1383"/>
                  </a:cubicBezTo>
                  <a:cubicBezTo>
                    <a:pt x="111" y="1391"/>
                    <a:pt x="111" y="1391"/>
                    <a:pt x="111" y="1391"/>
                  </a:cubicBezTo>
                  <a:cubicBezTo>
                    <a:pt x="111" y="1399"/>
                    <a:pt x="119" y="1407"/>
                    <a:pt x="119" y="1415"/>
                  </a:cubicBezTo>
                  <a:cubicBezTo>
                    <a:pt x="135" y="1446"/>
                    <a:pt x="143" y="1478"/>
                    <a:pt x="190" y="1501"/>
                  </a:cubicBezTo>
                  <a:cubicBezTo>
                    <a:pt x="214" y="1517"/>
                    <a:pt x="238" y="1517"/>
                    <a:pt x="253" y="1517"/>
                  </a:cubicBezTo>
                  <a:cubicBezTo>
                    <a:pt x="269" y="1524"/>
                    <a:pt x="285" y="1524"/>
                    <a:pt x="301" y="1548"/>
                  </a:cubicBezTo>
                  <a:cubicBezTo>
                    <a:pt x="309" y="1556"/>
                    <a:pt x="301" y="1572"/>
                    <a:pt x="301" y="1580"/>
                  </a:cubicBezTo>
                  <a:cubicBezTo>
                    <a:pt x="301" y="1588"/>
                    <a:pt x="301" y="1588"/>
                    <a:pt x="301" y="1595"/>
                  </a:cubicBezTo>
                  <a:cubicBezTo>
                    <a:pt x="309" y="1604"/>
                    <a:pt x="325" y="1604"/>
                    <a:pt x="356" y="1611"/>
                  </a:cubicBezTo>
                  <a:cubicBezTo>
                    <a:pt x="404" y="1627"/>
                    <a:pt x="427" y="1643"/>
                    <a:pt x="443" y="1659"/>
                  </a:cubicBezTo>
                  <a:cubicBezTo>
                    <a:pt x="451" y="1667"/>
                    <a:pt x="459" y="1675"/>
                    <a:pt x="459" y="1675"/>
                  </a:cubicBezTo>
                  <a:cubicBezTo>
                    <a:pt x="467" y="1675"/>
                    <a:pt x="467" y="1667"/>
                    <a:pt x="475" y="1659"/>
                  </a:cubicBezTo>
                  <a:cubicBezTo>
                    <a:pt x="491" y="1643"/>
                    <a:pt x="491" y="1627"/>
                    <a:pt x="491" y="1619"/>
                  </a:cubicBezTo>
                  <a:cubicBezTo>
                    <a:pt x="491" y="1604"/>
                    <a:pt x="498" y="1595"/>
                    <a:pt x="506" y="1595"/>
                  </a:cubicBezTo>
                  <a:cubicBezTo>
                    <a:pt x="514" y="1595"/>
                    <a:pt x="522" y="1604"/>
                    <a:pt x="538" y="1604"/>
                  </a:cubicBezTo>
                  <a:cubicBezTo>
                    <a:pt x="546" y="1604"/>
                    <a:pt x="562" y="1611"/>
                    <a:pt x="569" y="1611"/>
                  </a:cubicBezTo>
                  <a:cubicBezTo>
                    <a:pt x="617" y="1611"/>
                    <a:pt x="664" y="1588"/>
                    <a:pt x="672" y="1572"/>
                  </a:cubicBezTo>
                  <a:cubicBezTo>
                    <a:pt x="680" y="1572"/>
                    <a:pt x="680" y="1572"/>
                    <a:pt x="672" y="1564"/>
                  </a:cubicBezTo>
                  <a:cubicBezTo>
                    <a:pt x="664" y="1556"/>
                    <a:pt x="664" y="1556"/>
                    <a:pt x="664" y="1548"/>
                  </a:cubicBezTo>
                  <a:cubicBezTo>
                    <a:pt x="672" y="1540"/>
                    <a:pt x="680" y="1540"/>
                    <a:pt x="704" y="1532"/>
                  </a:cubicBezTo>
                  <a:cubicBezTo>
                    <a:pt x="712" y="1532"/>
                    <a:pt x="712" y="1532"/>
                    <a:pt x="712" y="1532"/>
                  </a:cubicBezTo>
                  <a:cubicBezTo>
                    <a:pt x="767" y="1517"/>
                    <a:pt x="822" y="1509"/>
                    <a:pt x="815" y="1493"/>
                  </a:cubicBezTo>
                  <a:cubicBezTo>
                    <a:pt x="815" y="1485"/>
                    <a:pt x="815" y="1485"/>
                    <a:pt x="815" y="1478"/>
                  </a:cubicBezTo>
                  <a:cubicBezTo>
                    <a:pt x="822" y="1478"/>
                    <a:pt x="822" y="1478"/>
                    <a:pt x="831" y="1478"/>
                  </a:cubicBezTo>
                  <a:lnTo>
                    <a:pt x="838" y="1478"/>
                  </a:lnTo>
                  <a:cubicBezTo>
                    <a:pt x="846" y="1478"/>
                    <a:pt x="854" y="1478"/>
                    <a:pt x="862" y="1478"/>
                  </a:cubicBezTo>
                  <a:cubicBezTo>
                    <a:pt x="878" y="1470"/>
                    <a:pt x="886" y="1446"/>
                    <a:pt x="894" y="1431"/>
                  </a:cubicBezTo>
                  <a:cubicBezTo>
                    <a:pt x="902" y="1415"/>
                    <a:pt x="910" y="1399"/>
                    <a:pt x="925" y="1399"/>
                  </a:cubicBezTo>
                  <a:cubicBezTo>
                    <a:pt x="933" y="1399"/>
                    <a:pt x="949" y="1391"/>
                    <a:pt x="949" y="1383"/>
                  </a:cubicBezTo>
                  <a:cubicBezTo>
                    <a:pt x="949" y="1383"/>
                    <a:pt x="949" y="1375"/>
                    <a:pt x="933" y="1375"/>
                  </a:cubicBezTo>
                  <a:cubicBezTo>
                    <a:pt x="917" y="1367"/>
                    <a:pt x="910" y="1367"/>
                    <a:pt x="902" y="1367"/>
                  </a:cubicBezTo>
                  <a:cubicBezTo>
                    <a:pt x="886" y="1367"/>
                    <a:pt x="878" y="1367"/>
                    <a:pt x="878" y="1359"/>
                  </a:cubicBezTo>
                  <a:cubicBezTo>
                    <a:pt x="878" y="1352"/>
                    <a:pt x="878" y="1344"/>
                    <a:pt x="894" y="1328"/>
                  </a:cubicBezTo>
                  <a:cubicBezTo>
                    <a:pt x="910" y="1304"/>
                    <a:pt x="910" y="1280"/>
                    <a:pt x="917" y="1265"/>
                  </a:cubicBezTo>
                  <a:cubicBezTo>
                    <a:pt x="925" y="1249"/>
                    <a:pt x="933" y="1233"/>
                    <a:pt x="949" y="1209"/>
                  </a:cubicBezTo>
                  <a:cubicBezTo>
                    <a:pt x="957" y="1209"/>
                    <a:pt x="957" y="1201"/>
                    <a:pt x="965" y="1193"/>
                  </a:cubicBezTo>
                  <a:cubicBezTo>
                    <a:pt x="981" y="1170"/>
                    <a:pt x="981" y="1170"/>
                    <a:pt x="989" y="1138"/>
                  </a:cubicBezTo>
                  <a:cubicBezTo>
                    <a:pt x="989" y="1114"/>
                    <a:pt x="989" y="1106"/>
                    <a:pt x="997" y="1099"/>
                  </a:cubicBezTo>
                  <a:cubicBezTo>
                    <a:pt x="1004" y="1091"/>
                    <a:pt x="1004" y="1083"/>
                    <a:pt x="1012" y="1051"/>
                  </a:cubicBezTo>
                  <a:cubicBezTo>
                    <a:pt x="1020" y="1027"/>
                    <a:pt x="1020" y="1004"/>
                    <a:pt x="1020" y="988"/>
                  </a:cubicBezTo>
                  <a:cubicBezTo>
                    <a:pt x="1020" y="956"/>
                    <a:pt x="1020" y="932"/>
                    <a:pt x="1044" y="917"/>
                  </a:cubicBezTo>
                  <a:cubicBezTo>
                    <a:pt x="1060" y="917"/>
                    <a:pt x="1068" y="909"/>
                    <a:pt x="1075" y="901"/>
                  </a:cubicBezTo>
                  <a:cubicBezTo>
                    <a:pt x="1084" y="893"/>
                    <a:pt x="1091" y="885"/>
                    <a:pt x="1107" y="885"/>
                  </a:cubicBezTo>
                  <a:cubicBezTo>
                    <a:pt x="1115" y="885"/>
                    <a:pt x="1115" y="893"/>
                    <a:pt x="1123" y="901"/>
                  </a:cubicBezTo>
                  <a:cubicBezTo>
                    <a:pt x="1131" y="901"/>
                    <a:pt x="1131" y="901"/>
                    <a:pt x="1131" y="901"/>
                  </a:cubicBezTo>
                  <a:cubicBezTo>
                    <a:pt x="1147" y="917"/>
                    <a:pt x="1170" y="941"/>
                    <a:pt x="1186" y="941"/>
                  </a:cubicBezTo>
                  <a:lnTo>
                    <a:pt x="1186" y="941"/>
                  </a:lnTo>
                  <a:cubicBezTo>
                    <a:pt x="1202" y="925"/>
                    <a:pt x="1194" y="917"/>
                    <a:pt x="1194" y="901"/>
                  </a:cubicBezTo>
                  <a:cubicBezTo>
                    <a:pt x="1194" y="893"/>
                    <a:pt x="1194" y="893"/>
                    <a:pt x="1194" y="893"/>
                  </a:cubicBezTo>
                  <a:cubicBezTo>
                    <a:pt x="1194" y="885"/>
                    <a:pt x="1202" y="861"/>
                    <a:pt x="1210" y="846"/>
                  </a:cubicBezTo>
                  <a:cubicBezTo>
                    <a:pt x="1226" y="838"/>
                    <a:pt x="1234" y="830"/>
                    <a:pt x="1242" y="838"/>
                  </a:cubicBezTo>
                  <a:cubicBezTo>
                    <a:pt x="1250" y="846"/>
                    <a:pt x="1250" y="846"/>
                    <a:pt x="1257" y="846"/>
                  </a:cubicBezTo>
                  <a:cubicBezTo>
                    <a:pt x="1257" y="846"/>
                    <a:pt x="1257" y="846"/>
                    <a:pt x="1257" y="822"/>
                  </a:cubicBezTo>
                  <a:cubicBezTo>
                    <a:pt x="1257" y="806"/>
                    <a:pt x="1257" y="798"/>
                    <a:pt x="1250" y="790"/>
                  </a:cubicBezTo>
                  <a:cubicBezTo>
                    <a:pt x="1250" y="774"/>
                    <a:pt x="1250" y="766"/>
                    <a:pt x="1250" y="759"/>
                  </a:cubicBezTo>
                  <a:cubicBezTo>
                    <a:pt x="1250" y="759"/>
                    <a:pt x="1257" y="759"/>
                    <a:pt x="1265" y="759"/>
                  </a:cubicBezTo>
                  <a:cubicBezTo>
                    <a:pt x="1273" y="759"/>
                    <a:pt x="1289" y="759"/>
                    <a:pt x="1297" y="759"/>
                  </a:cubicBezTo>
                  <a:cubicBezTo>
                    <a:pt x="1305" y="759"/>
                    <a:pt x="1313" y="759"/>
                    <a:pt x="1321" y="759"/>
                  </a:cubicBezTo>
                  <a:cubicBezTo>
                    <a:pt x="1328" y="759"/>
                    <a:pt x="1337" y="759"/>
                    <a:pt x="1337" y="751"/>
                  </a:cubicBezTo>
                  <a:cubicBezTo>
                    <a:pt x="1344" y="743"/>
                    <a:pt x="1344" y="727"/>
                    <a:pt x="1344" y="719"/>
                  </a:cubicBezTo>
                  <a:cubicBezTo>
                    <a:pt x="1344" y="703"/>
                    <a:pt x="1344" y="679"/>
                    <a:pt x="1376" y="672"/>
                  </a:cubicBezTo>
                  <a:cubicBezTo>
                    <a:pt x="1384" y="672"/>
                    <a:pt x="1392" y="672"/>
                    <a:pt x="1392" y="672"/>
                  </a:cubicBezTo>
                  <a:cubicBezTo>
                    <a:pt x="1408" y="664"/>
                    <a:pt x="1415" y="664"/>
                    <a:pt x="1423" y="624"/>
                  </a:cubicBezTo>
                  <a:cubicBezTo>
                    <a:pt x="1439" y="561"/>
                    <a:pt x="1439" y="514"/>
                    <a:pt x="1439" y="482"/>
                  </a:cubicBezTo>
                  <a:cubicBezTo>
                    <a:pt x="1439" y="458"/>
                    <a:pt x="1439" y="419"/>
                    <a:pt x="1455" y="411"/>
                  </a:cubicBezTo>
                  <a:cubicBezTo>
                    <a:pt x="1463" y="403"/>
                    <a:pt x="1471" y="403"/>
                    <a:pt x="1479" y="403"/>
                  </a:cubicBezTo>
                  <a:cubicBezTo>
                    <a:pt x="1487" y="411"/>
                    <a:pt x="1502" y="419"/>
                    <a:pt x="1518" y="426"/>
                  </a:cubicBezTo>
                  <a:cubicBezTo>
                    <a:pt x="1550" y="450"/>
                    <a:pt x="1590" y="490"/>
                    <a:pt x="1613" y="490"/>
                  </a:cubicBezTo>
                  <a:lnTo>
                    <a:pt x="1621" y="490"/>
                  </a:lnTo>
                  <a:cubicBezTo>
                    <a:pt x="1637" y="490"/>
                    <a:pt x="1661" y="466"/>
                    <a:pt x="1676" y="426"/>
                  </a:cubicBezTo>
                  <a:lnTo>
                    <a:pt x="1676" y="426"/>
                  </a:lnTo>
                  <a:cubicBezTo>
                    <a:pt x="1676" y="419"/>
                    <a:pt x="1676" y="419"/>
                    <a:pt x="1676" y="419"/>
                  </a:cubicBezTo>
                  <a:cubicBezTo>
                    <a:pt x="1676" y="419"/>
                    <a:pt x="1645" y="363"/>
                    <a:pt x="1637" y="348"/>
                  </a:cubicBezTo>
                  <a:cubicBezTo>
                    <a:pt x="1629" y="324"/>
                    <a:pt x="1613" y="308"/>
                    <a:pt x="1581" y="308"/>
                  </a:cubicBezTo>
                  <a:cubicBezTo>
                    <a:pt x="1558" y="308"/>
                    <a:pt x="1534" y="308"/>
                    <a:pt x="1510" y="300"/>
                  </a:cubicBezTo>
                  <a:cubicBezTo>
                    <a:pt x="1510" y="300"/>
                    <a:pt x="1510" y="292"/>
                    <a:pt x="1502" y="292"/>
                  </a:cubicBezTo>
                  <a:cubicBezTo>
                    <a:pt x="1487" y="292"/>
                    <a:pt x="1471" y="308"/>
                    <a:pt x="1463" y="316"/>
                  </a:cubicBezTo>
                  <a:cubicBezTo>
                    <a:pt x="1455" y="324"/>
                    <a:pt x="1439" y="332"/>
                    <a:pt x="1423" y="332"/>
                  </a:cubicBezTo>
                  <a:cubicBezTo>
                    <a:pt x="1415" y="340"/>
                    <a:pt x="1415" y="340"/>
                    <a:pt x="1408" y="340"/>
                  </a:cubicBezTo>
                  <a:cubicBezTo>
                    <a:pt x="1400" y="348"/>
                    <a:pt x="1392" y="355"/>
                    <a:pt x="1384" y="363"/>
                  </a:cubicBezTo>
                  <a:cubicBezTo>
                    <a:pt x="1376" y="379"/>
                    <a:pt x="1368" y="395"/>
                    <a:pt x="1337" y="387"/>
                  </a:cubicBezTo>
                  <a:cubicBezTo>
                    <a:pt x="1305" y="387"/>
                    <a:pt x="1297" y="371"/>
                    <a:pt x="1289" y="363"/>
                  </a:cubicBezTo>
                  <a:cubicBezTo>
                    <a:pt x="1289" y="355"/>
                    <a:pt x="1289" y="355"/>
                    <a:pt x="1289" y="355"/>
                  </a:cubicBezTo>
                  <a:cubicBezTo>
                    <a:pt x="1281" y="355"/>
                    <a:pt x="1265" y="395"/>
                    <a:pt x="1257" y="419"/>
                  </a:cubicBezTo>
                  <a:cubicBezTo>
                    <a:pt x="1250" y="426"/>
                    <a:pt x="1250" y="435"/>
                    <a:pt x="1250" y="435"/>
                  </a:cubicBezTo>
                  <a:lnTo>
                    <a:pt x="1250" y="435"/>
                  </a:lnTo>
                  <a:cubicBezTo>
                    <a:pt x="1242" y="450"/>
                    <a:pt x="1242" y="458"/>
                    <a:pt x="1234" y="458"/>
                  </a:cubicBezTo>
                  <a:cubicBezTo>
                    <a:pt x="1226" y="458"/>
                    <a:pt x="1226" y="450"/>
                    <a:pt x="1226" y="450"/>
                  </a:cubicBezTo>
                  <a:cubicBezTo>
                    <a:pt x="1226" y="442"/>
                    <a:pt x="1226" y="442"/>
                    <a:pt x="1218" y="442"/>
                  </a:cubicBezTo>
                  <a:cubicBezTo>
                    <a:pt x="1202" y="442"/>
                    <a:pt x="1186" y="450"/>
                    <a:pt x="1186" y="450"/>
                  </a:cubicBezTo>
                  <a:cubicBezTo>
                    <a:pt x="1060" y="593"/>
                    <a:pt x="1060" y="593"/>
                    <a:pt x="1060" y="593"/>
                  </a:cubicBezTo>
                  <a:cubicBezTo>
                    <a:pt x="1020" y="355"/>
                    <a:pt x="1020" y="355"/>
                    <a:pt x="1020" y="355"/>
                  </a:cubicBezTo>
                  <a:cubicBezTo>
                    <a:pt x="649" y="426"/>
                    <a:pt x="649" y="426"/>
                    <a:pt x="649" y="426"/>
                  </a:cubicBezTo>
                  <a:cubicBezTo>
                    <a:pt x="569" y="8"/>
                    <a:pt x="569" y="8"/>
                    <a:pt x="569" y="8"/>
                  </a:cubicBezTo>
                  <a:cubicBezTo>
                    <a:pt x="569" y="8"/>
                    <a:pt x="569" y="8"/>
                    <a:pt x="562" y="8"/>
                  </a:cubicBezTo>
                  <a:cubicBezTo>
                    <a:pt x="554" y="8"/>
                    <a:pt x="546" y="8"/>
                    <a:pt x="546" y="15"/>
                  </a:cubicBezTo>
                  <a:lnTo>
                    <a:pt x="546" y="15"/>
                  </a:lnTo>
                  <a:cubicBezTo>
                    <a:pt x="546" y="24"/>
                    <a:pt x="554" y="31"/>
                    <a:pt x="554" y="47"/>
                  </a:cubicBezTo>
                  <a:cubicBezTo>
                    <a:pt x="554" y="63"/>
                    <a:pt x="562" y="71"/>
                    <a:pt x="562" y="87"/>
                  </a:cubicBezTo>
                  <a:cubicBezTo>
                    <a:pt x="562" y="95"/>
                    <a:pt x="569" y="110"/>
                    <a:pt x="569" y="118"/>
                  </a:cubicBezTo>
                  <a:cubicBezTo>
                    <a:pt x="578" y="142"/>
                    <a:pt x="585" y="158"/>
                    <a:pt x="569" y="166"/>
                  </a:cubicBezTo>
                  <a:lnTo>
                    <a:pt x="562" y="166"/>
                  </a:lnTo>
                  <a:cubicBezTo>
                    <a:pt x="554" y="174"/>
                    <a:pt x="554" y="174"/>
                    <a:pt x="554" y="197"/>
                  </a:cubicBezTo>
                  <a:cubicBezTo>
                    <a:pt x="554" y="205"/>
                    <a:pt x="554" y="221"/>
                    <a:pt x="562" y="237"/>
                  </a:cubicBezTo>
                  <a:cubicBezTo>
                    <a:pt x="562" y="284"/>
                    <a:pt x="569" y="316"/>
                    <a:pt x="562" y="332"/>
                  </a:cubicBezTo>
                  <a:cubicBezTo>
                    <a:pt x="554" y="332"/>
                    <a:pt x="546" y="332"/>
                    <a:pt x="538" y="340"/>
                  </a:cubicBezTo>
                  <a:cubicBezTo>
                    <a:pt x="530" y="340"/>
                    <a:pt x="514" y="340"/>
                    <a:pt x="522" y="379"/>
                  </a:cubicBezTo>
                  <a:cubicBezTo>
                    <a:pt x="530" y="442"/>
                    <a:pt x="530" y="498"/>
                    <a:pt x="514" y="529"/>
                  </a:cubicBezTo>
                  <a:cubicBezTo>
                    <a:pt x="506" y="537"/>
                    <a:pt x="498" y="545"/>
                    <a:pt x="491" y="561"/>
                  </a:cubicBezTo>
                  <a:cubicBezTo>
                    <a:pt x="467" y="593"/>
                    <a:pt x="451" y="624"/>
                    <a:pt x="427" y="632"/>
                  </a:cubicBezTo>
                  <a:cubicBezTo>
                    <a:pt x="419" y="632"/>
                    <a:pt x="411" y="632"/>
                    <a:pt x="404" y="640"/>
                  </a:cubicBezTo>
                  <a:cubicBezTo>
                    <a:pt x="404" y="640"/>
                    <a:pt x="396" y="640"/>
                    <a:pt x="388" y="640"/>
                  </a:cubicBezTo>
                  <a:cubicBezTo>
                    <a:pt x="380" y="640"/>
                    <a:pt x="372" y="640"/>
                    <a:pt x="364" y="632"/>
                  </a:cubicBezTo>
                  <a:cubicBezTo>
                    <a:pt x="364" y="632"/>
                    <a:pt x="356" y="632"/>
                    <a:pt x="356" y="624"/>
                  </a:cubicBezTo>
                  <a:cubicBezTo>
                    <a:pt x="340" y="616"/>
                    <a:pt x="332" y="608"/>
                    <a:pt x="325" y="608"/>
                  </a:cubicBezTo>
                  <a:cubicBezTo>
                    <a:pt x="325" y="608"/>
                    <a:pt x="317" y="608"/>
                    <a:pt x="317" y="624"/>
                  </a:cubicBezTo>
                  <a:cubicBezTo>
                    <a:pt x="317" y="632"/>
                    <a:pt x="309" y="640"/>
                    <a:pt x="309" y="648"/>
                  </a:cubicBezTo>
                  <a:cubicBezTo>
                    <a:pt x="309" y="672"/>
                    <a:pt x="309" y="688"/>
                    <a:pt x="285" y="695"/>
                  </a:cubicBezTo>
                  <a:cubicBezTo>
                    <a:pt x="285" y="703"/>
                    <a:pt x="277" y="703"/>
                    <a:pt x="269" y="703"/>
                  </a:cubicBezTo>
                  <a:cubicBezTo>
                    <a:pt x="245" y="719"/>
                    <a:pt x="222" y="727"/>
                    <a:pt x="230" y="743"/>
                  </a:cubicBezTo>
                  <a:cubicBezTo>
                    <a:pt x="238" y="774"/>
                    <a:pt x="245" y="861"/>
                    <a:pt x="238" y="877"/>
                  </a:cubicBezTo>
                  <a:cubicBezTo>
                    <a:pt x="238" y="885"/>
                    <a:pt x="230" y="885"/>
                    <a:pt x="230" y="885"/>
                  </a:cubicBezTo>
                  <a:cubicBezTo>
                    <a:pt x="230" y="885"/>
                    <a:pt x="230" y="885"/>
                    <a:pt x="230" y="877"/>
                  </a:cubicBezTo>
                  <a:cubicBezTo>
                    <a:pt x="222" y="877"/>
                    <a:pt x="214" y="869"/>
                    <a:pt x="206" y="861"/>
                  </a:cubicBezTo>
                  <a:cubicBezTo>
                    <a:pt x="190" y="854"/>
                    <a:pt x="182" y="846"/>
                    <a:pt x="174" y="846"/>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69" name="Freeform 779"/>
            <p:cNvSpPr>
              <a:spLocks noChangeArrowheads="1"/>
            </p:cNvSpPr>
            <p:nvPr/>
          </p:nvSpPr>
          <p:spPr bwMode="auto">
            <a:xfrm>
              <a:off x="14832203" y="5711450"/>
              <a:ext cx="1514506" cy="876698"/>
            </a:xfrm>
            <a:custGeom>
              <a:avLst/>
              <a:gdLst>
                <a:gd name="T0" fmla="*/ 2846 w 2879"/>
                <a:gd name="T1" fmla="*/ 1122 h 1668"/>
                <a:gd name="T2" fmla="*/ 2744 w 2879"/>
                <a:gd name="T3" fmla="*/ 1012 h 1668"/>
                <a:gd name="T4" fmla="*/ 2664 w 2879"/>
                <a:gd name="T5" fmla="*/ 1043 h 1668"/>
                <a:gd name="T6" fmla="*/ 2562 w 2879"/>
                <a:gd name="T7" fmla="*/ 1012 h 1668"/>
                <a:gd name="T8" fmla="*/ 2522 w 2879"/>
                <a:gd name="T9" fmla="*/ 949 h 1668"/>
                <a:gd name="T10" fmla="*/ 2641 w 2879"/>
                <a:gd name="T11" fmla="*/ 1012 h 1668"/>
                <a:gd name="T12" fmla="*/ 2657 w 2879"/>
                <a:gd name="T13" fmla="*/ 933 h 1668"/>
                <a:gd name="T14" fmla="*/ 2593 w 2879"/>
                <a:gd name="T15" fmla="*/ 901 h 1668"/>
                <a:gd name="T16" fmla="*/ 2562 w 2879"/>
                <a:gd name="T17" fmla="*/ 877 h 1668"/>
                <a:gd name="T18" fmla="*/ 2585 w 2879"/>
                <a:gd name="T19" fmla="*/ 814 h 1668"/>
                <a:gd name="T20" fmla="*/ 2641 w 2879"/>
                <a:gd name="T21" fmla="*/ 790 h 1668"/>
                <a:gd name="T22" fmla="*/ 2538 w 2879"/>
                <a:gd name="T23" fmla="*/ 727 h 1668"/>
                <a:gd name="T24" fmla="*/ 2514 w 2879"/>
                <a:gd name="T25" fmla="*/ 680 h 1668"/>
                <a:gd name="T26" fmla="*/ 2585 w 2879"/>
                <a:gd name="T27" fmla="*/ 680 h 1668"/>
                <a:gd name="T28" fmla="*/ 2609 w 2879"/>
                <a:gd name="T29" fmla="*/ 593 h 1668"/>
                <a:gd name="T30" fmla="*/ 2498 w 2879"/>
                <a:gd name="T31" fmla="*/ 506 h 1668"/>
                <a:gd name="T32" fmla="*/ 2411 w 2879"/>
                <a:gd name="T33" fmla="*/ 490 h 1668"/>
                <a:gd name="T34" fmla="*/ 2301 w 2879"/>
                <a:gd name="T35" fmla="*/ 427 h 1668"/>
                <a:gd name="T36" fmla="*/ 2158 w 2879"/>
                <a:gd name="T37" fmla="*/ 427 h 1668"/>
                <a:gd name="T38" fmla="*/ 2206 w 2879"/>
                <a:gd name="T39" fmla="*/ 206 h 1668"/>
                <a:gd name="T40" fmla="*/ 2024 w 2879"/>
                <a:gd name="T41" fmla="*/ 119 h 1668"/>
                <a:gd name="T42" fmla="*/ 1921 w 2879"/>
                <a:gd name="T43" fmla="*/ 24 h 1668"/>
                <a:gd name="T44" fmla="*/ 1716 w 2879"/>
                <a:gd name="T45" fmla="*/ 16 h 1668"/>
                <a:gd name="T46" fmla="*/ 1668 w 2879"/>
                <a:gd name="T47" fmla="*/ 229 h 1668"/>
                <a:gd name="T48" fmla="*/ 1581 w 2879"/>
                <a:gd name="T49" fmla="*/ 356 h 1668"/>
                <a:gd name="T50" fmla="*/ 1502 w 2879"/>
                <a:gd name="T51" fmla="*/ 427 h 1668"/>
                <a:gd name="T52" fmla="*/ 1439 w 2879"/>
                <a:gd name="T53" fmla="*/ 498 h 1668"/>
                <a:gd name="T54" fmla="*/ 1360 w 2879"/>
                <a:gd name="T55" fmla="*/ 506 h 1668"/>
                <a:gd name="T56" fmla="*/ 1257 w 2879"/>
                <a:gd name="T57" fmla="*/ 656 h 1668"/>
                <a:gd name="T58" fmla="*/ 1186 w 2879"/>
                <a:gd name="T59" fmla="*/ 822 h 1668"/>
                <a:gd name="T60" fmla="*/ 1170 w 2879"/>
                <a:gd name="T61" fmla="*/ 972 h 1668"/>
                <a:gd name="T62" fmla="*/ 1099 w 2879"/>
                <a:gd name="T63" fmla="*/ 1083 h 1668"/>
                <a:gd name="T64" fmla="*/ 941 w 2879"/>
                <a:gd name="T65" fmla="*/ 1137 h 1668"/>
                <a:gd name="T66" fmla="*/ 775 w 2879"/>
                <a:gd name="T67" fmla="*/ 1216 h 1668"/>
                <a:gd name="T68" fmla="*/ 593 w 2879"/>
                <a:gd name="T69" fmla="*/ 1224 h 1668"/>
                <a:gd name="T70" fmla="*/ 530 w 2879"/>
                <a:gd name="T71" fmla="*/ 1145 h 1668"/>
                <a:gd name="T72" fmla="*/ 364 w 2879"/>
                <a:gd name="T73" fmla="*/ 1319 h 1668"/>
                <a:gd name="T74" fmla="*/ 269 w 2879"/>
                <a:gd name="T75" fmla="*/ 1430 h 1668"/>
                <a:gd name="T76" fmla="*/ 229 w 2879"/>
                <a:gd name="T77" fmla="*/ 1493 h 1668"/>
                <a:gd name="T78" fmla="*/ 142 w 2879"/>
                <a:gd name="T79" fmla="*/ 1588 h 1668"/>
                <a:gd name="T80" fmla="*/ 0 w 2879"/>
                <a:gd name="T81" fmla="*/ 1667 h 1668"/>
                <a:gd name="T82" fmla="*/ 728 w 2879"/>
                <a:gd name="T83" fmla="*/ 1564 h 1668"/>
                <a:gd name="T84" fmla="*/ 2878 w 2879"/>
                <a:gd name="T85" fmla="*/ 1169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668">
                  <a:moveTo>
                    <a:pt x="2846" y="1122"/>
                  </a:moveTo>
                  <a:lnTo>
                    <a:pt x="2846" y="1122"/>
                  </a:lnTo>
                  <a:cubicBezTo>
                    <a:pt x="2822" y="1067"/>
                    <a:pt x="2838" y="1059"/>
                    <a:pt x="2807" y="1036"/>
                  </a:cubicBezTo>
                  <a:cubicBezTo>
                    <a:pt x="2775" y="1012"/>
                    <a:pt x="2767" y="1012"/>
                    <a:pt x="2744" y="1012"/>
                  </a:cubicBezTo>
                  <a:cubicBezTo>
                    <a:pt x="2720" y="1012"/>
                    <a:pt x="2680" y="1012"/>
                    <a:pt x="2672" y="1012"/>
                  </a:cubicBezTo>
                  <a:cubicBezTo>
                    <a:pt x="2672" y="1012"/>
                    <a:pt x="2680" y="1036"/>
                    <a:pt x="2664" y="1043"/>
                  </a:cubicBezTo>
                  <a:cubicBezTo>
                    <a:pt x="2649" y="1043"/>
                    <a:pt x="2633" y="1067"/>
                    <a:pt x="2617" y="1051"/>
                  </a:cubicBezTo>
                  <a:cubicBezTo>
                    <a:pt x="2593" y="1036"/>
                    <a:pt x="2601" y="1051"/>
                    <a:pt x="2562" y="1012"/>
                  </a:cubicBezTo>
                  <a:cubicBezTo>
                    <a:pt x="2530" y="972"/>
                    <a:pt x="2514" y="964"/>
                    <a:pt x="2506" y="957"/>
                  </a:cubicBezTo>
                  <a:cubicBezTo>
                    <a:pt x="2491" y="949"/>
                    <a:pt x="2498" y="933"/>
                    <a:pt x="2522" y="949"/>
                  </a:cubicBezTo>
                  <a:cubicBezTo>
                    <a:pt x="2546" y="964"/>
                    <a:pt x="2546" y="972"/>
                    <a:pt x="2585" y="988"/>
                  </a:cubicBezTo>
                  <a:cubicBezTo>
                    <a:pt x="2625" y="1012"/>
                    <a:pt x="2625" y="1028"/>
                    <a:pt x="2641" y="1012"/>
                  </a:cubicBezTo>
                  <a:cubicBezTo>
                    <a:pt x="2664" y="996"/>
                    <a:pt x="2657" y="988"/>
                    <a:pt x="2672" y="972"/>
                  </a:cubicBezTo>
                  <a:cubicBezTo>
                    <a:pt x="2680" y="964"/>
                    <a:pt x="2672" y="933"/>
                    <a:pt x="2657" y="933"/>
                  </a:cubicBezTo>
                  <a:cubicBezTo>
                    <a:pt x="2649" y="933"/>
                    <a:pt x="2649" y="949"/>
                    <a:pt x="2633" y="925"/>
                  </a:cubicBezTo>
                  <a:cubicBezTo>
                    <a:pt x="2617" y="909"/>
                    <a:pt x="2601" y="885"/>
                    <a:pt x="2593" y="901"/>
                  </a:cubicBezTo>
                  <a:cubicBezTo>
                    <a:pt x="2585" y="917"/>
                    <a:pt x="2577" y="917"/>
                    <a:pt x="2554" y="901"/>
                  </a:cubicBezTo>
                  <a:cubicBezTo>
                    <a:pt x="2538" y="885"/>
                    <a:pt x="2546" y="877"/>
                    <a:pt x="2562" y="877"/>
                  </a:cubicBezTo>
                  <a:cubicBezTo>
                    <a:pt x="2569" y="877"/>
                    <a:pt x="2601" y="870"/>
                    <a:pt x="2593" y="854"/>
                  </a:cubicBezTo>
                  <a:cubicBezTo>
                    <a:pt x="2593" y="830"/>
                    <a:pt x="2569" y="814"/>
                    <a:pt x="2585" y="814"/>
                  </a:cubicBezTo>
                  <a:cubicBezTo>
                    <a:pt x="2601" y="822"/>
                    <a:pt x="2601" y="846"/>
                    <a:pt x="2617" y="846"/>
                  </a:cubicBezTo>
                  <a:cubicBezTo>
                    <a:pt x="2641" y="846"/>
                    <a:pt x="2649" y="806"/>
                    <a:pt x="2641" y="790"/>
                  </a:cubicBezTo>
                  <a:cubicBezTo>
                    <a:pt x="2625" y="767"/>
                    <a:pt x="2625" y="759"/>
                    <a:pt x="2609" y="751"/>
                  </a:cubicBezTo>
                  <a:cubicBezTo>
                    <a:pt x="2593" y="743"/>
                    <a:pt x="2562" y="743"/>
                    <a:pt x="2538" y="727"/>
                  </a:cubicBezTo>
                  <a:cubicBezTo>
                    <a:pt x="2514" y="711"/>
                    <a:pt x="2522" y="719"/>
                    <a:pt x="2498" y="696"/>
                  </a:cubicBezTo>
                  <a:cubicBezTo>
                    <a:pt x="2482" y="672"/>
                    <a:pt x="2506" y="672"/>
                    <a:pt x="2514" y="680"/>
                  </a:cubicBezTo>
                  <a:cubicBezTo>
                    <a:pt x="2522" y="688"/>
                    <a:pt x="2530" y="704"/>
                    <a:pt x="2562" y="704"/>
                  </a:cubicBezTo>
                  <a:cubicBezTo>
                    <a:pt x="2585" y="704"/>
                    <a:pt x="2585" y="711"/>
                    <a:pt x="2585" y="680"/>
                  </a:cubicBezTo>
                  <a:cubicBezTo>
                    <a:pt x="2585" y="648"/>
                    <a:pt x="2562" y="624"/>
                    <a:pt x="2585" y="624"/>
                  </a:cubicBezTo>
                  <a:cubicBezTo>
                    <a:pt x="2601" y="624"/>
                    <a:pt x="2617" y="593"/>
                    <a:pt x="2609" y="593"/>
                  </a:cubicBezTo>
                  <a:cubicBezTo>
                    <a:pt x="2601" y="585"/>
                    <a:pt x="2585" y="569"/>
                    <a:pt x="2554" y="561"/>
                  </a:cubicBezTo>
                  <a:cubicBezTo>
                    <a:pt x="2530" y="546"/>
                    <a:pt x="2498" y="537"/>
                    <a:pt x="2498" y="506"/>
                  </a:cubicBezTo>
                  <a:cubicBezTo>
                    <a:pt x="2498" y="498"/>
                    <a:pt x="2498" y="490"/>
                    <a:pt x="2498" y="482"/>
                  </a:cubicBezTo>
                  <a:cubicBezTo>
                    <a:pt x="2482" y="482"/>
                    <a:pt x="2443" y="498"/>
                    <a:pt x="2411" y="490"/>
                  </a:cubicBezTo>
                  <a:cubicBezTo>
                    <a:pt x="2372" y="482"/>
                    <a:pt x="2332" y="466"/>
                    <a:pt x="2301" y="459"/>
                  </a:cubicBezTo>
                  <a:cubicBezTo>
                    <a:pt x="2277" y="443"/>
                    <a:pt x="2309" y="435"/>
                    <a:pt x="2301" y="427"/>
                  </a:cubicBezTo>
                  <a:cubicBezTo>
                    <a:pt x="2293" y="411"/>
                    <a:pt x="2253" y="403"/>
                    <a:pt x="2238" y="427"/>
                  </a:cubicBezTo>
                  <a:cubicBezTo>
                    <a:pt x="2214" y="443"/>
                    <a:pt x="2174" y="451"/>
                    <a:pt x="2158" y="427"/>
                  </a:cubicBezTo>
                  <a:cubicBezTo>
                    <a:pt x="2143" y="403"/>
                    <a:pt x="2166" y="348"/>
                    <a:pt x="2190" y="308"/>
                  </a:cubicBezTo>
                  <a:cubicBezTo>
                    <a:pt x="2214" y="269"/>
                    <a:pt x="2206" y="237"/>
                    <a:pt x="2206" y="206"/>
                  </a:cubicBezTo>
                  <a:cubicBezTo>
                    <a:pt x="2206" y="174"/>
                    <a:pt x="2127" y="142"/>
                    <a:pt x="2103" y="126"/>
                  </a:cubicBezTo>
                  <a:cubicBezTo>
                    <a:pt x="2079" y="111"/>
                    <a:pt x="2032" y="126"/>
                    <a:pt x="2024" y="119"/>
                  </a:cubicBezTo>
                  <a:cubicBezTo>
                    <a:pt x="2008" y="103"/>
                    <a:pt x="2008" y="55"/>
                    <a:pt x="2000" y="31"/>
                  </a:cubicBezTo>
                  <a:cubicBezTo>
                    <a:pt x="2000" y="16"/>
                    <a:pt x="1937" y="24"/>
                    <a:pt x="1921" y="24"/>
                  </a:cubicBezTo>
                  <a:cubicBezTo>
                    <a:pt x="1905" y="71"/>
                    <a:pt x="1882" y="103"/>
                    <a:pt x="1850" y="103"/>
                  </a:cubicBezTo>
                  <a:cubicBezTo>
                    <a:pt x="1811" y="95"/>
                    <a:pt x="1739" y="24"/>
                    <a:pt x="1716" y="16"/>
                  </a:cubicBezTo>
                  <a:cubicBezTo>
                    <a:pt x="1692" y="0"/>
                    <a:pt x="1676" y="47"/>
                    <a:pt x="1676" y="87"/>
                  </a:cubicBezTo>
                  <a:cubicBezTo>
                    <a:pt x="1684" y="126"/>
                    <a:pt x="1676" y="174"/>
                    <a:pt x="1668" y="229"/>
                  </a:cubicBezTo>
                  <a:cubicBezTo>
                    <a:pt x="1652" y="293"/>
                    <a:pt x="1645" y="269"/>
                    <a:pt x="1613" y="277"/>
                  </a:cubicBezTo>
                  <a:cubicBezTo>
                    <a:pt x="1581" y="284"/>
                    <a:pt x="1589" y="324"/>
                    <a:pt x="1581" y="356"/>
                  </a:cubicBezTo>
                  <a:cubicBezTo>
                    <a:pt x="1574" y="379"/>
                    <a:pt x="1534" y="364"/>
                    <a:pt x="1502" y="364"/>
                  </a:cubicBezTo>
                  <a:cubicBezTo>
                    <a:pt x="1471" y="364"/>
                    <a:pt x="1502" y="395"/>
                    <a:pt x="1502" y="427"/>
                  </a:cubicBezTo>
                  <a:cubicBezTo>
                    <a:pt x="1502" y="459"/>
                    <a:pt x="1494" y="459"/>
                    <a:pt x="1479" y="451"/>
                  </a:cubicBezTo>
                  <a:cubicBezTo>
                    <a:pt x="1455" y="435"/>
                    <a:pt x="1431" y="482"/>
                    <a:pt x="1439" y="498"/>
                  </a:cubicBezTo>
                  <a:cubicBezTo>
                    <a:pt x="1439" y="522"/>
                    <a:pt x="1439" y="537"/>
                    <a:pt x="1431" y="546"/>
                  </a:cubicBezTo>
                  <a:cubicBezTo>
                    <a:pt x="1415" y="561"/>
                    <a:pt x="1384" y="530"/>
                    <a:pt x="1360" y="506"/>
                  </a:cubicBezTo>
                  <a:cubicBezTo>
                    <a:pt x="1336" y="482"/>
                    <a:pt x="1328" y="506"/>
                    <a:pt x="1281" y="530"/>
                  </a:cubicBezTo>
                  <a:cubicBezTo>
                    <a:pt x="1241" y="553"/>
                    <a:pt x="1273" y="593"/>
                    <a:pt x="1257" y="656"/>
                  </a:cubicBezTo>
                  <a:cubicBezTo>
                    <a:pt x="1241" y="719"/>
                    <a:pt x="1234" y="696"/>
                    <a:pt x="1226" y="743"/>
                  </a:cubicBezTo>
                  <a:cubicBezTo>
                    <a:pt x="1218" y="783"/>
                    <a:pt x="1218" y="783"/>
                    <a:pt x="1186" y="822"/>
                  </a:cubicBezTo>
                  <a:cubicBezTo>
                    <a:pt x="1162" y="862"/>
                    <a:pt x="1162" y="877"/>
                    <a:pt x="1131" y="933"/>
                  </a:cubicBezTo>
                  <a:cubicBezTo>
                    <a:pt x="1099" y="980"/>
                    <a:pt x="1131" y="957"/>
                    <a:pt x="1170" y="972"/>
                  </a:cubicBezTo>
                  <a:cubicBezTo>
                    <a:pt x="1210" y="988"/>
                    <a:pt x="1178" y="1004"/>
                    <a:pt x="1162" y="1004"/>
                  </a:cubicBezTo>
                  <a:cubicBezTo>
                    <a:pt x="1139" y="1004"/>
                    <a:pt x="1131" y="1067"/>
                    <a:pt x="1099" y="1083"/>
                  </a:cubicBezTo>
                  <a:cubicBezTo>
                    <a:pt x="1068" y="1098"/>
                    <a:pt x="1052" y="1075"/>
                    <a:pt x="1059" y="1098"/>
                  </a:cubicBezTo>
                  <a:cubicBezTo>
                    <a:pt x="1059" y="1114"/>
                    <a:pt x="1012" y="1129"/>
                    <a:pt x="941" y="1137"/>
                  </a:cubicBezTo>
                  <a:cubicBezTo>
                    <a:pt x="870" y="1153"/>
                    <a:pt x="925" y="1169"/>
                    <a:pt x="917" y="1185"/>
                  </a:cubicBezTo>
                  <a:cubicBezTo>
                    <a:pt x="901" y="1193"/>
                    <a:pt x="838" y="1232"/>
                    <a:pt x="775" y="1216"/>
                  </a:cubicBezTo>
                  <a:cubicBezTo>
                    <a:pt x="712" y="1193"/>
                    <a:pt x="751" y="1216"/>
                    <a:pt x="720" y="1264"/>
                  </a:cubicBezTo>
                  <a:cubicBezTo>
                    <a:pt x="680" y="1311"/>
                    <a:pt x="688" y="1240"/>
                    <a:pt x="593" y="1224"/>
                  </a:cubicBezTo>
                  <a:cubicBezTo>
                    <a:pt x="498" y="1200"/>
                    <a:pt x="554" y="1185"/>
                    <a:pt x="530" y="1153"/>
                  </a:cubicBezTo>
                  <a:lnTo>
                    <a:pt x="530" y="1145"/>
                  </a:lnTo>
                  <a:cubicBezTo>
                    <a:pt x="506" y="1177"/>
                    <a:pt x="467" y="1216"/>
                    <a:pt x="459" y="1232"/>
                  </a:cubicBezTo>
                  <a:cubicBezTo>
                    <a:pt x="443" y="1248"/>
                    <a:pt x="380" y="1303"/>
                    <a:pt x="364" y="1319"/>
                  </a:cubicBezTo>
                  <a:cubicBezTo>
                    <a:pt x="340" y="1327"/>
                    <a:pt x="301" y="1351"/>
                    <a:pt x="301" y="1375"/>
                  </a:cubicBezTo>
                  <a:cubicBezTo>
                    <a:pt x="301" y="1398"/>
                    <a:pt x="277" y="1422"/>
                    <a:pt x="269" y="1430"/>
                  </a:cubicBezTo>
                  <a:cubicBezTo>
                    <a:pt x="261" y="1438"/>
                    <a:pt x="253" y="1422"/>
                    <a:pt x="253" y="1453"/>
                  </a:cubicBezTo>
                  <a:cubicBezTo>
                    <a:pt x="245" y="1485"/>
                    <a:pt x="253" y="1485"/>
                    <a:pt x="229" y="1493"/>
                  </a:cubicBezTo>
                  <a:cubicBezTo>
                    <a:pt x="214" y="1509"/>
                    <a:pt x="182" y="1493"/>
                    <a:pt x="174" y="1533"/>
                  </a:cubicBezTo>
                  <a:cubicBezTo>
                    <a:pt x="166" y="1572"/>
                    <a:pt x="158" y="1588"/>
                    <a:pt x="142" y="1588"/>
                  </a:cubicBezTo>
                  <a:cubicBezTo>
                    <a:pt x="119" y="1588"/>
                    <a:pt x="119" y="1564"/>
                    <a:pt x="95" y="1588"/>
                  </a:cubicBezTo>
                  <a:cubicBezTo>
                    <a:pt x="87" y="1604"/>
                    <a:pt x="40" y="1635"/>
                    <a:pt x="0" y="1667"/>
                  </a:cubicBezTo>
                  <a:cubicBezTo>
                    <a:pt x="293" y="1627"/>
                    <a:pt x="514" y="1588"/>
                    <a:pt x="546" y="1588"/>
                  </a:cubicBezTo>
                  <a:cubicBezTo>
                    <a:pt x="617" y="1572"/>
                    <a:pt x="704" y="1556"/>
                    <a:pt x="728" y="1564"/>
                  </a:cubicBezTo>
                  <a:cubicBezTo>
                    <a:pt x="751" y="1572"/>
                    <a:pt x="822" y="1556"/>
                    <a:pt x="822" y="1556"/>
                  </a:cubicBezTo>
                  <a:cubicBezTo>
                    <a:pt x="1700" y="1446"/>
                    <a:pt x="2704" y="1209"/>
                    <a:pt x="2878" y="1169"/>
                  </a:cubicBezTo>
                  <a:cubicBezTo>
                    <a:pt x="2862" y="1153"/>
                    <a:pt x="2862" y="1161"/>
                    <a:pt x="2846" y="1122"/>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70" name="Freeform 780"/>
            <p:cNvSpPr>
              <a:spLocks noChangeArrowheads="1"/>
            </p:cNvSpPr>
            <p:nvPr/>
          </p:nvSpPr>
          <p:spPr bwMode="auto">
            <a:xfrm>
              <a:off x="14825244" y="5716089"/>
              <a:ext cx="1523785" cy="872059"/>
            </a:xfrm>
            <a:custGeom>
              <a:avLst/>
              <a:gdLst>
                <a:gd name="T0" fmla="*/ 143 w 2895"/>
                <a:gd name="T1" fmla="*/ 1572 h 1660"/>
                <a:gd name="T2" fmla="*/ 261 w 2895"/>
                <a:gd name="T3" fmla="*/ 1469 h 1660"/>
                <a:gd name="T4" fmla="*/ 380 w 2895"/>
                <a:gd name="T5" fmla="*/ 1303 h 1660"/>
                <a:gd name="T6" fmla="*/ 554 w 2895"/>
                <a:gd name="T7" fmla="*/ 1177 h 1660"/>
                <a:gd name="T8" fmla="*/ 744 w 2895"/>
                <a:gd name="T9" fmla="*/ 1216 h 1660"/>
                <a:gd name="T10" fmla="*/ 917 w 2895"/>
                <a:gd name="T11" fmla="*/ 1145 h 1660"/>
                <a:gd name="T12" fmla="*/ 1091 w 2895"/>
                <a:gd name="T13" fmla="*/ 1075 h 1660"/>
                <a:gd name="T14" fmla="*/ 1155 w 2895"/>
                <a:gd name="T15" fmla="*/ 964 h 1660"/>
                <a:gd name="T16" fmla="*/ 1242 w 2895"/>
                <a:gd name="T17" fmla="*/ 735 h 1660"/>
                <a:gd name="T18" fmla="*/ 1360 w 2895"/>
                <a:gd name="T19" fmla="*/ 482 h 1660"/>
                <a:gd name="T20" fmla="*/ 1447 w 2895"/>
                <a:gd name="T21" fmla="*/ 490 h 1660"/>
                <a:gd name="T22" fmla="*/ 1503 w 2895"/>
                <a:gd name="T23" fmla="*/ 356 h 1660"/>
                <a:gd name="T24" fmla="*/ 1629 w 2895"/>
                <a:gd name="T25" fmla="*/ 269 h 1660"/>
                <a:gd name="T26" fmla="*/ 1771 w 2895"/>
                <a:gd name="T27" fmla="*/ 23 h 1660"/>
                <a:gd name="T28" fmla="*/ 2024 w 2895"/>
                <a:gd name="T29" fmla="*/ 23 h 1660"/>
                <a:gd name="T30" fmla="*/ 2127 w 2895"/>
                <a:gd name="T31" fmla="*/ 118 h 1660"/>
                <a:gd name="T32" fmla="*/ 2206 w 2895"/>
                <a:gd name="T33" fmla="*/ 427 h 1660"/>
                <a:gd name="T34" fmla="*/ 2325 w 2895"/>
                <a:gd name="T35" fmla="*/ 443 h 1660"/>
                <a:gd name="T36" fmla="*/ 2514 w 2895"/>
                <a:gd name="T37" fmla="*/ 482 h 1660"/>
                <a:gd name="T38" fmla="*/ 2601 w 2895"/>
                <a:gd name="T39" fmla="*/ 616 h 1660"/>
                <a:gd name="T40" fmla="*/ 2593 w 2895"/>
                <a:gd name="T41" fmla="*/ 703 h 1660"/>
                <a:gd name="T42" fmla="*/ 2514 w 2895"/>
                <a:gd name="T43" fmla="*/ 672 h 1660"/>
                <a:gd name="T44" fmla="*/ 2649 w 2895"/>
                <a:gd name="T45" fmla="*/ 759 h 1660"/>
                <a:gd name="T46" fmla="*/ 2601 w 2895"/>
                <a:gd name="T47" fmla="*/ 814 h 1660"/>
                <a:gd name="T48" fmla="*/ 2578 w 2895"/>
                <a:gd name="T49" fmla="*/ 893 h 1660"/>
                <a:gd name="T50" fmla="*/ 2665 w 2895"/>
                <a:gd name="T51" fmla="*/ 925 h 1660"/>
                <a:gd name="T52" fmla="*/ 2649 w 2895"/>
                <a:gd name="T53" fmla="*/ 1012 h 1660"/>
                <a:gd name="T54" fmla="*/ 2522 w 2895"/>
                <a:gd name="T55" fmla="*/ 941 h 1660"/>
                <a:gd name="T56" fmla="*/ 2649 w 2895"/>
                <a:gd name="T57" fmla="*/ 1043 h 1660"/>
                <a:gd name="T58" fmla="*/ 2736 w 2895"/>
                <a:gd name="T59" fmla="*/ 996 h 1660"/>
                <a:gd name="T60" fmla="*/ 2894 w 2895"/>
                <a:gd name="T61" fmla="*/ 1153 h 1660"/>
                <a:gd name="T62" fmla="*/ 720 w 2895"/>
                <a:gd name="T63" fmla="*/ 1556 h 1660"/>
                <a:gd name="T64" fmla="*/ 119 w 2895"/>
                <a:gd name="T65" fmla="*/ 1588 h 1660"/>
                <a:gd name="T66" fmla="*/ 838 w 2895"/>
                <a:gd name="T67" fmla="*/ 1548 h 1660"/>
                <a:gd name="T68" fmla="*/ 2760 w 2895"/>
                <a:gd name="T69" fmla="*/ 1004 h 1660"/>
                <a:gd name="T70" fmla="*/ 2665 w 2895"/>
                <a:gd name="T71" fmla="*/ 1043 h 1660"/>
                <a:gd name="T72" fmla="*/ 2514 w 2895"/>
                <a:gd name="T73" fmla="*/ 949 h 1660"/>
                <a:gd name="T74" fmla="*/ 2649 w 2895"/>
                <a:gd name="T75" fmla="*/ 1004 h 1660"/>
                <a:gd name="T76" fmla="*/ 2665 w 2895"/>
                <a:gd name="T77" fmla="*/ 933 h 1660"/>
                <a:gd name="T78" fmla="*/ 2570 w 2895"/>
                <a:gd name="T79" fmla="*/ 893 h 1660"/>
                <a:gd name="T80" fmla="*/ 2593 w 2895"/>
                <a:gd name="T81" fmla="*/ 806 h 1660"/>
                <a:gd name="T82" fmla="*/ 2641 w 2895"/>
                <a:gd name="T83" fmla="*/ 767 h 1660"/>
                <a:gd name="T84" fmla="*/ 2507 w 2895"/>
                <a:gd name="T85" fmla="*/ 664 h 1660"/>
                <a:gd name="T86" fmla="*/ 2593 w 2895"/>
                <a:gd name="T87" fmla="*/ 696 h 1660"/>
                <a:gd name="T88" fmla="*/ 2601 w 2895"/>
                <a:gd name="T89" fmla="*/ 616 h 1660"/>
                <a:gd name="T90" fmla="*/ 2507 w 2895"/>
                <a:gd name="T91" fmla="*/ 482 h 1660"/>
                <a:gd name="T92" fmla="*/ 2309 w 2895"/>
                <a:gd name="T93" fmla="*/ 427 h 1660"/>
                <a:gd name="T94" fmla="*/ 2206 w 2895"/>
                <a:gd name="T95" fmla="*/ 300 h 1660"/>
                <a:gd name="T96" fmla="*/ 2072 w 2895"/>
                <a:gd name="T97" fmla="*/ 111 h 1660"/>
                <a:gd name="T98" fmla="*/ 1937 w 2895"/>
                <a:gd name="T99" fmla="*/ 16 h 1660"/>
                <a:gd name="T100" fmla="*/ 1684 w 2895"/>
                <a:gd name="T101" fmla="*/ 221 h 1660"/>
                <a:gd name="T102" fmla="*/ 1550 w 2895"/>
                <a:gd name="T103" fmla="*/ 363 h 1660"/>
                <a:gd name="T104" fmla="*/ 1487 w 2895"/>
                <a:gd name="T105" fmla="*/ 443 h 1660"/>
                <a:gd name="T106" fmla="*/ 1376 w 2895"/>
                <a:gd name="T107" fmla="*/ 506 h 1660"/>
                <a:gd name="T108" fmla="*/ 1257 w 2895"/>
                <a:gd name="T109" fmla="*/ 703 h 1660"/>
                <a:gd name="T110" fmla="*/ 1139 w 2895"/>
                <a:gd name="T111" fmla="*/ 956 h 1660"/>
                <a:gd name="T112" fmla="*/ 1115 w 2895"/>
                <a:gd name="T113" fmla="*/ 1075 h 1660"/>
                <a:gd name="T114" fmla="*/ 957 w 2895"/>
                <a:gd name="T115" fmla="*/ 1137 h 1660"/>
                <a:gd name="T116" fmla="*/ 759 w 2895"/>
                <a:gd name="T117" fmla="*/ 1201 h 1660"/>
                <a:gd name="T118" fmla="*/ 554 w 2895"/>
                <a:gd name="T119" fmla="*/ 1192 h 1660"/>
                <a:gd name="T120" fmla="*/ 293 w 2895"/>
                <a:gd name="T121" fmla="*/ 1422 h 1660"/>
                <a:gd name="T122" fmla="*/ 230 w 2895"/>
                <a:gd name="T123" fmla="*/ 1493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95" h="1660">
                  <a:moveTo>
                    <a:pt x="0" y="1659"/>
                  </a:moveTo>
                  <a:lnTo>
                    <a:pt x="0" y="1659"/>
                  </a:lnTo>
                  <a:cubicBezTo>
                    <a:pt x="8" y="1651"/>
                    <a:pt x="8" y="1651"/>
                    <a:pt x="8" y="1651"/>
                  </a:cubicBezTo>
                  <a:cubicBezTo>
                    <a:pt x="64" y="1619"/>
                    <a:pt x="103" y="1588"/>
                    <a:pt x="111" y="1580"/>
                  </a:cubicBezTo>
                  <a:cubicBezTo>
                    <a:pt x="119" y="1572"/>
                    <a:pt x="127" y="1564"/>
                    <a:pt x="135" y="1564"/>
                  </a:cubicBezTo>
                  <a:lnTo>
                    <a:pt x="143" y="1572"/>
                  </a:lnTo>
                  <a:cubicBezTo>
                    <a:pt x="151" y="1572"/>
                    <a:pt x="151" y="1572"/>
                    <a:pt x="158" y="1572"/>
                  </a:cubicBezTo>
                  <a:cubicBezTo>
                    <a:pt x="174" y="1572"/>
                    <a:pt x="174" y="1564"/>
                    <a:pt x="182" y="1532"/>
                  </a:cubicBezTo>
                  <a:lnTo>
                    <a:pt x="182" y="1525"/>
                  </a:lnTo>
                  <a:cubicBezTo>
                    <a:pt x="190" y="1493"/>
                    <a:pt x="214" y="1493"/>
                    <a:pt x="230" y="1493"/>
                  </a:cubicBezTo>
                  <a:cubicBezTo>
                    <a:pt x="238" y="1485"/>
                    <a:pt x="245" y="1485"/>
                    <a:pt x="245" y="1485"/>
                  </a:cubicBezTo>
                  <a:cubicBezTo>
                    <a:pt x="261" y="1477"/>
                    <a:pt x="261" y="1477"/>
                    <a:pt x="261" y="1469"/>
                  </a:cubicBezTo>
                  <a:cubicBezTo>
                    <a:pt x="261" y="1461"/>
                    <a:pt x="261" y="1454"/>
                    <a:pt x="261" y="1445"/>
                  </a:cubicBezTo>
                  <a:cubicBezTo>
                    <a:pt x="261" y="1430"/>
                    <a:pt x="269" y="1422"/>
                    <a:pt x="277" y="1422"/>
                  </a:cubicBezTo>
                  <a:cubicBezTo>
                    <a:pt x="277" y="1422"/>
                    <a:pt x="277" y="1422"/>
                    <a:pt x="285" y="1422"/>
                  </a:cubicBezTo>
                  <a:lnTo>
                    <a:pt x="285" y="1414"/>
                  </a:lnTo>
                  <a:cubicBezTo>
                    <a:pt x="293" y="1406"/>
                    <a:pt x="317" y="1382"/>
                    <a:pt x="317" y="1367"/>
                  </a:cubicBezTo>
                  <a:cubicBezTo>
                    <a:pt x="317" y="1343"/>
                    <a:pt x="356" y="1319"/>
                    <a:pt x="380" y="1303"/>
                  </a:cubicBezTo>
                  <a:cubicBezTo>
                    <a:pt x="396" y="1295"/>
                    <a:pt x="459" y="1240"/>
                    <a:pt x="467" y="1224"/>
                  </a:cubicBezTo>
                  <a:cubicBezTo>
                    <a:pt x="475" y="1208"/>
                    <a:pt x="522" y="1161"/>
                    <a:pt x="538" y="1137"/>
                  </a:cubicBezTo>
                  <a:cubicBezTo>
                    <a:pt x="546" y="1137"/>
                    <a:pt x="546" y="1137"/>
                    <a:pt x="546" y="1137"/>
                  </a:cubicBezTo>
                  <a:lnTo>
                    <a:pt x="546" y="1137"/>
                  </a:lnTo>
                  <a:cubicBezTo>
                    <a:pt x="546" y="1137"/>
                    <a:pt x="546" y="1137"/>
                    <a:pt x="554" y="1145"/>
                  </a:cubicBezTo>
                  <a:cubicBezTo>
                    <a:pt x="562" y="1153"/>
                    <a:pt x="554" y="1169"/>
                    <a:pt x="554" y="1177"/>
                  </a:cubicBezTo>
                  <a:cubicBezTo>
                    <a:pt x="554" y="1185"/>
                    <a:pt x="554" y="1185"/>
                    <a:pt x="554" y="1192"/>
                  </a:cubicBezTo>
                  <a:cubicBezTo>
                    <a:pt x="562" y="1201"/>
                    <a:pt x="578" y="1201"/>
                    <a:pt x="609" y="1208"/>
                  </a:cubicBezTo>
                  <a:cubicBezTo>
                    <a:pt x="657" y="1224"/>
                    <a:pt x="680" y="1240"/>
                    <a:pt x="696" y="1256"/>
                  </a:cubicBezTo>
                  <a:cubicBezTo>
                    <a:pt x="704" y="1264"/>
                    <a:pt x="712" y="1272"/>
                    <a:pt x="712" y="1272"/>
                  </a:cubicBezTo>
                  <a:cubicBezTo>
                    <a:pt x="720" y="1272"/>
                    <a:pt x="720" y="1264"/>
                    <a:pt x="728" y="1256"/>
                  </a:cubicBezTo>
                  <a:cubicBezTo>
                    <a:pt x="744" y="1240"/>
                    <a:pt x="744" y="1224"/>
                    <a:pt x="744" y="1216"/>
                  </a:cubicBezTo>
                  <a:cubicBezTo>
                    <a:pt x="744" y="1201"/>
                    <a:pt x="751" y="1192"/>
                    <a:pt x="759" y="1192"/>
                  </a:cubicBezTo>
                  <a:cubicBezTo>
                    <a:pt x="767" y="1192"/>
                    <a:pt x="775" y="1201"/>
                    <a:pt x="791" y="1201"/>
                  </a:cubicBezTo>
                  <a:cubicBezTo>
                    <a:pt x="799" y="1201"/>
                    <a:pt x="815" y="1208"/>
                    <a:pt x="822" y="1208"/>
                  </a:cubicBezTo>
                  <a:cubicBezTo>
                    <a:pt x="870" y="1208"/>
                    <a:pt x="917" y="1185"/>
                    <a:pt x="925" y="1169"/>
                  </a:cubicBezTo>
                  <a:cubicBezTo>
                    <a:pt x="933" y="1169"/>
                    <a:pt x="933" y="1169"/>
                    <a:pt x="925" y="1161"/>
                  </a:cubicBezTo>
                  <a:cubicBezTo>
                    <a:pt x="917" y="1153"/>
                    <a:pt x="917" y="1153"/>
                    <a:pt x="917" y="1145"/>
                  </a:cubicBezTo>
                  <a:cubicBezTo>
                    <a:pt x="925" y="1137"/>
                    <a:pt x="933" y="1137"/>
                    <a:pt x="957" y="1129"/>
                  </a:cubicBezTo>
                  <a:cubicBezTo>
                    <a:pt x="965" y="1129"/>
                    <a:pt x="965" y="1129"/>
                    <a:pt x="965" y="1129"/>
                  </a:cubicBezTo>
                  <a:cubicBezTo>
                    <a:pt x="1020" y="1114"/>
                    <a:pt x="1075" y="1106"/>
                    <a:pt x="1068" y="1090"/>
                  </a:cubicBezTo>
                  <a:cubicBezTo>
                    <a:pt x="1068" y="1082"/>
                    <a:pt x="1068" y="1082"/>
                    <a:pt x="1068" y="1075"/>
                  </a:cubicBezTo>
                  <a:cubicBezTo>
                    <a:pt x="1075" y="1075"/>
                    <a:pt x="1075" y="1075"/>
                    <a:pt x="1084" y="1075"/>
                  </a:cubicBezTo>
                  <a:lnTo>
                    <a:pt x="1091" y="1075"/>
                  </a:lnTo>
                  <a:cubicBezTo>
                    <a:pt x="1099" y="1075"/>
                    <a:pt x="1107" y="1075"/>
                    <a:pt x="1115" y="1075"/>
                  </a:cubicBezTo>
                  <a:cubicBezTo>
                    <a:pt x="1131" y="1067"/>
                    <a:pt x="1139" y="1043"/>
                    <a:pt x="1147" y="1028"/>
                  </a:cubicBezTo>
                  <a:cubicBezTo>
                    <a:pt x="1155" y="1012"/>
                    <a:pt x="1163" y="996"/>
                    <a:pt x="1178" y="996"/>
                  </a:cubicBezTo>
                  <a:cubicBezTo>
                    <a:pt x="1186" y="996"/>
                    <a:pt x="1202" y="988"/>
                    <a:pt x="1202" y="980"/>
                  </a:cubicBezTo>
                  <a:cubicBezTo>
                    <a:pt x="1202" y="980"/>
                    <a:pt x="1202" y="972"/>
                    <a:pt x="1186" y="972"/>
                  </a:cubicBezTo>
                  <a:cubicBezTo>
                    <a:pt x="1170" y="964"/>
                    <a:pt x="1163" y="964"/>
                    <a:pt x="1155" y="964"/>
                  </a:cubicBezTo>
                  <a:cubicBezTo>
                    <a:pt x="1139" y="964"/>
                    <a:pt x="1131" y="964"/>
                    <a:pt x="1131" y="956"/>
                  </a:cubicBezTo>
                  <a:cubicBezTo>
                    <a:pt x="1131" y="949"/>
                    <a:pt x="1131" y="941"/>
                    <a:pt x="1147" y="925"/>
                  </a:cubicBezTo>
                  <a:cubicBezTo>
                    <a:pt x="1163" y="901"/>
                    <a:pt x="1163" y="877"/>
                    <a:pt x="1170" y="862"/>
                  </a:cubicBezTo>
                  <a:cubicBezTo>
                    <a:pt x="1178" y="846"/>
                    <a:pt x="1186" y="830"/>
                    <a:pt x="1202" y="806"/>
                  </a:cubicBezTo>
                  <a:cubicBezTo>
                    <a:pt x="1210" y="806"/>
                    <a:pt x="1210" y="798"/>
                    <a:pt x="1218" y="790"/>
                  </a:cubicBezTo>
                  <a:cubicBezTo>
                    <a:pt x="1234" y="767"/>
                    <a:pt x="1234" y="767"/>
                    <a:pt x="1242" y="735"/>
                  </a:cubicBezTo>
                  <a:cubicBezTo>
                    <a:pt x="1242" y="711"/>
                    <a:pt x="1242" y="703"/>
                    <a:pt x="1250" y="696"/>
                  </a:cubicBezTo>
                  <a:cubicBezTo>
                    <a:pt x="1257" y="688"/>
                    <a:pt x="1257" y="680"/>
                    <a:pt x="1265" y="648"/>
                  </a:cubicBezTo>
                  <a:cubicBezTo>
                    <a:pt x="1273" y="624"/>
                    <a:pt x="1273" y="601"/>
                    <a:pt x="1273" y="585"/>
                  </a:cubicBezTo>
                  <a:cubicBezTo>
                    <a:pt x="1273" y="553"/>
                    <a:pt x="1273" y="529"/>
                    <a:pt x="1297" y="514"/>
                  </a:cubicBezTo>
                  <a:cubicBezTo>
                    <a:pt x="1313" y="514"/>
                    <a:pt x="1321" y="506"/>
                    <a:pt x="1328" y="498"/>
                  </a:cubicBezTo>
                  <a:cubicBezTo>
                    <a:pt x="1337" y="490"/>
                    <a:pt x="1344" y="482"/>
                    <a:pt x="1360" y="482"/>
                  </a:cubicBezTo>
                  <a:cubicBezTo>
                    <a:pt x="1368" y="482"/>
                    <a:pt x="1368" y="490"/>
                    <a:pt x="1376" y="498"/>
                  </a:cubicBezTo>
                  <a:cubicBezTo>
                    <a:pt x="1384" y="498"/>
                    <a:pt x="1384" y="498"/>
                    <a:pt x="1384" y="498"/>
                  </a:cubicBezTo>
                  <a:cubicBezTo>
                    <a:pt x="1400" y="514"/>
                    <a:pt x="1423" y="538"/>
                    <a:pt x="1439" y="538"/>
                  </a:cubicBezTo>
                  <a:lnTo>
                    <a:pt x="1439" y="538"/>
                  </a:lnTo>
                  <a:cubicBezTo>
                    <a:pt x="1455" y="522"/>
                    <a:pt x="1447" y="514"/>
                    <a:pt x="1447" y="498"/>
                  </a:cubicBezTo>
                  <a:cubicBezTo>
                    <a:pt x="1447" y="490"/>
                    <a:pt x="1447" y="490"/>
                    <a:pt x="1447" y="490"/>
                  </a:cubicBezTo>
                  <a:cubicBezTo>
                    <a:pt x="1447" y="482"/>
                    <a:pt x="1455" y="458"/>
                    <a:pt x="1463" y="443"/>
                  </a:cubicBezTo>
                  <a:cubicBezTo>
                    <a:pt x="1479" y="435"/>
                    <a:pt x="1487" y="427"/>
                    <a:pt x="1495" y="435"/>
                  </a:cubicBezTo>
                  <a:cubicBezTo>
                    <a:pt x="1503" y="443"/>
                    <a:pt x="1503" y="443"/>
                    <a:pt x="1510" y="443"/>
                  </a:cubicBezTo>
                  <a:cubicBezTo>
                    <a:pt x="1510" y="443"/>
                    <a:pt x="1510" y="443"/>
                    <a:pt x="1510" y="419"/>
                  </a:cubicBezTo>
                  <a:cubicBezTo>
                    <a:pt x="1510" y="403"/>
                    <a:pt x="1510" y="395"/>
                    <a:pt x="1503" y="387"/>
                  </a:cubicBezTo>
                  <a:cubicBezTo>
                    <a:pt x="1503" y="371"/>
                    <a:pt x="1503" y="363"/>
                    <a:pt x="1503" y="356"/>
                  </a:cubicBezTo>
                  <a:cubicBezTo>
                    <a:pt x="1503" y="356"/>
                    <a:pt x="1510" y="356"/>
                    <a:pt x="1518" y="356"/>
                  </a:cubicBezTo>
                  <a:cubicBezTo>
                    <a:pt x="1526" y="356"/>
                    <a:pt x="1542" y="356"/>
                    <a:pt x="1550" y="356"/>
                  </a:cubicBezTo>
                  <a:cubicBezTo>
                    <a:pt x="1558" y="356"/>
                    <a:pt x="1566" y="356"/>
                    <a:pt x="1574" y="356"/>
                  </a:cubicBezTo>
                  <a:cubicBezTo>
                    <a:pt x="1581" y="356"/>
                    <a:pt x="1590" y="356"/>
                    <a:pt x="1590" y="348"/>
                  </a:cubicBezTo>
                  <a:cubicBezTo>
                    <a:pt x="1597" y="340"/>
                    <a:pt x="1597" y="324"/>
                    <a:pt x="1597" y="316"/>
                  </a:cubicBezTo>
                  <a:cubicBezTo>
                    <a:pt x="1597" y="300"/>
                    <a:pt x="1597" y="276"/>
                    <a:pt x="1629" y="269"/>
                  </a:cubicBezTo>
                  <a:cubicBezTo>
                    <a:pt x="1637" y="269"/>
                    <a:pt x="1645" y="269"/>
                    <a:pt x="1645" y="269"/>
                  </a:cubicBezTo>
                  <a:cubicBezTo>
                    <a:pt x="1661" y="261"/>
                    <a:pt x="1668" y="261"/>
                    <a:pt x="1676" y="221"/>
                  </a:cubicBezTo>
                  <a:cubicBezTo>
                    <a:pt x="1692" y="158"/>
                    <a:pt x="1692" y="111"/>
                    <a:pt x="1692" y="79"/>
                  </a:cubicBezTo>
                  <a:cubicBezTo>
                    <a:pt x="1692" y="55"/>
                    <a:pt x="1692" y="16"/>
                    <a:pt x="1708" y="8"/>
                  </a:cubicBezTo>
                  <a:cubicBezTo>
                    <a:pt x="1716" y="0"/>
                    <a:pt x="1724" y="0"/>
                    <a:pt x="1732" y="0"/>
                  </a:cubicBezTo>
                  <a:cubicBezTo>
                    <a:pt x="1740" y="8"/>
                    <a:pt x="1755" y="16"/>
                    <a:pt x="1771" y="23"/>
                  </a:cubicBezTo>
                  <a:cubicBezTo>
                    <a:pt x="1803" y="47"/>
                    <a:pt x="1843" y="87"/>
                    <a:pt x="1866" y="87"/>
                  </a:cubicBezTo>
                  <a:cubicBezTo>
                    <a:pt x="1890" y="95"/>
                    <a:pt x="1914" y="63"/>
                    <a:pt x="1937" y="16"/>
                  </a:cubicBezTo>
                  <a:lnTo>
                    <a:pt x="1937" y="16"/>
                  </a:lnTo>
                  <a:lnTo>
                    <a:pt x="1937" y="16"/>
                  </a:lnTo>
                  <a:cubicBezTo>
                    <a:pt x="1945" y="8"/>
                    <a:pt x="1961" y="8"/>
                    <a:pt x="1977" y="8"/>
                  </a:cubicBezTo>
                  <a:cubicBezTo>
                    <a:pt x="2008" y="8"/>
                    <a:pt x="2024" y="16"/>
                    <a:pt x="2024" y="23"/>
                  </a:cubicBezTo>
                  <a:cubicBezTo>
                    <a:pt x="2024" y="32"/>
                    <a:pt x="2024" y="39"/>
                    <a:pt x="2024" y="47"/>
                  </a:cubicBezTo>
                  <a:cubicBezTo>
                    <a:pt x="2032" y="71"/>
                    <a:pt x="2032" y="95"/>
                    <a:pt x="2040" y="103"/>
                  </a:cubicBezTo>
                  <a:cubicBezTo>
                    <a:pt x="2040" y="103"/>
                    <a:pt x="2048" y="111"/>
                    <a:pt x="2056" y="111"/>
                  </a:cubicBezTo>
                  <a:cubicBezTo>
                    <a:pt x="2056" y="111"/>
                    <a:pt x="2064" y="103"/>
                    <a:pt x="2072" y="103"/>
                  </a:cubicBezTo>
                  <a:cubicBezTo>
                    <a:pt x="2072" y="103"/>
                    <a:pt x="2080" y="103"/>
                    <a:pt x="2087" y="103"/>
                  </a:cubicBezTo>
                  <a:cubicBezTo>
                    <a:pt x="2095" y="103"/>
                    <a:pt x="2111" y="111"/>
                    <a:pt x="2127" y="118"/>
                  </a:cubicBezTo>
                  <a:cubicBezTo>
                    <a:pt x="2127" y="118"/>
                    <a:pt x="2135" y="126"/>
                    <a:pt x="2151" y="126"/>
                  </a:cubicBezTo>
                  <a:cubicBezTo>
                    <a:pt x="2182" y="150"/>
                    <a:pt x="2222" y="174"/>
                    <a:pt x="2230" y="198"/>
                  </a:cubicBezTo>
                  <a:cubicBezTo>
                    <a:pt x="2230" y="205"/>
                    <a:pt x="2230" y="205"/>
                    <a:pt x="2230" y="213"/>
                  </a:cubicBezTo>
                  <a:cubicBezTo>
                    <a:pt x="2230" y="245"/>
                    <a:pt x="2230" y="269"/>
                    <a:pt x="2214" y="300"/>
                  </a:cubicBezTo>
                  <a:cubicBezTo>
                    <a:pt x="2182" y="356"/>
                    <a:pt x="2167" y="403"/>
                    <a:pt x="2182" y="419"/>
                  </a:cubicBezTo>
                  <a:cubicBezTo>
                    <a:pt x="2182" y="427"/>
                    <a:pt x="2198" y="427"/>
                    <a:pt x="2206" y="427"/>
                  </a:cubicBezTo>
                  <a:cubicBezTo>
                    <a:pt x="2222" y="427"/>
                    <a:pt x="2238" y="427"/>
                    <a:pt x="2245" y="411"/>
                  </a:cubicBezTo>
                  <a:cubicBezTo>
                    <a:pt x="2254" y="403"/>
                    <a:pt x="2269" y="403"/>
                    <a:pt x="2285" y="403"/>
                  </a:cubicBezTo>
                  <a:cubicBezTo>
                    <a:pt x="2293" y="403"/>
                    <a:pt x="2309" y="403"/>
                    <a:pt x="2317" y="419"/>
                  </a:cubicBezTo>
                  <a:cubicBezTo>
                    <a:pt x="2325" y="427"/>
                    <a:pt x="2317" y="427"/>
                    <a:pt x="2317" y="435"/>
                  </a:cubicBezTo>
                  <a:cubicBezTo>
                    <a:pt x="2317" y="435"/>
                    <a:pt x="2309" y="435"/>
                    <a:pt x="2309" y="443"/>
                  </a:cubicBezTo>
                  <a:cubicBezTo>
                    <a:pt x="2309" y="443"/>
                    <a:pt x="2317" y="443"/>
                    <a:pt x="2325" y="443"/>
                  </a:cubicBezTo>
                  <a:cubicBezTo>
                    <a:pt x="2348" y="458"/>
                    <a:pt x="2396" y="474"/>
                    <a:pt x="2427" y="482"/>
                  </a:cubicBezTo>
                  <a:cubicBezTo>
                    <a:pt x="2427" y="482"/>
                    <a:pt x="2435" y="482"/>
                    <a:pt x="2443" y="482"/>
                  </a:cubicBezTo>
                  <a:cubicBezTo>
                    <a:pt x="2451" y="482"/>
                    <a:pt x="2467" y="482"/>
                    <a:pt x="2475" y="474"/>
                  </a:cubicBezTo>
                  <a:cubicBezTo>
                    <a:pt x="2491" y="474"/>
                    <a:pt x="2507" y="474"/>
                    <a:pt x="2514" y="474"/>
                  </a:cubicBezTo>
                  <a:lnTo>
                    <a:pt x="2514" y="474"/>
                  </a:lnTo>
                  <a:cubicBezTo>
                    <a:pt x="2514" y="482"/>
                    <a:pt x="2514" y="482"/>
                    <a:pt x="2514" y="482"/>
                  </a:cubicBezTo>
                  <a:cubicBezTo>
                    <a:pt x="2514" y="482"/>
                    <a:pt x="2514" y="490"/>
                    <a:pt x="2514" y="498"/>
                  </a:cubicBezTo>
                  <a:cubicBezTo>
                    <a:pt x="2514" y="522"/>
                    <a:pt x="2546" y="538"/>
                    <a:pt x="2570" y="545"/>
                  </a:cubicBezTo>
                  <a:lnTo>
                    <a:pt x="2570" y="545"/>
                  </a:lnTo>
                  <a:cubicBezTo>
                    <a:pt x="2593" y="553"/>
                    <a:pt x="2625" y="569"/>
                    <a:pt x="2625" y="577"/>
                  </a:cubicBezTo>
                  <a:cubicBezTo>
                    <a:pt x="2633" y="585"/>
                    <a:pt x="2625" y="593"/>
                    <a:pt x="2625" y="601"/>
                  </a:cubicBezTo>
                  <a:cubicBezTo>
                    <a:pt x="2617" y="609"/>
                    <a:pt x="2609" y="616"/>
                    <a:pt x="2601" y="616"/>
                  </a:cubicBezTo>
                  <a:cubicBezTo>
                    <a:pt x="2593" y="624"/>
                    <a:pt x="2593" y="624"/>
                    <a:pt x="2593" y="624"/>
                  </a:cubicBezTo>
                  <a:cubicBezTo>
                    <a:pt x="2593" y="624"/>
                    <a:pt x="2593" y="632"/>
                    <a:pt x="2593" y="640"/>
                  </a:cubicBezTo>
                  <a:cubicBezTo>
                    <a:pt x="2601" y="648"/>
                    <a:pt x="2601" y="664"/>
                    <a:pt x="2601" y="672"/>
                  </a:cubicBezTo>
                  <a:lnTo>
                    <a:pt x="2601" y="672"/>
                  </a:lnTo>
                  <a:cubicBezTo>
                    <a:pt x="2609" y="688"/>
                    <a:pt x="2609" y="696"/>
                    <a:pt x="2601" y="696"/>
                  </a:cubicBezTo>
                  <a:cubicBezTo>
                    <a:pt x="2601" y="703"/>
                    <a:pt x="2601" y="703"/>
                    <a:pt x="2593" y="703"/>
                  </a:cubicBezTo>
                  <a:cubicBezTo>
                    <a:pt x="2593" y="703"/>
                    <a:pt x="2593" y="703"/>
                    <a:pt x="2585" y="703"/>
                  </a:cubicBezTo>
                  <a:lnTo>
                    <a:pt x="2578" y="703"/>
                  </a:lnTo>
                  <a:cubicBezTo>
                    <a:pt x="2546" y="703"/>
                    <a:pt x="2538" y="688"/>
                    <a:pt x="2530" y="680"/>
                  </a:cubicBezTo>
                  <a:lnTo>
                    <a:pt x="2530" y="672"/>
                  </a:lnTo>
                  <a:cubicBezTo>
                    <a:pt x="2522" y="672"/>
                    <a:pt x="2522" y="672"/>
                    <a:pt x="2514" y="672"/>
                  </a:cubicBezTo>
                  <a:lnTo>
                    <a:pt x="2514" y="672"/>
                  </a:lnTo>
                  <a:cubicBezTo>
                    <a:pt x="2514" y="672"/>
                    <a:pt x="2514" y="672"/>
                    <a:pt x="2522" y="688"/>
                  </a:cubicBezTo>
                  <a:cubicBezTo>
                    <a:pt x="2530" y="703"/>
                    <a:pt x="2530" y="703"/>
                    <a:pt x="2538" y="703"/>
                  </a:cubicBezTo>
                  <a:cubicBezTo>
                    <a:pt x="2546" y="703"/>
                    <a:pt x="2546" y="711"/>
                    <a:pt x="2554" y="711"/>
                  </a:cubicBezTo>
                  <a:cubicBezTo>
                    <a:pt x="2570" y="719"/>
                    <a:pt x="2585" y="727"/>
                    <a:pt x="2601" y="727"/>
                  </a:cubicBezTo>
                  <a:cubicBezTo>
                    <a:pt x="2609" y="727"/>
                    <a:pt x="2617" y="735"/>
                    <a:pt x="2625" y="735"/>
                  </a:cubicBezTo>
                  <a:cubicBezTo>
                    <a:pt x="2641" y="743"/>
                    <a:pt x="2641" y="751"/>
                    <a:pt x="2649" y="759"/>
                  </a:cubicBezTo>
                  <a:cubicBezTo>
                    <a:pt x="2649" y="767"/>
                    <a:pt x="2657" y="775"/>
                    <a:pt x="2657" y="775"/>
                  </a:cubicBezTo>
                  <a:cubicBezTo>
                    <a:pt x="2665" y="790"/>
                    <a:pt x="2665" y="806"/>
                    <a:pt x="2657" y="822"/>
                  </a:cubicBezTo>
                  <a:cubicBezTo>
                    <a:pt x="2657" y="830"/>
                    <a:pt x="2641" y="838"/>
                    <a:pt x="2633" y="838"/>
                  </a:cubicBezTo>
                  <a:cubicBezTo>
                    <a:pt x="2625" y="846"/>
                    <a:pt x="2617" y="830"/>
                    <a:pt x="2617" y="822"/>
                  </a:cubicBezTo>
                  <a:cubicBezTo>
                    <a:pt x="2609" y="822"/>
                    <a:pt x="2609" y="814"/>
                    <a:pt x="2601" y="814"/>
                  </a:cubicBezTo>
                  <a:lnTo>
                    <a:pt x="2601" y="814"/>
                  </a:lnTo>
                  <a:cubicBezTo>
                    <a:pt x="2601" y="814"/>
                    <a:pt x="2601" y="814"/>
                    <a:pt x="2601" y="822"/>
                  </a:cubicBezTo>
                  <a:cubicBezTo>
                    <a:pt x="2609" y="822"/>
                    <a:pt x="2609" y="838"/>
                    <a:pt x="2617" y="846"/>
                  </a:cubicBezTo>
                  <a:cubicBezTo>
                    <a:pt x="2617" y="846"/>
                    <a:pt x="2617" y="854"/>
                    <a:pt x="2609" y="862"/>
                  </a:cubicBezTo>
                  <a:cubicBezTo>
                    <a:pt x="2601" y="869"/>
                    <a:pt x="2578" y="869"/>
                    <a:pt x="2578" y="869"/>
                  </a:cubicBezTo>
                  <a:cubicBezTo>
                    <a:pt x="2570" y="869"/>
                    <a:pt x="2562" y="869"/>
                    <a:pt x="2562" y="877"/>
                  </a:cubicBezTo>
                  <a:cubicBezTo>
                    <a:pt x="2562" y="877"/>
                    <a:pt x="2562" y="885"/>
                    <a:pt x="2578" y="893"/>
                  </a:cubicBezTo>
                  <a:cubicBezTo>
                    <a:pt x="2585" y="901"/>
                    <a:pt x="2593" y="901"/>
                    <a:pt x="2593" y="901"/>
                  </a:cubicBezTo>
                  <a:cubicBezTo>
                    <a:pt x="2601" y="901"/>
                    <a:pt x="2601" y="901"/>
                    <a:pt x="2601" y="893"/>
                  </a:cubicBezTo>
                  <a:cubicBezTo>
                    <a:pt x="2609" y="885"/>
                    <a:pt x="2609" y="885"/>
                    <a:pt x="2617" y="885"/>
                  </a:cubicBezTo>
                  <a:cubicBezTo>
                    <a:pt x="2617" y="885"/>
                    <a:pt x="2625" y="885"/>
                    <a:pt x="2649" y="917"/>
                  </a:cubicBezTo>
                  <a:cubicBezTo>
                    <a:pt x="2657" y="925"/>
                    <a:pt x="2665" y="925"/>
                    <a:pt x="2665" y="925"/>
                  </a:cubicBezTo>
                  <a:lnTo>
                    <a:pt x="2665" y="925"/>
                  </a:lnTo>
                  <a:lnTo>
                    <a:pt x="2673" y="925"/>
                  </a:lnTo>
                  <a:cubicBezTo>
                    <a:pt x="2680" y="925"/>
                    <a:pt x="2688" y="933"/>
                    <a:pt x="2688" y="941"/>
                  </a:cubicBezTo>
                  <a:cubicBezTo>
                    <a:pt x="2696" y="949"/>
                    <a:pt x="2696" y="964"/>
                    <a:pt x="2688" y="972"/>
                  </a:cubicBezTo>
                  <a:cubicBezTo>
                    <a:pt x="2680" y="972"/>
                    <a:pt x="2680" y="980"/>
                    <a:pt x="2680" y="980"/>
                  </a:cubicBezTo>
                  <a:cubicBezTo>
                    <a:pt x="2673" y="988"/>
                    <a:pt x="2673" y="996"/>
                    <a:pt x="2665" y="1004"/>
                  </a:cubicBezTo>
                  <a:cubicBezTo>
                    <a:pt x="2657" y="1012"/>
                    <a:pt x="2649" y="1012"/>
                    <a:pt x="2649" y="1012"/>
                  </a:cubicBezTo>
                  <a:cubicBezTo>
                    <a:pt x="2641" y="1012"/>
                    <a:pt x="2633" y="1012"/>
                    <a:pt x="2625" y="1004"/>
                  </a:cubicBezTo>
                  <a:cubicBezTo>
                    <a:pt x="2617" y="996"/>
                    <a:pt x="2609" y="996"/>
                    <a:pt x="2601" y="988"/>
                  </a:cubicBezTo>
                  <a:cubicBezTo>
                    <a:pt x="2578" y="972"/>
                    <a:pt x="2570" y="964"/>
                    <a:pt x="2562" y="964"/>
                  </a:cubicBezTo>
                  <a:cubicBezTo>
                    <a:pt x="2554" y="956"/>
                    <a:pt x="2546" y="949"/>
                    <a:pt x="2538" y="949"/>
                  </a:cubicBezTo>
                  <a:cubicBezTo>
                    <a:pt x="2530" y="941"/>
                    <a:pt x="2522" y="941"/>
                    <a:pt x="2522" y="941"/>
                  </a:cubicBezTo>
                  <a:lnTo>
                    <a:pt x="2522" y="941"/>
                  </a:lnTo>
                  <a:lnTo>
                    <a:pt x="2522" y="941"/>
                  </a:lnTo>
                  <a:lnTo>
                    <a:pt x="2522" y="949"/>
                  </a:lnTo>
                  <a:cubicBezTo>
                    <a:pt x="2538" y="956"/>
                    <a:pt x="2554" y="964"/>
                    <a:pt x="2585" y="1004"/>
                  </a:cubicBezTo>
                  <a:cubicBezTo>
                    <a:pt x="2601" y="1028"/>
                    <a:pt x="2609" y="1028"/>
                    <a:pt x="2617" y="1028"/>
                  </a:cubicBezTo>
                  <a:cubicBezTo>
                    <a:pt x="2625" y="1028"/>
                    <a:pt x="2625" y="1035"/>
                    <a:pt x="2633" y="1035"/>
                  </a:cubicBezTo>
                  <a:cubicBezTo>
                    <a:pt x="2641" y="1043"/>
                    <a:pt x="2641" y="1043"/>
                    <a:pt x="2649" y="1043"/>
                  </a:cubicBezTo>
                  <a:cubicBezTo>
                    <a:pt x="2657" y="1043"/>
                    <a:pt x="2657" y="1043"/>
                    <a:pt x="2665" y="1035"/>
                  </a:cubicBezTo>
                  <a:lnTo>
                    <a:pt x="2673" y="1028"/>
                  </a:lnTo>
                  <a:cubicBezTo>
                    <a:pt x="2680" y="1028"/>
                    <a:pt x="2680" y="1020"/>
                    <a:pt x="2688" y="1012"/>
                  </a:cubicBezTo>
                  <a:lnTo>
                    <a:pt x="2688" y="1004"/>
                  </a:lnTo>
                  <a:cubicBezTo>
                    <a:pt x="2696" y="996"/>
                    <a:pt x="2696" y="996"/>
                    <a:pt x="2704" y="996"/>
                  </a:cubicBezTo>
                  <a:cubicBezTo>
                    <a:pt x="2712" y="996"/>
                    <a:pt x="2728" y="996"/>
                    <a:pt x="2736" y="996"/>
                  </a:cubicBezTo>
                  <a:cubicBezTo>
                    <a:pt x="2744" y="996"/>
                    <a:pt x="2751" y="1004"/>
                    <a:pt x="2760" y="1004"/>
                  </a:cubicBezTo>
                  <a:cubicBezTo>
                    <a:pt x="2783" y="1004"/>
                    <a:pt x="2799" y="1004"/>
                    <a:pt x="2823" y="1028"/>
                  </a:cubicBezTo>
                  <a:cubicBezTo>
                    <a:pt x="2838" y="1043"/>
                    <a:pt x="2846" y="1051"/>
                    <a:pt x="2846" y="1067"/>
                  </a:cubicBezTo>
                  <a:cubicBezTo>
                    <a:pt x="2846" y="1075"/>
                    <a:pt x="2854" y="1090"/>
                    <a:pt x="2862" y="1114"/>
                  </a:cubicBezTo>
                  <a:cubicBezTo>
                    <a:pt x="2878" y="1137"/>
                    <a:pt x="2878" y="1145"/>
                    <a:pt x="2886" y="1145"/>
                  </a:cubicBezTo>
                  <a:cubicBezTo>
                    <a:pt x="2886" y="1153"/>
                    <a:pt x="2886" y="1153"/>
                    <a:pt x="2894" y="1153"/>
                  </a:cubicBezTo>
                  <a:cubicBezTo>
                    <a:pt x="2894" y="1161"/>
                    <a:pt x="2894" y="1161"/>
                    <a:pt x="2894" y="1161"/>
                  </a:cubicBezTo>
                  <a:lnTo>
                    <a:pt x="2894" y="1161"/>
                  </a:lnTo>
                  <a:cubicBezTo>
                    <a:pt x="2704" y="1208"/>
                    <a:pt x="1708" y="1438"/>
                    <a:pt x="838" y="1556"/>
                  </a:cubicBezTo>
                  <a:cubicBezTo>
                    <a:pt x="838" y="1556"/>
                    <a:pt x="791" y="1564"/>
                    <a:pt x="759" y="1564"/>
                  </a:cubicBezTo>
                  <a:cubicBezTo>
                    <a:pt x="751" y="1564"/>
                    <a:pt x="744" y="1564"/>
                    <a:pt x="744" y="1564"/>
                  </a:cubicBezTo>
                  <a:cubicBezTo>
                    <a:pt x="736" y="1556"/>
                    <a:pt x="736" y="1556"/>
                    <a:pt x="720" y="1556"/>
                  </a:cubicBezTo>
                  <a:cubicBezTo>
                    <a:pt x="680" y="1556"/>
                    <a:pt x="609" y="1572"/>
                    <a:pt x="562" y="1580"/>
                  </a:cubicBezTo>
                  <a:cubicBezTo>
                    <a:pt x="530" y="1588"/>
                    <a:pt x="309" y="1619"/>
                    <a:pt x="16" y="1659"/>
                  </a:cubicBezTo>
                  <a:lnTo>
                    <a:pt x="0" y="1659"/>
                  </a:lnTo>
                  <a:close/>
                  <a:moveTo>
                    <a:pt x="135" y="1572"/>
                  </a:moveTo>
                  <a:lnTo>
                    <a:pt x="135" y="1572"/>
                  </a:lnTo>
                  <a:cubicBezTo>
                    <a:pt x="127" y="1572"/>
                    <a:pt x="127" y="1572"/>
                    <a:pt x="119" y="1588"/>
                  </a:cubicBezTo>
                  <a:cubicBezTo>
                    <a:pt x="103" y="1596"/>
                    <a:pt x="64" y="1627"/>
                    <a:pt x="32" y="1651"/>
                  </a:cubicBezTo>
                  <a:cubicBezTo>
                    <a:pt x="317" y="1612"/>
                    <a:pt x="530" y="1580"/>
                    <a:pt x="562" y="1572"/>
                  </a:cubicBezTo>
                  <a:cubicBezTo>
                    <a:pt x="641" y="1556"/>
                    <a:pt x="696" y="1548"/>
                    <a:pt x="720" y="1548"/>
                  </a:cubicBezTo>
                  <a:cubicBezTo>
                    <a:pt x="736" y="1548"/>
                    <a:pt x="744" y="1556"/>
                    <a:pt x="744" y="1556"/>
                  </a:cubicBezTo>
                  <a:cubicBezTo>
                    <a:pt x="751" y="1556"/>
                    <a:pt x="751" y="1556"/>
                    <a:pt x="759" y="1556"/>
                  </a:cubicBezTo>
                  <a:cubicBezTo>
                    <a:pt x="791" y="1556"/>
                    <a:pt x="838" y="1548"/>
                    <a:pt x="838" y="1548"/>
                  </a:cubicBezTo>
                  <a:cubicBezTo>
                    <a:pt x="1700" y="1438"/>
                    <a:pt x="2680" y="1201"/>
                    <a:pt x="2886" y="1153"/>
                  </a:cubicBezTo>
                  <a:cubicBezTo>
                    <a:pt x="2878" y="1153"/>
                    <a:pt x="2878" y="1153"/>
                    <a:pt x="2878" y="1153"/>
                  </a:cubicBezTo>
                  <a:cubicBezTo>
                    <a:pt x="2878" y="1145"/>
                    <a:pt x="2870" y="1145"/>
                    <a:pt x="2854" y="1114"/>
                  </a:cubicBezTo>
                  <a:cubicBezTo>
                    <a:pt x="2846" y="1090"/>
                    <a:pt x="2838" y="1082"/>
                    <a:pt x="2838" y="1067"/>
                  </a:cubicBezTo>
                  <a:cubicBezTo>
                    <a:pt x="2838" y="1051"/>
                    <a:pt x="2838" y="1043"/>
                    <a:pt x="2823" y="1035"/>
                  </a:cubicBezTo>
                  <a:cubicBezTo>
                    <a:pt x="2791" y="1004"/>
                    <a:pt x="2783" y="1004"/>
                    <a:pt x="2760" y="1004"/>
                  </a:cubicBezTo>
                  <a:cubicBezTo>
                    <a:pt x="2751" y="1004"/>
                    <a:pt x="2744" y="1004"/>
                    <a:pt x="2736" y="1004"/>
                  </a:cubicBezTo>
                  <a:cubicBezTo>
                    <a:pt x="2728" y="1004"/>
                    <a:pt x="2712" y="1004"/>
                    <a:pt x="2704" y="1004"/>
                  </a:cubicBezTo>
                  <a:cubicBezTo>
                    <a:pt x="2696" y="1004"/>
                    <a:pt x="2696" y="1004"/>
                    <a:pt x="2696" y="1004"/>
                  </a:cubicBezTo>
                  <a:lnTo>
                    <a:pt x="2688" y="1012"/>
                  </a:lnTo>
                  <a:cubicBezTo>
                    <a:pt x="2688" y="1020"/>
                    <a:pt x="2688" y="1028"/>
                    <a:pt x="2680" y="1035"/>
                  </a:cubicBezTo>
                  <a:cubicBezTo>
                    <a:pt x="2673" y="1035"/>
                    <a:pt x="2673" y="1043"/>
                    <a:pt x="2665" y="1043"/>
                  </a:cubicBezTo>
                  <a:cubicBezTo>
                    <a:pt x="2665" y="1043"/>
                    <a:pt x="2657" y="1051"/>
                    <a:pt x="2649" y="1051"/>
                  </a:cubicBezTo>
                  <a:cubicBezTo>
                    <a:pt x="2641" y="1051"/>
                    <a:pt x="2633" y="1051"/>
                    <a:pt x="2633" y="1043"/>
                  </a:cubicBezTo>
                  <a:cubicBezTo>
                    <a:pt x="2625" y="1043"/>
                    <a:pt x="2617" y="1035"/>
                    <a:pt x="2617" y="1035"/>
                  </a:cubicBezTo>
                  <a:cubicBezTo>
                    <a:pt x="2609" y="1035"/>
                    <a:pt x="2601" y="1035"/>
                    <a:pt x="2578" y="1004"/>
                  </a:cubicBezTo>
                  <a:cubicBezTo>
                    <a:pt x="2546" y="972"/>
                    <a:pt x="2530" y="956"/>
                    <a:pt x="2522" y="949"/>
                  </a:cubicBezTo>
                  <a:lnTo>
                    <a:pt x="2514" y="949"/>
                  </a:lnTo>
                  <a:lnTo>
                    <a:pt x="2514" y="941"/>
                  </a:lnTo>
                  <a:cubicBezTo>
                    <a:pt x="2514" y="933"/>
                    <a:pt x="2530" y="933"/>
                    <a:pt x="2546" y="941"/>
                  </a:cubicBezTo>
                  <a:cubicBezTo>
                    <a:pt x="2554" y="949"/>
                    <a:pt x="2562" y="949"/>
                    <a:pt x="2562" y="956"/>
                  </a:cubicBezTo>
                  <a:cubicBezTo>
                    <a:pt x="2570" y="964"/>
                    <a:pt x="2578" y="972"/>
                    <a:pt x="2601" y="980"/>
                  </a:cubicBezTo>
                  <a:cubicBezTo>
                    <a:pt x="2617" y="988"/>
                    <a:pt x="2625" y="996"/>
                    <a:pt x="2625" y="996"/>
                  </a:cubicBezTo>
                  <a:cubicBezTo>
                    <a:pt x="2633" y="1004"/>
                    <a:pt x="2641" y="1004"/>
                    <a:pt x="2649" y="1004"/>
                  </a:cubicBezTo>
                  <a:cubicBezTo>
                    <a:pt x="2649" y="1004"/>
                    <a:pt x="2649" y="1004"/>
                    <a:pt x="2657" y="1004"/>
                  </a:cubicBezTo>
                  <a:cubicBezTo>
                    <a:pt x="2665" y="996"/>
                    <a:pt x="2673" y="988"/>
                    <a:pt x="2673" y="980"/>
                  </a:cubicBezTo>
                  <a:cubicBezTo>
                    <a:pt x="2673" y="972"/>
                    <a:pt x="2680" y="972"/>
                    <a:pt x="2680" y="964"/>
                  </a:cubicBezTo>
                  <a:cubicBezTo>
                    <a:pt x="2688" y="964"/>
                    <a:pt x="2688" y="949"/>
                    <a:pt x="2688" y="941"/>
                  </a:cubicBezTo>
                  <a:cubicBezTo>
                    <a:pt x="2680" y="933"/>
                    <a:pt x="2680" y="933"/>
                    <a:pt x="2673" y="933"/>
                  </a:cubicBezTo>
                  <a:cubicBezTo>
                    <a:pt x="2673" y="933"/>
                    <a:pt x="2673" y="933"/>
                    <a:pt x="2665" y="933"/>
                  </a:cubicBezTo>
                  <a:lnTo>
                    <a:pt x="2665" y="933"/>
                  </a:lnTo>
                  <a:cubicBezTo>
                    <a:pt x="2657" y="933"/>
                    <a:pt x="2657" y="933"/>
                    <a:pt x="2649" y="925"/>
                  </a:cubicBezTo>
                  <a:cubicBezTo>
                    <a:pt x="2625" y="901"/>
                    <a:pt x="2617" y="893"/>
                    <a:pt x="2617" y="893"/>
                  </a:cubicBezTo>
                  <a:lnTo>
                    <a:pt x="2609" y="893"/>
                  </a:lnTo>
                  <a:cubicBezTo>
                    <a:pt x="2609" y="901"/>
                    <a:pt x="2601" y="909"/>
                    <a:pt x="2593" y="909"/>
                  </a:cubicBezTo>
                  <a:cubicBezTo>
                    <a:pt x="2585" y="909"/>
                    <a:pt x="2578" y="901"/>
                    <a:pt x="2570" y="893"/>
                  </a:cubicBezTo>
                  <a:cubicBezTo>
                    <a:pt x="2562" y="885"/>
                    <a:pt x="2554" y="877"/>
                    <a:pt x="2554" y="869"/>
                  </a:cubicBezTo>
                  <a:cubicBezTo>
                    <a:pt x="2562" y="869"/>
                    <a:pt x="2562" y="862"/>
                    <a:pt x="2578" y="862"/>
                  </a:cubicBezTo>
                  <a:cubicBezTo>
                    <a:pt x="2585" y="862"/>
                    <a:pt x="2601" y="862"/>
                    <a:pt x="2609" y="854"/>
                  </a:cubicBezTo>
                  <a:lnTo>
                    <a:pt x="2609" y="846"/>
                  </a:lnTo>
                  <a:cubicBezTo>
                    <a:pt x="2609" y="838"/>
                    <a:pt x="2601" y="830"/>
                    <a:pt x="2593" y="822"/>
                  </a:cubicBezTo>
                  <a:cubicBezTo>
                    <a:pt x="2593" y="814"/>
                    <a:pt x="2593" y="806"/>
                    <a:pt x="2593" y="806"/>
                  </a:cubicBezTo>
                  <a:cubicBezTo>
                    <a:pt x="2593" y="806"/>
                    <a:pt x="2593" y="798"/>
                    <a:pt x="2601" y="806"/>
                  </a:cubicBezTo>
                  <a:cubicBezTo>
                    <a:pt x="2609" y="806"/>
                    <a:pt x="2617" y="814"/>
                    <a:pt x="2617" y="822"/>
                  </a:cubicBezTo>
                  <a:cubicBezTo>
                    <a:pt x="2625" y="830"/>
                    <a:pt x="2625" y="838"/>
                    <a:pt x="2633" y="830"/>
                  </a:cubicBezTo>
                  <a:cubicBezTo>
                    <a:pt x="2641" y="830"/>
                    <a:pt x="2649" y="830"/>
                    <a:pt x="2649" y="814"/>
                  </a:cubicBezTo>
                  <a:cubicBezTo>
                    <a:pt x="2657" y="806"/>
                    <a:pt x="2657" y="790"/>
                    <a:pt x="2649" y="782"/>
                  </a:cubicBezTo>
                  <a:cubicBezTo>
                    <a:pt x="2649" y="775"/>
                    <a:pt x="2641" y="767"/>
                    <a:pt x="2641" y="767"/>
                  </a:cubicBezTo>
                  <a:cubicBezTo>
                    <a:pt x="2641" y="751"/>
                    <a:pt x="2633" y="751"/>
                    <a:pt x="2625" y="743"/>
                  </a:cubicBezTo>
                  <a:cubicBezTo>
                    <a:pt x="2617" y="743"/>
                    <a:pt x="2609" y="735"/>
                    <a:pt x="2601" y="735"/>
                  </a:cubicBezTo>
                  <a:cubicBezTo>
                    <a:pt x="2585" y="735"/>
                    <a:pt x="2570" y="727"/>
                    <a:pt x="2554" y="719"/>
                  </a:cubicBezTo>
                  <a:cubicBezTo>
                    <a:pt x="2546" y="711"/>
                    <a:pt x="2538" y="711"/>
                    <a:pt x="2538" y="711"/>
                  </a:cubicBezTo>
                  <a:cubicBezTo>
                    <a:pt x="2530" y="703"/>
                    <a:pt x="2530" y="703"/>
                    <a:pt x="2514" y="688"/>
                  </a:cubicBezTo>
                  <a:cubicBezTo>
                    <a:pt x="2507" y="680"/>
                    <a:pt x="2507" y="672"/>
                    <a:pt x="2507" y="664"/>
                  </a:cubicBezTo>
                  <a:lnTo>
                    <a:pt x="2514" y="664"/>
                  </a:lnTo>
                  <a:cubicBezTo>
                    <a:pt x="2522" y="664"/>
                    <a:pt x="2530" y="664"/>
                    <a:pt x="2530" y="672"/>
                  </a:cubicBezTo>
                  <a:lnTo>
                    <a:pt x="2538" y="672"/>
                  </a:lnTo>
                  <a:cubicBezTo>
                    <a:pt x="2546" y="680"/>
                    <a:pt x="2554" y="696"/>
                    <a:pt x="2578" y="696"/>
                  </a:cubicBezTo>
                  <a:lnTo>
                    <a:pt x="2585" y="696"/>
                  </a:lnTo>
                  <a:cubicBezTo>
                    <a:pt x="2593" y="696"/>
                    <a:pt x="2593" y="696"/>
                    <a:pt x="2593" y="696"/>
                  </a:cubicBezTo>
                  <a:lnTo>
                    <a:pt x="2601" y="696"/>
                  </a:lnTo>
                  <a:cubicBezTo>
                    <a:pt x="2601" y="696"/>
                    <a:pt x="2601" y="688"/>
                    <a:pt x="2601" y="672"/>
                  </a:cubicBezTo>
                  <a:lnTo>
                    <a:pt x="2601" y="672"/>
                  </a:lnTo>
                  <a:cubicBezTo>
                    <a:pt x="2593" y="664"/>
                    <a:pt x="2593" y="656"/>
                    <a:pt x="2593" y="640"/>
                  </a:cubicBezTo>
                  <a:cubicBezTo>
                    <a:pt x="2585" y="632"/>
                    <a:pt x="2585" y="624"/>
                    <a:pt x="2585" y="616"/>
                  </a:cubicBezTo>
                  <a:cubicBezTo>
                    <a:pt x="2593" y="616"/>
                    <a:pt x="2593" y="616"/>
                    <a:pt x="2601" y="616"/>
                  </a:cubicBezTo>
                  <a:cubicBezTo>
                    <a:pt x="2609" y="609"/>
                    <a:pt x="2617" y="601"/>
                    <a:pt x="2617" y="601"/>
                  </a:cubicBezTo>
                  <a:cubicBezTo>
                    <a:pt x="2625" y="593"/>
                    <a:pt x="2625" y="585"/>
                    <a:pt x="2625" y="585"/>
                  </a:cubicBezTo>
                  <a:cubicBezTo>
                    <a:pt x="2617" y="577"/>
                    <a:pt x="2601" y="569"/>
                    <a:pt x="2570" y="553"/>
                  </a:cubicBezTo>
                  <a:lnTo>
                    <a:pt x="2570" y="553"/>
                  </a:lnTo>
                  <a:cubicBezTo>
                    <a:pt x="2538" y="538"/>
                    <a:pt x="2507" y="529"/>
                    <a:pt x="2507" y="498"/>
                  </a:cubicBezTo>
                  <a:cubicBezTo>
                    <a:pt x="2507" y="490"/>
                    <a:pt x="2507" y="482"/>
                    <a:pt x="2507" y="482"/>
                  </a:cubicBezTo>
                  <a:cubicBezTo>
                    <a:pt x="2507" y="482"/>
                    <a:pt x="2491" y="482"/>
                    <a:pt x="2483" y="482"/>
                  </a:cubicBezTo>
                  <a:cubicBezTo>
                    <a:pt x="2467" y="482"/>
                    <a:pt x="2451" y="490"/>
                    <a:pt x="2443" y="490"/>
                  </a:cubicBezTo>
                  <a:cubicBezTo>
                    <a:pt x="2435" y="490"/>
                    <a:pt x="2427" y="490"/>
                    <a:pt x="2427" y="490"/>
                  </a:cubicBezTo>
                  <a:cubicBezTo>
                    <a:pt x="2388" y="482"/>
                    <a:pt x="2348" y="466"/>
                    <a:pt x="2317" y="451"/>
                  </a:cubicBezTo>
                  <a:cubicBezTo>
                    <a:pt x="2309" y="451"/>
                    <a:pt x="2309" y="443"/>
                    <a:pt x="2309" y="443"/>
                  </a:cubicBezTo>
                  <a:cubicBezTo>
                    <a:pt x="2301" y="435"/>
                    <a:pt x="2309" y="435"/>
                    <a:pt x="2309" y="427"/>
                  </a:cubicBezTo>
                  <a:cubicBezTo>
                    <a:pt x="2309" y="427"/>
                    <a:pt x="2317" y="419"/>
                    <a:pt x="2309" y="419"/>
                  </a:cubicBezTo>
                  <a:cubicBezTo>
                    <a:pt x="2309" y="411"/>
                    <a:pt x="2293" y="411"/>
                    <a:pt x="2285" y="411"/>
                  </a:cubicBezTo>
                  <a:cubicBezTo>
                    <a:pt x="2277" y="411"/>
                    <a:pt x="2261" y="411"/>
                    <a:pt x="2254" y="419"/>
                  </a:cubicBezTo>
                  <a:cubicBezTo>
                    <a:pt x="2245" y="427"/>
                    <a:pt x="2222" y="435"/>
                    <a:pt x="2206" y="435"/>
                  </a:cubicBezTo>
                  <a:cubicBezTo>
                    <a:pt x="2190" y="435"/>
                    <a:pt x="2182" y="427"/>
                    <a:pt x="2174" y="419"/>
                  </a:cubicBezTo>
                  <a:cubicBezTo>
                    <a:pt x="2159" y="395"/>
                    <a:pt x="2190" y="324"/>
                    <a:pt x="2206" y="300"/>
                  </a:cubicBezTo>
                  <a:cubicBezTo>
                    <a:pt x="2230" y="269"/>
                    <a:pt x="2222" y="245"/>
                    <a:pt x="2222" y="213"/>
                  </a:cubicBezTo>
                  <a:cubicBezTo>
                    <a:pt x="2222" y="213"/>
                    <a:pt x="2222" y="205"/>
                    <a:pt x="2222" y="198"/>
                  </a:cubicBezTo>
                  <a:cubicBezTo>
                    <a:pt x="2214" y="174"/>
                    <a:pt x="2174" y="150"/>
                    <a:pt x="2143" y="134"/>
                  </a:cubicBezTo>
                  <a:cubicBezTo>
                    <a:pt x="2135" y="134"/>
                    <a:pt x="2127" y="126"/>
                    <a:pt x="2119" y="118"/>
                  </a:cubicBezTo>
                  <a:cubicBezTo>
                    <a:pt x="2111" y="111"/>
                    <a:pt x="2095" y="111"/>
                    <a:pt x="2087" y="111"/>
                  </a:cubicBezTo>
                  <a:cubicBezTo>
                    <a:pt x="2080" y="111"/>
                    <a:pt x="2072" y="111"/>
                    <a:pt x="2072" y="111"/>
                  </a:cubicBezTo>
                  <a:cubicBezTo>
                    <a:pt x="2064" y="111"/>
                    <a:pt x="2056" y="111"/>
                    <a:pt x="2056" y="111"/>
                  </a:cubicBezTo>
                  <a:cubicBezTo>
                    <a:pt x="2048" y="111"/>
                    <a:pt x="2040" y="111"/>
                    <a:pt x="2032" y="111"/>
                  </a:cubicBezTo>
                  <a:cubicBezTo>
                    <a:pt x="2024" y="103"/>
                    <a:pt x="2024" y="79"/>
                    <a:pt x="2016" y="47"/>
                  </a:cubicBezTo>
                  <a:cubicBezTo>
                    <a:pt x="2016" y="39"/>
                    <a:pt x="2016" y="32"/>
                    <a:pt x="2016" y="23"/>
                  </a:cubicBezTo>
                  <a:cubicBezTo>
                    <a:pt x="2016" y="23"/>
                    <a:pt x="2008" y="16"/>
                    <a:pt x="1977" y="16"/>
                  </a:cubicBezTo>
                  <a:cubicBezTo>
                    <a:pt x="1969" y="16"/>
                    <a:pt x="1953" y="16"/>
                    <a:pt x="1937" y="16"/>
                  </a:cubicBezTo>
                  <a:cubicBezTo>
                    <a:pt x="1921" y="71"/>
                    <a:pt x="1890" y="103"/>
                    <a:pt x="1866" y="95"/>
                  </a:cubicBezTo>
                  <a:cubicBezTo>
                    <a:pt x="1843" y="87"/>
                    <a:pt x="1795" y="55"/>
                    <a:pt x="1763" y="32"/>
                  </a:cubicBezTo>
                  <a:cubicBezTo>
                    <a:pt x="1748" y="23"/>
                    <a:pt x="1732" y="8"/>
                    <a:pt x="1732" y="8"/>
                  </a:cubicBezTo>
                  <a:cubicBezTo>
                    <a:pt x="1724" y="8"/>
                    <a:pt x="1716" y="8"/>
                    <a:pt x="1716" y="8"/>
                  </a:cubicBezTo>
                  <a:cubicBezTo>
                    <a:pt x="1708" y="23"/>
                    <a:pt x="1700" y="47"/>
                    <a:pt x="1700" y="79"/>
                  </a:cubicBezTo>
                  <a:cubicBezTo>
                    <a:pt x="1700" y="126"/>
                    <a:pt x="1700" y="174"/>
                    <a:pt x="1684" y="221"/>
                  </a:cubicBezTo>
                  <a:cubicBezTo>
                    <a:pt x="1676" y="269"/>
                    <a:pt x="1668" y="269"/>
                    <a:pt x="1645" y="269"/>
                  </a:cubicBezTo>
                  <a:cubicBezTo>
                    <a:pt x="1645" y="269"/>
                    <a:pt x="1637" y="276"/>
                    <a:pt x="1629" y="276"/>
                  </a:cubicBezTo>
                  <a:cubicBezTo>
                    <a:pt x="1605" y="276"/>
                    <a:pt x="1605" y="300"/>
                    <a:pt x="1605" y="316"/>
                  </a:cubicBezTo>
                  <a:cubicBezTo>
                    <a:pt x="1605" y="332"/>
                    <a:pt x="1605" y="340"/>
                    <a:pt x="1597" y="348"/>
                  </a:cubicBezTo>
                  <a:cubicBezTo>
                    <a:pt x="1597" y="363"/>
                    <a:pt x="1581" y="363"/>
                    <a:pt x="1574" y="363"/>
                  </a:cubicBezTo>
                  <a:cubicBezTo>
                    <a:pt x="1566" y="363"/>
                    <a:pt x="1558" y="363"/>
                    <a:pt x="1550" y="363"/>
                  </a:cubicBezTo>
                  <a:cubicBezTo>
                    <a:pt x="1542" y="363"/>
                    <a:pt x="1526" y="356"/>
                    <a:pt x="1518" y="363"/>
                  </a:cubicBezTo>
                  <a:cubicBezTo>
                    <a:pt x="1510" y="363"/>
                    <a:pt x="1510" y="363"/>
                    <a:pt x="1510" y="363"/>
                  </a:cubicBezTo>
                  <a:cubicBezTo>
                    <a:pt x="1510" y="363"/>
                    <a:pt x="1510" y="371"/>
                    <a:pt x="1510" y="379"/>
                  </a:cubicBezTo>
                  <a:cubicBezTo>
                    <a:pt x="1518" y="387"/>
                    <a:pt x="1518" y="403"/>
                    <a:pt x="1518" y="419"/>
                  </a:cubicBezTo>
                  <a:cubicBezTo>
                    <a:pt x="1518" y="435"/>
                    <a:pt x="1518" y="451"/>
                    <a:pt x="1510" y="451"/>
                  </a:cubicBezTo>
                  <a:cubicBezTo>
                    <a:pt x="1503" y="451"/>
                    <a:pt x="1495" y="451"/>
                    <a:pt x="1487" y="443"/>
                  </a:cubicBezTo>
                  <a:cubicBezTo>
                    <a:pt x="1487" y="435"/>
                    <a:pt x="1479" y="443"/>
                    <a:pt x="1471" y="451"/>
                  </a:cubicBezTo>
                  <a:cubicBezTo>
                    <a:pt x="1463" y="458"/>
                    <a:pt x="1455" y="482"/>
                    <a:pt x="1455" y="490"/>
                  </a:cubicBezTo>
                  <a:lnTo>
                    <a:pt x="1455" y="490"/>
                  </a:lnTo>
                  <a:cubicBezTo>
                    <a:pt x="1455" y="514"/>
                    <a:pt x="1455" y="529"/>
                    <a:pt x="1447" y="538"/>
                  </a:cubicBezTo>
                  <a:cubicBezTo>
                    <a:pt x="1447" y="545"/>
                    <a:pt x="1439" y="545"/>
                    <a:pt x="1439" y="545"/>
                  </a:cubicBezTo>
                  <a:cubicBezTo>
                    <a:pt x="1423" y="545"/>
                    <a:pt x="1400" y="522"/>
                    <a:pt x="1376" y="506"/>
                  </a:cubicBezTo>
                  <a:cubicBezTo>
                    <a:pt x="1376" y="498"/>
                    <a:pt x="1376" y="498"/>
                    <a:pt x="1376" y="498"/>
                  </a:cubicBezTo>
                  <a:cubicBezTo>
                    <a:pt x="1360" y="490"/>
                    <a:pt x="1352" y="490"/>
                    <a:pt x="1328" y="506"/>
                  </a:cubicBezTo>
                  <a:cubicBezTo>
                    <a:pt x="1321" y="514"/>
                    <a:pt x="1313" y="514"/>
                    <a:pt x="1305" y="522"/>
                  </a:cubicBezTo>
                  <a:cubicBezTo>
                    <a:pt x="1281" y="538"/>
                    <a:pt x="1281" y="553"/>
                    <a:pt x="1281" y="585"/>
                  </a:cubicBezTo>
                  <a:cubicBezTo>
                    <a:pt x="1281" y="601"/>
                    <a:pt x="1281" y="624"/>
                    <a:pt x="1273" y="648"/>
                  </a:cubicBezTo>
                  <a:cubicBezTo>
                    <a:pt x="1265" y="680"/>
                    <a:pt x="1257" y="696"/>
                    <a:pt x="1257" y="703"/>
                  </a:cubicBezTo>
                  <a:cubicBezTo>
                    <a:pt x="1250" y="711"/>
                    <a:pt x="1250" y="711"/>
                    <a:pt x="1250" y="735"/>
                  </a:cubicBezTo>
                  <a:cubicBezTo>
                    <a:pt x="1242" y="767"/>
                    <a:pt x="1242" y="775"/>
                    <a:pt x="1218" y="798"/>
                  </a:cubicBezTo>
                  <a:cubicBezTo>
                    <a:pt x="1218" y="798"/>
                    <a:pt x="1210" y="806"/>
                    <a:pt x="1210" y="814"/>
                  </a:cubicBezTo>
                  <a:cubicBezTo>
                    <a:pt x="1194" y="838"/>
                    <a:pt x="1186" y="846"/>
                    <a:pt x="1178" y="869"/>
                  </a:cubicBezTo>
                  <a:cubicBezTo>
                    <a:pt x="1170" y="885"/>
                    <a:pt x="1163" y="901"/>
                    <a:pt x="1147" y="925"/>
                  </a:cubicBezTo>
                  <a:cubicBezTo>
                    <a:pt x="1139" y="941"/>
                    <a:pt x="1139" y="949"/>
                    <a:pt x="1139" y="956"/>
                  </a:cubicBezTo>
                  <a:cubicBezTo>
                    <a:pt x="1139" y="956"/>
                    <a:pt x="1147" y="956"/>
                    <a:pt x="1155" y="956"/>
                  </a:cubicBezTo>
                  <a:cubicBezTo>
                    <a:pt x="1163" y="956"/>
                    <a:pt x="1178" y="956"/>
                    <a:pt x="1186" y="964"/>
                  </a:cubicBezTo>
                  <a:cubicBezTo>
                    <a:pt x="1202" y="972"/>
                    <a:pt x="1210" y="980"/>
                    <a:pt x="1210" y="988"/>
                  </a:cubicBezTo>
                  <a:cubicBezTo>
                    <a:pt x="1210" y="996"/>
                    <a:pt x="1186" y="996"/>
                    <a:pt x="1178" y="996"/>
                  </a:cubicBezTo>
                  <a:cubicBezTo>
                    <a:pt x="1170" y="996"/>
                    <a:pt x="1163" y="1012"/>
                    <a:pt x="1155" y="1028"/>
                  </a:cubicBezTo>
                  <a:cubicBezTo>
                    <a:pt x="1147" y="1051"/>
                    <a:pt x="1139" y="1067"/>
                    <a:pt x="1115" y="1075"/>
                  </a:cubicBezTo>
                  <a:cubicBezTo>
                    <a:pt x="1107" y="1082"/>
                    <a:pt x="1099" y="1082"/>
                    <a:pt x="1091" y="1082"/>
                  </a:cubicBezTo>
                  <a:lnTo>
                    <a:pt x="1084" y="1082"/>
                  </a:lnTo>
                  <a:cubicBezTo>
                    <a:pt x="1075" y="1082"/>
                    <a:pt x="1075" y="1082"/>
                    <a:pt x="1075" y="1082"/>
                  </a:cubicBezTo>
                  <a:lnTo>
                    <a:pt x="1075" y="1082"/>
                  </a:lnTo>
                  <a:cubicBezTo>
                    <a:pt x="1084" y="1114"/>
                    <a:pt x="1036" y="1121"/>
                    <a:pt x="965" y="1137"/>
                  </a:cubicBezTo>
                  <a:cubicBezTo>
                    <a:pt x="957" y="1137"/>
                    <a:pt x="957" y="1137"/>
                    <a:pt x="957" y="1137"/>
                  </a:cubicBezTo>
                  <a:cubicBezTo>
                    <a:pt x="933" y="1145"/>
                    <a:pt x="925" y="1145"/>
                    <a:pt x="925" y="1145"/>
                  </a:cubicBezTo>
                  <a:cubicBezTo>
                    <a:pt x="925" y="1153"/>
                    <a:pt x="925" y="1153"/>
                    <a:pt x="933" y="1153"/>
                  </a:cubicBezTo>
                  <a:cubicBezTo>
                    <a:pt x="933" y="1161"/>
                    <a:pt x="941" y="1169"/>
                    <a:pt x="933" y="1177"/>
                  </a:cubicBezTo>
                  <a:cubicBezTo>
                    <a:pt x="917" y="1185"/>
                    <a:pt x="878" y="1216"/>
                    <a:pt x="822" y="1216"/>
                  </a:cubicBezTo>
                  <a:cubicBezTo>
                    <a:pt x="815" y="1216"/>
                    <a:pt x="799" y="1208"/>
                    <a:pt x="791" y="1208"/>
                  </a:cubicBezTo>
                  <a:cubicBezTo>
                    <a:pt x="775" y="1208"/>
                    <a:pt x="767" y="1201"/>
                    <a:pt x="759" y="1201"/>
                  </a:cubicBezTo>
                  <a:cubicBezTo>
                    <a:pt x="751" y="1201"/>
                    <a:pt x="751" y="1208"/>
                    <a:pt x="751" y="1216"/>
                  </a:cubicBezTo>
                  <a:cubicBezTo>
                    <a:pt x="751" y="1224"/>
                    <a:pt x="751" y="1240"/>
                    <a:pt x="736" y="1264"/>
                  </a:cubicBezTo>
                  <a:cubicBezTo>
                    <a:pt x="728" y="1272"/>
                    <a:pt x="720" y="1279"/>
                    <a:pt x="712" y="1279"/>
                  </a:cubicBezTo>
                  <a:cubicBezTo>
                    <a:pt x="704" y="1279"/>
                    <a:pt x="696" y="1272"/>
                    <a:pt x="688" y="1264"/>
                  </a:cubicBezTo>
                  <a:cubicBezTo>
                    <a:pt x="680" y="1248"/>
                    <a:pt x="657" y="1224"/>
                    <a:pt x="609" y="1216"/>
                  </a:cubicBezTo>
                  <a:cubicBezTo>
                    <a:pt x="578" y="1208"/>
                    <a:pt x="562" y="1201"/>
                    <a:pt x="554" y="1192"/>
                  </a:cubicBezTo>
                  <a:cubicBezTo>
                    <a:pt x="546" y="1185"/>
                    <a:pt x="546" y="1177"/>
                    <a:pt x="546" y="1169"/>
                  </a:cubicBezTo>
                  <a:cubicBezTo>
                    <a:pt x="546" y="1161"/>
                    <a:pt x="554" y="1153"/>
                    <a:pt x="546" y="1145"/>
                  </a:cubicBezTo>
                  <a:cubicBezTo>
                    <a:pt x="522" y="1169"/>
                    <a:pt x="483" y="1216"/>
                    <a:pt x="475" y="1224"/>
                  </a:cubicBezTo>
                  <a:cubicBezTo>
                    <a:pt x="459" y="1248"/>
                    <a:pt x="404" y="1303"/>
                    <a:pt x="380" y="1311"/>
                  </a:cubicBezTo>
                  <a:cubicBezTo>
                    <a:pt x="364" y="1319"/>
                    <a:pt x="325" y="1343"/>
                    <a:pt x="325" y="1367"/>
                  </a:cubicBezTo>
                  <a:cubicBezTo>
                    <a:pt x="325" y="1390"/>
                    <a:pt x="301" y="1406"/>
                    <a:pt x="293" y="1422"/>
                  </a:cubicBezTo>
                  <a:cubicBezTo>
                    <a:pt x="293" y="1422"/>
                    <a:pt x="293" y="1422"/>
                    <a:pt x="285" y="1422"/>
                  </a:cubicBezTo>
                  <a:cubicBezTo>
                    <a:pt x="285" y="1430"/>
                    <a:pt x="285" y="1430"/>
                    <a:pt x="277" y="1430"/>
                  </a:cubicBezTo>
                  <a:cubicBezTo>
                    <a:pt x="277" y="1430"/>
                    <a:pt x="269" y="1430"/>
                    <a:pt x="269" y="1445"/>
                  </a:cubicBezTo>
                  <a:cubicBezTo>
                    <a:pt x="269" y="1454"/>
                    <a:pt x="269" y="1461"/>
                    <a:pt x="269" y="1469"/>
                  </a:cubicBezTo>
                  <a:cubicBezTo>
                    <a:pt x="269" y="1485"/>
                    <a:pt x="269" y="1485"/>
                    <a:pt x="253" y="1493"/>
                  </a:cubicBezTo>
                  <a:cubicBezTo>
                    <a:pt x="245" y="1493"/>
                    <a:pt x="238" y="1493"/>
                    <a:pt x="230" y="1493"/>
                  </a:cubicBezTo>
                  <a:cubicBezTo>
                    <a:pt x="214" y="1501"/>
                    <a:pt x="198" y="1501"/>
                    <a:pt x="190" y="1525"/>
                  </a:cubicBezTo>
                  <a:cubicBezTo>
                    <a:pt x="190" y="1532"/>
                    <a:pt x="190" y="1532"/>
                    <a:pt x="190" y="1540"/>
                  </a:cubicBezTo>
                  <a:cubicBezTo>
                    <a:pt x="182" y="1564"/>
                    <a:pt x="174" y="1580"/>
                    <a:pt x="158" y="1580"/>
                  </a:cubicBezTo>
                  <a:cubicBezTo>
                    <a:pt x="151" y="1580"/>
                    <a:pt x="143" y="1580"/>
                    <a:pt x="143" y="1580"/>
                  </a:cubicBezTo>
                  <a:cubicBezTo>
                    <a:pt x="135" y="1572"/>
                    <a:pt x="135" y="1572"/>
                    <a:pt x="135" y="1572"/>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71" name="Freeform 781"/>
            <p:cNvSpPr>
              <a:spLocks noChangeArrowheads="1"/>
            </p:cNvSpPr>
            <p:nvPr/>
          </p:nvSpPr>
          <p:spPr bwMode="auto">
            <a:xfrm>
              <a:off x="13688784" y="5980489"/>
              <a:ext cx="1421735" cy="756094"/>
            </a:xfrm>
            <a:custGeom>
              <a:avLst/>
              <a:gdLst>
                <a:gd name="T0" fmla="*/ 2396 w 2705"/>
                <a:gd name="T1" fmla="*/ 229 h 1439"/>
                <a:gd name="T2" fmla="*/ 2325 w 2705"/>
                <a:gd name="T3" fmla="*/ 182 h 1439"/>
                <a:gd name="T4" fmla="*/ 2285 w 2705"/>
                <a:gd name="T5" fmla="*/ 134 h 1439"/>
                <a:gd name="T6" fmla="*/ 2269 w 2705"/>
                <a:gd name="T7" fmla="*/ 110 h 1439"/>
                <a:gd name="T8" fmla="*/ 2222 w 2705"/>
                <a:gd name="T9" fmla="*/ 142 h 1439"/>
                <a:gd name="T10" fmla="*/ 2174 w 2705"/>
                <a:gd name="T11" fmla="*/ 174 h 1439"/>
                <a:gd name="T12" fmla="*/ 2079 w 2705"/>
                <a:gd name="T13" fmla="*/ 166 h 1439"/>
                <a:gd name="T14" fmla="*/ 1945 w 2705"/>
                <a:gd name="T15" fmla="*/ 158 h 1439"/>
                <a:gd name="T16" fmla="*/ 1779 w 2705"/>
                <a:gd name="T17" fmla="*/ 103 h 1439"/>
                <a:gd name="T18" fmla="*/ 1668 w 2705"/>
                <a:gd name="T19" fmla="*/ 23 h 1439"/>
                <a:gd name="T20" fmla="*/ 1550 w 2705"/>
                <a:gd name="T21" fmla="*/ 79 h 1439"/>
                <a:gd name="T22" fmla="*/ 1573 w 2705"/>
                <a:gd name="T23" fmla="*/ 182 h 1439"/>
                <a:gd name="T24" fmla="*/ 1463 w 2705"/>
                <a:gd name="T25" fmla="*/ 253 h 1439"/>
                <a:gd name="T26" fmla="*/ 1368 w 2705"/>
                <a:gd name="T27" fmla="*/ 261 h 1439"/>
                <a:gd name="T28" fmla="*/ 1352 w 2705"/>
                <a:gd name="T29" fmla="*/ 356 h 1439"/>
                <a:gd name="T30" fmla="*/ 1305 w 2705"/>
                <a:gd name="T31" fmla="*/ 419 h 1439"/>
                <a:gd name="T32" fmla="*/ 1218 w 2705"/>
                <a:gd name="T33" fmla="*/ 584 h 1439"/>
                <a:gd name="T34" fmla="*/ 1146 w 2705"/>
                <a:gd name="T35" fmla="*/ 600 h 1439"/>
                <a:gd name="T36" fmla="*/ 1067 w 2705"/>
                <a:gd name="T37" fmla="*/ 545 h 1439"/>
                <a:gd name="T38" fmla="*/ 1004 w 2705"/>
                <a:gd name="T39" fmla="*/ 615 h 1439"/>
                <a:gd name="T40" fmla="*/ 973 w 2705"/>
                <a:gd name="T41" fmla="*/ 663 h 1439"/>
                <a:gd name="T42" fmla="*/ 949 w 2705"/>
                <a:gd name="T43" fmla="*/ 702 h 1439"/>
                <a:gd name="T44" fmla="*/ 909 w 2705"/>
                <a:gd name="T45" fmla="*/ 655 h 1439"/>
                <a:gd name="T46" fmla="*/ 870 w 2705"/>
                <a:gd name="T47" fmla="*/ 663 h 1439"/>
                <a:gd name="T48" fmla="*/ 815 w 2705"/>
                <a:gd name="T49" fmla="*/ 695 h 1439"/>
                <a:gd name="T50" fmla="*/ 791 w 2705"/>
                <a:gd name="T51" fmla="*/ 750 h 1439"/>
                <a:gd name="T52" fmla="*/ 727 w 2705"/>
                <a:gd name="T53" fmla="*/ 718 h 1439"/>
                <a:gd name="T54" fmla="*/ 633 w 2705"/>
                <a:gd name="T55" fmla="*/ 718 h 1439"/>
                <a:gd name="T56" fmla="*/ 554 w 2705"/>
                <a:gd name="T57" fmla="*/ 742 h 1439"/>
                <a:gd name="T58" fmla="*/ 490 w 2705"/>
                <a:gd name="T59" fmla="*/ 789 h 1439"/>
                <a:gd name="T60" fmla="*/ 451 w 2705"/>
                <a:gd name="T61" fmla="*/ 821 h 1439"/>
                <a:gd name="T62" fmla="*/ 459 w 2705"/>
                <a:gd name="T63" fmla="*/ 932 h 1439"/>
                <a:gd name="T64" fmla="*/ 340 w 2705"/>
                <a:gd name="T65" fmla="*/ 1098 h 1439"/>
                <a:gd name="T66" fmla="*/ 87 w 2705"/>
                <a:gd name="T67" fmla="*/ 1200 h 1439"/>
                <a:gd name="T68" fmla="*/ 63 w 2705"/>
                <a:gd name="T69" fmla="*/ 1366 h 1439"/>
                <a:gd name="T70" fmla="*/ 0 w 2705"/>
                <a:gd name="T71" fmla="*/ 1414 h 1439"/>
                <a:gd name="T72" fmla="*/ 498 w 2705"/>
                <a:gd name="T73" fmla="*/ 1406 h 1439"/>
                <a:gd name="T74" fmla="*/ 577 w 2705"/>
                <a:gd name="T75" fmla="*/ 1311 h 1439"/>
                <a:gd name="T76" fmla="*/ 680 w 2705"/>
                <a:gd name="T77" fmla="*/ 1303 h 1439"/>
                <a:gd name="T78" fmla="*/ 2269 w 2705"/>
                <a:gd name="T79" fmla="*/ 1074 h 1439"/>
                <a:gd name="T80" fmla="*/ 2348 w 2705"/>
                <a:gd name="T81" fmla="*/ 1019 h 1439"/>
                <a:gd name="T82" fmla="*/ 2427 w 2705"/>
                <a:gd name="T83" fmla="*/ 939 h 1439"/>
                <a:gd name="T84" fmla="*/ 2475 w 2705"/>
                <a:gd name="T85" fmla="*/ 861 h 1439"/>
                <a:gd name="T86" fmla="*/ 2633 w 2705"/>
                <a:gd name="T87" fmla="*/ 718 h 1439"/>
                <a:gd name="T88" fmla="*/ 2601 w 2705"/>
                <a:gd name="T89" fmla="*/ 592 h 1439"/>
                <a:gd name="T90" fmla="*/ 2451 w 2705"/>
                <a:gd name="T91" fmla="*/ 395 h 1439"/>
                <a:gd name="T92" fmla="*/ 2427 w 2705"/>
                <a:gd name="T93" fmla="*/ 261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05" h="1439">
                  <a:moveTo>
                    <a:pt x="2396" y="229"/>
                  </a:moveTo>
                  <a:lnTo>
                    <a:pt x="2396" y="229"/>
                  </a:lnTo>
                  <a:cubicBezTo>
                    <a:pt x="2396" y="221"/>
                    <a:pt x="2396" y="205"/>
                    <a:pt x="2380" y="205"/>
                  </a:cubicBezTo>
                  <a:cubicBezTo>
                    <a:pt x="2364" y="197"/>
                    <a:pt x="2340" y="190"/>
                    <a:pt x="2325" y="182"/>
                  </a:cubicBezTo>
                  <a:cubicBezTo>
                    <a:pt x="2316" y="166"/>
                    <a:pt x="2325" y="166"/>
                    <a:pt x="2309" y="158"/>
                  </a:cubicBezTo>
                  <a:cubicBezTo>
                    <a:pt x="2301" y="158"/>
                    <a:pt x="2293" y="150"/>
                    <a:pt x="2285" y="134"/>
                  </a:cubicBezTo>
                  <a:cubicBezTo>
                    <a:pt x="2285" y="126"/>
                    <a:pt x="2285" y="126"/>
                    <a:pt x="2285" y="126"/>
                  </a:cubicBezTo>
                  <a:cubicBezTo>
                    <a:pt x="2269" y="110"/>
                    <a:pt x="2269" y="110"/>
                    <a:pt x="2269" y="110"/>
                  </a:cubicBezTo>
                  <a:cubicBezTo>
                    <a:pt x="2245" y="134"/>
                    <a:pt x="2245" y="134"/>
                    <a:pt x="2245" y="134"/>
                  </a:cubicBezTo>
                  <a:lnTo>
                    <a:pt x="2222" y="142"/>
                  </a:lnTo>
                  <a:cubicBezTo>
                    <a:pt x="2214" y="150"/>
                    <a:pt x="2206" y="166"/>
                    <a:pt x="2198" y="166"/>
                  </a:cubicBezTo>
                  <a:cubicBezTo>
                    <a:pt x="2190" y="158"/>
                    <a:pt x="2174" y="158"/>
                    <a:pt x="2174" y="174"/>
                  </a:cubicBezTo>
                  <a:cubicBezTo>
                    <a:pt x="2166" y="182"/>
                    <a:pt x="2158" y="190"/>
                    <a:pt x="2143" y="190"/>
                  </a:cubicBezTo>
                  <a:cubicBezTo>
                    <a:pt x="2119" y="190"/>
                    <a:pt x="2111" y="174"/>
                    <a:pt x="2079" y="166"/>
                  </a:cubicBezTo>
                  <a:cubicBezTo>
                    <a:pt x="2048" y="158"/>
                    <a:pt x="2056" y="205"/>
                    <a:pt x="2032" y="213"/>
                  </a:cubicBezTo>
                  <a:cubicBezTo>
                    <a:pt x="2008" y="221"/>
                    <a:pt x="1961" y="182"/>
                    <a:pt x="1945" y="158"/>
                  </a:cubicBezTo>
                  <a:cubicBezTo>
                    <a:pt x="1929" y="142"/>
                    <a:pt x="1882" y="166"/>
                    <a:pt x="1834" y="158"/>
                  </a:cubicBezTo>
                  <a:cubicBezTo>
                    <a:pt x="1787" y="158"/>
                    <a:pt x="1803" y="118"/>
                    <a:pt x="1779" y="103"/>
                  </a:cubicBezTo>
                  <a:cubicBezTo>
                    <a:pt x="1755" y="87"/>
                    <a:pt x="1755" y="71"/>
                    <a:pt x="1732" y="32"/>
                  </a:cubicBezTo>
                  <a:cubicBezTo>
                    <a:pt x="1708" y="0"/>
                    <a:pt x="1700" y="32"/>
                    <a:pt x="1668" y="23"/>
                  </a:cubicBezTo>
                  <a:cubicBezTo>
                    <a:pt x="1637" y="16"/>
                    <a:pt x="1613" y="16"/>
                    <a:pt x="1581" y="16"/>
                  </a:cubicBezTo>
                  <a:cubicBezTo>
                    <a:pt x="1558" y="16"/>
                    <a:pt x="1558" y="55"/>
                    <a:pt x="1550" y="79"/>
                  </a:cubicBezTo>
                  <a:cubicBezTo>
                    <a:pt x="1542" y="103"/>
                    <a:pt x="1550" y="110"/>
                    <a:pt x="1566" y="126"/>
                  </a:cubicBezTo>
                  <a:cubicBezTo>
                    <a:pt x="1581" y="150"/>
                    <a:pt x="1573" y="174"/>
                    <a:pt x="1573" y="182"/>
                  </a:cubicBezTo>
                  <a:cubicBezTo>
                    <a:pt x="1573" y="197"/>
                    <a:pt x="1542" y="190"/>
                    <a:pt x="1494" y="197"/>
                  </a:cubicBezTo>
                  <a:cubicBezTo>
                    <a:pt x="1455" y="205"/>
                    <a:pt x="1486" y="229"/>
                    <a:pt x="1463" y="253"/>
                  </a:cubicBezTo>
                  <a:cubicBezTo>
                    <a:pt x="1447" y="269"/>
                    <a:pt x="1423" y="229"/>
                    <a:pt x="1407" y="221"/>
                  </a:cubicBezTo>
                  <a:cubicBezTo>
                    <a:pt x="1399" y="205"/>
                    <a:pt x="1368" y="221"/>
                    <a:pt x="1368" y="261"/>
                  </a:cubicBezTo>
                  <a:cubicBezTo>
                    <a:pt x="1360" y="292"/>
                    <a:pt x="1368" y="284"/>
                    <a:pt x="1384" y="316"/>
                  </a:cubicBezTo>
                  <a:cubicBezTo>
                    <a:pt x="1392" y="348"/>
                    <a:pt x="1360" y="340"/>
                    <a:pt x="1352" y="356"/>
                  </a:cubicBezTo>
                  <a:cubicBezTo>
                    <a:pt x="1336" y="379"/>
                    <a:pt x="1336" y="371"/>
                    <a:pt x="1320" y="371"/>
                  </a:cubicBezTo>
                  <a:cubicBezTo>
                    <a:pt x="1305" y="379"/>
                    <a:pt x="1305" y="395"/>
                    <a:pt x="1305" y="419"/>
                  </a:cubicBezTo>
                  <a:cubicBezTo>
                    <a:pt x="1305" y="435"/>
                    <a:pt x="1281" y="466"/>
                    <a:pt x="1265" y="458"/>
                  </a:cubicBezTo>
                  <a:cubicBezTo>
                    <a:pt x="1249" y="458"/>
                    <a:pt x="1210" y="561"/>
                    <a:pt x="1218" y="584"/>
                  </a:cubicBezTo>
                  <a:cubicBezTo>
                    <a:pt x="1218" y="608"/>
                    <a:pt x="1202" y="600"/>
                    <a:pt x="1178" y="608"/>
                  </a:cubicBezTo>
                  <a:cubicBezTo>
                    <a:pt x="1155" y="615"/>
                    <a:pt x="1155" y="600"/>
                    <a:pt x="1146" y="600"/>
                  </a:cubicBezTo>
                  <a:cubicBezTo>
                    <a:pt x="1131" y="592"/>
                    <a:pt x="1115" y="592"/>
                    <a:pt x="1099" y="576"/>
                  </a:cubicBezTo>
                  <a:cubicBezTo>
                    <a:pt x="1083" y="569"/>
                    <a:pt x="1075" y="545"/>
                    <a:pt x="1067" y="545"/>
                  </a:cubicBezTo>
                  <a:cubicBezTo>
                    <a:pt x="1060" y="545"/>
                    <a:pt x="1052" y="569"/>
                    <a:pt x="1036" y="584"/>
                  </a:cubicBezTo>
                  <a:cubicBezTo>
                    <a:pt x="1028" y="592"/>
                    <a:pt x="1012" y="592"/>
                    <a:pt x="1004" y="615"/>
                  </a:cubicBezTo>
                  <a:cubicBezTo>
                    <a:pt x="1004" y="631"/>
                    <a:pt x="1004" y="631"/>
                    <a:pt x="988" y="639"/>
                  </a:cubicBezTo>
                  <a:cubicBezTo>
                    <a:pt x="973" y="647"/>
                    <a:pt x="973" y="655"/>
                    <a:pt x="973" y="663"/>
                  </a:cubicBezTo>
                  <a:cubicBezTo>
                    <a:pt x="973" y="671"/>
                    <a:pt x="980" y="695"/>
                    <a:pt x="973" y="702"/>
                  </a:cubicBezTo>
                  <a:cubicBezTo>
                    <a:pt x="973" y="710"/>
                    <a:pt x="949" y="702"/>
                    <a:pt x="949" y="702"/>
                  </a:cubicBezTo>
                  <a:cubicBezTo>
                    <a:pt x="941" y="679"/>
                    <a:pt x="941" y="679"/>
                    <a:pt x="941" y="679"/>
                  </a:cubicBezTo>
                  <a:cubicBezTo>
                    <a:pt x="941" y="679"/>
                    <a:pt x="909" y="663"/>
                    <a:pt x="909" y="655"/>
                  </a:cubicBezTo>
                  <a:cubicBezTo>
                    <a:pt x="902" y="647"/>
                    <a:pt x="902" y="639"/>
                    <a:pt x="893" y="639"/>
                  </a:cubicBezTo>
                  <a:cubicBezTo>
                    <a:pt x="886" y="647"/>
                    <a:pt x="878" y="663"/>
                    <a:pt x="870" y="663"/>
                  </a:cubicBezTo>
                  <a:cubicBezTo>
                    <a:pt x="862" y="663"/>
                    <a:pt x="846" y="671"/>
                    <a:pt x="838" y="679"/>
                  </a:cubicBezTo>
                  <a:cubicBezTo>
                    <a:pt x="838" y="686"/>
                    <a:pt x="830" y="695"/>
                    <a:pt x="815" y="695"/>
                  </a:cubicBezTo>
                  <a:cubicBezTo>
                    <a:pt x="807" y="686"/>
                    <a:pt x="799" y="702"/>
                    <a:pt x="799" y="718"/>
                  </a:cubicBezTo>
                  <a:cubicBezTo>
                    <a:pt x="807" y="734"/>
                    <a:pt x="799" y="750"/>
                    <a:pt x="791" y="750"/>
                  </a:cubicBezTo>
                  <a:cubicBezTo>
                    <a:pt x="783" y="758"/>
                    <a:pt x="775" y="750"/>
                    <a:pt x="759" y="734"/>
                  </a:cubicBezTo>
                  <a:cubicBezTo>
                    <a:pt x="743" y="718"/>
                    <a:pt x="743" y="726"/>
                    <a:pt x="727" y="718"/>
                  </a:cubicBezTo>
                  <a:cubicBezTo>
                    <a:pt x="704" y="718"/>
                    <a:pt x="704" y="702"/>
                    <a:pt x="688" y="695"/>
                  </a:cubicBezTo>
                  <a:cubicBezTo>
                    <a:pt x="672" y="695"/>
                    <a:pt x="649" y="702"/>
                    <a:pt x="633" y="718"/>
                  </a:cubicBezTo>
                  <a:cubicBezTo>
                    <a:pt x="617" y="726"/>
                    <a:pt x="609" y="734"/>
                    <a:pt x="617" y="750"/>
                  </a:cubicBezTo>
                  <a:cubicBezTo>
                    <a:pt x="617" y="766"/>
                    <a:pt x="569" y="742"/>
                    <a:pt x="554" y="742"/>
                  </a:cubicBezTo>
                  <a:cubicBezTo>
                    <a:pt x="538" y="742"/>
                    <a:pt x="522" y="758"/>
                    <a:pt x="522" y="766"/>
                  </a:cubicBezTo>
                  <a:cubicBezTo>
                    <a:pt x="522" y="781"/>
                    <a:pt x="514" y="789"/>
                    <a:pt x="490" y="789"/>
                  </a:cubicBezTo>
                  <a:cubicBezTo>
                    <a:pt x="482" y="789"/>
                    <a:pt x="467" y="789"/>
                    <a:pt x="459" y="789"/>
                  </a:cubicBezTo>
                  <a:cubicBezTo>
                    <a:pt x="459" y="805"/>
                    <a:pt x="459" y="813"/>
                    <a:pt x="451" y="821"/>
                  </a:cubicBezTo>
                  <a:cubicBezTo>
                    <a:pt x="435" y="845"/>
                    <a:pt x="411" y="861"/>
                    <a:pt x="435" y="884"/>
                  </a:cubicBezTo>
                  <a:cubicBezTo>
                    <a:pt x="451" y="900"/>
                    <a:pt x="475" y="924"/>
                    <a:pt x="459" y="932"/>
                  </a:cubicBezTo>
                  <a:cubicBezTo>
                    <a:pt x="435" y="939"/>
                    <a:pt x="293" y="939"/>
                    <a:pt x="309" y="1003"/>
                  </a:cubicBezTo>
                  <a:cubicBezTo>
                    <a:pt x="324" y="1066"/>
                    <a:pt x="348" y="1074"/>
                    <a:pt x="340" y="1098"/>
                  </a:cubicBezTo>
                  <a:cubicBezTo>
                    <a:pt x="332" y="1129"/>
                    <a:pt x="301" y="1169"/>
                    <a:pt x="261" y="1137"/>
                  </a:cubicBezTo>
                  <a:cubicBezTo>
                    <a:pt x="222" y="1106"/>
                    <a:pt x="79" y="1074"/>
                    <a:pt x="87" y="1200"/>
                  </a:cubicBezTo>
                  <a:cubicBezTo>
                    <a:pt x="95" y="1208"/>
                    <a:pt x="119" y="1295"/>
                    <a:pt x="79" y="1295"/>
                  </a:cubicBezTo>
                  <a:cubicBezTo>
                    <a:pt x="48" y="1295"/>
                    <a:pt x="79" y="1319"/>
                    <a:pt x="63" y="1366"/>
                  </a:cubicBezTo>
                  <a:cubicBezTo>
                    <a:pt x="48" y="1414"/>
                    <a:pt x="48" y="1398"/>
                    <a:pt x="40" y="1390"/>
                  </a:cubicBezTo>
                  <a:cubicBezTo>
                    <a:pt x="24" y="1390"/>
                    <a:pt x="0" y="1406"/>
                    <a:pt x="0" y="1414"/>
                  </a:cubicBezTo>
                  <a:cubicBezTo>
                    <a:pt x="0" y="1422"/>
                    <a:pt x="0" y="1422"/>
                    <a:pt x="0" y="1422"/>
                  </a:cubicBezTo>
                  <a:cubicBezTo>
                    <a:pt x="95" y="1438"/>
                    <a:pt x="467" y="1406"/>
                    <a:pt x="498" y="1406"/>
                  </a:cubicBezTo>
                  <a:cubicBezTo>
                    <a:pt x="530" y="1398"/>
                    <a:pt x="498" y="1343"/>
                    <a:pt x="498" y="1319"/>
                  </a:cubicBezTo>
                  <a:cubicBezTo>
                    <a:pt x="498" y="1295"/>
                    <a:pt x="562" y="1303"/>
                    <a:pt x="577" y="1311"/>
                  </a:cubicBezTo>
                  <a:cubicBezTo>
                    <a:pt x="601" y="1327"/>
                    <a:pt x="625" y="1351"/>
                    <a:pt x="633" y="1335"/>
                  </a:cubicBezTo>
                  <a:cubicBezTo>
                    <a:pt x="640" y="1311"/>
                    <a:pt x="680" y="1303"/>
                    <a:pt x="680" y="1303"/>
                  </a:cubicBezTo>
                  <a:cubicBezTo>
                    <a:pt x="1099" y="1279"/>
                    <a:pt x="1724" y="1208"/>
                    <a:pt x="2174" y="1153"/>
                  </a:cubicBezTo>
                  <a:cubicBezTo>
                    <a:pt x="2214" y="1121"/>
                    <a:pt x="2261" y="1090"/>
                    <a:pt x="2269" y="1074"/>
                  </a:cubicBezTo>
                  <a:cubicBezTo>
                    <a:pt x="2293" y="1050"/>
                    <a:pt x="2293" y="1074"/>
                    <a:pt x="2316" y="1074"/>
                  </a:cubicBezTo>
                  <a:cubicBezTo>
                    <a:pt x="2332" y="1074"/>
                    <a:pt x="2340" y="1058"/>
                    <a:pt x="2348" y="1019"/>
                  </a:cubicBezTo>
                  <a:cubicBezTo>
                    <a:pt x="2356" y="979"/>
                    <a:pt x="2388" y="995"/>
                    <a:pt x="2403" y="979"/>
                  </a:cubicBezTo>
                  <a:cubicBezTo>
                    <a:pt x="2427" y="971"/>
                    <a:pt x="2419" y="971"/>
                    <a:pt x="2427" y="939"/>
                  </a:cubicBezTo>
                  <a:cubicBezTo>
                    <a:pt x="2427" y="908"/>
                    <a:pt x="2435" y="924"/>
                    <a:pt x="2443" y="916"/>
                  </a:cubicBezTo>
                  <a:cubicBezTo>
                    <a:pt x="2451" y="908"/>
                    <a:pt x="2475" y="884"/>
                    <a:pt x="2475" y="861"/>
                  </a:cubicBezTo>
                  <a:cubicBezTo>
                    <a:pt x="2475" y="837"/>
                    <a:pt x="2514" y="813"/>
                    <a:pt x="2538" y="805"/>
                  </a:cubicBezTo>
                  <a:cubicBezTo>
                    <a:pt x="2554" y="789"/>
                    <a:pt x="2617" y="734"/>
                    <a:pt x="2633" y="718"/>
                  </a:cubicBezTo>
                  <a:cubicBezTo>
                    <a:pt x="2641" y="702"/>
                    <a:pt x="2680" y="663"/>
                    <a:pt x="2704" y="631"/>
                  </a:cubicBezTo>
                  <a:cubicBezTo>
                    <a:pt x="2680" y="608"/>
                    <a:pt x="2656" y="623"/>
                    <a:pt x="2601" y="592"/>
                  </a:cubicBezTo>
                  <a:cubicBezTo>
                    <a:pt x="2538" y="561"/>
                    <a:pt x="2538" y="522"/>
                    <a:pt x="2514" y="482"/>
                  </a:cubicBezTo>
                  <a:cubicBezTo>
                    <a:pt x="2498" y="450"/>
                    <a:pt x="2483" y="419"/>
                    <a:pt x="2451" y="395"/>
                  </a:cubicBezTo>
                  <a:cubicBezTo>
                    <a:pt x="2427" y="371"/>
                    <a:pt x="2419" y="276"/>
                    <a:pt x="2419" y="269"/>
                  </a:cubicBezTo>
                  <a:cubicBezTo>
                    <a:pt x="2419" y="269"/>
                    <a:pt x="2419" y="261"/>
                    <a:pt x="2427" y="261"/>
                  </a:cubicBezTo>
                  <a:cubicBezTo>
                    <a:pt x="2419" y="253"/>
                    <a:pt x="2403" y="237"/>
                    <a:pt x="2396" y="229"/>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72" name="Freeform 782"/>
            <p:cNvSpPr>
              <a:spLocks noChangeArrowheads="1"/>
            </p:cNvSpPr>
            <p:nvPr/>
          </p:nvSpPr>
          <p:spPr bwMode="auto">
            <a:xfrm>
              <a:off x="13684146" y="5985128"/>
              <a:ext cx="1426374" cy="749135"/>
            </a:xfrm>
            <a:custGeom>
              <a:avLst/>
              <a:gdLst>
                <a:gd name="T0" fmla="*/ 8 w 2713"/>
                <a:gd name="T1" fmla="*/ 1406 h 1423"/>
                <a:gd name="T2" fmla="*/ 71 w 2713"/>
                <a:gd name="T3" fmla="*/ 1311 h 1423"/>
                <a:gd name="T4" fmla="*/ 87 w 2713"/>
                <a:gd name="T5" fmla="*/ 1192 h 1423"/>
                <a:gd name="T6" fmla="*/ 332 w 2713"/>
                <a:gd name="T7" fmla="*/ 1058 h 1423"/>
                <a:gd name="T8" fmla="*/ 443 w 2713"/>
                <a:gd name="T9" fmla="*/ 876 h 1423"/>
                <a:gd name="T10" fmla="*/ 467 w 2713"/>
                <a:gd name="T11" fmla="*/ 781 h 1423"/>
                <a:gd name="T12" fmla="*/ 617 w 2713"/>
                <a:gd name="T13" fmla="*/ 750 h 1423"/>
                <a:gd name="T14" fmla="*/ 712 w 2713"/>
                <a:gd name="T15" fmla="*/ 694 h 1423"/>
                <a:gd name="T16" fmla="*/ 807 w 2713"/>
                <a:gd name="T17" fmla="*/ 710 h 1423"/>
                <a:gd name="T18" fmla="*/ 886 w 2713"/>
                <a:gd name="T19" fmla="*/ 639 h 1423"/>
                <a:gd name="T20" fmla="*/ 949 w 2713"/>
                <a:gd name="T21" fmla="*/ 663 h 1423"/>
                <a:gd name="T22" fmla="*/ 996 w 2713"/>
                <a:gd name="T23" fmla="*/ 631 h 1423"/>
                <a:gd name="T24" fmla="*/ 1060 w 2713"/>
                <a:gd name="T25" fmla="*/ 553 h 1423"/>
                <a:gd name="T26" fmla="*/ 1154 w 2713"/>
                <a:gd name="T27" fmla="*/ 584 h 1423"/>
                <a:gd name="T28" fmla="*/ 1218 w 2713"/>
                <a:gd name="T29" fmla="*/ 576 h 1423"/>
                <a:gd name="T30" fmla="*/ 1352 w 2713"/>
                <a:gd name="T31" fmla="*/ 348 h 1423"/>
                <a:gd name="T32" fmla="*/ 1423 w 2713"/>
                <a:gd name="T33" fmla="*/ 205 h 1423"/>
                <a:gd name="T34" fmla="*/ 1550 w 2713"/>
                <a:gd name="T35" fmla="*/ 182 h 1423"/>
                <a:gd name="T36" fmla="*/ 1589 w 2713"/>
                <a:gd name="T37" fmla="*/ 0 h 1423"/>
                <a:gd name="T38" fmla="*/ 1740 w 2713"/>
                <a:gd name="T39" fmla="*/ 24 h 1423"/>
                <a:gd name="T40" fmla="*/ 1898 w 2713"/>
                <a:gd name="T41" fmla="*/ 142 h 1423"/>
                <a:gd name="T42" fmla="*/ 2080 w 2713"/>
                <a:gd name="T43" fmla="*/ 150 h 1423"/>
                <a:gd name="T44" fmla="*/ 2206 w 2713"/>
                <a:gd name="T45" fmla="*/ 150 h 1423"/>
                <a:gd name="T46" fmla="*/ 2301 w 2713"/>
                <a:gd name="T47" fmla="*/ 126 h 1423"/>
                <a:gd name="T48" fmla="*/ 2411 w 2713"/>
                <a:gd name="T49" fmla="*/ 221 h 1423"/>
                <a:gd name="T50" fmla="*/ 2522 w 2713"/>
                <a:gd name="T51" fmla="*/ 466 h 1423"/>
                <a:gd name="T52" fmla="*/ 2712 w 2713"/>
                <a:gd name="T53" fmla="*/ 623 h 1423"/>
                <a:gd name="T54" fmla="*/ 2451 w 2713"/>
                <a:gd name="T55" fmla="*/ 908 h 1423"/>
                <a:gd name="T56" fmla="*/ 2356 w 2713"/>
                <a:gd name="T57" fmla="*/ 1011 h 1423"/>
                <a:gd name="T58" fmla="*/ 2182 w 2713"/>
                <a:gd name="T59" fmla="*/ 1145 h 1423"/>
                <a:gd name="T60" fmla="*/ 593 w 2713"/>
                <a:gd name="T61" fmla="*/ 1311 h 1423"/>
                <a:gd name="T62" fmla="*/ 506 w 2713"/>
                <a:gd name="T63" fmla="*/ 1398 h 1423"/>
                <a:gd name="T64" fmla="*/ 490 w 2713"/>
                <a:gd name="T65" fmla="*/ 1390 h 1423"/>
                <a:gd name="T66" fmla="*/ 593 w 2713"/>
                <a:gd name="T67" fmla="*/ 1303 h 1423"/>
                <a:gd name="T68" fmla="*/ 2174 w 2713"/>
                <a:gd name="T69" fmla="*/ 1137 h 1423"/>
                <a:gd name="T70" fmla="*/ 2348 w 2713"/>
                <a:gd name="T71" fmla="*/ 1011 h 1423"/>
                <a:gd name="T72" fmla="*/ 2451 w 2713"/>
                <a:gd name="T73" fmla="*/ 908 h 1423"/>
                <a:gd name="T74" fmla="*/ 2672 w 2713"/>
                <a:gd name="T75" fmla="*/ 607 h 1423"/>
                <a:gd name="T76" fmla="*/ 2419 w 2713"/>
                <a:gd name="T77" fmla="*/ 261 h 1423"/>
                <a:gd name="T78" fmla="*/ 2324 w 2713"/>
                <a:gd name="T79" fmla="*/ 158 h 1423"/>
                <a:gd name="T80" fmla="*/ 2230 w 2713"/>
                <a:gd name="T81" fmla="*/ 142 h 1423"/>
                <a:gd name="T82" fmla="*/ 2087 w 2713"/>
                <a:gd name="T83" fmla="*/ 158 h 1423"/>
                <a:gd name="T84" fmla="*/ 1929 w 2713"/>
                <a:gd name="T85" fmla="*/ 150 h 1423"/>
                <a:gd name="T86" fmla="*/ 1755 w 2713"/>
                <a:gd name="T87" fmla="*/ 55 h 1423"/>
                <a:gd name="T88" fmla="*/ 1589 w 2713"/>
                <a:gd name="T89" fmla="*/ 8 h 1423"/>
                <a:gd name="T90" fmla="*/ 1581 w 2713"/>
                <a:gd name="T91" fmla="*/ 174 h 1423"/>
                <a:gd name="T92" fmla="*/ 1423 w 2713"/>
                <a:gd name="T93" fmla="*/ 221 h 1423"/>
                <a:gd name="T94" fmla="*/ 1376 w 2713"/>
                <a:gd name="T95" fmla="*/ 340 h 1423"/>
                <a:gd name="T96" fmla="*/ 1265 w 2713"/>
                <a:gd name="T97" fmla="*/ 466 h 1423"/>
                <a:gd name="T98" fmla="*/ 1154 w 2713"/>
                <a:gd name="T99" fmla="*/ 600 h 1423"/>
                <a:gd name="T100" fmla="*/ 1075 w 2713"/>
                <a:gd name="T101" fmla="*/ 545 h 1423"/>
                <a:gd name="T102" fmla="*/ 1004 w 2713"/>
                <a:gd name="T103" fmla="*/ 631 h 1423"/>
                <a:gd name="T104" fmla="*/ 957 w 2713"/>
                <a:gd name="T105" fmla="*/ 694 h 1423"/>
                <a:gd name="T106" fmla="*/ 894 w 2713"/>
                <a:gd name="T107" fmla="*/ 647 h 1423"/>
                <a:gd name="T108" fmla="*/ 815 w 2713"/>
                <a:gd name="T109" fmla="*/ 687 h 1423"/>
                <a:gd name="T110" fmla="*/ 728 w 2713"/>
                <a:gd name="T111" fmla="*/ 718 h 1423"/>
                <a:gd name="T112" fmla="*/ 625 w 2713"/>
                <a:gd name="T113" fmla="*/ 750 h 1423"/>
                <a:gd name="T114" fmla="*/ 498 w 2713"/>
                <a:gd name="T115" fmla="*/ 781 h 1423"/>
                <a:gd name="T116" fmla="*/ 475 w 2713"/>
                <a:gd name="T117" fmla="*/ 916 h 1423"/>
                <a:gd name="T118" fmla="*/ 348 w 2713"/>
                <a:gd name="T119" fmla="*/ 1098 h 1423"/>
                <a:gd name="T120" fmla="*/ 111 w 2713"/>
                <a:gd name="T121" fmla="*/ 1279 h 1423"/>
                <a:gd name="T122" fmla="*/ 48 w 2713"/>
                <a:gd name="T123" fmla="*/ 139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3" h="1423">
                  <a:moveTo>
                    <a:pt x="71" y="1422"/>
                  </a:moveTo>
                  <a:lnTo>
                    <a:pt x="71" y="1422"/>
                  </a:lnTo>
                  <a:cubicBezTo>
                    <a:pt x="40" y="1422"/>
                    <a:pt x="24" y="1422"/>
                    <a:pt x="8" y="1422"/>
                  </a:cubicBezTo>
                  <a:cubicBezTo>
                    <a:pt x="0" y="1422"/>
                    <a:pt x="0" y="1422"/>
                    <a:pt x="0" y="1422"/>
                  </a:cubicBezTo>
                  <a:cubicBezTo>
                    <a:pt x="8" y="1414"/>
                    <a:pt x="8" y="1414"/>
                    <a:pt x="8" y="1414"/>
                  </a:cubicBezTo>
                  <a:cubicBezTo>
                    <a:pt x="8" y="1414"/>
                    <a:pt x="8" y="1414"/>
                    <a:pt x="8" y="1406"/>
                  </a:cubicBezTo>
                  <a:cubicBezTo>
                    <a:pt x="8" y="1398"/>
                    <a:pt x="24" y="1382"/>
                    <a:pt x="40" y="1382"/>
                  </a:cubicBezTo>
                  <a:cubicBezTo>
                    <a:pt x="40" y="1382"/>
                    <a:pt x="40" y="1382"/>
                    <a:pt x="48" y="1382"/>
                  </a:cubicBezTo>
                  <a:lnTo>
                    <a:pt x="56" y="1382"/>
                  </a:lnTo>
                  <a:cubicBezTo>
                    <a:pt x="56" y="1390"/>
                    <a:pt x="56" y="1390"/>
                    <a:pt x="56" y="1390"/>
                  </a:cubicBezTo>
                  <a:cubicBezTo>
                    <a:pt x="56" y="1382"/>
                    <a:pt x="64" y="1366"/>
                    <a:pt x="71" y="1358"/>
                  </a:cubicBezTo>
                  <a:cubicBezTo>
                    <a:pt x="71" y="1335"/>
                    <a:pt x="71" y="1319"/>
                    <a:pt x="71" y="1311"/>
                  </a:cubicBezTo>
                  <a:cubicBezTo>
                    <a:pt x="71" y="1303"/>
                    <a:pt x="71" y="1295"/>
                    <a:pt x="71" y="1287"/>
                  </a:cubicBezTo>
                  <a:cubicBezTo>
                    <a:pt x="71" y="1287"/>
                    <a:pt x="79" y="1287"/>
                    <a:pt x="87" y="1287"/>
                  </a:cubicBezTo>
                  <a:cubicBezTo>
                    <a:pt x="95" y="1287"/>
                    <a:pt x="103" y="1279"/>
                    <a:pt x="103" y="1271"/>
                  </a:cubicBezTo>
                  <a:cubicBezTo>
                    <a:pt x="111" y="1248"/>
                    <a:pt x="95" y="1200"/>
                    <a:pt x="87" y="1192"/>
                  </a:cubicBezTo>
                  <a:lnTo>
                    <a:pt x="87" y="1192"/>
                  </a:lnTo>
                  <a:lnTo>
                    <a:pt x="87" y="1192"/>
                  </a:lnTo>
                  <a:cubicBezTo>
                    <a:pt x="87" y="1161"/>
                    <a:pt x="95" y="1137"/>
                    <a:pt x="111" y="1121"/>
                  </a:cubicBezTo>
                  <a:cubicBezTo>
                    <a:pt x="127" y="1105"/>
                    <a:pt x="151" y="1098"/>
                    <a:pt x="174" y="1098"/>
                  </a:cubicBezTo>
                  <a:cubicBezTo>
                    <a:pt x="214" y="1098"/>
                    <a:pt x="253" y="1113"/>
                    <a:pt x="269" y="1129"/>
                  </a:cubicBezTo>
                  <a:cubicBezTo>
                    <a:pt x="277" y="1137"/>
                    <a:pt x="293" y="1137"/>
                    <a:pt x="301" y="1137"/>
                  </a:cubicBezTo>
                  <a:cubicBezTo>
                    <a:pt x="324" y="1137"/>
                    <a:pt x="340" y="1113"/>
                    <a:pt x="340" y="1090"/>
                  </a:cubicBezTo>
                  <a:cubicBezTo>
                    <a:pt x="348" y="1082"/>
                    <a:pt x="340" y="1074"/>
                    <a:pt x="332" y="1058"/>
                  </a:cubicBezTo>
                  <a:cubicBezTo>
                    <a:pt x="324" y="1042"/>
                    <a:pt x="317" y="1026"/>
                    <a:pt x="309" y="995"/>
                  </a:cubicBezTo>
                  <a:cubicBezTo>
                    <a:pt x="309" y="987"/>
                    <a:pt x="309" y="979"/>
                    <a:pt x="317" y="971"/>
                  </a:cubicBezTo>
                  <a:cubicBezTo>
                    <a:pt x="332" y="940"/>
                    <a:pt x="395" y="931"/>
                    <a:pt x="435" y="924"/>
                  </a:cubicBezTo>
                  <a:cubicBezTo>
                    <a:pt x="451" y="924"/>
                    <a:pt x="459" y="924"/>
                    <a:pt x="467" y="924"/>
                  </a:cubicBezTo>
                  <a:cubicBezTo>
                    <a:pt x="467" y="916"/>
                    <a:pt x="467" y="916"/>
                    <a:pt x="467" y="916"/>
                  </a:cubicBezTo>
                  <a:cubicBezTo>
                    <a:pt x="467" y="908"/>
                    <a:pt x="459" y="892"/>
                    <a:pt x="443" y="876"/>
                  </a:cubicBezTo>
                  <a:cubicBezTo>
                    <a:pt x="435" y="876"/>
                    <a:pt x="435" y="876"/>
                    <a:pt x="435" y="876"/>
                  </a:cubicBezTo>
                  <a:cubicBezTo>
                    <a:pt x="419" y="860"/>
                    <a:pt x="435" y="845"/>
                    <a:pt x="443" y="829"/>
                  </a:cubicBezTo>
                  <a:cubicBezTo>
                    <a:pt x="451" y="821"/>
                    <a:pt x="451" y="821"/>
                    <a:pt x="459" y="813"/>
                  </a:cubicBezTo>
                  <a:cubicBezTo>
                    <a:pt x="467" y="805"/>
                    <a:pt x="467" y="797"/>
                    <a:pt x="459" y="781"/>
                  </a:cubicBezTo>
                  <a:lnTo>
                    <a:pt x="459" y="781"/>
                  </a:lnTo>
                  <a:cubicBezTo>
                    <a:pt x="467" y="781"/>
                    <a:pt x="467" y="781"/>
                    <a:pt x="467" y="781"/>
                  </a:cubicBezTo>
                  <a:cubicBezTo>
                    <a:pt x="475" y="773"/>
                    <a:pt x="490" y="773"/>
                    <a:pt x="498" y="781"/>
                  </a:cubicBezTo>
                  <a:lnTo>
                    <a:pt x="506" y="781"/>
                  </a:lnTo>
                  <a:cubicBezTo>
                    <a:pt x="522" y="781"/>
                    <a:pt x="522" y="773"/>
                    <a:pt x="522" y="758"/>
                  </a:cubicBezTo>
                  <a:cubicBezTo>
                    <a:pt x="522" y="742"/>
                    <a:pt x="538" y="726"/>
                    <a:pt x="562" y="726"/>
                  </a:cubicBezTo>
                  <a:cubicBezTo>
                    <a:pt x="570" y="734"/>
                    <a:pt x="577" y="734"/>
                    <a:pt x="585" y="734"/>
                  </a:cubicBezTo>
                  <a:cubicBezTo>
                    <a:pt x="593" y="742"/>
                    <a:pt x="609" y="750"/>
                    <a:pt x="617" y="750"/>
                  </a:cubicBezTo>
                  <a:lnTo>
                    <a:pt x="617" y="750"/>
                  </a:lnTo>
                  <a:cubicBezTo>
                    <a:pt x="617" y="742"/>
                    <a:pt x="617" y="742"/>
                    <a:pt x="617" y="742"/>
                  </a:cubicBezTo>
                  <a:cubicBezTo>
                    <a:pt x="617" y="726"/>
                    <a:pt x="617" y="718"/>
                    <a:pt x="641" y="702"/>
                  </a:cubicBezTo>
                  <a:cubicBezTo>
                    <a:pt x="657" y="694"/>
                    <a:pt x="672" y="687"/>
                    <a:pt x="688" y="687"/>
                  </a:cubicBezTo>
                  <a:cubicBezTo>
                    <a:pt x="696" y="687"/>
                    <a:pt x="696" y="687"/>
                    <a:pt x="696" y="687"/>
                  </a:cubicBezTo>
                  <a:cubicBezTo>
                    <a:pt x="704" y="687"/>
                    <a:pt x="712" y="694"/>
                    <a:pt x="712" y="694"/>
                  </a:cubicBezTo>
                  <a:cubicBezTo>
                    <a:pt x="720" y="702"/>
                    <a:pt x="720" y="710"/>
                    <a:pt x="735" y="710"/>
                  </a:cubicBezTo>
                  <a:lnTo>
                    <a:pt x="743" y="710"/>
                  </a:lnTo>
                  <a:lnTo>
                    <a:pt x="743" y="710"/>
                  </a:lnTo>
                  <a:cubicBezTo>
                    <a:pt x="751" y="710"/>
                    <a:pt x="759" y="710"/>
                    <a:pt x="767" y="726"/>
                  </a:cubicBezTo>
                  <a:cubicBezTo>
                    <a:pt x="783" y="734"/>
                    <a:pt x="791" y="742"/>
                    <a:pt x="799" y="742"/>
                  </a:cubicBezTo>
                  <a:cubicBezTo>
                    <a:pt x="807" y="742"/>
                    <a:pt x="807" y="726"/>
                    <a:pt x="807" y="710"/>
                  </a:cubicBezTo>
                  <a:cubicBezTo>
                    <a:pt x="807" y="702"/>
                    <a:pt x="807" y="687"/>
                    <a:pt x="807" y="687"/>
                  </a:cubicBezTo>
                  <a:cubicBezTo>
                    <a:pt x="815" y="678"/>
                    <a:pt x="823" y="678"/>
                    <a:pt x="830" y="678"/>
                  </a:cubicBezTo>
                  <a:cubicBezTo>
                    <a:pt x="838" y="678"/>
                    <a:pt x="838" y="678"/>
                    <a:pt x="846" y="671"/>
                  </a:cubicBezTo>
                  <a:lnTo>
                    <a:pt x="846" y="671"/>
                  </a:lnTo>
                  <a:cubicBezTo>
                    <a:pt x="854" y="655"/>
                    <a:pt x="870" y="655"/>
                    <a:pt x="878" y="647"/>
                  </a:cubicBezTo>
                  <a:cubicBezTo>
                    <a:pt x="878" y="647"/>
                    <a:pt x="886" y="647"/>
                    <a:pt x="886" y="639"/>
                  </a:cubicBezTo>
                  <a:cubicBezTo>
                    <a:pt x="886" y="639"/>
                    <a:pt x="894" y="631"/>
                    <a:pt x="901" y="631"/>
                  </a:cubicBezTo>
                  <a:lnTo>
                    <a:pt x="901" y="631"/>
                  </a:lnTo>
                  <a:cubicBezTo>
                    <a:pt x="910" y="631"/>
                    <a:pt x="910" y="639"/>
                    <a:pt x="917" y="639"/>
                  </a:cubicBezTo>
                  <a:lnTo>
                    <a:pt x="917" y="647"/>
                  </a:lnTo>
                  <a:cubicBezTo>
                    <a:pt x="917" y="647"/>
                    <a:pt x="933" y="655"/>
                    <a:pt x="949" y="663"/>
                  </a:cubicBezTo>
                  <a:lnTo>
                    <a:pt x="949" y="663"/>
                  </a:lnTo>
                  <a:cubicBezTo>
                    <a:pt x="957" y="687"/>
                    <a:pt x="957" y="687"/>
                    <a:pt x="957" y="687"/>
                  </a:cubicBezTo>
                  <a:cubicBezTo>
                    <a:pt x="965" y="694"/>
                    <a:pt x="973" y="694"/>
                    <a:pt x="973" y="694"/>
                  </a:cubicBezTo>
                  <a:cubicBezTo>
                    <a:pt x="981" y="694"/>
                    <a:pt x="981" y="694"/>
                    <a:pt x="981" y="694"/>
                  </a:cubicBezTo>
                  <a:cubicBezTo>
                    <a:pt x="981" y="694"/>
                    <a:pt x="981" y="671"/>
                    <a:pt x="981" y="663"/>
                  </a:cubicBezTo>
                  <a:lnTo>
                    <a:pt x="981" y="655"/>
                  </a:lnTo>
                  <a:cubicBezTo>
                    <a:pt x="981" y="647"/>
                    <a:pt x="981" y="639"/>
                    <a:pt x="996" y="631"/>
                  </a:cubicBezTo>
                  <a:lnTo>
                    <a:pt x="996" y="631"/>
                  </a:lnTo>
                  <a:cubicBezTo>
                    <a:pt x="1004" y="623"/>
                    <a:pt x="1004" y="623"/>
                    <a:pt x="1012" y="607"/>
                  </a:cubicBezTo>
                  <a:lnTo>
                    <a:pt x="1012" y="607"/>
                  </a:lnTo>
                  <a:cubicBezTo>
                    <a:pt x="1020" y="584"/>
                    <a:pt x="1028" y="584"/>
                    <a:pt x="1036" y="576"/>
                  </a:cubicBezTo>
                  <a:cubicBezTo>
                    <a:pt x="1036" y="576"/>
                    <a:pt x="1044" y="576"/>
                    <a:pt x="1044" y="568"/>
                  </a:cubicBezTo>
                  <a:cubicBezTo>
                    <a:pt x="1052" y="568"/>
                    <a:pt x="1052" y="561"/>
                    <a:pt x="1060" y="553"/>
                  </a:cubicBezTo>
                  <a:cubicBezTo>
                    <a:pt x="1060" y="545"/>
                    <a:pt x="1068" y="537"/>
                    <a:pt x="1075" y="537"/>
                  </a:cubicBezTo>
                  <a:lnTo>
                    <a:pt x="1075" y="537"/>
                  </a:lnTo>
                  <a:cubicBezTo>
                    <a:pt x="1083" y="537"/>
                    <a:pt x="1091" y="545"/>
                    <a:pt x="1099" y="553"/>
                  </a:cubicBezTo>
                  <a:cubicBezTo>
                    <a:pt x="1099" y="561"/>
                    <a:pt x="1107" y="561"/>
                    <a:pt x="1107" y="568"/>
                  </a:cubicBezTo>
                  <a:cubicBezTo>
                    <a:pt x="1123" y="576"/>
                    <a:pt x="1131" y="584"/>
                    <a:pt x="1147" y="584"/>
                  </a:cubicBezTo>
                  <a:cubicBezTo>
                    <a:pt x="1147" y="584"/>
                    <a:pt x="1147" y="584"/>
                    <a:pt x="1154" y="584"/>
                  </a:cubicBezTo>
                  <a:lnTo>
                    <a:pt x="1163" y="592"/>
                  </a:lnTo>
                  <a:lnTo>
                    <a:pt x="1170" y="600"/>
                  </a:lnTo>
                  <a:cubicBezTo>
                    <a:pt x="1178" y="600"/>
                    <a:pt x="1178" y="600"/>
                    <a:pt x="1186" y="592"/>
                  </a:cubicBezTo>
                  <a:cubicBezTo>
                    <a:pt x="1194" y="592"/>
                    <a:pt x="1194" y="592"/>
                    <a:pt x="1202" y="592"/>
                  </a:cubicBezTo>
                  <a:cubicBezTo>
                    <a:pt x="1210" y="592"/>
                    <a:pt x="1218" y="592"/>
                    <a:pt x="1218" y="584"/>
                  </a:cubicBezTo>
                  <a:lnTo>
                    <a:pt x="1218" y="576"/>
                  </a:lnTo>
                  <a:cubicBezTo>
                    <a:pt x="1210" y="553"/>
                    <a:pt x="1241" y="482"/>
                    <a:pt x="1257" y="458"/>
                  </a:cubicBezTo>
                  <a:cubicBezTo>
                    <a:pt x="1265" y="450"/>
                    <a:pt x="1273" y="450"/>
                    <a:pt x="1273" y="450"/>
                  </a:cubicBezTo>
                  <a:cubicBezTo>
                    <a:pt x="1289" y="450"/>
                    <a:pt x="1305" y="427"/>
                    <a:pt x="1305" y="411"/>
                  </a:cubicBezTo>
                  <a:cubicBezTo>
                    <a:pt x="1305" y="379"/>
                    <a:pt x="1313" y="363"/>
                    <a:pt x="1328" y="363"/>
                  </a:cubicBezTo>
                  <a:cubicBezTo>
                    <a:pt x="1336" y="363"/>
                    <a:pt x="1336" y="363"/>
                    <a:pt x="1336" y="363"/>
                  </a:cubicBezTo>
                  <a:cubicBezTo>
                    <a:pt x="1344" y="363"/>
                    <a:pt x="1344" y="363"/>
                    <a:pt x="1352" y="348"/>
                  </a:cubicBezTo>
                  <a:cubicBezTo>
                    <a:pt x="1360" y="340"/>
                    <a:pt x="1368" y="340"/>
                    <a:pt x="1376" y="332"/>
                  </a:cubicBezTo>
                  <a:cubicBezTo>
                    <a:pt x="1384" y="332"/>
                    <a:pt x="1392" y="324"/>
                    <a:pt x="1384" y="308"/>
                  </a:cubicBezTo>
                  <a:cubicBezTo>
                    <a:pt x="1384" y="300"/>
                    <a:pt x="1376" y="292"/>
                    <a:pt x="1376" y="292"/>
                  </a:cubicBezTo>
                  <a:cubicBezTo>
                    <a:pt x="1368" y="276"/>
                    <a:pt x="1368" y="276"/>
                    <a:pt x="1368" y="245"/>
                  </a:cubicBezTo>
                  <a:cubicBezTo>
                    <a:pt x="1376" y="221"/>
                    <a:pt x="1392" y="205"/>
                    <a:pt x="1407" y="205"/>
                  </a:cubicBezTo>
                  <a:cubicBezTo>
                    <a:pt x="1415" y="205"/>
                    <a:pt x="1415" y="205"/>
                    <a:pt x="1423" y="205"/>
                  </a:cubicBezTo>
                  <a:cubicBezTo>
                    <a:pt x="1423" y="213"/>
                    <a:pt x="1423" y="213"/>
                    <a:pt x="1431" y="213"/>
                  </a:cubicBezTo>
                  <a:cubicBezTo>
                    <a:pt x="1439" y="229"/>
                    <a:pt x="1455" y="245"/>
                    <a:pt x="1463" y="245"/>
                  </a:cubicBezTo>
                  <a:cubicBezTo>
                    <a:pt x="1463" y="245"/>
                    <a:pt x="1471" y="245"/>
                    <a:pt x="1471" y="237"/>
                  </a:cubicBezTo>
                  <a:cubicBezTo>
                    <a:pt x="1479" y="229"/>
                    <a:pt x="1479" y="221"/>
                    <a:pt x="1479" y="213"/>
                  </a:cubicBezTo>
                  <a:cubicBezTo>
                    <a:pt x="1479" y="205"/>
                    <a:pt x="1471" y="189"/>
                    <a:pt x="1502" y="182"/>
                  </a:cubicBezTo>
                  <a:cubicBezTo>
                    <a:pt x="1518" y="182"/>
                    <a:pt x="1534" y="182"/>
                    <a:pt x="1550" y="182"/>
                  </a:cubicBezTo>
                  <a:cubicBezTo>
                    <a:pt x="1566" y="182"/>
                    <a:pt x="1574" y="182"/>
                    <a:pt x="1574" y="174"/>
                  </a:cubicBezTo>
                  <a:cubicBezTo>
                    <a:pt x="1581" y="166"/>
                    <a:pt x="1581" y="142"/>
                    <a:pt x="1574" y="118"/>
                  </a:cubicBezTo>
                  <a:cubicBezTo>
                    <a:pt x="1566" y="118"/>
                    <a:pt x="1566" y="110"/>
                    <a:pt x="1566" y="110"/>
                  </a:cubicBezTo>
                  <a:cubicBezTo>
                    <a:pt x="1550" y="102"/>
                    <a:pt x="1550" y="95"/>
                    <a:pt x="1550" y="71"/>
                  </a:cubicBezTo>
                  <a:cubicBezTo>
                    <a:pt x="1558" y="63"/>
                    <a:pt x="1558" y="55"/>
                    <a:pt x="1558" y="47"/>
                  </a:cubicBezTo>
                  <a:cubicBezTo>
                    <a:pt x="1566" y="31"/>
                    <a:pt x="1566" y="0"/>
                    <a:pt x="1589" y="0"/>
                  </a:cubicBezTo>
                  <a:lnTo>
                    <a:pt x="1589" y="0"/>
                  </a:lnTo>
                  <a:cubicBezTo>
                    <a:pt x="1621" y="0"/>
                    <a:pt x="1645" y="8"/>
                    <a:pt x="1676" y="15"/>
                  </a:cubicBezTo>
                  <a:lnTo>
                    <a:pt x="1684" y="15"/>
                  </a:lnTo>
                  <a:cubicBezTo>
                    <a:pt x="1692" y="15"/>
                    <a:pt x="1700" y="15"/>
                    <a:pt x="1700" y="8"/>
                  </a:cubicBezTo>
                  <a:cubicBezTo>
                    <a:pt x="1708" y="8"/>
                    <a:pt x="1708" y="8"/>
                    <a:pt x="1716" y="8"/>
                  </a:cubicBezTo>
                  <a:cubicBezTo>
                    <a:pt x="1724" y="8"/>
                    <a:pt x="1732" y="8"/>
                    <a:pt x="1740" y="24"/>
                  </a:cubicBezTo>
                  <a:cubicBezTo>
                    <a:pt x="1747" y="31"/>
                    <a:pt x="1755" y="47"/>
                    <a:pt x="1755" y="55"/>
                  </a:cubicBezTo>
                  <a:cubicBezTo>
                    <a:pt x="1771" y="71"/>
                    <a:pt x="1771" y="87"/>
                    <a:pt x="1787" y="95"/>
                  </a:cubicBezTo>
                  <a:cubicBezTo>
                    <a:pt x="1795" y="102"/>
                    <a:pt x="1803" y="110"/>
                    <a:pt x="1803" y="118"/>
                  </a:cubicBezTo>
                  <a:cubicBezTo>
                    <a:pt x="1811" y="134"/>
                    <a:pt x="1811" y="142"/>
                    <a:pt x="1842" y="150"/>
                  </a:cubicBezTo>
                  <a:cubicBezTo>
                    <a:pt x="1850" y="150"/>
                    <a:pt x="1850" y="150"/>
                    <a:pt x="1858" y="150"/>
                  </a:cubicBezTo>
                  <a:cubicBezTo>
                    <a:pt x="1874" y="150"/>
                    <a:pt x="1890" y="150"/>
                    <a:pt x="1898" y="142"/>
                  </a:cubicBezTo>
                  <a:cubicBezTo>
                    <a:pt x="1913" y="142"/>
                    <a:pt x="1921" y="142"/>
                    <a:pt x="1929" y="142"/>
                  </a:cubicBezTo>
                  <a:cubicBezTo>
                    <a:pt x="1945" y="142"/>
                    <a:pt x="1953" y="142"/>
                    <a:pt x="1953" y="150"/>
                  </a:cubicBezTo>
                  <a:cubicBezTo>
                    <a:pt x="1969" y="166"/>
                    <a:pt x="2008" y="197"/>
                    <a:pt x="2032" y="197"/>
                  </a:cubicBezTo>
                  <a:lnTo>
                    <a:pt x="2040" y="197"/>
                  </a:lnTo>
                  <a:cubicBezTo>
                    <a:pt x="2048" y="197"/>
                    <a:pt x="2056" y="189"/>
                    <a:pt x="2056" y="182"/>
                  </a:cubicBezTo>
                  <a:cubicBezTo>
                    <a:pt x="2064" y="166"/>
                    <a:pt x="2064" y="150"/>
                    <a:pt x="2080" y="150"/>
                  </a:cubicBezTo>
                  <a:cubicBezTo>
                    <a:pt x="2087" y="150"/>
                    <a:pt x="2087" y="150"/>
                    <a:pt x="2087" y="158"/>
                  </a:cubicBezTo>
                  <a:cubicBezTo>
                    <a:pt x="2103" y="158"/>
                    <a:pt x="2119" y="166"/>
                    <a:pt x="2127" y="166"/>
                  </a:cubicBezTo>
                  <a:cubicBezTo>
                    <a:pt x="2135" y="174"/>
                    <a:pt x="2135" y="182"/>
                    <a:pt x="2143" y="174"/>
                  </a:cubicBezTo>
                  <a:cubicBezTo>
                    <a:pt x="2166" y="174"/>
                    <a:pt x="2174" y="166"/>
                    <a:pt x="2174" y="158"/>
                  </a:cubicBezTo>
                  <a:cubicBezTo>
                    <a:pt x="2182" y="158"/>
                    <a:pt x="2182" y="150"/>
                    <a:pt x="2198" y="150"/>
                  </a:cubicBezTo>
                  <a:lnTo>
                    <a:pt x="2206" y="150"/>
                  </a:lnTo>
                  <a:cubicBezTo>
                    <a:pt x="2214" y="150"/>
                    <a:pt x="2214" y="150"/>
                    <a:pt x="2222" y="134"/>
                  </a:cubicBezTo>
                  <a:cubicBezTo>
                    <a:pt x="2230" y="134"/>
                    <a:pt x="2238" y="126"/>
                    <a:pt x="2246" y="118"/>
                  </a:cubicBezTo>
                  <a:cubicBezTo>
                    <a:pt x="2277" y="102"/>
                    <a:pt x="2277" y="102"/>
                    <a:pt x="2277" y="102"/>
                  </a:cubicBezTo>
                  <a:cubicBezTo>
                    <a:pt x="2293" y="110"/>
                    <a:pt x="2293" y="110"/>
                    <a:pt x="2293" y="110"/>
                  </a:cubicBezTo>
                  <a:cubicBezTo>
                    <a:pt x="2293" y="118"/>
                    <a:pt x="2293" y="118"/>
                    <a:pt x="2293" y="118"/>
                  </a:cubicBezTo>
                  <a:cubicBezTo>
                    <a:pt x="2293" y="118"/>
                    <a:pt x="2293" y="118"/>
                    <a:pt x="2301" y="126"/>
                  </a:cubicBezTo>
                  <a:cubicBezTo>
                    <a:pt x="2301" y="134"/>
                    <a:pt x="2309" y="142"/>
                    <a:pt x="2317" y="150"/>
                  </a:cubicBezTo>
                  <a:cubicBezTo>
                    <a:pt x="2324" y="150"/>
                    <a:pt x="2333" y="158"/>
                    <a:pt x="2333" y="158"/>
                  </a:cubicBezTo>
                  <a:cubicBezTo>
                    <a:pt x="2333" y="158"/>
                    <a:pt x="2333" y="166"/>
                    <a:pt x="2340" y="174"/>
                  </a:cubicBezTo>
                  <a:cubicBezTo>
                    <a:pt x="2340" y="182"/>
                    <a:pt x="2364" y="189"/>
                    <a:pt x="2388" y="189"/>
                  </a:cubicBezTo>
                  <a:cubicBezTo>
                    <a:pt x="2404" y="197"/>
                    <a:pt x="2404" y="205"/>
                    <a:pt x="2404" y="213"/>
                  </a:cubicBezTo>
                  <a:lnTo>
                    <a:pt x="2411" y="221"/>
                  </a:lnTo>
                  <a:cubicBezTo>
                    <a:pt x="2411" y="229"/>
                    <a:pt x="2419" y="229"/>
                    <a:pt x="2443" y="245"/>
                  </a:cubicBezTo>
                  <a:cubicBezTo>
                    <a:pt x="2443" y="253"/>
                    <a:pt x="2443" y="253"/>
                    <a:pt x="2443" y="253"/>
                  </a:cubicBezTo>
                  <a:cubicBezTo>
                    <a:pt x="2435" y="253"/>
                    <a:pt x="2435" y="253"/>
                    <a:pt x="2435" y="253"/>
                  </a:cubicBezTo>
                  <a:cubicBezTo>
                    <a:pt x="2427" y="261"/>
                    <a:pt x="2427" y="261"/>
                    <a:pt x="2427" y="261"/>
                  </a:cubicBezTo>
                  <a:cubicBezTo>
                    <a:pt x="2427" y="276"/>
                    <a:pt x="2435" y="363"/>
                    <a:pt x="2467" y="387"/>
                  </a:cubicBezTo>
                  <a:cubicBezTo>
                    <a:pt x="2491" y="403"/>
                    <a:pt x="2506" y="435"/>
                    <a:pt x="2522" y="466"/>
                  </a:cubicBezTo>
                  <a:cubicBezTo>
                    <a:pt x="2530" y="474"/>
                    <a:pt x="2530" y="474"/>
                    <a:pt x="2530" y="474"/>
                  </a:cubicBezTo>
                  <a:cubicBezTo>
                    <a:pt x="2530" y="482"/>
                    <a:pt x="2538" y="490"/>
                    <a:pt x="2538" y="498"/>
                  </a:cubicBezTo>
                  <a:cubicBezTo>
                    <a:pt x="2554" y="529"/>
                    <a:pt x="2562" y="561"/>
                    <a:pt x="2609" y="584"/>
                  </a:cubicBezTo>
                  <a:cubicBezTo>
                    <a:pt x="2633" y="600"/>
                    <a:pt x="2657" y="600"/>
                    <a:pt x="2672" y="600"/>
                  </a:cubicBezTo>
                  <a:cubicBezTo>
                    <a:pt x="2688" y="607"/>
                    <a:pt x="2704" y="607"/>
                    <a:pt x="2712" y="623"/>
                  </a:cubicBezTo>
                  <a:lnTo>
                    <a:pt x="2712" y="623"/>
                  </a:lnTo>
                  <a:cubicBezTo>
                    <a:pt x="2712" y="631"/>
                    <a:pt x="2712" y="631"/>
                    <a:pt x="2712" y="631"/>
                  </a:cubicBezTo>
                  <a:cubicBezTo>
                    <a:pt x="2688" y="655"/>
                    <a:pt x="2649" y="702"/>
                    <a:pt x="2641" y="710"/>
                  </a:cubicBezTo>
                  <a:cubicBezTo>
                    <a:pt x="2625" y="734"/>
                    <a:pt x="2570" y="789"/>
                    <a:pt x="2546" y="797"/>
                  </a:cubicBezTo>
                  <a:cubicBezTo>
                    <a:pt x="2530" y="805"/>
                    <a:pt x="2491" y="829"/>
                    <a:pt x="2491" y="853"/>
                  </a:cubicBezTo>
                  <a:cubicBezTo>
                    <a:pt x="2491" y="876"/>
                    <a:pt x="2467" y="892"/>
                    <a:pt x="2459" y="908"/>
                  </a:cubicBezTo>
                  <a:cubicBezTo>
                    <a:pt x="2459" y="908"/>
                    <a:pt x="2459" y="908"/>
                    <a:pt x="2451" y="908"/>
                  </a:cubicBezTo>
                  <a:cubicBezTo>
                    <a:pt x="2451" y="916"/>
                    <a:pt x="2451" y="916"/>
                    <a:pt x="2443" y="916"/>
                  </a:cubicBezTo>
                  <a:cubicBezTo>
                    <a:pt x="2443" y="916"/>
                    <a:pt x="2435" y="916"/>
                    <a:pt x="2435" y="931"/>
                  </a:cubicBezTo>
                  <a:cubicBezTo>
                    <a:pt x="2435" y="940"/>
                    <a:pt x="2435" y="947"/>
                    <a:pt x="2435" y="955"/>
                  </a:cubicBezTo>
                  <a:cubicBezTo>
                    <a:pt x="2435" y="971"/>
                    <a:pt x="2435" y="971"/>
                    <a:pt x="2419" y="979"/>
                  </a:cubicBezTo>
                  <a:cubicBezTo>
                    <a:pt x="2411" y="979"/>
                    <a:pt x="2404" y="979"/>
                    <a:pt x="2396" y="979"/>
                  </a:cubicBezTo>
                  <a:cubicBezTo>
                    <a:pt x="2380" y="987"/>
                    <a:pt x="2364" y="987"/>
                    <a:pt x="2356" y="1011"/>
                  </a:cubicBezTo>
                  <a:cubicBezTo>
                    <a:pt x="2356" y="1018"/>
                    <a:pt x="2356" y="1018"/>
                    <a:pt x="2356" y="1026"/>
                  </a:cubicBezTo>
                  <a:cubicBezTo>
                    <a:pt x="2348" y="1050"/>
                    <a:pt x="2340" y="1066"/>
                    <a:pt x="2324" y="1066"/>
                  </a:cubicBezTo>
                  <a:cubicBezTo>
                    <a:pt x="2317" y="1066"/>
                    <a:pt x="2309" y="1066"/>
                    <a:pt x="2309" y="1066"/>
                  </a:cubicBezTo>
                  <a:cubicBezTo>
                    <a:pt x="2301" y="1058"/>
                    <a:pt x="2301" y="1058"/>
                    <a:pt x="2301" y="1058"/>
                  </a:cubicBezTo>
                  <a:cubicBezTo>
                    <a:pt x="2293" y="1058"/>
                    <a:pt x="2293" y="1058"/>
                    <a:pt x="2285" y="1074"/>
                  </a:cubicBezTo>
                  <a:cubicBezTo>
                    <a:pt x="2269" y="1082"/>
                    <a:pt x="2222" y="1121"/>
                    <a:pt x="2182" y="1145"/>
                  </a:cubicBezTo>
                  <a:lnTo>
                    <a:pt x="2182" y="1145"/>
                  </a:lnTo>
                  <a:lnTo>
                    <a:pt x="2182" y="1145"/>
                  </a:lnTo>
                  <a:cubicBezTo>
                    <a:pt x="1818" y="1192"/>
                    <a:pt x="1139" y="1279"/>
                    <a:pt x="688" y="1295"/>
                  </a:cubicBezTo>
                  <a:cubicBezTo>
                    <a:pt x="680" y="1303"/>
                    <a:pt x="648" y="1311"/>
                    <a:pt x="641" y="1327"/>
                  </a:cubicBezTo>
                  <a:cubicBezTo>
                    <a:pt x="641" y="1335"/>
                    <a:pt x="633" y="1335"/>
                    <a:pt x="633" y="1335"/>
                  </a:cubicBezTo>
                  <a:cubicBezTo>
                    <a:pt x="617" y="1335"/>
                    <a:pt x="609" y="1327"/>
                    <a:pt x="593" y="1311"/>
                  </a:cubicBezTo>
                  <a:cubicBezTo>
                    <a:pt x="593" y="1311"/>
                    <a:pt x="593" y="1311"/>
                    <a:pt x="585" y="1311"/>
                  </a:cubicBezTo>
                  <a:cubicBezTo>
                    <a:pt x="577" y="1303"/>
                    <a:pt x="562" y="1303"/>
                    <a:pt x="538" y="1303"/>
                  </a:cubicBezTo>
                  <a:cubicBezTo>
                    <a:pt x="522" y="1303"/>
                    <a:pt x="506" y="1303"/>
                    <a:pt x="506" y="1311"/>
                  </a:cubicBezTo>
                  <a:cubicBezTo>
                    <a:pt x="506" y="1319"/>
                    <a:pt x="514" y="1327"/>
                    <a:pt x="514" y="1343"/>
                  </a:cubicBezTo>
                  <a:cubicBezTo>
                    <a:pt x="522" y="1358"/>
                    <a:pt x="530" y="1374"/>
                    <a:pt x="522" y="1390"/>
                  </a:cubicBezTo>
                  <a:cubicBezTo>
                    <a:pt x="514" y="1398"/>
                    <a:pt x="514" y="1398"/>
                    <a:pt x="506" y="1398"/>
                  </a:cubicBezTo>
                  <a:cubicBezTo>
                    <a:pt x="498" y="1398"/>
                    <a:pt x="498" y="1398"/>
                    <a:pt x="490" y="1398"/>
                  </a:cubicBezTo>
                  <a:cubicBezTo>
                    <a:pt x="293" y="1414"/>
                    <a:pt x="151" y="1422"/>
                    <a:pt x="71" y="1422"/>
                  </a:cubicBezTo>
                  <a:close/>
                  <a:moveTo>
                    <a:pt x="16" y="1414"/>
                  </a:moveTo>
                  <a:lnTo>
                    <a:pt x="16" y="1414"/>
                  </a:lnTo>
                  <a:cubicBezTo>
                    <a:pt x="24" y="1414"/>
                    <a:pt x="48" y="1414"/>
                    <a:pt x="71" y="1414"/>
                  </a:cubicBezTo>
                  <a:cubicBezTo>
                    <a:pt x="151" y="1414"/>
                    <a:pt x="293" y="1406"/>
                    <a:pt x="490" y="1390"/>
                  </a:cubicBezTo>
                  <a:cubicBezTo>
                    <a:pt x="498" y="1390"/>
                    <a:pt x="498" y="1390"/>
                    <a:pt x="506" y="1390"/>
                  </a:cubicBezTo>
                  <a:cubicBezTo>
                    <a:pt x="506" y="1390"/>
                    <a:pt x="514" y="1390"/>
                    <a:pt x="514" y="1382"/>
                  </a:cubicBezTo>
                  <a:cubicBezTo>
                    <a:pt x="522" y="1374"/>
                    <a:pt x="514" y="1358"/>
                    <a:pt x="506" y="1343"/>
                  </a:cubicBezTo>
                  <a:cubicBezTo>
                    <a:pt x="506" y="1327"/>
                    <a:pt x="498" y="1319"/>
                    <a:pt x="498" y="1311"/>
                  </a:cubicBezTo>
                  <a:cubicBezTo>
                    <a:pt x="498" y="1303"/>
                    <a:pt x="514" y="1295"/>
                    <a:pt x="538" y="1295"/>
                  </a:cubicBezTo>
                  <a:cubicBezTo>
                    <a:pt x="562" y="1295"/>
                    <a:pt x="577" y="1295"/>
                    <a:pt x="593" y="1303"/>
                  </a:cubicBezTo>
                  <a:cubicBezTo>
                    <a:pt x="593" y="1303"/>
                    <a:pt x="593" y="1311"/>
                    <a:pt x="601" y="1311"/>
                  </a:cubicBezTo>
                  <a:cubicBezTo>
                    <a:pt x="609" y="1319"/>
                    <a:pt x="625" y="1327"/>
                    <a:pt x="633" y="1327"/>
                  </a:cubicBezTo>
                  <a:cubicBezTo>
                    <a:pt x="633" y="1327"/>
                    <a:pt x="633" y="1327"/>
                    <a:pt x="641" y="1319"/>
                  </a:cubicBezTo>
                  <a:cubicBezTo>
                    <a:pt x="648" y="1303"/>
                    <a:pt x="688" y="1287"/>
                    <a:pt x="688" y="1287"/>
                  </a:cubicBezTo>
                  <a:lnTo>
                    <a:pt x="688" y="1287"/>
                  </a:lnTo>
                  <a:cubicBezTo>
                    <a:pt x="1131" y="1271"/>
                    <a:pt x="1811" y="1184"/>
                    <a:pt x="2174" y="1137"/>
                  </a:cubicBezTo>
                  <a:cubicBezTo>
                    <a:pt x="2230" y="1105"/>
                    <a:pt x="2269" y="1074"/>
                    <a:pt x="2277" y="1066"/>
                  </a:cubicBezTo>
                  <a:cubicBezTo>
                    <a:pt x="2285" y="1058"/>
                    <a:pt x="2293" y="1050"/>
                    <a:pt x="2301" y="1050"/>
                  </a:cubicBezTo>
                  <a:lnTo>
                    <a:pt x="2309" y="1058"/>
                  </a:lnTo>
                  <a:cubicBezTo>
                    <a:pt x="2317" y="1058"/>
                    <a:pt x="2317" y="1058"/>
                    <a:pt x="2324" y="1058"/>
                  </a:cubicBezTo>
                  <a:cubicBezTo>
                    <a:pt x="2340" y="1058"/>
                    <a:pt x="2340" y="1050"/>
                    <a:pt x="2348" y="1018"/>
                  </a:cubicBezTo>
                  <a:lnTo>
                    <a:pt x="2348" y="1011"/>
                  </a:lnTo>
                  <a:cubicBezTo>
                    <a:pt x="2356" y="979"/>
                    <a:pt x="2380" y="979"/>
                    <a:pt x="2396" y="979"/>
                  </a:cubicBezTo>
                  <a:cubicBezTo>
                    <a:pt x="2404" y="971"/>
                    <a:pt x="2411" y="971"/>
                    <a:pt x="2411" y="971"/>
                  </a:cubicBezTo>
                  <a:cubicBezTo>
                    <a:pt x="2427" y="963"/>
                    <a:pt x="2427" y="963"/>
                    <a:pt x="2427" y="955"/>
                  </a:cubicBezTo>
                  <a:cubicBezTo>
                    <a:pt x="2427" y="947"/>
                    <a:pt x="2427" y="940"/>
                    <a:pt x="2427" y="931"/>
                  </a:cubicBezTo>
                  <a:cubicBezTo>
                    <a:pt x="2427" y="916"/>
                    <a:pt x="2435" y="908"/>
                    <a:pt x="2443" y="908"/>
                  </a:cubicBezTo>
                  <a:cubicBezTo>
                    <a:pt x="2443" y="908"/>
                    <a:pt x="2443" y="908"/>
                    <a:pt x="2451" y="908"/>
                  </a:cubicBezTo>
                  <a:lnTo>
                    <a:pt x="2451" y="900"/>
                  </a:lnTo>
                  <a:cubicBezTo>
                    <a:pt x="2459" y="892"/>
                    <a:pt x="2483" y="868"/>
                    <a:pt x="2483" y="853"/>
                  </a:cubicBezTo>
                  <a:cubicBezTo>
                    <a:pt x="2483" y="829"/>
                    <a:pt x="2522" y="805"/>
                    <a:pt x="2546" y="789"/>
                  </a:cubicBezTo>
                  <a:cubicBezTo>
                    <a:pt x="2562" y="781"/>
                    <a:pt x="2625" y="726"/>
                    <a:pt x="2633" y="710"/>
                  </a:cubicBezTo>
                  <a:cubicBezTo>
                    <a:pt x="2641" y="694"/>
                    <a:pt x="2680" y="655"/>
                    <a:pt x="2704" y="623"/>
                  </a:cubicBezTo>
                  <a:cubicBezTo>
                    <a:pt x="2696" y="615"/>
                    <a:pt x="2688" y="615"/>
                    <a:pt x="2672" y="607"/>
                  </a:cubicBezTo>
                  <a:cubicBezTo>
                    <a:pt x="2657" y="607"/>
                    <a:pt x="2633" y="607"/>
                    <a:pt x="2601" y="592"/>
                  </a:cubicBezTo>
                  <a:cubicBezTo>
                    <a:pt x="2554" y="568"/>
                    <a:pt x="2546" y="529"/>
                    <a:pt x="2530" y="506"/>
                  </a:cubicBezTo>
                  <a:cubicBezTo>
                    <a:pt x="2530" y="498"/>
                    <a:pt x="2522" y="482"/>
                    <a:pt x="2522" y="474"/>
                  </a:cubicBezTo>
                  <a:cubicBezTo>
                    <a:pt x="2514" y="466"/>
                    <a:pt x="2514" y="466"/>
                    <a:pt x="2514" y="466"/>
                  </a:cubicBezTo>
                  <a:cubicBezTo>
                    <a:pt x="2498" y="435"/>
                    <a:pt x="2483" y="411"/>
                    <a:pt x="2459" y="387"/>
                  </a:cubicBezTo>
                  <a:cubicBezTo>
                    <a:pt x="2427" y="363"/>
                    <a:pt x="2419" y="268"/>
                    <a:pt x="2419" y="261"/>
                  </a:cubicBezTo>
                  <a:cubicBezTo>
                    <a:pt x="2419" y="261"/>
                    <a:pt x="2419" y="253"/>
                    <a:pt x="2427" y="253"/>
                  </a:cubicBezTo>
                  <a:cubicBezTo>
                    <a:pt x="2411" y="237"/>
                    <a:pt x="2404" y="229"/>
                    <a:pt x="2404" y="229"/>
                  </a:cubicBezTo>
                  <a:cubicBezTo>
                    <a:pt x="2404" y="221"/>
                    <a:pt x="2404" y="221"/>
                    <a:pt x="2396" y="213"/>
                  </a:cubicBezTo>
                  <a:cubicBezTo>
                    <a:pt x="2396" y="205"/>
                    <a:pt x="2396" y="197"/>
                    <a:pt x="2388" y="197"/>
                  </a:cubicBezTo>
                  <a:cubicBezTo>
                    <a:pt x="2356" y="189"/>
                    <a:pt x="2340" y="182"/>
                    <a:pt x="2333" y="174"/>
                  </a:cubicBezTo>
                  <a:cubicBezTo>
                    <a:pt x="2324" y="166"/>
                    <a:pt x="2324" y="166"/>
                    <a:pt x="2324" y="158"/>
                  </a:cubicBezTo>
                  <a:cubicBezTo>
                    <a:pt x="2324" y="158"/>
                    <a:pt x="2324" y="158"/>
                    <a:pt x="2317" y="158"/>
                  </a:cubicBezTo>
                  <a:cubicBezTo>
                    <a:pt x="2309" y="150"/>
                    <a:pt x="2293" y="142"/>
                    <a:pt x="2293" y="134"/>
                  </a:cubicBezTo>
                  <a:cubicBezTo>
                    <a:pt x="2285" y="126"/>
                    <a:pt x="2285" y="118"/>
                    <a:pt x="2285" y="118"/>
                  </a:cubicBezTo>
                  <a:cubicBezTo>
                    <a:pt x="2277" y="110"/>
                    <a:pt x="2277" y="110"/>
                    <a:pt x="2277" y="110"/>
                  </a:cubicBezTo>
                  <a:cubicBezTo>
                    <a:pt x="2253" y="126"/>
                    <a:pt x="2253" y="126"/>
                    <a:pt x="2253" y="126"/>
                  </a:cubicBezTo>
                  <a:cubicBezTo>
                    <a:pt x="2246" y="134"/>
                    <a:pt x="2230" y="134"/>
                    <a:pt x="2230" y="142"/>
                  </a:cubicBezTo>
                  <a:cubicBezTo>
                    <a:pt x="2222" y="158"/>
                    <a:pt x="2214" y="158"/>
                    <a:pt x="2206" y="158"/>
                  </a:cubicBezTo>
                  <a:lnTo>
                    <a:pt x="2198" y="158"/>
                  </a:lnTo>
                  <a:cubicBezTo>
                    <a:pt x="2190" y="158"/>
                    <a:pt x="2182" y="158"/>
                    <a:pt x="2182" y="166"/>
                  </a:cubicBezTo>
                  <a:cubicBezTo>
                    <a:pt x="2182" y="174"/>
                    <a:pt x="2166" y="182"/>
                    <a:pt x="2151" y="182"/>
                  </a:cubicBezTo>
                  <a:cubicBezTo>
                    <a:pt x="2135" y="182"/>
                    <a:pt x="2127" y="182"/>
                    <a:pt x="2119" y="174"/>
                  </a:cubicBezTo>
                  <a:cubicBezTo>
                    <a:pt x="2111" y="174"/>
                    <a:pt x="2103" y="166"/>
                    <a:pt x="2087" y="158"/>
                  </a:cubicBezTo>
                  <a:lnTo>
                    <a:pt x="2080" y="158"/>
                  </a:lnTo>
                  <a:cubicBezTo>
                    <a:pt x="2071" y="158"/>
                    <a:pt x="2071" y="166"/>
                    <a:pt x="2064" y="182"/>
                  </a:cubicBezTo>
                  <a:cubicBezTo>
                    <a:pt x="2056" y="189"/>
                    <a:pt x="2056" y="205"/>
                    <a:pt x="2040" y="205"/>
                  </a:cubicBezTo>
                  <a:cubicBezTo>
                    <a:pt x="2040" y="205"/>
                    <a:pt x="2040" y="205"/>
                    <a:pt x="2032" y="205"/>
                  </a:cubicBezTo>
                  <a:cubicBezTo>
                    <a:pt x="2008" y="205"/>
                    <a:pt x="1961" y="174"/>
                    <a:pt x="1953" y="150"/>
                  </a:cubicBezTo>
                  <a:cubicBezTo>
                    <a:pt x="1945" y="150"/>
                    <a:pt x="1937" y="150"/>
                    <a:pt x="1929" y="150"/>
                  </a:cubicBezTo>
                  <a:cubicBezTo>
                    <a:pt x="1921" y="150"/>
                    <a:pt x="1913" y="150"/>
                    <a:pt x="1906" y="150"/>
                  </a:cubicBezTo>
                  <a:cubicBezTo>
                    <a:pt x="1890" y="158"/>
                    <a:pt x="1874" y="158"/>
                    <a:pt x="1858" y="158"/>
                  </a:cubicBezTo>
                  <a:cubicBezTo>
                    <a:pt x="1850" y="158"/>
                    <a:pt x="1842" y="158"/>
                    <a:pt x="1842" y="158"/>
                  </a:cubicBezTo>
                  <a:cubicBezTo>
                    <a:pt x="1811" y="150"/>
                    <a:pt x="1803" y="134"/>
                    <a:pt x="1795" y="118"/>
                  </a:cubicBezTo>
                  <a:cubicBezTo>
                    <a:pt x="1795" y="110"/>
                    <a:pt x="1795" y="102"/>
                    <a:pt x="1787" y="95"/>
                  </a:cubicBezTo>
                  <a:cubicBezTo>
                    <a:pt x="1771" y="87"/>
                    <a:pt x="1763" y="79"/>
                    <a:pt x="1755" y="55"/>
                  </a:cubicBezTo>
                  <a:cubicBezTo>
                    <a:pt x="1747" y="47"/>
                    <a:pt x="1740" y="39"/>
                    <a:pt x="1732" y="24"/>
                  </a:cubicBezTo>
                  <a:cubicBezTo>
                    <a:pt x="1724" y="15"/>
                    <a:pt x="1716" y="15"/>
                    <a:pt x="1716" y="15"/>
                  </a:cubicBezTo>
                  <a:lnTo>
                    <a:pt x="1708" y="15"/>
                  </a:lnTo>
                  <a:cubicBezTo>
                    <a:pt x="1700" y="15"/>
                    <a:pt x="1692" y="24"/>
                    <a:pt x="1684" y="24"/>
                  </a:cubicBezTo>
                  <a:lnTo>
                    <a:pt x="1676" y="24"/>
                  </a:lnTo>
                  <a:cubicBezTo>
                    <a:pt x="1645" y="15"/>
                    <a:pt x="1621" y="8"/>
                    <a:pt x="1589" y="8"/>
                  </a:cubicBezTo>
                  <a:lnTo>
                    <a:pt x="1589" y="8"/>
                  </a:lnTo>
                  <a:cubicBezTo>
                    <a:pt x="1574" y="8"/>
                    <a:pt x="1566" y="31"/>
                    <a:pt x="1566" y="55"/>
                  </a:cubicBezTo>
                  <a:cubicBezTo>
                    <a:pt x="1566" y="55"/>
                    <a:pt x="1558" y="63"/>
                    <a:pt x="1558" y="71"/>
                  </a:cubicBezTo>
                  <a:cubicBezTo>
                    <a:pt x="1558" y="87"/>
                    <a:pt x="1558" y="95"/>
                    <a:pt x="1566" y="110"/>
                  </a:cubicBezTo>
                  <a:cubicBezTo>
                    <a:pt x="1574" y="110"/>
                    <a:pt x="1574" y="110"/>
                    <a:pt x="1574" y="118"/>
                  </a:cubicBezTo>
                  <a:cubicBezTo>
                    <a:pt x="1589" y="142"/>
                    <a:pt x="1589" y="166"/>
                    <a:pt x="1581" y="174"/>
                  </a:cubicBezTo>
                  <a:cubicBezTo>
                    <a:pt x="1581" y="189"/>
                    <a:pt x="1566" y="189"/>
                    <a:pt x="1550" y="189"/>
                  </a:cubicBezTo>
                  <a:cubicBezTo>
                    <a:pt x="1534" y="189"/>
                    <a:pt x="1518" y="189"/>
                    <a:pt x="1502" y="189"/>
                  </a:cubicBezTo>
                  <a:cubicBezTo>
                    <a:pt x="1479" y="197"/>
                    <a:pt x="1487" y="205"/>
                    <a:pt x="1487" y="213"/>
                  </a:cubicBezTo>
                  <a:cubicBezTo>
                    <a:pt x="1487" y="221"/>
                    <a:pt x="1487" y="237"/>
                    <a:pt x="1479" y="245"/>
                  </a:cubicBezTo>
                  <a:cubicBezTo>
                    <a:pt x="1471" y="245"/>
                    <a:pt x="1471" y="253"/>
                    <a:pt x="1463" y="253"/>
                  </a:cubicBezTo>
                  <a:cubicBezTo>
                    <a:pt x="1447" y="253"/>
                    <a:pt x="1431" y="237"/>
                    <a:pt x="1423" y="221"/>
                  </a:cubicBezTo>
                  <a:lnTo>
                    <a:pt x="1415" y="213"/>
                  </a:lnTo>
                  <a:lnTo>
                    <a:pt x="1407" y="213"/>
                  </a:lnTo>
                  <a:cubicBezTo>
                    <a:pt x="1392" y="213"/>
                    <a:pt x="1376" y="229"/>
                    <a:pt x="1376" y="253"/>
                  </a:cubicBezTo>
                  <a:cubicBezTo>
                    <a:pt x="1376" y="268"/>
                    <a:pt x="1376" y="276"/>
                    <a:pt x="1384" y="284"/>
                  </a:cubicBezTo>
                  <a:cubicBezTo>
                    <a:pt x="1384" y="292"/>
                    <a:pt x="1384" y="300"/>
                    <a:pt x="1392" y="308"/>
                  </a:cubicBezTo>
                  <a:cubicBezTo>
                    <a:pt x="1400" y="332"/>
                    <a:pt x="1392" y="332"/>
                    <a:pt x="1376" y="340"/>
                  </a:cubicBezTo>
                  <a:cubicBezTo>
                    <a:pt x="1368" y="340"/>
                    <a:pt x="1368" y="348"/>
                    <a:pt x="1360" y="355"/>
                  </a:cubicBezTo>
                  <a:cubicBezTo>
                    <a:pt x="1352" y="363"/>
                    <a:pt x="1352" y="371"/>
                    <a:pt x="1336" y="371"/>
                  </a:cubicBezTo>
                  <a:cubicBezTo>
                    <a:pt x="1336" y="371"/>
                    <a:pt x="1336" y="371"/>
                    <a:pt x="1328" y="371"/>
                  </a:cubicBezTo>
                  <a:cubicBezTo>
                    <a:pt x="1321" y="371"/>
                    <a:pt x="1313" y="387"/>
                    <a:pt x="1313" y="411"/>
                  </a:cubicBezTo>
                  <a:cubicBezTo>
                    <a:pt x="1313" y="427"/>
                    <a:pt x="1297" y="458"/>
                    <a:pt x="1273" y="458"/>
                  </a:cubicBezTo>
                  <a:cubicBezTo>
                    <a:pt x="1273" y="458"/>
                    <a:pt x="1273" y="458"/>
                    <a:pt x="1265" y="466"/>
                  </a:cubicBezTo>
                  <a:cubicBezTo>
                    <a:pt x="1241" y="490"/>
                    <a:pt x="1218" y="553"/>
                    <a:pt x="1226" y="576"/>
                  </a:cubicBezTo>
                  <a:cubicBezTo>
                    <a:pt x="1226" y="584"/>
                    <a:pt x="1226" y="584"/>
                    <a:pt x="1226" y="592"/>
                  </a:cubicBezTo>
                  <a:cubicBezTo>
                    <a:pt x="1218" y="592"/>
                    <a:pt x="1210" y="600"/>
                    <a:pt x="1202" y="600"/>
                  </a:cubicBezTo>
                  <a:cubicBezTo>
                    <a:pt x="1202" y="600"/>
                    <a:pt x="1194" y="600"/>
                    <a:pt x="1186" y="600"/>
                  </a:cubicBezTo>
                  <a:cubicBezTo>
                    <a:pt x="1178" y="607"/>
                    <a:pt x="1178" y="607"/>
                    <a:pt x="1170" y="607"/>
                  </a:cubicBezTo>
                  <a:cubicBezTo>
                    <a:pt x="1163" y="607"/>
                    <a:pt x="1163" y="600"/>
                    <a:pt x="1154" y="600"/>
                  </a:cubicBezTo>
                  <a:cubicBezTo>
                    <a:pt x="1154" y="592"/>
                    <a:pt x="1154" y="592"/>
                    <a:pt x="1147" y="592"/>
                  </a:cubicBezTo>
                  <a:cubicBezTo>
                    <a:pt x="1147" y="592"/>
                    <a:pt x="1147" y="592"/>
                    <a:pt x="1139" y="592"/>
                  </a:cubicBezTo>
                  <a:cubicBezTo>
                    <a:pt x="1131" y="584"/>
                    <a:pt x="1115" y="584"/>
                    <a:pt x="1107" y="576"/>
                  </a:cubicBezTo>
                  <a:cubicBezTo>
                    <a:pt x="1099" y="568"/>
                    <a:pt x="1091" y="561"/>
                    <a:pt x="1091" y="553"/>
                  </a:cubicBezTo>
                  <a:cubicBezTo>
                    <a:pt x="1083" y="553"/>
                    <a:pt x="1083" y="545"/>
                    <a:pt x="1075" y="545"/>
                  </a:cubicBezTo>
                  <a:lnTo>
                    <a:pt x="1075" y="545"/>
                  </a:lnTo>
                  <a:cubicBezTo>
                    <a:pt x="1068" y="545"/>
                    <a:pt x="1068" y="553"/>
                    <a:pt x="1068" y="553"/>
                  </a:cubicBezTo>
                  <a:cubicBezTo>
                    <a:pt x="1060" y="561"/>
                    <a:pt x="1052" y="568"/>
                    <a:pt x="1052" y="576"/>
                  </a:cubicBezTo>
                  <a:cubicBezTo>
                    <a:pt x="1044" y="576"/>
                    <a:pt x="1044" y="584"/>
                    <a:pt x="1036" y="584"/>
                  </a:cubicBezTo>
                  <a:cubicBezTo>
                    <a:pt x="1028" y="584"/>
                    <a:pt x="1020" y="592"/>
                    <a:pt x="1020" y="607"/>
                  </a:cubicBezTo>
                  <a:lnTo>
                    <a:pt x="1020" y="607"/>
                  </a:lnTo>
                  <a:cubicBezTo>
                    <a:pt x="1012" y="623"/>
                    <a:pt x="1012" y="631"/>
                    <a:pt x="1004" y="631"/>
                  </a:cubicBezTo>
                  <a:cubicBezTo>
                    <a:pt x="996" y="639"/>
                    <a:pt x="996" y="639"/>
                    <a:pt x="996" y="639"/>
                  </a:cubicBezTo>
                  <a:cubicBezTo>
                    <a:pt x="988" y="639"/>
                    <a:pt x="988" y="647"/>
                    <a:pt x="988" y="655"/>
                  </a:cubicBezTo>
                  <a:lnTo>
                    <a:pt x="988" y="663"/>
                  </a:lnTo>
                  <a:cubicBezTo>
                    <a:pt x="988" y="678"/>
                    <a:pt x="988" y="694"/>
                    <a:pt x="988" y="702"/>
                  </a:cubicBezTo>
                  <a:cubicBezTo>
                    <a:pt x="981" y="702"/>
                    <a:pt x="981" y="702"/>
                    <a:pt x="973" y="702"/>
                  </a:cubicBezTo>
                  <a:cubicBezTo>
                    <a:pt x="965" y="702"/>
                    <a:pt x="957" y="694"/>
                    <a:pt x="957" y="694"/>
                  </a:cubicBezTo>
                  <a:lnTo>
                    <a:pt x="957" y="694"/>
                  </a:lnTo>
                  <a:cubicBezTo>
                    <a:pt x="941" y="671"/>
                    <a:pt x="941" y="671"/>
                    <a:pt x="941" y="671"/>
                  </a:cubicBezTo>
                  <a:cubicBezTo>
                    <a:pt x="933" y="663"/>
                    <a:pt x="917" y="655"/>
                    <a:pt x="910" y="647"/>
                  </a:cubicBezTo>
                  <a:lnTo>
                    <a:pt x="910" y="647"/>
                  </a:lnTo>
                  <a:cubicBezTo>
                    <a:pt x="910" y="639"/>
                    <a:pt x="901" y="639"/>
                    <a:pt x="901" y="639"/>
                  </a:cubicBezTo>
                  <a:cubicBezTo>
                    <a:pt x="894" y="639"/>
                    <a:pt x="894" y="639"/>
                    <a:pt x="894" y="647"/>
                  </a:cubicBezTo>
                  <a:cubicBezTo>
                    <a:pt x="886" y="655"/>
                    <a:pt x="886" y="655"/>
                    <a:pt x="878" y="655"/>
                  </a:cubicBezTo>
                  <a:cubicBezTo>
                    <a:pt x="870" y="655"/>
                    <a:pt x="854" y="663"/>
                    <a:pt x="854" y="671"/>
                  </a:cubicBezTo>
                  <a:lnTo>
                    <a:pt x="854" y="671"/>
                  </a:lnTo>
                  <a:cubicBezTo>
                    <a:pt x="846" y="678"/>
                    <a:pt x="846" y="687"/>
                    <a:pt x="830" y="687"/>
                  </a:cubicBezTo>
                  <a:cubicBezTo>
                    <a:pt x="830" y="687"/>
                    <a:pt x="830" y="687"/>
                    <a:pt x="823" y="687"/>
                  </a:cubicBezTo>
                  <a:lnTo>
                    <a:pt x="815" y="687"/>
                  </a:lnTo>
                  <a:cubicBezTo>
                    <a:pt x="815" y="694"/>
                    <a:pt x="815" y="702"/>
                    <a:pt x="815" y="710"/>
                  </a:cubicBezTo>
                  <a:cubicBezTo>
                    <a:pt x="815" y="726"/>
                    <a:pt x="815" y="750"/>
                    <a:pt x="799" y="750"/>
                  </a:cubicBezTo>
                  <a:cubicBezTo>
                    <a:pt x="791" y="750"/>
                    <a:pt x="775" y="742"/>
                    <a:pt x="759" y="726"/>
                  </a:cubicBezTo>
                  <a:cubicBezTo>
                    <a:pt x="751" y="718"/>
                    <a:pt x="751" y="718"/>
                    <a:pt x="743" y="718"/>
                  </a:cubicBezTo>
                  <a:lnTo>
                    <a:pt x="743" y="718"/>
                  </a:lnTo>
                  <a:cubicBezTo>
                    <a:pt x="743" y="718"/>
                    <a:pt x="735" y="718"/>
                    <a:pt x="728" y="718"/>
                  </a:cubicBezTo>
                  <a:cubicBezTo>
                    <a:pt x="720" y="710"/>
                    <a:pt x="712" y="710"/>
                    <a:pt x="712" y="702"/>
                  </a:cubicBezTo>
                  <a:cubicBezTo>
                    <a:pt x="704" y="694"/>
                    <a:pt x="704" y="694"/>
                    <a:pt x="696" y="694"/>
                  </a:cubicBezTo>
                  <a:cubicBezTo>
                    <a:pt x="696" y="694"/>
                    <a:pt x="696" y="687"/>
                    <a:pt x="688" y="687"/>
                  </a:cubicBezTo>
                  <a:cubicBezTo>
                    <a:pt x="680" y="687"/>
                    <a:pt x="657" y="702"/>
                    <a:pt x="641" y="710"/>
                  </a:cubicBezTo>
                  <a:cubicBezTo>
                    <a:pt x="625" y="718"/>
                    <a:pt x="625" y="734"/>
                    <a:pt x="625" y="742"/>
                  </a:cubicBezTo>
                  <a:cubicBezTo>
                    <a:pt x="625" y="750"/>
                    <a:pt x="625" y="750"/>
                    <a:pt x="625" y="750"/>
                  </a:cubicBezTo>
                  <a:lnTo>
                    <a:pt x="617" y="758"/>
                  </a:lnTo>
                  <a:cubicBezTo>
                    <a:pt x="609" y="758"/>
                    <a:pt x="593" y="750"/>
                    <a:pt x="585" y="742"/>
                  </a:cubicBezTo>
                  <a:cubicBezTo>
                    <a:pt x="577" y="742"/>
                    <a:pt x="562" y="734"/>
                    <a:pt x="562" y="734"/>
                  </a:cubicBezTo>
                  <a:cubicBezTo>
                    <a:pt x="546" y="734"/>
                    <a:pt x="530" y="750"/>
                    <a:pt x="530" y="758"/>
                  </a:cubicBezTo>
                  <a:cubicBezTo>
                    <a:pt x="530" y="773"/>
                    <a:pt x="530" y="789"/>
                    <a:pt x="506" y="789"/>
                  </a:cubicBezTo>
                  <a:lnTo>
                    <a:pt x="498" y="781"/>
                  </a:lnTo>
                  <a:cubicBezTo>
                    <a:pt x="490" y="781"/>
                    <a:pt x="483" y="781"/>
                    <a:pt x="467" y="789"/>
                  </a:cubicBezTo>
                  <a:cubicBezTo>
                    <a:pt x="475" y="797"/>
                    <a:pt x="475" y="805"/>
                    <a:pt x="467" y="821"/>
                  </a:cubicBezTo>
                  <a:cubicBezTo>
                    <a:pt x="459" y="821"/>
                    <a:pt x="459" y="829"/>
                    <a:pt x="451" y="837"/>
                  </a:cubicBezTo>
                  <a:cubicBezTo>
                    <a:pt x="435" y="853"/>
                    <a:pt x="427" y="860"/>
                    <a:pt x="443" y="868"/>
                  </a:cubicBezTo>
                  <a:cubicBezTo>
                    <a:pt x="451" y="876"/>
                    <a:pt x="451" y="876"/>
                    <a:pt x="451" y="876"/>
                  </a:cubicBezTo>
                  <a:cubicBezTo>
                    <a:pt x="467" y="892"/>
                    <a:pt x="475" y="908"/>
                    <a:pt x="475" y="916"/>
                  </a:cubicBezTo>
                  <a:cubicBezTo>
                    <a:pt x="475" y="924"/>
                    <a:pt x="475" y="924"/>
                    <a:pt x="467" y="924"/>
                  </a:cubicBezTo>
                  <a:cubicBezTo>
                    <a:pt x="459" y="931"/>
                    <a:pt x="451" y="931"/>
                    <a:pt x="435" y="931"/>
                  </a:cubicBezTo>
                  <a:cubicBezTo>
                    <a:pt x="404" y="940"/>
                    <a:pt x="340" y="947"/>
                    <a:pt x="324" y="971"/>
                  </a:cubicBezTo>
                  <a:cubicBezTo>
                    <a:pt x="317" y="979"/>
                    <a:pt x="317" y="987"/>
                    <a:pt x="317" y="995"/>
                  </a:cubicBezTo>
                  <a:cubicBezTo>
                    <a:pt x="324" y="1026"/>
                    <a:pt x="332" y="1042"/>
                    <a:pt x="340" y="1050"/>
                  </a:cubicBezTo>
                  <a:cubicBezTo>
                    <a:pt x="348" y="1066"/>
                    <a:pt x="356" y="1082"/>
                    <a:pt x="348" y="1098"/>
                  </a:cubicBezTo>
                  <a:cubicBezTo>
                    <a:pt x="348" y="1113"/>
                    <a:pt x="324" y="1145"/>
                    <a:pt x="301" y="1145"/>
                  </a:cubicBezTo>
                  <a:cubicBezTo>
                    <a:pt x="285" y="1145"/>
                    <a:pt x="277" y="1145"/>
                    <a:pt x="269" y="1137"/>
                  </a:cubicBezTo>
                  <a:cubicBezTo>
                    <a:pt x="253" y="1121"/>
                    <a:pt x="214" y="1105"/>
                    <a:pt x="174" y="1105"/>
                  </a:cubicBezTo>
                  <a:cubicBezTo>
                    <a:pt x="158" y="1105"/>
                    <a:pt x="135" y="1113"/>
                    <a:pt x="119" y="1129"/>
                  </a:cubicBezTo>
                  <a:cubicBezTo>
                    <a:pt x="103" y="1145"/>
                    <a:pt x="95" y="1161"/>
                    <a:pt x="95" y="1192"/>
                  </a:cubicBezTo>
                  <a:cubicBezTo>
                    <a:pt x="103" y="1200"/>
                    <a:pt x="119" y="1248"/>
                    <a:pt x="111" y="1279"/>
                  </a:cubicBezTo>
                  <a:cubicBezTo>
                    <a:pt x="103" y="1287"/>
                    <a:pt x="103" y="1295"/>
                    <a:pt x="95" y="1295"/>
                  </a:cubicBezTo>
                  <a:cubicBezTo>
                    <a:pt x="87" y="1295"/>
                    <a:pt x="79" y="1295"/>
                    <a:pt x="79" y="1295"/>
                  </a:cubicBezTo>
                  <a:cubicBezTo>
                    <a:pt x="79" y="1295"/>
                    <a:pt x="79" y="1303"/>
                    <a:pt x="79" y="1311"/>
                  </a:cubicBezTo>
                  <a:cubicBezTo>
                    <a:pt x="79" y="1319"/>
                    <a:pt x="79" y="1335"/>
                    <a:pt x="79" y="1358"/>
                  </a:cubicBezTo>
                  <a:cubicBezTo>
                    <a:pt x="64" y="1390"/>
                    <a:pt x="64" y="1390"/>
                    <a:pt x="56" y="1390"/>
                  </a:cubicBezTo>
                  <a:cubicBezTo>
                    <a:pt x="56" y="1390"/>
                    <a:pt x="56" y="1390"/>
                    <a:pt x="48" y="1390"/>
                  </a:cubicBezTo>
                  <a:cubicBezTo>
                    <a:pt x="48" y="1390"/>
                    <a:pt x="48" y="1390"/>
                    <a:pt x="40" y="1390"/>
                  </a:cubicBezTo>
                  <a:lnTo>
                    <a:pt x="40" y="1390"/>
                  </a:lnTo>
                  <a:cubicBezTo>
                    <a:pt x="24" y="1390"/>
                    <a:pt x="16" y="1398"/>
                    <a:pt x="16" y="1406"/>
                  </a:cubicBezTo>
                  <a:cubicBezTo>
                    <a:pt x="16" y="1414"/>
                    <a:pt x="16" y="1414"/>
                    <a:pt x="16" y="1414"/>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73" name="Freeform 783"/>
            <p:cNvSpPr>
              <a:spLocks noChangeArrowheads="1"/>
            </p:cNvSpPr>
            <p:nvPr/>
          </p:nvSpPr>
          <p:spPr bwMode="auto">
            <a:xfrm>
              <a:off x="13923035" y="5340361"/>
              <a:ext cx="598381" cy="1055283"/>
            </a:xfrm>
            <a:custGeom>
              <a:avLst/>
              <a:gdLst>
                <a:gd name="T0" fmla="*/ 933 w 1139"/>
                <a:gd name="T1" fmla="*/ 8 h 2008"/>
                <a:gd name="T2" fmla="*/ 933 w 1139"/>
                <a:gd name="T3" fmla="*/ 8 h 2008"/>
                <a:gd name="T4" fmla="*/ 261 w 1139"/>
                <a:gd name="T5" fmla="*/ 87 h 2008"/>
                <a:gd name="T6" fmla="*/ 111 w 1139"/>
                <a:gd name="T7" fmla="*/ 158 h 2008"/>
                <a:gd name="T8" fmla="*/ 32 w 1139"/>
                <a:gd name="T9" fmla="*/ 135 h 2008"/>
                <a:gd name="T10" fmla="*/ 126 w 1139"/>
                <a:gd name="T11" fmla="*/ 1178 h 2008"/>
                <a:gd name="T12" fmla="*/ 111 w 1139"/>
                <a:gd name="T13" fmla="*/ 1281 h 2008"/>
                <a:gd name="T14" fmla="*/ 95 w 1139"/>
                <a:gd name="T15" fmla="*/ 1360 h 2008"/>
                <a:gd name="T16" fmla="*/ 134 w 1139"/>
                <a:gd name="T17" fmla="*/ 1423 h 2008"/>
                <a:gd name="T18" fmla="*/ 150 w 1139"/>
                <a:gd name="T19" fmla="*/ 1502 h 2008"/>
                <a:gd name="T20" fmla="*/ 158 w 1139"/>
                <a:gd name="T21" fmla="*/ 1581 h 2008"/>
                <a:gd name="T22" fmla="*/ 119 w 1139"/>
                <a:gd name="T23" fmla="*/ 1637 h 2008"/>
                <a:gd name="T24" fmla="*/ 39 w 1139"/>
                <a:gd name="T25" fmla="*/ 1771 h 2008"/>
                <a:gd name="T26" fmla="*/ 24 w 1139"/>
                <a:gd name="T27" fmla="*/ 1833 h 2008"/>
                <a:gd name="T28" fmla="*/ 16 w 1139"/>
                <a:gd name="T29" fmla="*/ 1889 h 2008"/>
                <a:gd name="T30" fmla="*/ 0 w 1139"/>
                <a:gd name="T31" fmla="*/ 1960 h 2008"/>
                <a:gd name="T32" fmla="*/ 16 w 1139"/>
                <a:gd name="T33" fmla="*/ 2007 h 2008"/>
                <a:gd name="T34" fmla="*/ 47 w 1139"/>
                <a:gd name="T35" fmla="*/ 2007 h 2008"/>
                <a:gd name="T36" fmla="*/ 79 w 1139"/>
                <a:gd name="T37" fmla="*/ 1984 h 2008"/>
                <a:gd name="T38" fmla="*/ 111 w 1139"/>
                <a:gd name="T39" fmla="*/ 1960 h 2008"/>
                <a:gd name="T40" fmla="*/ 174 w 1139"/>
                <a:gd name="T41" fmla="*/ 1968 h 2008"/>
                <a:gd name="T42" fmla="*/ 190 w 1139"/>
                <a:gd name="T43" fmla="*/ 1936 h 2008"/>
                <a:gd name="T44" fmla="*/ 245 w 1139"/>
                <a:gd name="T45" fmla="*/ 1913 h 2008"/>
                <a:gd name="T46" fmla="*/ 284 w 1139"/>
                <a:gd name="T47" fmla="*/ 1936 h 2008"/>
                <a:gd name="T48" fmla="*/ 316 w 1139"/>
                <a:gd name="T49" fmla="*/ 1952 h 2008"/>
                <a:gd name="T50" fmla="*/ 348 w 1139"/>
                <a:gd name="T51" fmla="*/ 1968 h 2008"/>
                <a:gd name="T52" fmla="*/ 356 w 1139"/>
                <a:gd name="T53" fmla="*/ 1936 h 2008"/>
                <a:gd name="T54" fmla="*/ 372 w 1139"/>
                <a:gd name="T55" fmla="*/ 1913 h 2008"/>
                <a:gd name="T56" fmla="*/ 395 w 1139"/>
                <a:gd name="T57" fmla="*/ 1897 h 2008"/>
                <a:gd name="T58" fmla="*/ 427 w 1139"/>
                <a:gd name="T59" fmla="*/ 1881 h 2008"/>
                <a:gd name="T60" fmla="*/ 450 w 1139"/>
                <a:gd name="T61" fmla="*/ 1857 h 2008"/>
                <a:gd name="T62" fmla="*/ 466 w 1139"/>
                <a:gd name="T63" fmla="*/ 1873 h 2008"/>
                <a:gd name="T64" fmla="*/ 498 w 1139"/>
                <a:gd name="T65" fmla="*/ 1897 h 2008"/>
                <a:gd name="T66" fmla="*/ 506 w 1139"/>
                <a:gd name="T67" fmla="*/ 1920 h 2008"/>
                <a:gd name="T68" fmla="*/ 530 w 1139"/>
                <a:gd name="T69" fmla="*/ 1920 h 2008"/>
                <a:gd name="T70" fmla="*/ 530 w 1139"/>
                <a:gd name="T71" fmla="*/ 1881 h 2008"/>
                <a:gd name="T72" fmla="*/ 545 w 1139"/>
                <a:gd name="T73" fmla="*/ 1857 h 2008"/>
                <a:gd name="T74" fmla="*/ 561 w 1139"/>
                <a:gd name="T75" fmla="*/ 1833 h 2008"/>
                <a:gd name="T76" fmla="*/ 593 w 1139"/>
                <a:gd name="T77" fmla="*/ 1802 h 2008"/>
                <a:gd name="T78" fmla="*/ 624 w 1139"/>
                <a:gd name="T79" fmla="*/ 1763 h 2008"/>
                <a:gd name="T80" fmla="*/ 656 w 1139"/>
                <a:gd name="T81" fmla="*/ 1794 h 2008"/>
                <a:gd name="T82" fmla="*/ 703 w 1139"/>
                <a:gd name="T83" fmla="*/ 1818 h 2008"/>
                <a:gd name="T84" fmla="*/ 735 w 1139"/>
                <a:gd name="T85" fmla="*/ 1826 h 2008"/>
                <a:gd name="T86" fmla="*/ 775 w 1139"/>
                <a:gd name="T87" fmla="*/ 1802 h 2008"/>
                <a:gd name="T88" fmla="*/ 822 w 1139"/>
                <a:gd name="T89" fmla="*/ 1676 h 2008"/>
                <a:gd name="T90" fmla="*/ 862 w 1139"/>
                <a:gd name="T91" fmla="*/ 1637 h 2008"/>
                <a:gd name="T92" fmla="*/ 877 w 1139"/>
                <a:gd name="T93" fmla="*/ 1589 h 2008"/>
                <a:gd name="T94" fmla="*/ 909 w 1139"/>
                <a:gd name="T95" fmla="*/ 1574 h 2008"/>
                <a:gd name="T96" fmla="*/ 941 w 1139"/>
                <a:gd name="T97" fmla="*/ 1534 h 2008"/>
                <a:gd name="T98" fmla="*/ 925 w 1139"/>
                <a:gd name="T99" fmla="*/ 1479 h 2008"/>
                <a:gd name="T100" fmla="*/ 964 w 1139"/>
                <a:gd name="T101" fmla="*/ 1439 h 2008"/>
                <a:gd name="T102" fmla="*/ 1020 w 1139"/>
                <a:gd name="T103" fmla="*/ 1471 h 2008"/>
                <a:gd name="T104" fmla="*/ 1051 w 1139"/>
                <a:gd name="T105" fmla="*/ 1415 h 2008"/>
                <a:gd name="T106" fmla="*/ 1130 w 1139"/>
                <a:gd name="T107" fmla="*/ 1400 h 2008"/>
                <a:gd name="T108" fmla="*/ 1123 w 1139"/>
                <a:gd name="T109" fmla="*/ 1344 h 2008"/>
                <a:gd name="T110" fmla="*/ 1107 w 1139"/>
                <a:gd name="T111" fmla="*/ 1297 h 2008"/>
                <a:gd name="T112" fmla="*/ 1123 w 1139"/>
                <a:gd name="T113" fmla="*/ 1250 h 2008"/>
                <a:gd name="T114" fmla="*/ 972 w 1139"/>
                <a:gd name="T115" fmla="*/ 32 h 2008"/>
                <a:gd name="T116" fmla="*/ 933 w 1139"/>
                <a:gd name="T117" fmla="*/ 8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9" h="2008">
                  <a:moveTo>
                    <a:pt x="933" y="8"/>
                  </a:moveTo>
                  <a:lnTo>
                    <a:pt x="933" y="8"/>
                  </a:lnTo>
                  <a:cubicBezTo>
                    <a:pt x="261" y="87"/>
                    <a:pt x="261" y="87"/>
                    <a:pt x="261" y="87"/>
                  </a:cubicBezTo>
                  <a:cubicBezTo>
                    <a:pt x="221" y="119"/>
                    <a:pt x="166" y="158"/>
                    <a:pt x="111" y="158"/>
                  </a:cubicBezTo>
                  <a:cubicBezTo>
                    <a:pt x="79" y="158"/>
                    <a:pt x="47" y="151"/>
                    <a:pt x="32" y="135"/>
                  </a:cubicBezTo>
                  <a:cubicBezTo>
                    <a:pt x="126" y="1178"/>
                    <a:pt x="126" y="1178"/>
                    <a:pt x="126" y="1178"/>
                  </a:cubicBezTo>
                  <a:cubicBezTo>
                    <a:pt x="126" y="1178"/>
                    <a:pt x="126" y="1257"/>
                    <a:pt x="111" y="1281"/>
                  </a:cubicBezTo>
                  <a:cubicBezTo>
                    <a:pt x="103" y="1297"/>
                    <a:pt x="79" y="1336"/>
                    <a:pt x="95" y="1360"/>
                  </a:cubicBezTo>
                  <a:cubicBezTo>
                    <a:pt x="119" y="1392"/>
                    <a:pt x="134" y="1368"/>
                    <a:pt x="134" y="1423"/>
                  </a:cubicBezTo>
                  <a:cubicBezTo>
                    <a:pt x="134" y="1471"/>
                    <a:pt x="134" y="1494"/>
                    <a:pt x="150" y="1502"/>
                  </a:cubicBezTo>
                  <a:cubicBezTo>
                    <a:pt x="166" y="1510"/>
                    <a:pt x="182" y="1566"/>
                    <a:pt x="158" y="1581"/>
                  </a:cubicBezTo>
                  <a:cubicBezTo>
                    <a:pt x="134" y="1597"/>
                    <a:pt x="119" y="1613"/>
                    <a:pt x="119" y="1637"/>
                  </a:cubicBezTo>
                  <a:cubicBezTo>
                    <a:pt x="119" y="1653"/>
                    <a:pt x="63" y="1763"/>
                    <a:pt x="39" y="1771"/>
                  </a:cubicBezTo>
                  <a:cubicBezTo>
                    <a:pt x="16" y="1779"/>
                    <a:pt x="24" y="1818"/>
                    <a:pt x="24" y="1833"/>
                  </a:cubicBezTo>
                  <a:cubicBezTo>
                    <a:pt x="32" y="1841"/>
                    <a:pt x="24" y="1873"/>
                    <a:pt x="16" y="1889"/>
                  </a:cubicBezTo>
                  <a:cubicBezTo>
                    <a:pt x="0" y="1913"/>
                    <a:pt x="0" y="1928"/>
                    <a:pt x="0" y="1960"/>
                  </a:cubicBezTo>
                  <a:cubicBezTo>
                    <a:pt x="0" y="1984"/>
                    <a:pt x="8" y="1999"/>
                    <a:pt x="16" y="2007"/>
                  </a:cubicBezTo>
                  <a:cubicBezTo>
                    <a:pt x="24" y="2007"/>
                    <a:pt x="39" y="2007"/>
                    <a:pt x="47" y="2007"/>
                  </a:cubicBezTo>
                  <a:cubicBezTo>
                    <a:pt x="71" y="2007"/>
                    <a:pt x="79" y="1999"/>
                    <a:pt x="79" y="1984"/>
                  </a:cubicBezTo>
                  <a:cubicBezTo>
                    <a:pt x="79" y="1976"/>
                    <a:pt x="95" y="1960"/>
                    <a:pt x="111" y="1960"/>
                  </a:cubicBezTo>
                  <a:cubicBezTo>
                    <a:pt x="126" y="1960"/>
                    <a:pt x="174" y="1984"/>
                    <a:pt x="174" y="1968"/>
                  </a:cubicBezTo>
                  <a:cubicBezTo>
                    <a:pt x="166" y="1952"/>
                    <a:pt x="174" y="1944"/>
                    <a:pt x="190" y="1936"/>
                  </a:cubicBezTo>
                  <a:cubicBezTo>
                    <a:pt x="206" y="1920"/>
                    <a:pt x="229" y="1913"/>
                    <a:pt x="245" y="1913"/>
                  </a:cubicBezTo>
                  <a:cubicBezTo>
                    <a:pt x="261" y="1920"/>
                    <a:pt x="261" y="1936"/>
                    <a:pt x="284" y="1936"/>
                  </a:cubicBezTo>
                  <a:cubicBezTo>
                    <a:pt x="300" y="1944"/>
                    <a:pt x="300" y="1936"/>
                    <a:pt x="316" y="1952"/>
                  </a:cubicBezTo>
                  <a:cubicBezTo>
                    <a:pt x="332" y="1968"/>
                    <a:pt x="340" y="1976"/>
                    <a:pt x="348" y="1968"/>
                  </a:cubicBezTo>
                  <a:cubicBezTo>
                    <a:pt x="356" y="1968"/>
                    <a:pt x="364" y="1952"/>
                    <a:pt x="356" y="1936"/>
                  </a:cubicBezTo>
                  <a:cubicBezTo>
                    <a:pt x="356" y="1920"/>
                    <a:pt x="364" y="1904"/>
                    <a:pt x="372" y="1913"/>
                  </a:cubicBezTo>
                  <a:cubicBezTo>
                    <a:pt x="387" y="1913"/>
                    <a:pt x="395" y="1904"/>
                    <a:pt x="395" y="1897"/>
                  </a:cubicBezTo>
                  <a:cubicBezTo>
                    <a:pt x="403" y="1889"/>
                    <a:pt x="419" y="1881"/>
                    <a:pt x="427" y="1881"/>
                  </a:cubicBezTo>
                  <a:cubicBezTo>
                    <a:pt x="435" y="1881"/>
                    <a:pt x="443" y="1865"/>
                    <a:pt x="450" y="1857"/>
                  </a:cubicBezTo>
                  <a:cubicBezTo>
                    <a:pt x="459" y="1857"/>
                    <a:pt x="459" y="1865"/>
                    <a:pt x="466" y="1873"/>
                  </a:cubicBezTo>
                  <a:cubicBezTo>
                    <a:pt x="466" y="1881"/>
                    <a:pt x="498" y="1897"/>
                    <a:pt x="498" y="1897"/>
                  </a:cubicBezTo>
                  <a:cubicBezTo>
                    <a:pt x="506" y="1920"/>
                    <a:pt x="506" y="1920"/>
                    <a:pt x="506" y="1920"/>
                  </a:cubicBezTo>
                  <a:cubicBezTo>
                    <a:pt x="506" y="1920"/>
                    <a:pt x="530" y="1928"/>
                    <a:pt x="530" y="1920"/>
                  </a:cubicBezTo>
                  <a:cubicBezTo>
                    <a:pt x="537" y="1913"/>
                    <a:pt x="530" y="1889"/>
                    <a:pt x="530" y="1881"/>
                  </a:cubicBezTo>
                  <a:cubicBezTo>
                    <a:pt x="530" y="1873"/>
                    <a:pt x="530" y="1865"/>
                    <a:pt x="545" y="1857"/>
                  </a:cubicBezTo>
                  <a:cubicBezTo>
                    <a:pt x="561" y="1849"/>
                    <a:pt x="561" y="1849"/>
                    <a:pt x="561" y="1833"/>
                  </a:cubicBezTo>
                  <a:cubicBezTo>
                    <a:pt x="569" y="1810"/>
                    <a:pt x="585" y="1810"/>
                    <a:pt x="593" y="1802"/>
                  </a:cubicBezTo>
                  <a:cubicBezTo>
                    <a:pt x="609" y="1787"/>
                    <a:pt x="617" y="1763"/>
                    <a:pt x="624" y="1763"/>
                  </a:cubicBezTo>
                  <a:cubicBezTo>
                    <a:pt x="632" y="1763"/>
                    <a:pt x="640" y="1787"/>
                    <a:pt x="656" y="1794"/>
                  </a:cubicBezTo>
                  <a:cubicBezTo>
                    <a:pt x="672" y="1810"/>
                    <a:pt x="688" y="1810"/>
                    <a:pt x="703" y="1818"/>
                  </a:cubicBezTo>
                  <a:cubicBezTo>
                    <a:pt x="712" y="1818"/>
                    <a:pt x="712" y="1833"/>
                    <a:pt x="735" y="1826"/>
                  </a:cubicBezTo>
                  <a:cubicBezTo>
                    <a:pt x="759" y="1818"/>
                    <a:pt x="775" y="1826"/>
                    <a:pt x="775" y="1802"/>
                  </a:cubicBezTo>
                  <a:cubicBezTo>
                    <a:pt x="767" y="1779"/>
                    <a:pt x="806" y="1676"/>
                    <a:pt x="822" y="1676"/>
                  </a:cubicBezTo>
                  <a:cubicBezTo>
                    <a:pt x="838" y="1684"/>
                    <a:pt x="862" y="1653"/>
                    <a:pt x="862" y="1637"/>
                  </a:cubicBezTo>
                  <a:cubicBezTo>
                    <a:pt x="862" y="1613"/>
                    <a:pt x="862" y="1597"/>
                    <a:pt x="877" y="1589"/>
                  </a:cubicBezTo>
                  <a:cubicBezTo>
                    <a:pt x="893" y="1589"/>
                    <a:pt x="893" y="1597"/>
                    <a:pt x="909" y="1574"/>
                  </a:cubicBezTo>
                  <a:cubicBezTo>
                    <a:pt x="917" y="1558"/>
                    <a:pt x="949" y="1566"/>
                    <a:pt x="941" y="1534"/>
                  </a:cubicBezTo>
                  <a:cubicBezTo>
                    <a:pt x="925" y="1502"/>
                    <a:pt x="917" y="1510"/>
                    <a:pt x="925" y="1479"/>
                  </a:cubicBezTo>
                  <a:cubicBezTo>
                    <a:pt x="925" y="1439"/>
                    <a:pt x="956" y="1423"/>
                    <a:pt x="964" y="1439"/>
                  </a:cubicBezTo>
                  <a:cubicBezTo>
                    <a:pt x="980" y="1447"/>
                    <a:pt x="1004" y="1487"/>
                    <a:pt x="1020" y="1471"/>
                  </a:cubicBezTo>
                  <a:cubicBezTo>
                    <a:pt x="1043" y="1447"/>
                    <a:pt x="1012" y="1423"/>
                    <a:pt x="1051" y="1415"/>
                  </a:cubicBezTo>
                  <a:cubicBezTo>
                    <a:pt x="1099" y="1408"/>
                    <a:pt x="1130" y="1415"/>
                    <a:pt x="1130" y="1400"/>
                  </a:cubicBezTo>
                  <a:cubicBezTo>
                    <a:pt x="1130" y="1392"/>
                    <a:pt x="1138" y="1368"/>
                    <a:pt x="1123" y="1344"/>
                  </a:cubicBezTo>
                  <a:cubicBezTo>
                    <a:pt x="1107" y="1328"/>
                    <a:pt x="1099" y="1321"/>
                    <a:pt x="1107" y="1297"/>
                  </a:cubicBezTo>
                  <a:cubicBezTo>
                    <a:pt x="1107" y="1281"/>
                    <a:pt x="1115" y="1257"/>
                    <a:pt x="1123" y="1250"/>
                  </a:cubicBezTo>
                  <a:cubicBezTo>
                    <a:pt x="972" y="32"/>
                    <a:pt x="972" y="32"/>
                    <a:pt x="972" y="32"/>
                  </a:cubicBezTo>
                  <a:cubicBezTo>
                    <a:pt x="949" y="0"/>
                    <a:pt x="933" y="8"/>
                    <a:pt x="933" y="8"/>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74" name="Freeform 784"/>
            <p:cNvSpPr>
              <a:spLocks noChangeArrowheads="1"/>
            </p:cNvSpPr>
            <p:nvPr/>
          </p:nvSpPr>
          <p:spPr bwMode="auto">
            <a:xfrm>
              <a:off x="13923035" y="5340361"/>
              <a:ext cx="598381" cy="1059922"/>
            </a:xfrm>
            <a:custGeom>
              <a:avLst/>
              <a:gdLst>
                <a:gd name="T0" fmla="*/ 8 w 1139"/>
                <a:gd name="T1" fmla="*/ 1999 h 2016"/>
                <a:gd name="T2" fmla="*/ 24 w 1139"/>
                <a:gd name="T3" fmla="*/ 1826 h 2016"/>
                <a:gd name="T4" fmla="*/ 166 w 1139"/>
                <a:gd name="T5" fmla="*/ 1550 h 2016"/>
                <a:gd name="T6" fmla="*/ 119 w 1139"/>
                <a:gd name="T7" fmla="*/ 1384 h 2016"/>
                <a:gd name="T8" fmla="*/ 24 w 1139"/>
                <a:gd name="T9" fmla="*/ 127 h 2016"/>
                <a:gd name="T10" fmla="*/ 261 w 1139"/>
                <a:gd name="T11" fmla="*/ 80 h 2016"/>
                <a:gd name="T12" fmla="*/ 972 w 1139"/>
                <a:gd name="T13" fmla="*/ 24 h 2016"/>
                <a:gd name="T14" fmla="*/ 1115 w 1139"/>
                <a:gd name="T15" fmla="*/ 1281 h 2016"/>
                <a:gd name="T16" fmla="*/ 1130 w 1139"/>
                <a:gd name="T17" fmla="*/ 1400 h 2016"/>
                <a:gd name="T18" fmla="*/ 1028 w 1139"/>
                <a:gd name="T19" fmla="*/ 1471 h 2016"/>
                <a:gd name="T20" fmla="*/ 956 w 1139"/>
                <a:gd name="T21" fmla="*/ 1439 h 2016"/>
                <a:gd name="T22" fmla="*/ 925 w 1139"/>
                <a:gd name="T23" fmla="*/ 1566 h 2016"/>
                <a:gd name="T24" fmla="*/ 862 w 1139"/>
                <a:gd name="T25" fmla="*/ 1637 h 2016"/>
                <a:gd name="T26" fmla="*/ 775 w 1139"/>
                <a:gd name="T27" fmla="*/ 1818 h 2016"/>
                <a:gd name="T28" fmla="*/ 703 w 1139"/>
                <a:gd name="T29" fmla="*/ 1826 h 2016"/>
                <a:gd name="T30" fmla="*/ 640 w 1139"/>
                <a:gd name="T31" fmla="*/ 1779 h 2016"/>
                <a:gd name="T32" fmla="*/ 601 w 1139"/>
                <a:gd name="T33" fmla="*/ 1802 h 2016"/>
                <a:gd name="T34" fmla="*/ 553 w 1139"/>
                <a:gd name="T35" fmla="*/ 1857 h 2016"/>
                <a:gd name="T36" fmla="*/ 537 w 1139"/>
                <a:gd name="T37" fmla="*/ 1928 h 2016"/>
                <a:gd name="T38" fmla="*/ 490 w 1139"/>
                <a:gd name="T39" fmla="*/ 1897 h 2016"/>
                <a:gd name="T40" fmla="*/ 443 w 1139"/>
                <a:gd name="T41" fmla="*/ 1873 h 2016"/>
                <a:gd name="T42" fmla="*/ 379 w 1139"/>
                <a:gd name="T43" fmla="*/ 1913 h 2016"/>
                <a:gd name="T44" fmla="*/ 348 w 1139"/>
                <a:gd name="T45" fmla="*/ 1976 h 2016"/>
                <a:gd name="T46" fmla="*/ 277 w 1139"/>
                <a:gd name="T47" fmla="*/ 1944 h 2016"/>
                <a:gd name="T48" fmla="*/ 190 w 1139"/>
                <a:gd name="T49" fmla="*/ 1936 h 2016"/>
                <a:gd name="T50" fmla="*/ 134 w 1139"/>
                <a:gd name="T51" fmla="*/ 1968 h 2016"/>
                <a:gd name="T52" fmla="*/ 47 w 1139"/>
                <a:gd name="T53" fmla="*/ 2007 h 2016"/>
                <a:gd name="T54" fmla="*/ 32 w 1139"/>
                <a:gd name="T55" fmla="*/ 143 h 2016"/>
                <a:gd name="T56" fmla="*/ 119 w 1139"/>
                <a:gd name="T57" fmla="*/ 1376 h 2016"/>
                <a:gd name="T58" fmla="*/ 174 w 1139"/>
                <a:gd name="T59" fmla="*/ 1550 h 2016"/>
                <a:gd name="T60" fmla="*/ 32 w 1139"/>
                <a:gd name="T61" fmla="*/ 1826 h 2016"/>
                <a:gd name="T62" fmla="*/ 16 w 1139"/>
                <a:gd name="T63" fmla="*/ 1999 h 2016"/>
                <a:gd name="T64" fmla="*/ 71 w 1139"/>
                <a:gd name="T65" fmla="*/ 1984 h 2016"/>
                <a:gd name="T66" fmla="*/ 166 w 1139"/>
                <a:gd name="T67" fmla="*/ 1976 h 2016"/>
                <a:gd name="T68" fmla="*/ 245 w 1139"/>
                <a:gd name="T69" fmla="*/ 1913 h 2016"/>
                <a:gd name="T70" fmla="*/ 292 w 1139"/>
                <a:gd name="T71" fmla="*/ 1936 h 2016"/>
                <a:gd name="T72" fmla="*/ 356 w 1139"/>
                <a:gd name="T73" fmla="*/ 1913 h 2016"/>
                <a:gd name="T74" fmla="*/ 427 w 1139"/>
                <a:gd name="T75" fmla="*/ 1873 h 2016"/>
                <a:gd name="T76" fmla="*/ 466 w 1139"/>
                <a:gd name="T77" fmla="*/ 1865 h 2016"/>
                <a:gd name="T78" fmla="*/ 506 w 1139"/>
                <a:gd name="T79" fmla="*/ 1913 h 2016"/>
                <a:gd name="T80" fmla="*/ 530 w 1139"/>
                <a:gd name="T81" fmla="*/ 1881 h 2016"/>
                <a:gd name="T82" fmla="*/ 561 w 1139"/>
                <a:gd name="T83" fmla="*/ 1833 h 2016"/>
                <a:gd name="T84" fmla="*/ 624 w 1139"/>
                <a:gd name="T85" fmla="*/ 1763 h 2016"/>
                <a:gd name="T86" fmla="*/ 696 w 1139"/>
                <a:gd name="T87" fmla="*/ 1810 h 2016"/>
                <a:gd name="T88" fmla="*/ 735 w 1139"/>
                <a:gd name="T89" fmla="*/ 1818 h 2016"/>
                <a:gd name="T90" fmla="*/ 806 w 1139"/>
                <a:gd name="T91" fmla="*/ 1684 h 2016"/>
                <a:gd name="T92" fmla="*/ 885 w 1139"/>
                <a:gd name="T93" fmla="*/ 1589 h 2016"/>
                <a:gd name="T94" fmla="*/ 925 w 1139"/>
                <a:gd name="T95" fmla="*/ 1518 h 2016"/>
                <a:gd name="T96" fmla="*/ 980 w 1139"/>
                <a:gd name="T97" fmla="*/ 1439 h 2016"/>
                <a:gd name="T98" fmla="*/ 1051 w 1139"/>
                <a:gd name="T99" fmla="*/ 1408 h 2016"/>
                <a:gd name="T100" fmla="*/ 1115 w 1139"/>
                <a:gd name="T101" fmla="*/ 1336 h 2016"/>
                <a:gd name="T102" fmla="*/ 964 w 1139"/>
                <a:gd name="T103" fmla="*/ 32 h 2016"/>
                <a:gd name="T104" fmla="*/ 111 w 1139"/>
                <a:gd name="T105" fmla="*/ 166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9" h="2016">
                  <a:moveTo>
                    <a:pt x="8" y="2015"/>
                  </a:moveTo>
                  <a:lnTo>
                    <a:pt x="8" y="2015"/>
                  </a:lnTo>
                  <a:cubicBezTo>
                    <a:pt x="8" y="2007"/>
                    <a:pt x="8" y="2007"/>
                    <a:pt x="8" y="2007"/>
                  </a:cubicBezTo>
                  <a:lnTo>
                    <a:pt x="8" y="1999"/>
                  </a:lnTo>
                  <a:cubicBezTo>
                    <a:pt x="0" y="1991"/>
                    <a:pt x="0" y="1976"/>
                    <a:pt x="0" y="1960"/>
                  </a:cubicBezTo>
                  <a:cubicBezTo>
                    <a:pt x="0" y="1928"/>
                    <a:pt x="0" y="1913"/>
                    <a:pt x="8" y="1889"/>
                  </a:cubicBezTo>
                  <a:cubicBezTo>
                    <a:pt x="24" y="1873"/>
                    <a:pt x="24" y="1841"/>
                    <a:pt x="24" y="1833"/>
                  </a:cubicBezTo>
                  <a:lnTo>
                    <a:pt x="24" y="1826"/>
                  </a:lnTo>
                  <a:cubicBezTo>
                    <a:pt x="16" y="1810"/>
                    <a:pt x="8" y="1771"/>
                    <a:pt x="39" y="1763"/>
                  </a:cubicBezTo>
                  <a:cubicBezTo>
                    <a:pt x="63" y="1755"/>
                    <a:pt x="119" y="1653"/>
                    <a:pt x="119" y="1637"/>
                  </a:cubicBezTo>
                  <a:cubicBezTo>
                    <a:pt x="119" y="1613"/>
                    <a:pt x="134" y="1589"/>
                    <a:pt x="158" y="1574"/>
                  </a:cubicBezTo>
                  <a:cubicBezTo>
                    <a:pt x="166" y="1574"/>
                    <a:pt x="166" y="1558"/>
                    <a:pt x="166" y="1550"/>
                  </a:cubicBezTo>
                  <a:cubicBezTo>
                    <a:pt x="166" y="1534"/>
                    <a:pt x="158" y="1510"/>
                    <a:pt x="150" y="1502"/>
                  </a:cubicBezTo>
                  <a:cubicBezTo>
                    <a:pt x="134" y="1494"/>
                    <a:pt x="134" y="1479"/>
                    <a:pt x="134" y="1431"/>
                  </a:cubicBezTo>
                  <a:cubicBezTo>
                    <a:pt x="134" y="1423"/>
                    <a:pt x="134" y="1423"/>
                    <a:pt x="134" y="1423"/>
                  </a:cubicBezTo>
                  <a:cubicBezTo>
                    <a:pt x="134" y="1392"/>
                    <a:pt x="126" y="1392"/>
                    <a:pt x="119" y="1384"/>
                  </a:cubicBezTo>
                  <a:cubicBezTo>
                    <a:pt x="111" y="1384"/>
                    <a:pt x="103" y="1376"/>
                    <a:pt x="95" y="1368"/>
                  </a:cubicBezTo>
                  <a:cubicBezTo>
                    <a:pt x="79" y="1336"/>
                    <a:pt x="95" y="1297"/>
                    <a:pt x="111" y="1273"/>
                  </a:cubicBezTo>
                  <a:cubicBezTo>
                    <a:pt x="119" y="1265"/>
                    <a:pt x="126" y="1202"/>
                    <a:pt x="126" y="1178"/>
                  </a:cubicBezTo>
                  <a:cubicBezTo>
                    <a:pt x="24" y="127"/>
                    <a:pt x="24" y="127"/>
                    <a:pt x="24" y="127"/>
                  </a:cubicBezTo>
                  <a:cubicBezTo>
                    <a:pt x="32" y="135"/>
                    <a:pt x="32" y="135"/>
                    <a:pt x="32" y="135"/>
                  </a:cubicBezTo>
                  <a:cubicBezTo>
                    <a:pt x="47" y="151"/>
                    <a:pt x="79" y="158"/>
                    <a:pt x="111" y="158"/>
                  </a:cubicBezTo>
                  <a:cubicBezTo>
                    <a:pt x="166" y="158"/>
                    <a:pt x="229" y="111"/>
                    <a:pt x="261" y="87"/>
                  </a:cubicBezTo>
                  <a:cubicBezTo>
                    <a:pt x="261" y="80"/>
                    <a:pt x="261" y="80"/>
                    <a:pt x="261" y="80"/>
                  </a:cubicBezTo>
                  <a:lnTo>
                    <a:pt x="261" y="80"/>
                  </a:lnTo>
                  <a:cubicBezTo>
                    <a:pt x="933" y="0"/>
                    <a:pt x="933" y="0"/>
                    <a:pt x="933" y="0"/>
                  </a:cubicBezTo>
                  <a:cubicBezTo>
                    <a:pt x="933" y="0"/>
                    <a:pt x="949" y="0"/>
                    <a:pt x="972" y="24"/>
                  </a:cubicBezTo>
                  <a:lnTo>
                    <a:pt x="972" y="24"/>
                  </a:lnTo>
                  <a:cubicBezTo>
                    <a:pt x="972" y="32"/>
                    <a:pt x="972" y="32"/>
                    <a:pt x="972" y="32"/>
                  </a:cubicBezTo>
                  <a:cubicBezTo>
                    <a:pt x="1123" y="1250"/>
                    <a:pt x="1123" y="1250"/>
                    <a:pt x="1123" y="1250"/>
                  </a:cubicBezTo>
                  <a:lnTo>
                    <a:pt x="1123" y="1250"/>
                  </a:lnTo>
                  <a:cubicBezTo>
                    <a:pt x="1115" y="1257"/>
                    <a:pt x="1115" y="1265"/>
                    <a:pt x="1115" y="1281"/>
                  </a:cubicBezTo>
                  <a:cubicBezTo>
                    <a:pt x="1115" y="1289"/>
                    <a:pt x="1107" y="1289"/>
                    <a:pt x="1107" y="1297"/>
                  </a:cubicBezTo>
                  <a:cubicBezTo>
                    <a:pt x="1107" y="1313"/>
                    <a:pt x="1107" y="1321"/>
                    <a:pt x="1115" y="1336"/>
                  </a:cubicBezTo>
                  <a:cubicBezTo>
                    <a:pt x="1123" y="1336"/>
                    <a:pt x="1123" y="1336"/>
                    <a:pt x="1123" y="1344"/>
                  </a:cubicBezTo>
                  <a:cubicBezTo>
                    <a:pt x="1138" y="1368"/>
                    <a:pt x="1138" y="1392"/>
                    <a:pt x="1130" y="1400"/>
                  </a:cubicBezTo>
                  <a:cubicBezTo>
                    <a:pt x="1130" y="1415"/>
                    <a:pt x="1115" y="1415"/>
                    <a:pt x="1099" y="1415"/>
                  </a:cubicBezTo>
                  <a:cubicBezTo>
                    <a:pt x="1083" y="1415"/>
                    <a:pt x="1067" y="1415"/>
                    <a:pt x="1051" y="1415"/>
                  </a:cubicBezTo>
                  <a:cubicBezTo>
                    <a:pt x="1028" y="1423"/>
                    <a:pt x="1036" y="1431"/>
                    <a:pt x="1036" y="1439"/>
                  </a:cubicBezTo>
                  <a:cubicBezTo>
                    <a:pt x="1036" y="1447"/>
                    <a:pt x="1036" y="1463"/>
                    <a:pt x="1028" y="1471"/>
                  </a:cubicBezTo>
                  <a:cubicBezTo>
                    <a:pt x="1020" y="1471"/>
                    <a:pt x="1020" y="1479"/>
                    <a:pt x="1012" y="1479"/>
                  </a:cubicBezTo>
                  <a:cubicBezTo>
                    <a:pt x="996" y="1479"/>
                    <a:pt x="980" y="1463"/>
                    <a:pt x="972" y="1447"/>
                  </a:cubicBezTo>
                  <a:lnTo>
                    <a:pt x="964" y="1439"/>
                  </a:lnTo>
                  <a:lnTo>
                    <a:pt x="956" y="1439"/>
                  </a:lnTo>
                  <a:cubicBezTo>
                    <a:pt x="941" y="1439"/>
                    <a:pt x="925" y="1455"/>
                    <a:pt x="925" y="1479"/>
                  </a:cubicBezTo>
                  <a:cubicBezTo>
                    <a:pt x="925" y="1494"/>
                    <a:pt x="925" y="1502"/>
                    <a:pt x="933" y="1510"/>
                  </a:cubicBezTo>
                  <a:cubicBezTo>
                    <a:pt x="933" y="1518"/>
                    <a:pt x="933" y="1526"/>
                    <a:pt x="941" y="1534"/>
                  </a:cubicBezTo>
                  <a:cubicBezTo>
                    <a:pt x="949" y="1558"/>
                    <a:pt x="941" y="1558"/>
                    <a:pt x="925" y="1566"/>
                  </a:cubicBezTo>
                  <a:cubicBezTo>
                    <a:pt x="917" y="1566"/>
                    <a:pt x="917" y="1574"/>
                    <a:pt x="909" y="1581"/>
                  </a:cubicBezTo>
                  <a:cubicBezTo>
                    <a:pt x="901" y="1589"/>
                    <a:pt x="901" y="1597"/>
                    <a:pt x="885" y="1597"/>
                  </a:cubicBezTo>
                  <a:cubicBezTo>
                    <a:pt x="885" y="1597"/>
                    <a:pt x="885" y="1597"/>
                    <a:pt x="877" y="1597"/>
                  </a:cubicBezTo>
                  <a:cubicBezTo>
                    <a:pt x="870" y="1597"/>
                    <a:pt x="862" y="1613"/>
                    <a:pt x="862" y="1637"/>
                  </a:cubicBezTo>
                  <a:cubicBezTo>
                    <a:pt x="862" y="1653"/>
                    <a:pt x="846" y="1684"/>
                    <a:pt x="822" y="1684"/>
                  </a:cubicBezTo>
                  <a:cubicBezTo>
                    <a:pt x="822" y="1684"/>
                    <a:pt x="822" y="1684"/>
                    <a:pt x="814" y="1692"/>
                  </a:cubicBezTo>
                  <a:cubicBezTo>
                    <a:pt x="790" y="1716"/>
                    <a:pt x="767" y="1779"/>
                    <a:pt x="775" y="1802"/>
                  </a:cubicBezTo>
                  <a:cubicBezTo>
                    <a:pt x="775" y="1810"/>
                    <a:pt x="775" y="1810"/>
                    <a:pt x="775" y="1818"/>
                  </a:cubicBezTo>
                  <a:cubicBezTo>
                    <a:pt x="767" y="1818"/>
                    <a:pt x="759" y="1826"/>
                    <a:pt x="751" y="1826"/>
                  </a:cubicBezTo>
                  <a:cubicBezTo>
                    <a:pt x="751" y="1826"/>
                    <a:pt x="743" y="1826"/>
                    <a:pt x="735" y="1826"/>
                  </a:cubicBezTo>
                  <a:cubicBezTo>
                    <a:pt x="727" y="1833"/>
                    <a:pt x="727" y="1833"/>
                    <a:pt x="719" y="1833"/>
                  </a:cubicBezTo>
                  <a:cubicBezTo>
                    <a:pt x="712" y="1833"/>
                    <a:pt x="712" y="1826"/>
                    <a:pt x="703" y="1826"/>
                  </a:cubicBezTo>
                  <a:cubicBezTo>
                    <a:pt x="703" y="1818"/>
                    <a:pt x="703" y="1818"/>
                    <a:pt x="696" y="1818"/>
                  </a:cubicBezTo>
                  <a:cubicBezTo>
                    <a:pt x="696" y="1818"/>
                    <a:pt x="696" y="1818"/>
                    <a:pt x="688" y="1818"/>
                  </a:cubicBezTo>
                  <a:cubicBezTo>
                    <a:pt x="680" y="1810"/>
                    <a:pt x="664" y="1810"/>
                    <a:pt x="656" y="1802"/>
                  </a:cubicBezTo>
                  <a:cubicBezTo>
                    <a:pt x="648" y="1794"/>
                    <a:pt x="640" y="1787"/>
                    <a:pt x="640" y="1779"/>
                  </a:cubicBezTo>
                  <a:cubicBezTo>
                    <a:pt x="632" y="1779"/>
                    <a:pt x="632" y="1771"/>
                    <a:pt x="624" y="1771"/>
                  </a:cubicBezTo>
                  <a:lnTo>
                    <a:pt x="624" y="1771"/>
                  </a:lnTo>
                  <a:cubicBezTo>
                    <a:pt x="617" y="1771"/>
                    <a:pt x="617" y="1779"/>
                    <a:pt x="617" y="1779"/>
                  </a:cubicBezTo>
                  <a:cubicBezTo>
                    <a:pt x="609" y="1787"/>
                    <a:pt x="601" y="1794"/>
                    <a:pt x="601" y="1802"/>
                  </a:cubicBezTo>
                  <a:cubicBezTo>
                    <a:pt x="593" y="1802"/>
                    <a:pt x="593" y="1810"/>
                    <a:pt x="585" y="1810"/>
                  </a:cubicBezTo>
                  <a:cubicBezTo>
                    <a:pt x="577" y="1810"/>
                    <a:pt x="569" y="1818"/>
                    <a:pt x="569" y="1833"/>
                  </a:cubicBezTo>
                  <a:lnTo>
                    <a:pt x="569" y="1833"/>
                  </a:lnTo>
                  <a:cubicBezTo>
                    <a:pt x="561" y="1849"/>
                    <a:pt x="561" y="1857"/>
                    <a:pt x="553" y="1857"/>
                  </a:cubicBezTo>
                  <a:cubicBezTo>
                    <a:pt x="545" y="1865"/>
                    <a:pt x="545" y="1865"/>
                    <a:pt x="545" y="1865"/>
                  </a:cubicBezTo>
                  <a:cubicBezTo>
                    <a:pt x="537" y="1865"/>
                    <a:pt x="537" y="1873"/>
                    <a:pt x="537" y="1881"/>
                  </a:cubicBezTo>
                  <a:lnTo>
                    <a:pt x="537" y="1889"/>
                  </a:lnTo>
                  <a:cubicBezTo>
                    <a:pt x="537" y="1904"/>
                    <a:pt x="537" y="1920"/>
                    <a:pt x="537" y="1928"/>
                  </a:cubicBezTo>
                  <a:cubicBezTo>
                    <a:pt x="530" y="1928"/>
                    <a:pt x="530" y="1928"/>
                    <a:pt x="522" y="1928"/>
                  </a:cubicBezTo>
                  <a:cubicBezTo>
                    <a:pt x="514" y="1928"/>
                    <a:pt x="506" y="1920"/>
                    <a:pt x="506" y="1920"/>
                  </a:cubicBezTo>
                  <a:lnTo>
                    <a:pt x="506" y="1920"/>
                  </a:lnTo>
                  <a:cubicBezTo>
                    <a:pt x="490" y="1897"/>
                    <a:pt x="490" y="1897"/>
                    <a:pt x="490" y="1897"/>
                  </a:cubicBezTo>
                  <a:cubicBezTo>
                    <a:pt x="482" y="1889"/>
                    <a:pt x="466" y="1881"/>
                    <a:pt x="459" y="1873"/>
                  </a:cubicBezTo>
                  <a:lnTo>
                    <a:pt x="459" y="1873"/>
                  </a:lnTo>
                  <a:cubicBezTo>
                    <a:pt x="459" y="1865"/>
                    <a:pt x="450" y="1865"/>
                    <a:pt x="450" y="1865"/>
                  </a:cubicBezTo>
                  <a:cubicBezTo>
                    <a:pt x="443" y="1865"/>
                    <a:pt x="443" y="1865"/>
                    <a:pt x="443" y="1873"/>
                  </a:cubicBezTo>
                  <a:cubicBezTo>
                    <a:pt x="435" y="1881"/>
                    <a:pt x="435" y="1881"/>
                    <a:pt x="427" y="1881"/>
                  </a:cubicBezTo>
                  <a:cubicBezTo>
                    <a:pt x="419" y="1881"/>
                    <a:pt x="403" y="1889"/>
                    <a:pt x="403" y="1897"/>
                  </a:cubicBezTo>
                  <a:lnTo>
                    <a:pt x="403" y="1897"/>
                  </a:lnTo>
                  <a:cubicBezTo>
                    <a:pt x="395" y="1904"/>
                    <a:pt x="395" y="1913"/>
                    <a:pt x="379" y="1913"/>
                  </a:cubicBezTo>
                  <a:cubicBezTo>
                    <a:pt x="379" y="1913"/>
                    <a:pt x="379" y="1913"/>
                    <a:pt x="372" y="1913"/>
                  </a:cubicBezTo>
                  <a:lnTo>
                    <a:pt x="364" y="1913"/>
                  </a:lnTo>
                  <a:cubicBezTo>
                    <a:pt x="364" y="1920"/>
                    <a:pt x="364" y="1928"/>
                    <a:pt x="364" y="1936"/>
                  </a:cubicBezTo>
                  <a:cubicBezTo>
                    <a:pt x="364" y="1952"/>
                    <a:pt x="364" y="1976"/>
                    <a:pt x="348" y="1976"/>
                  </a:cubicBezTo>
                  <a:cubicBezTo>
                    <a:pt x="340" y="1976"/>
                    <a:pt x="324" y="1968"/>
                    <a:pt x="308" y="1952"/>
                  </a:cubicBezTo>
                  <a:cubicBezTo>
                    <a:pt x="300" y="1944"/>
                    <a:pt x="300" y="1944"/>
                    <a:pt x="292" y="1944"/>
                  </a:cubicBezTo>
                  <a:lnTo>
                    <a:pt x="292" y="1944"/>
                  </a:lnTo>
                  <a:cubicBezTo>
                    <a:pt x="292" y="1944"/>
                    <a:pt x="284" y="1944"/>
                    <a:pt x="277" y="1944"/>
                  </a:cubicBezTo>
                  <a:cubicBezTo>
                    <a:pt x="269" y="1936"/>
                    <a:pt x="261" y="1936"/>
                    <a:pt x="261" y="1928"/>
                  </a:cubicBezTo>
                  <a:cubicBezTo>
                    <a:pt x="253" y="1920"/>
                    <a:pt x="253" y="1920"/>
                    <a:pt x="245" y="1920"/>
                  </a:cubicBezTo>
                  <a:cubicBezTo>
                    <a:pt x="245" y="1920"/>
                    <a:pt x="245" y="1913"/>
                    <a:pt x="237" y="1913"/>
                  </a:cubicBezTo>
                  <a:cubicBezTo>
                    <a:pt x="229" y="1913"/>
                    <a:pt x="206" y="1928"/>
                    <a:pt x="190" y="1936"/>
                  </a:cubicBezTo>
                  <a:cubicBezTo>
                    <a:pt x="174" y="1944"/>
                    <a:pt x="174" y="1960"/>
                    <a:pt x="174" y="1968"/>
                  </a:cubicBezTo>
                  <a:cubicBezTo>
                    <a:pt x="174" y="1976"/>
                    <a:pt x="174" y="1976"/>
                    <a:pt x="174" y="1976"/>
                  </a:cubicBezTo>
                  <a:lnTo>
                    <a:pt x="166" y="1984"/>
                  </a:lnTo>
                  <a:cubicBezTo>
                    <a:pt x="158" y="1984"/>
                    <a:pt x="142" y="1976"/>
                    <a:pt x="134" y="1968"/>
                  </a:cubicBezTo>
                  <a:cubicBezTo>
                    <a:pt x="126" y="1968"/>
                    <a:pt x="111" y="1960"/>
                    <a:pt x="111" y="1960"/>
                  </a:cubicBezTo>
                  <a:cubicBezTo>
                    <a:pt x="95" y="1960"/>
                    <a:pt x="79" y="1976"/>
                    <a:pt x="79" y="1984"/>
                  </a:cubicBezTo>
                  <a:cubicBezTo>
                    <a:pt x="79" y="1999"/>
                    <a:pt x="79" y="2015"/>
                    <a:pt x="55" y="2015"/>
                  </a:cubicBezTo>
                  <a:lnTo>
                    <a:pt x="47" y="2007"/>
                  </a:lnTo>
                  <a:cubicBezTo>
                    <a:pt x="39" y="2007"/>
                    <a:pt x="32" y="2007"/>
                    <a:pt x="16" y="2015"/>
                  </a:cubicBezTo>
                  <a:lnTo>
                    <a:pt x="8" y="2015"/>
                  </a:lnTo>
                  <a:close/>
                  <a:moveTo>
                    <a:pt x="32" y="143"/>
                  </a:moveTo>
                  <a:lnTo>
                    <a:pt x="32" y="143"/>
                  </a:lnTo>
                  <a:cubicBezTo>
                    <a:pt x="134" y="1178"/>
                    <a:pt x="134" y="1178"/>
                    <a:pt x="134" y="1178"/>
                  </a:cubicBezTo>
                  <a:cubicBezTo>
                    <a:pt x="134" y="1186"/>
                    <a:pt x="126" y="1265"/>
                    <a:pt x="119" y="1281"/>
                  </a:cubicBezTo>
                  <a:cubicBezTo>
                    <a:pt x="103" y="1297"/>
                    <a:pt x="87" y="1336"/>
                    <a:pt x="103" y="1360"/>
                  </a:cubicBezTo>
                  <a:cubicBezTo>
                    <a:pt x="111" y="1368"/>
                    <a:pt x="111" y="1376"/>
                    <a:pt x="119" y="1376"/>
                  </a:cubicBezTo>
                  <a:cubicBezTo>
                    <a:pt x="134" y="1384"/>
                    <a:pt x="142" y="1392"/>
                    <a:pt x="142" y="1423"/>
                  </a:cubicBezTo>
                  <a:cubicBezTo>
                    <a:pt x="142" y="1431"/>
                    <a:pt x="142" y="1431"/>
                    <a:pt x="142" y="1431"/>
                  </a:cubicBezTo>
                  <a:cubicBezTo>
                    <a:pt x="142" y="1471"/>
                    <a:pt x="142" y="1494"/>
                    <a:pt x="158" y="1502"/>
                  </a:cubicBezTo>
                  <a:cubicBezTo>
                    <a:pt x="166" y="1502"/>
                    <a:pt x="174" y="1526"/>
                    <a:pt x="174" y="1550"/>
                  </a:cubicBezTo>
                  <a:cubicBezTo>
                    <a:pt x="174" y="1566"/>
                    <a:pt x="174" y="1574"/>
                    <a:pt x="158" y="1581"/>
                  </a:cubicBezTo>
                  <a:cubicBezTo>
                    <a:pt x="134" y="1597"/>
                    <a:pt x="126" y="1613"/>
                    <a:pt x="126" y="1637"/>
                  </a:cubicBezTo>
                  <a:cubicBezTo>
                    <a:pt x="126" y="1653"/>
                    <a:pt x="63" y="1763"/>
                    <a:pt x="39" y="1771"/>
                  </a:cubicBezTo>
                  <a:cubicBezTo>
                    <a:pt x="24" y="1779"/>
                    <a:pt x="24" y="1810"/>
                    <a:pt x="32" y="1826"/>
                  </a:cubicBezTo>
                  <a:lnTo>
                    <a:pt x="32" y="1833"/>
                  </a:lnTo>
                  <a:cubicBezTo>
                    <a:pt x="32" y="1849"/>
                    <a:pt x="32" y="1873"/>
                    <a:pt x="16" y="1897"/>
                  </a:cubicBezTo>
                  <a:cubicBezTo>
                    <a:pt x="8" y="1913"/>
                    <a:pt x="0" y="1928"/>
                    <a:pt x="8" y="1960"/>
                  </a:cubicBezTo>
                  <a:cubicBezTo>
                    <a:pt x="8" y="1976"/>
                    <a:pt x="8" y="1984"/>
                    <a:pt x="16" y="1999"/>
                  </a:cubicBezTo>
                  <a:cubicBezTo>
                    <a:pt x="16" y="1999"/>
                    <a:pt x="16" y="1999"/>
                    <a:pt x="16" y="2007"/>
                  </a:cubicBezTo>
                  <a:cubicBezTo>
                    <a:pt x="32" y="1999"/>
                    <a:pt x="39" y="1999"/>
                    <a:pt x="47" y="2007"/>
                  </a:cubicBezTo>
                  <a:lnTo>
                    <a:pt x="55" y="2007"/>
                  </a:lnTo>
                  <a:cubicBezTo>
                    <a:pt x="71" y="2007"/>
                    <a:pt x="71" y="1999"/>
                    <a:pt x="71" y="1984"/>
                  </a:cubicBezTo>
                  <a:cubicBezTo>
                    <a:pt x="71" y="1968"/>
                    <a:pt x="87" y="1952"/>
                    <a:pt x="111" y="1952"/>
                  </a:cubicBezTo>
                  <a:cubicBezTo>
                    <a:pt x="119" y="1960"/>
                    <a:pt x="126" y="1960"/>
                    <a:pt x="134" y="1960"/>
                  </a:cubicBezTo>
                  <a:cubicBezTo>
                    <a:pt x="142" y="1968"/>
                    <a:pt x="158" y="1976"/>
                    <a:pt x="166" y="1976"/>
                  </a:cubicBezTo>
                  <a:lnTo>
                    <a:pt x="166" y="1976"/>
                  </a:lnTo>
                  <a:cubicBezTo>
                    <a:pt x="166" y="1968"/>
                    <a:pt x="166" y="1968"/>
                    <a:pt x="166" y="1968"/>
                  </a:cubicBezTo>
                  <a:cubicBezTo>
                    <a:pt x="166" y="1952"/>
                    <a:pt x="166" y="1944"/>
                    <a:pt x="190" y="1928"/>
                  </a:cubicBezTo>
                  <a:cubicBezTo>
                    <a:pt x="206" y="1920"/>
                    <a:pt x="221" y="1913"/>
                    <a:pt x="237" y="1913"/>
                  </a:cubicBezTo>
                  <a:cubicBezTo>
                    <a:pt x="245" y="1913"/>
                    <a:pt x="245" y="1913"/>
                    <a:pt x="245" y="1913"/>
                  </a:cubicBezTo>
                  <a:cubicBezTo>
                    <a:pt x="253" y="1913"/>
                    <a:pt x="261" y="1920"/>
                    <a:pt x="261" y="1920"/>
                  </a:cubicBezTo>
                  <a:cubicBezTo>
                    <a:pt x="269" y="1928"/>
                    <a:pt x="269" y="1936"/>
                    <a:pt x="284" y="1936"/>
                  </a:cubicBezTo>
                  <a:lnTo>
                    <a:pt x="292" y="1936"/>
                  </a:lnTo>
                  <a:lnTo>
                    <a:pt x="292" y="1936"/>
                  </a:lnTo>
                  <a:cubicBezTo>
                    <a:pt x="300" y="1936"/>
                    <a:pt x="308" y="1936"/>
                    <a:pt x="316" y="1952"/>
                  </a:cubicBezTo>
                  <a:cubicBezTo>
                    <a:pt x="332" y="1960"/>
                    <a:pt x="340" y="1968"/>
                    <a:pt x="348" y="1968"/>
                  </a:cubicBezTo>
                  <a:cubicBezTo>
                    <a:pt x="356" y="1968"/>
                    <a:pt x="356" y="1952"/>
                    <a:pt x="356" y="1936"/>
                  </a:cubicBezTo>
                  <a:cubicBezTo>
                    <a:pt x="356" y="1928"/>
                    <a:pt x="356" y="1913"/>
                    <a:pt x="356" y="1913"/>
                  </a:cubicBezTo>
                  <a:cubicBezTo>
                    <a:pt x="364" y="1904"/>
                    <a:pt x="372" y="1904"/>
                    <a:pt x="379" y="1904"/>
                  </a:cubicBezTo>
                  <a:cubicBezTo>
                    <a:pt x="387" y="1904"/>
                    <a:pt x="387" y="1904"/>
                    <a:pt x="395" y="1897"/>
                  </a:cubicBezTo>
                  <a:lnTo>
                    <a:pt x="395" y="1897"/>
                  </a:lnTo>
                  <a:cubicBezTo>
                    <a:pt x="403" y="1881"/>
                    <a:pt x="419" y="1881"/>
                    <a:pt x="427" y="1873"/>
                  </a:cubicBezTo>
                  <a:cubicBezTo>
                    <a:pt x="427" y="1873"/>
                    <a:pt x="435" y="1873"/>
                    <a:pt x="435" y="1865"/>
                  </a:cubicBezTo>
                  <a:cubicBezTo>
                    <a:pt x="435" y="1865"/>
                    <a:pt x="443" y="1857"/>
                    <a:pt x="450" y="1857"/>
                  </a:cubicBezTo>
                  <a:lnTo>
                    <a:pt x="450" y="1857"/>
                  </a:lnTo>
                  <a:cubicBezTo>
                    <a:pt x="459" y="1857"/>
                    <a:pt x="459" y="1865"/>
                    <a:pt x="466" y="1865"/>
                  </a:cubicBezTo>
                  <a:lnTo>
                    <a:pt x="466" y="1873"/>
                  </a:lnTo>
                  <a:cubicBezTo>
                    <a:pt x="466" y="1873"/>
                    <a:pt x="482" y="1881"/>
                    <a:pt x="498" y="1889"/>
                  </a:cubicBezTo>
                  <a:lnTo>
                    <a:pt x="498" y="1889"/>
                  </a:lnTo>
                  <a:cubicBezTo>
                    <a:pt x="506" y="1913"/>
                    <a:pt x="506" y="1913"/>
                    <a:pt x="506" y="1913"/>
                  </a:cubicBezTo>
                  <a:cubicBezTo>
                    <a:pt x="514" y="1920"/>
                    <a:pt x="522" y="1920"/>
                    <a:pt x="522" y="1920"/>
                  </a:cubicBezTo>
                  <a:cubicBezTo>
                    <a:pt x="530" y="1920"/>
                    <a:pt x="530" y="1920"/>
                    <a:pt x="530" y="1920"/>
                  </a:cubicBezTo>
                  <a:cubicBezTo>
                    <a:pt x="530" y="1920"/>
                    <a:pt x="530" y="1897"/>
                    <a:pt x="530" y="1889"/>
                  </a:cubicBezTo>
                  <a:lnTo>
                    <a:pt x="530" y="1881"/>
                  </a:lnTo>
                  <a:cubicBezTo>
                    <a:pt x="530" y="1873"/>
                    <a:pt x="530" y="1865"/>
                    <a:pt x="545" y="1857"/>
                  </a:cubicBezTo>
                  <a:lnTo>
                    <a:pt x="545" y="1857"/>
                  </a:lnTo>
                  <a:cubicBezTo>
                    <a:pt x="553" y="1849"/>
                    <a:pt x="553" y="1849"/>
                    <a:pt x="561" y="1833"/>
                  </a:cubicBezTo>
                  <a:lnTo>
                    <a:pt x="561" y="1833"/>
                  </a:lnTo>
                  <a:cubicBezTo>
                    <a:pt x="569" y="1810"/>
                    <a:pt x="577" y="1810"/>
                    <a:pt x="585" y="1802"/>
                  </a:cubicBezTo>
                  <a:cubicBezTo>
                    <a:pt x="585" y="1802"/>
                    <a:pt x="593" y="1802"/>
                    <a:pt x="593" y="1794"/>
                  </a:cubicBezTo>
                  <a:cubicBezTo>
                    <a:pt x="601" y="1794"/>
                    <a:pt x="601" y="1787"/>
                    <a:pt x="609" y="1779"/>
                  </a:cubicBezTo>
                  <a:cubicBezTo>
                    <a:pt x="609" y="1771"/>
                    <a:pt x="617" y="1763"/>
                    <a:pt x="624" y="1763"/>
                  </a:cubicBezTo>
                  <a:lnTo>
                    <a:pt x="624" y="1763"/>
                  </a:lnTo>
                  <a:cubicBezTo>
                    <a:pt x="632" y="1763"/>
                    <a:pt x="640" y="1771"/>
                    <a:pt x="648" y="1779"/>
                  </a:cubicBezTo>
                  <a:cubicBezTo>
                    <a:pt x="648" y="1787"/>
                    <a:pt x="656" y="1787"/>
                    <a:pt x="656" y="1794"/>
                  </a:cubicBezTo>
                  <a:cubicBezTo>
                    <a:pt x="672" y="1802"/>
                    <a:pt x="680" y="1810"/>
                    <a:pt x="696" y="1810"/>
                  </a:cubicBezTo>
                  <a:cubicBezTo>
                    <a:pt x="696" y="1810"/>
                    <a:pt x="696" y="1810"/>
                    <a:pt x="703" y="1810"/>
                  </a:cubicBezTo>
                  <a:lnTo>
                    <a:pt x="712" y="1818"/>
                  </a:lnTo>
                  <a:lnTo>
                    <a:pt x="719" y="1826"/>
                  </a:lnTo>
                  <a:cubicBezTo>
                    <a:pt x="727" y="1826"/>
                    <a:pt x="727" y="1826"/>
                    <a:pt x="735" y="1818"/>
                  </a:cubicBezTo>
                  <a:cubicBezTo>
                    <a:pt x="743" y="1818"/>
                    <a:pt x="743" y="1818"/>
                    <a:pt x="751" y="1818"/>
                  </a:cubicBezTo>
                  <a:cubicBezTo>
                    <a:pt x="759" y="1818"/>
                    <a:pt x="767" y="1818"/>
                    <a:pt x="767" y="1810"/>
                  </a:cubicBezTo>
                  <a:lnTo>
                    <a:pt x="767" y="1802"/>
                  </a:lnTo>
                  <a:cubicBezTo>
                    <a:pt x="759" y="1779"/>
                    <a:pt x="790" y="1708"/>
                    <a:pt x="806" y="1684"/>
                  </a:cubicBezTo>
                  <a:cubicBezTo>
                    <a:pt x="814" y="1676"/>
                    <a:pt x="822" y="1676"/>
                    <a:pt x="822" y="1676"/>
                  </a:cubicBezTo>
                  <a:cubicBezTo>
                    <a:pt x="838" y="1676"/>
                    <a:pt x="854" y="1653"/>
                    <a:pt x="854" y="1637"/>
                  </a:cubicBezTo>
                  <a:cubicBezTo>
                    <a:pt x="854" y="1605"/>
                    <a:pt x="862" y="1589"/>
                    <a:pt x="877" y="1589"/>
                  </a:cubicBezTo>
                  <a:cubicBezTo>
                    <a:pt x="885" y="1589"/>
                    <a:pt x="885" y="1589"/>
                    <a:pt x="885" y="1589"/>
                  </a:cubicBezTo>
                  <a:cubicBezTo>
                    <a:pt x="893" y="1589"/>
                    <a:pt x="893" y="1589"/>
                    <a:pt x="901" y="1574"/>
                  </a:cubicBezTo>
                  <a:cubicBezTo>
                    <a:pt x="909" y="1566"/>
                    <a:pt x="917" y="1566"/>
                    <a:pt x="925" y="1558"/>
                  </a:cubicBezTo>
                  <a:cubicBezTo>
                    <a:pt x="933" y="1558"/>
                    <a:pt x="941" y="1550"/>
                    <a:pt x="933" y="1534"/>
                  </a:cubicBezTo>
                  <a:cubicBezTo>
                    <a:pt x="933" y="1526"/>
                    <a:pt x="925" y="1518"/>
                    <a:pt x="925" y="1518"/>
                  </a:cubicBezTo>
                  <a:cubicBezTo>
                    <a:pt x="917" y="1502"/>
                    <a:pt x="917" y="1502"/>
                    <a:pt x="917" y="1471"/>
                  </a:cubicBezTo>
                  <a:cubicBezTo>
                    <a:pt x="925" y="1447"/>
                    <a:pt x="941" y="1431"/>
                    <a:pt x="956" y="1431"/>
                  </a:cubicBezTo>
                  <a:cubicBezTo>
                    <a:pt x="964" y="1431"/>
                    <a:pt x="964" y="1431"/>
                    <a:pt x="972" y="1431"/>
                  </a:cubicBezTo>
                  <a:cubicBezTo>
                    <a:pt x="972" y="1439"/>
                    <a:pt x="972" y="1439"/>
                    <a:pt x="980" y="1439"/>
                  </a:cubicBezTo>
                  <a:cubicBezTo>
                    <a:pt x="988" y="1455"/>
                    <a:pt x="1004" y="1471"/>
                    <a:pt x="1012" y="1471"/>
                  </a:cubicBezTo>
                  <a:cubicBezTo>
                    <a:pt x="1012" y="1471"/>
                    <a:pt x="1020" y="1471"/>
                    <a:pt x="1020" y="1463"/>
                  </a:cubicBezTo>
                  <a:cubicBezTo>
                    <a:pt x="1028" y="1455"/>
                    <a:pt x="1028" y="1447"/>
                    <a:pt x="1028" y="1439"/>
                  </a:cubicBezTo>
                  <a:cubicBezTo>
                    <a:pt x="1028" y="1431"/>
                    <a:pt x="1020" y="1415"/>
                    <a:pt x="1051" y="1408"/>
                  </a:cubicBezTo>
                  <a:cubicBezTo>
                    <a:pt x="1067" y="1408"/>
                    <a:pt x="1083" y="1408"/>
                    <a:pt x="1099" y="1408"/>
                  </a:cubicBezTo>
                  <a:cubicBezTo>
                    <a:pt x="1115" y="1408"/>
                    <a:pt x="1123" y="1408"/>
                    <a:pt x="1123" y="1400"/>
                  </a:cubicBezTo>
                  <a:cubicBezTo>
                    <a:pt x="1130" y="1392"/>
                    <a:pt x="1130" y="1368"/>
                    <a:pt x="1123" y="1344"/>
                  </a:cubicBezTo>
                  <a:cubicBezTo>
                    <a:pt x="1115" y="1344"/>
                    <a:pt x="1115" y="1336"/>
                    <a:pt x="1115" y="1336"/>
                  </a:cubicBezTo>
                  <a:cubicBezTo>
                    <a:pt x="1099" y="1328"/>
                    <a:pt x="1099" y="1321"/>
                    <a:pt x="1099" y="1297"/>
                  </a:cubicBezTo>
                  <a:cubicBezTo>
                    <a:pt x="1107" y="1289"/>
                    <a:pt x="1107" y="1281"/>
                    <a:pt x="1107" y="1273"/>
                  </a:cubicBezTo>
                  <a:cubicBezTo>
                    <a:pt x="1107" y="1265"/>
                    <a:pt x="1115" y="1257"/>
                    <a:pt x="1115" y="1241"/>
                  </a:cubicBezTo>
                  <a:cubicBezTo>
                    <a:pt x="964" y="32"/>
                    <a:pt x="964" y="32"/>
                    <a:pt x="964" y="32"/>
                  </a:cubicBezTo>
                  <a:cubicBezTo>
                    <a:pt x="949" y="8"/>
                    <a:pt x="941" y="8"/>
                    <a:pt x="933" y="8"/>
                  </a:cubicBezTo>
                  <a:lnTo>
                    <a:pt x="933" y="8"/>
                  </a:lnTo>
                  <a:cubicBezTo>
                    <a:pt x="261" y="87"/>
                    <a:pt x="261" y="87"/>
                    <a:pt x="261" y="87"/>
                  </a:cubicBezTo>
                  <a:cubicBezTo>
                    <a:pt x="229" y="119"/>
                    <a:pt x="166" y="166"/>
                    <a:pt x="111" y="166"/>
                  </a:cubicBezTo>
                  <a:cubicBezTo>
                    <a:pt x="79" y="166"/>
                    <a:pt x="55" y="158"/>
                    <a:pt x="32" y="143"/>
                  </a:cubicBez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75" name="Freeform 785"/>
            <p:cNvSpPr>
              <a:spLocks noChangeArrowheads="1"/>
            </p:cNvSpPr>
            <p:nvPr/>
          </p:nvSpPr>
          <p:spPr bwMode="auto">
            <a:xfrm>
              <a:off x="14433282" y="5171051"/>
              <a:ext cx="832630" cy="948597"/>
            </a:xfrm>
            <a:custGeom>
              <a:avLst/>
              <a:gdLst>
                <a:gd name="T0" fmla="*/ 1550 w 1582"/>
                <a:gd name="T1" fmla="*/ 720 h 1804"/>
                <a:gd name="T2" fmla="*/ 1550 w 1582"/>
                <a:gd name="T3" fmla="*/ 720 h 1804"/>
                <a:gd name="T4" fmla="*/ 1542 w 1582"/>
                <a:gd name="T5" fmla="*/ 648 h 1804"/>
                <a:gd name="T6" fmla="*/ 1565 w 1582"/>
                <a:gd name="T7" fmla="*/ 641 h 1804"/>
                <a:gd name="T8" fmla="*/ 1447 w 1582"/>
                <a:gd name="T9" fmla="*/ 0 h 1804"/>
                <a:gd name="T10" fmla="*/ 1186 w 1582"/>
                <a:gd name="T11" fmla="*/ 190 h 1804"/>
                <a:gd name="T12" fmla="*/ 1052 w 1582"/>
                <a:gd name="T13" fmla="*/ 309 h 1804"/>
                <a:gd name="T14" fmla="*/ 925 w 1582"/>
                <a:gd name="T15" fmla="*/ 332 h 1804"/>
                <a:gd name="T16" fmla="*/ 791 w 1582"/>
                <a:gd name="T17" fmla="*/ 380 h 1804"/>
                <a:gd name="T18" fmla="*/ 728 w 1582"/>
                <a:gd name="T19" fmla="*/ 364 h 1804"/>
                <a:gd name="T20" fmla="*/ 672 w 1582"/>
                <a:gd name="T21" fmla="*/ 388 h 1804"/>
                <a:gd name="T22" fmla="*/ 657 w 1582"/>
                <a:gd name="T23" fmla="*/ 364 h 1804"/>
                <a:gd name="T24" fmla="*/ 712 w 1582"/>
                <a:gd name="T25" fmla="*/ 348 h 1804"/>
                <a:gd name="T26" fmla="*/ 672 w 1582"/>
                <a:gd name="T27" fmla="*/ 332 h 1804"/>
                <a:gd name="T28" fmla="*/ 641 w 1582"/>
                <a:gd name="T29" fmla="*/ 340 h 1804"/>
                <a:gd name="T30" fmla="*/ 577 w 1582"/>
                <a:gd name="T31" fmla="*/ 317 h 1804"/>
                <a:gd name="T32" fmla="*/ 506 w 1582"/>
                <a:gd name="T33" fmla="*/ 285 h 1804"/>
                <a:gd name="T34" fmla="*/ 459 w 1582"/>
                <a:gd name="T35" fmla="*/ 261 h 1804"/>
                <a:gd name="T36" fmla="*/ 0 w 1582"/>
                <a:gd name="T37" fmla="*/ 356 h 1804"/>
                <a:gd name="T38" fmla="*/ 0 w 1582"/>
                <a:gd name="T39" fmla="*/ 356 h 1804"/>
                <a:gd name="T40" fmla="*/ 151 w 1582"/>
                <a:gd name="T41" fmla="*/ 1574 h 1804"/>
                <a:gd name="T42" fmla="*/ 166 w 1582"/>
                <a:gd name="T43" fmla="*/ 1558 h 1804"/>
                <a:gd name="T44" fmla="*/ 253 w 1582"/>
                <a:gd name="T45" fmla="*/ 1565 h 1804"/>
                <a:gd name="T46" fmla="*/ 317 w 1582"/>
                <a:gd name="T47" fmla="*/ 1574 h 1804"/>
                <a:gd name="T48" fmla="*/ 364 w 1582"/>
                <a:gd name="T49" fmla="*/ 1645 h 1804"/>
                <a:gd name="T50" fmla="*/ 419 w 1582"/>
                <a:gd name="T51" fmla="*/ 1700 h 1804"/>
                <a:gd name="T52" fmla="*/ 530 w 1582"/>
                <a:gd name="T53" fmla="*/ 1700 h 1804"/>
                <a:gd name="T54" fmla="*/ 617 w 1582"/>
                <a:gd name="T55" fmla="*/ 1755 h 1804"/>
                <a:gd name="T56" fmla="*/ 664 w 1582"/>
                <a:gd name="T57" fmla="*/ 1708 h 1804"/>
                <a:gd name="T58" fmla="*/ 728 w 1582"/>
                <a:gd name="T59" fmla="*/ 1732 h 1804"/>
                <a:gd name="T60" fmla="*/ 759 w 1582"/>
                <a:gd name="T61" fmla="*/ 1716 h 1804"/>
                <a:gd name="T62" fmla="*/ 783 w 1582"/>
                <a:gd name="T63" fmla="*/ 1708 h 1804"/>
                <a:gd name="T64" fmla="*/ 807 w 1582"/>
                <a:gd name="T65" fmla="*/ 1684 h 1804"/>
                <a:gd name="T66" fmla="*/ 830 w 1582"/>
                <a:gd name="T67" fmla="*/ 1676 h 1804"/>
                <a:gd name="T68" fmla="*/ 854 w 1582"/>
                <a:gd name="T69" fmla="*/ 1652 h 1804"/>
                <a:gd name="T70" fmla="*/ 870 w 1582"/>
                <a:gd name="T71" fmla="*/ 1668 h 1804"/>
                <a:gd name="T72" fmla="*/ 870 w 1582"/>
                <a:gd name="T73" fmla="*/ 1676 h 1804"/>
                <a:gd name="T74" fmla="*/ 894 w 1582"/>
                <a:gd name="T75" fmla="*/ 1700 h 1804"/>
                <a:gd name="T76" fmla="*/ 910 w 1582"/>
                <a:gd name="T77" fmla="*/ 1724 h 1804"/>
                <a:gd name="T78" fmla="*/ 965 w 1582"/>
                <a:gd name="T79" fmla="*/ 1747 h 1804"/>
                <a:gd name="T80" fmla="*/ 981 w 1582"/>
                <a:gd name="T81" fmla="*/ 1771 h 1804"/>
                <a:gd name="T82" fmla="*/ 1012 w 1582"/>
                <a:gd name="T83" fmla="*/ 1803 h 1804"/>
                <a:gd name="T84" fmla="*/ 1060 w 1582"/>
                <a:gd name="T85" fmla="*/ 1787 h 1804"/>
                <a:gd name="T86" fmla="*/ 1083 w 1582"/>
                <a:gd name="T87" fmla="*/ 1739 h 1804"/>
                <a:gd name="T88" fmla="*/ 1123 w 1582"/>
                <a:gd name="T89" fmla="*/ 1708 h 1804"/>
                <a:gd name="T90" fmla="*/ 1123 w 1582"/>
                <a:gd name="T91" fmla="*/ 1637 h 1804"/>
                <a:gd name="T92" fmla="*/ 1123 w 1582"/>
                <a:gd name="T93" fmla="*/ 1550 h 1804"/>
                <a:gd name="T94" fmla="*/ 1163 w 1582"/>
                <a:gd name="T95" fmla="*/ 1479 h 1804"/>
                <a:gd name="T96" fmla="*/ 1226 w 1582"/>
                <a:gd name="T97" fmla="*/ 1510 h 1804"/>
                <a:gd name="T98" fmla="*/ 1218 w 1582"/>
                <a:gd name="T99" fmla="*/ 1376 h 1804"/>
                <a:gd name="T100" fmla="*/ 1281 w 1582"/>
                <a:gd name="T101" fmla="*/ 1328 h 1804"/>
                <a:gd name="T102" fmla="*/ 1305 w 1582"/>
                <a:gd name="T103" fmla="*/ 1257 h 1804"/>
                <a:gd name="T104" fmla="*/ 1360 w 1582"/>
                <a:gd name="T105" fmla="*/ 1265 h 1804"/>
                <a:gd name="T106" fmla="*/ 1423 w 1582"/>
                <a:gd name="T107" fmla="*/ 1257 h 1804"/>
                <a:gd name="T108" fmla="*/ 1502 w 1582"/>
                <a:gd name="T109" fmla="*/ 1154 h 1804"/>
                <a:gd name="T110" fmla="*/ 1510 w 1582"/>
                <a:gd name="T111" fmla="*/ 1012 h 1804"/>
                <a:gd name="T112" fmla="*/ 1550 w 1582"/>
                <a:gd name="T113" fmla="*/ 957 h 1804"/>
                <a:gd name="T114" fmla="*/ 1550 w 1582"/>
                <a:gd name="T115" fmla="*/ 830 h 1804"/>
                <a:gd name="T116" fmla="*/ 1565 w 1582"/>
                <a:gd name="T117" fmla="*/ 799 h 1804"/>
                <a:gd name="T118" fmla="*/ 1550 w 1582"/>
                <a:gd name="T119" fmla="*/ 72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2" h="1804">
                  <a:moveTo>
                    <a:pt x="1550" y="720"/>
                  </a:moveTo>
                  <a:lnTo>
                    <a:pt x="1550" y="720"/>
                  </a:lnTo>
                  <a:cubicBezTo>
                    <a:pt x="1550" y="696"/>
                    <a:pt x="1542" y="664"/>
                    <a:pt x="1542" y="648"/>
                  </a:cubicBezTo>
                  <a:cubicBezTo>
                    <a:pt x="1534" y="641"/>
                    <a:pt x="1550" y="633"/>
                    <a:pt x="1565" y="641"/>
                  </a:cubicBezTo>
                  <a:cubicBezTo>
                    <a:pt x="1447" y="0"/>
                    <a:pt x="1447" y="0"/>
                    <a:pt x="1447" y="0"/>
                  </a:cubicBezTo>
                  <a:cubicBezTo>
                    <a:pt x="1352" y="56"/>
                    <a:pt x="1210" y="151"/>
                    <a:pt x="1186" y="190"/>
                  </a:cubicBezTo>
                  <a:cubicBezTo>
                    <a:pt x="1154" y="230"/>
                    <a:pt x="1083" y="309"/>
                    <a:pt x="1052" y="309"/>
                  </a:cubicBezTo>
                  <a:cubicBezTo>
                    <a:pt x="1012" y="309"/>
                    <a:pt x="949" y="309"/>
                    <a:pt x="925" y="332"/>
                  </a:cubicBezTo>
                  <a:cubicBezTo>
                    <a:pt x="910" y="356"/>
                    <a:pt x="807" y="395"/>
                    <a:pt x="791" y="380"/>
                  </a:cubicBezTo>
                  <a:cubicBezTo>
                    <a:pt x="767" y="364"/>
                    <a:pt x="728" y="356"/>
                    <a:pt x="728" y="364"/>
                  </a:cubicBezTo>
                  <a:cubicBezTo>
                    <a:pt x="720" y="372"/>
                    <a:pt x="688" y="380"/>
                    <a:pt x="672" y="388"/>
                  </a:cubicBezTo>
                  <a:cubicBezTo>
                    <a:pt x="657" y="395"/>
                    <a:pt x="648" y="372"/>
                    <a:pt x="657" y="364"/>
                  </a:cubicBezTo>
                  <a:cubicBezTo>
                    <a:pt x="672" y="356"/>
                    <a:pt x="712" y="364"/>
                    <a:pt x="712" y="348"/>
                  </a:cubicBezTo>
                  <a:cubicBezTo>
                    <a:pt x="704" y="332"/>
                    <a:pt x="696" y="324"/>
                    <a:pt x="672" y="332"/>
                  </a:cubicBezTo>
                  <a:cubicBezTo>
                    <a:pt x="648" y="348"/>
                    <a:pt x="657" y="364"/>
                    <a:pt x="641" y="340"/>
                  </a:cubicBezTo>
                  <a:cubicBezTo>
                    <a:pt x="625" y="324"/>
                    <a:pt x="617" y="332"/>
                    <a:pt x="577" y="317"/>
                  </a:cubicBezTo>
                  <a:cubicBezTo>
                    <a:pt x="538" y="301"/>
                    <a:pt x="538" y="309"/>
                    <a:pt x="506" y="285"/>
                  </a:cubicBezTo>
                  <a:cubicBezTo>
                    <a:pt x="483" y="277"/>
                    <a:pt x="459" y="285"/>
                    <a:pt x="459" y="261"/>
                  </a:cubicBezTo>
                  <a:cubicBezTo>
                    <a:pt x="332" y="301"/>
                    <a:pt x="16" y="380"/>
                    <a:pt x="0" y="356"/>
                  </a:cubicBezTo>
                  <a:lnTo>
                    <a:pt x="0" y="356"/>
                  </a:lnTo>
                  <a:cubicBezTo>
                    <a:pt x="151" y="1574"/>
                    <a:pt x="151" y="1574"/>
                    <a:pt x="151" y="1574"/>
                  </a:cubicBezTo>
                  <a:cubicBezTo>
                    <a:pt x="151" y="1558"/>
                    <a:pt x="158" y="1558"/>
                    <a:pt x="166" y="1558"/>
                  </a:cubicBezTo>
                  <a:cubicBezTo>
                    <a:pt x="198" y="1558"/>
                    <a:pt x="222" y="1558"/>
                    <a:pt x="253" y="1565"/>
                  </a:cubicBezTo>
                  <a:cubicBezTo>
                    <a:pt x="285" y="1574"/>
                    <a:pt x="293" y="1542"/>
                    <a:pt x="317" y="1574"/>
                  </a:cubicBezTo>
                  <a:cubicBezTo>
                    <a:pt x="340" y="1613"/>
                    <a:pt x="340" y="1629"/>
                    <a:pt x="364" y="1645"/>
                  </a:cubicBezTo>
                  <a:cubicBezTo>
                    <a:pt x="388" y="1660"/>
                    <a:pt x="372" y="1700"/>
                    <a:pt x="419" y="1700"/>
                  </a:cubicBezTo>
                  <a:cubicBezTo>
                    <a:pt x="467" y="1708"/>
                    <a:pt x="514" y="1684"/>
                    <a:pt x="530" y="1700"/>
                  </a:cubicBezTo>
                  <a:cubicBezTo>
                    <a:pt x="546" y="1724"/>
                    <a:pt x="593" y="1763"/>
                    <a:pt x="617" y="1755"/>
                  </a:cubicBezTo>
                  <a:cubicBezTo>
                    <a:pt x="641" y="1747"/>
                    <a:pt x="633" y="1700"/>
                    <a:pt x="664" y="1708"/>
                  </a:cubicBezTo>
                  <a:cubicBezTo>
                    <a:pt x="696" y="1716"/>
                    <a:pt x="704" y="1732"/>
                    <a:pt x="728" y="1732"/>
                  </a:cubicBezTo>
                  <a:cubicBezTo>
                    <a:pt x="743" y="1732"/>
                    <a:pt x="751" y="1724"/>
                    <a:pt x="759" y="1716"/>
                  </a:cubicBezTo>
                  <a:cubicBezTo>
                    <a:pt x="759" y="1700"/>
                    <a:pt x="775" y="1700"/>
                    <a:pt x="783" y="1708"/>
                  </a:cubicBezTo>
                  <a:cubicBezTo>
                    <a:pt x="791" y="1708"/>
                    <a:pt x="799" y="1692"/>
                    <a:pt x="807" y="1684"/>
                  </a:cubicBezTo>
                  <a:lnTo>
                    <a:pt x="830" y="1676"/>
                  </a:lnTo>
                  <a:cubicBezTo>
                    <a:pt x="854" y="1652"/>
                    <a:pt x="854" y="1652"/>
                    <a:pt x="854" y="1652"/>
                  </a:cubicBezTo>
                  <a:cubicBezTo>
                    <a:pt x="870" y="1668"/>
                    <a:pt x="870" y="1668"/>
                    <a:pt x="870" y="1668"/>
                  </a:cubicBezTo>
                  <a:cubicBezTo>
                    <a:pt x="870" y="1668"/>
                    <a:pt x="870" y="1668"/>
                    <a:pt x="870" y="1676"/>
                  </a:cubicBezTo>
                  <a:cubicBezTo>
                    <a:pt x="878" y="1692"/>
                    <a:pt x="886" y="1700"/>
                    <a:pt x="894" y="1700"/>
                  </a:cubicBezTo>
                  <a:cubicBezTo>
                    <a:pt x="910" y="1708"/>
                    <a:pt x="901" y="1708"/>
                    <a:pt x="910" y="1724"/>
                  </a:cubicBezTo>
                  <a:cubicBezTo>
                    <a:pt x="925" y="1732"/>
                    <a:pt x="949" y="1739"/>
                    <a:pt x="965" y="1747"/>
                  </a:cubicBezTo>
                  <a:cubicBezTo>
                    <a:pt x="981" y="1747"/>
                    <a:pt x="981" y="1763"/>
                    <a:pt x="981" y="1771"/>
                  </a:cubicBezTo>
                  <a:cubicBezTo>
                    <a:pt x="988" y="1779"/>
                    <a:pt x="1004" y="1795"/>
                    <a:pt x="1012" y="1803"/>
                  </a:cubicBezTo>
                  <a:cubicBezTo>
                    <a:pt x="1028" y="1795"/>
                    <a:pt x="1044" y="1795"/>
                    <a:pt x="1060" y="1787"/>
                  </a:cubicBezTo>
                  <a:cubicBezTo>
                    <a:pt x="1091" y="1787"/>
                    <a:pt x="1083" y="1779"/>
                    <a:pt x="1083" y="1739"/>
                  </a:cubicBezTo>
                  <a:cubicBezTo>
                    <a:pt x="1083" y="1708"/>
                    <a:pt x="1099" y="1716"/>
                    <a:pt x="1123" y="1708"/>
                  </a:cubicBezTo>
                  <a:cubicBezTo>
                    <a:pt x="1139" y="1700"/>
                    <a:pt x="1131" y="1660"/>
                    <a:pt x="1123" y="1637"/>
                  </a:cubicBezTo>
                  <a:cubicBezTo>
                    <a:pt x="1107" y="1613"/>
                    <a:pt x="1131" y="1581"/>
                    <a:pt x="1123" y="1550"/>
                  </a:cubicBezTo>
                  <a:cubicBezTo>
                    <a:pt x="1123" y="1526"/>
                    <a:pt x="1147" y="1487"/>
                    <a:pt x="1163" y="1479"/>
                  </a:cubicBezTo>
                  <a:cubicBezTo>
                    <a:pt x="1170" y="1463"/>
                    <a:pt x="1202" y="1494"/>
                    <a:pt x="1226" y="1510"/>
                  </a:cubicBezTo>
                  <a:cubicBezTo>
                    <a:pt x="1241" y="1526"/>
                    <a:pt x="1226" y="1415"/>
                    <a:pt x="1218" y="1376"/>
                  </a:cubicBezTo>
                  <a:cubicBezTo>
                    <a:pt x="1210" y="1344"/>
                    <a:pt x="1257" y="1336"/>
                    <a:pt x="1281" y="1328"/>
                  </a:cubicBezTo>
                  <a:cubicBezTo>
                    <a:pt x="1305" y="1321"/>
                    <a:pt x="1297" y="1289"/>
                    <a:pt x="1305" y="1257"/>
                  </a:cubicBezTo>
                  <a:cubicBezTo>
                    <a:pt x="1313" y="1226"/>
                    <a:pt x="1336" y="1249"/>
                    <a:pt x="1360" y="1265"/>
                  </a:cubicBezTo>
                  <a:cubicBezTo>
                    <a:pt x="1392" y="1281"/>
                    <a:pt x="1392" y="1265"/>
                    <a:pt x="1423" y="1257"/>
                  </a:cubicBezTo>
                  <a:cubicBezTo>
                    <a:pt x="1447" y="1257"/>
                    <a:pt x="1487" y="1186"/>
                    <a:pt x="1502" y="1154"/>
                  </a:cubicBezTo>
                  <a:cubicBezTo>
                    <a:pt x="1526" y="1131"/>
                    <a:pt x="1518" y="1068"/>
                    <a:pt x="1510" y="1012"/>
                  </a:cubicBezTo>
                  <a:cubicBezTo>
                    <a:pt x="1510" y="949"/>
                    <a:pt x="1542" y="973"/>
                    <a:pt x="1550" y="957"/>
                  </a:cubicBezTo>
                  <a:cubicBezTo>
                    <a:pt x="1565" y="949"/>
                    <a:pt x="1550" y="870"/>
                    <a:pt x="1550" y="830"/>
                  </a:cubicBezTo>
                  <a:cubicBezTo>
                    <a:pt x="1542" y="791"/>
                    <a:pt x="1550" y="807"/>
                    <a:pt x="1565" y="799"/>
                  </a:cubicBezTo>
                  <a:cubicBezTo>
                    <a:pt x="1581" y="791"/>
                    <a:pt x="1558" y="751"/>
                    <a:pt x="1550" y="720"/>
                  </a:cubicBez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76" name="Freeform 786"/>
            <p:cNvSpPr>
              <a:spLocks noChangeArrowheads="1"/>
            </p:cNvSpPr>
            <p:nvPr/>
          </p:nvSpPr>
          <p:spPr bwMode="auto">
            <a:xfrm>
              <a:off x="14428644" y="5166412"/>
              <a:ext cx="837269" cy="953235"/>
            </a:xfrm>
            <a:custGeom>
              <a:avLst/>
              <a:gdLst>
                <a:gd name="T0" fmla="*/ 989 w 1590"/>
                <a:gd name="T1" fmla="*/ 1787 h 1812"/>
                <a:gd name="T2" fmla="*/ 909 w 1590"/>
                <a:gd name="T3" fmla="*/ 1716 h 1812"/>
                <a:gd name="T4" fmla="*/ 862 w 1590"/>
                <a:gd name="T5" fmla="*/ 1668 h 1812"/>
                <a:gd name="T6" fmla="*/ 783 w 1590"/>
                <a:gd name="T7" fmla="*/ 1716 h 1812"/>
                <a:gd name="T8" fmla="*/ 672 w 1590"/>
                <a:gd name="T9" fmla="*/ 1716 h 1812"/>
                <a:gd name="T10" fmla="*/ 617 w 1590"/>
                <a:gd name="T11" fmla="*/ 1763 h 1812"/>
                <a:gd name="T12" fmla="*/ 443 w 1590"/>
                <a:gd name="T13" fmla="*/ 1716 h 1812"/>
                <a:gd name="T14" fmla="*/ 340 w 1590"/>
                <a:gd name="T15" fmla="*/ 1613 h 1812"/>
                <a:gd name="T16" fmla="*/ 269 w 1590"/>
                <a:gd name="T17" fmla="*/ 1582 h 1812"/>
                <a:gd name="T18" fmla="*/ 159 w 1590"/>
                <a:gd name="T19" fmla="*/ 1582 h 1812"/>
                <a:gd name="T20" fmla="*/ 8 w 1590"/>
                <a:gd name="T21" fmla="*/ 356 h 1812"/>
                <a:gd name="T22" fmla="*/ 475 w 1590"/>
                <a:gd name="T23" fmla="*/ 269 h 1812"/>
                <a:gd name="T24" fmla="*/ 554 w 1590"/>
                <a:gd name="T25" fmla="*/ 309 h 1812"/>
                <a:gd name="T26" fmla="*/ 656 w 1590"/>
                <a:gd name="T27" fmla="*/ 356 h 1812"/>
                <a:gd name="T28" fmla="*/ 720 w 1590"/>
                <a:gd name="T29" fmla="*/ 356 h 1812"/>
                <a:gd name="T30" fmla="*/ 665 w 1590"/>
                <a:gd name="T31" fmla="*/ 388 h 1812"/>
                <a:gd name="T32" fmla="*/ 728 w 1590"/>
                <a:gd name="T33" fmla="*/ 372 h 1812"/>
                <a:gd name="T34" fmla="*/ 933 w 1590"/>
                <a:gd name="T35" fmla="*/ 340 h 1812"/>
                <a:gd name="T36" fmla="*/ 1463 w 1590"/>
                <a:gd name="T37" fmla="*/ 0 h 1812"/>
                <a:gd name="T38" fmla="*/ 1566 w 1590"/>
                <a:gd name="T39" fmla="*/ 649 h 1812"/>
                <a:gd name="T40" fmla="*/ 1566 w 1590"/>
                <a:gd name="T41" fmla="*/ 728 h 1812"/>
                <a:gd name="T42" fmla="*/ 1558 w 1590"/>
                <a:gd name="T43" fmla="*/ 838 h 1812"/>
                <a:gd name="T44" fmla="*/ 1526 w 1590"/>
                <a:gd name="T45" fmla="*/ 1020 h 1812"/>
                <a:gd name="T46" fmla="*/ 1408 w 1590"/>
                <a:gd name="T47" fmla="*/ 1281 h 1812"/>
                <a:gd name="T48" fmla="*/ 1329 w 1590"/>
                <a:gd name="T49" fmla="*/ 1249 h 1812"/>
                <a:gd name="T50" fmla="*/ 1273 w 1590"/>
                <a:gd name="T51" fmla="*/ 1344 h 1812"/>
                <a:gd name="T52" fmla="*/ 1234 w 1590"/>
                <a:gd name="T53" fmla="*/ 1518 h 1812"/>
                <a:gd name="T54" fmla="*/ 1131 w 1590"/>
                <a:gd name="T55" fmla="*/ 1597 h 1812"/>
                <a:gd name="T56" fmla="*/ 1115 w 1590"/>
                <a:gd name="T57" fmla="*/ 1724 h 1812"/>
                <a:gd name="T58" fmla="*/ 1020 w 1590"/>
                <a:gd name="T59" fmla="*/ 1811 h 1812"/>
                <a:gd name="T60" fmla="*/ 878 w 1590"/>
                <a:gd name="T61" fmla="*/ 1676 h 1812"/>
                <a:gd name="T62" fmla="*/ 925 w 1590"/>
                <a:gd name="T63" fmla="*/ 1732 h 1812"/>
                <a:gd name="T64" fmla="*/ 1020 w 1590"/>
                <a:gd name="T65" fmla="*/ 1803 h 1812"/>
                <a:gd name="T66" fmla="*/ 1115 w 1590"/>
                <a:gd name="T67" fmla="*/ 1716 h 1812"/>
                <a:gd name="T68" fmla="*/ 1123 w 1590"/>
                <a:gd name="T69" fmla="*/ 1597 h 1812"/>
                <a:gd name="T70" fmla="*/ 1210 w 1590"/>
                <a:gd name="T71" fmla="*/ 1502 h 1812"/>
                <a:gd name="T72" fmla="*/ 1273 w 1590"/>
                <a:gd name="T73" fmla="*/ 1336 h 1812"/>
                <a:gd name="T74" fmla="*/ 1329 w 1590"/>
                <a:gd name="T75" fmla="*/ 1242 h 1812"/>
                <a:gd name="T76" fmla="*/ 1408 w 1590"/>
                <a:gd name="T77" fmla="*/ 1273 h 1812"/>
                <a:gd name="T78" fmla="*/ 1518 w 1590"/>
                <a:gd name="T79" fmla="*/ 1020 h 1812"/>
                <a:gd name="T80" fmla="*/ 1550 w 1590"/>
                <a:gd name="T81" fmla="*/ 838 h 1812"/>
                <a:gd name="T82" fmla="*/ 1558 w 1590"/>
                <a:gd name="T83" fmla="*/ 728 h 1812"/>
                <a:gd name="T84" fmla="*/ 1566 w 1590"/>
                <a:gd name="T85" fmla="*/ 641 h 1812"/>
                <a:gd name="T86" fmla="*/ 1060 w 1590"/>
                <a:gd name="T87" fmla="*/ 325 h 1812"/>
                <a:gd name="T88" fmla="*/ 743 w 1590"/>
                <a:gd name="T89" fmla="*/ 372 h 1812"/>
                <a:gd name="T90" fmla="*/ 672 w 1590"/>
                <a:gd name="T91" fmla="*/ 403 h 1812"/>
                <a:gd name="T92" fmla="*/ 712 w 1590"/>
                <a:gd name="T93" fmla="*/ 356 h 1812"/>
                <a:gd name="T94" fmla="*/ 665 w 1590"/>
                <a:gd name="T95" fmla="*/ 356 h 1812"/>
                <a:gd name="T96" fmla="*/ 585 w 1590"/>
                <a:gd name="T97" fmla="*/ 325 h 1812"/>
                <a:gd name="T98" fmla="*/ 467 w 1590"/>
                <a:gd name="T99" fmla="*/ 277 h 1812"/>
                <a:gd name="T100" fmla="*/ 174 w 1590"/>
                <a:gd name="T101" fmla="*/ 1558 h 1812"/>
                <a:gd name="T102" fmla="*/ 285 w 1590"/>
                <a:gd name="T103" fmla="*/ 1566 h 1812"/>
                <a:gd name="T104" fmla="*/ 372 w 1590"/>
                <a:gd name="T105" fmla="*/ 1653 h 1812"/>
                <a:gd name="T106" fmla="*/ 483 w 1590"/>
                <a:gd name="T107" fmla="*/ 1700 h 1812"/>
                <a:gd name="T108" fmla="*/ 625 w 1590"/>
                <a:gd name="T109" fmla="*/ 1755 h 1812"/>
                <a:gd name="T110" fmla="*/ 712 w 1590"/>
                <a:gd name="T111" fmla="*/ 1724 h 1812"/>
                <a:gd name="T112" fmla="*/ 791 w 1590"/>
                <a:gd name="T113" fmla="*/ 1708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0" h="1812">
                  <a:moveTo>
                    <a:pt x="1020" y="1811"/>
                  </a:moveTo>
                  <a:lnTo>
                    <a:pt x="1020" y="1811"/>
                  </a:lnTo>
                  <a:lnTo>
                    <a:pt x="1020" y="1811"/>
                  </a:lnTo>
                  <a:cubicBezTo>
                    <a:pt x="1004" y="1803"/>
                    <a:pt x="989" y="1787"/>
                    <a:pt x="989" y="1787"/>
                  </a:cubicBezTo>
                  <a:cubicBezTo>
                    <a:pt x="989" y="1779"/>
                    <a:pt x="989" y="1779"/>
                    <a:pt x="981" y="1771"/>
                  </a:cubicBezTo>
                  <a:cubicBezTo>
                    <a:pt x="981" y="1763"/>
                    <a:pt x="981" y="1755"/>
                    <a:pt x="973" y="1755"/>
                  </a:cubicBezTo>
                  <a:cubicBezTo>
                    <a:pt x="941" y="1747"/>
                    <a:pt x="925" y="1740"/>
                    <a:pt x="918" y="1732"/>
                  </a:cubicBezTo>
                  <a:cubicBezTo>
                    <a:pt x="909" y="1724"/>
                    <a:pt x="909" y="1724"/>
                    <a:pt x="909" y="1716"/>
                  </a:cubicBezTo>
                  <a:cubicBezTo>
                    <a:pt x="909" y="1716"/>
                    <a:pt x="909" y="1716"/>
                    <a:pt x="902" y="1716"/>
                  </a:cubicBezTo>
                  <a:cubicBezTo>
                    <a:pt x="894" y="1708"/>
                    <a:pt x="878" y="1700"/>
                    <a:pt x="878" y="1692"/>
                  </a:cubicBezTo>
                  <a:cubicBezTo>
                    <a:pt x="870" y="1684"/>
                    <a:pt x="870" y="1676"/>
                    <a:pt x="870" y="1676"/>
                  </a:cubicBezTo>
                  <a:cubicBezTo>
                    <a:pt x="862" y="1668"/>
                    <a:pt x="862" y="1668"/>
                    <a:pt x="862" y="1668"/>
                  </a:cubicBezTo>
                  <a:cubicBezTo>
                    <a:pt x="838" y="1684"/>
                    <a:pt x="838" y="1684"/>
                    <a:pt x="838" y="1684"/>
                  </a:cubicBezTo>
                  <a:cubicBezTo>
                    <a:pt x="831" y="1692"/>
                    <a:pt x="815" y="1692"/>
                    <a:pt x="815" y="1700"/>
                  </a:cubicBezTo>
                  <a:cubicBezTo>
                    <a:pt x="807" y="1716"/>
                    <a:pt x="799" y="1716"/>
                    <a:pt x="791" y="1716"/>
                  </a:cubicBezTo>
                  <a:lnTo>
                    <a:pt x="783" y="1716"/>
                  </a:lnTo>
                  <a:cubicBezTo>
                    <a:pt x="775" y="1716"/>
                    <a:pt x="767" y="1716"/>
                    <a:pt x="767" y="1724"/>
                  </a:cubicBezTo>
                  <a:cubicBezTo>
                    <a:pt x="767" y="1732"/>
                    <a:pt x="751" y="1740"/>
                    <a:pt x="736" y="1740"/>
                  </a:cubicBezTo>
                  <a:cubicBezTo>
                    <a:pt x="720" y="1740"/>
                    <a:pt x="712" y="1740"/>
                    <a:pt x="704" y="1732"/>
                  </a:cubicBezTo>
                  <a:cubicBezTo>
                    <a:pt x="696" y="1732"/>
                    <a:pt x="688" y="1724"/>
                    <a:pt x="672" y="1716"/>
                  </a:cubicBezTo>
                  <a:lnTo>
                    <a:pt x="665" y="1716"/>
                  </a:lnTo>
                  <a:cubicBezTo>
                    <a:pt x="656" y="1716"/>
                    <a:pt x="656" y="1724"/>
                    <a:pt x="649" y="1740"/>
                  </a:cubicBezTo>
                  <a:cubicBezTo>
                    <a:pt x="641" y="1747"/>
                    <a:pt x="641" y="1763"/>
                    <a:pt x="625" y="1763"/>
                  </a:cubicBezTo>
                  <a:cubicBezTo>
                    <a:pt x="625" y="1763"/>
                    <a:pt x="625" y="1763"/>
                    <a:pt x="617" y="1763"/>
                  </a:cubicBezTo>
                  <a:cubicBezTo>
                    <a:pt x="593" y="1763"/>
                    <a:pt x="546" y="1732"/>
                    <a:pt x="538" y="1708"/>
                  </a:cubicBezTo>
                  <a:cubicBezTo>
                    <a:pt x="530" y="1708"/>
                    <a:pt x="522" y="1708"/>
                    <a:pt x="514" y="1708"/>
                  </a:cubicBezTo>
                  <a:cubicBezTo>
                    <a:pt x="506" y="1708"/>
                    <a:pt x="498" y="1708"/>
                    <a:pt x="491" y="1708"/>
                  </a:cubicBezTo>
                  <a:cubicBezTo>
                    <a:pt x="475" y="1716"/>
                    <a:pt x="459" y="1716"/>
                    <a:pt x="443" y="1716"/>
                  </a:cubicBezTo>
                  <a:cubicBezTo>
                    <a:pt x="435" y="1716"/>
                    <a:pt x="427" y="1716"/>
                    <a:pt x="427" y="1716"/>
                  </a:cubicBezTo>
                  <a:cubicBezTo>
                    <a:pt x="396" y="1708"/>
                    <a:pt x="388" y="1692"/>
                    <a:pt x="380" y="1676"/>
                  </a:cubicBezTo>
                  <a:cubicBezTo>
                    <a:pt x="380" y="1668"/>
                    <a:pt x="380" y="1660"/>
                    <a:pt x="372" y="1653"/>
                  </a:cubicBezTo>
                  <a:cubicBezTo>
                    <a:pt x="356" y="1645"/>
                    <a:pt x="348" y="1637"/>
                    <a:pt x="340" y="1613"/>
                  </a:cubicBezTo>
                  <a:cubicBezTo>
                    <a:pt x="332" y="1605"/>
                    <a:pt x="325" y="1597"/>
                    <a:pt x="317" y="1582"/>
                  </a:cubicBezTo>
                  <a:cubicBezTo>
                    <a:pt x="309" y="1573"/>
                    <a:pt x="301" y="1573"/>
                    <a:pt x="301" y="1573"/>
                  </a:cubicBezTo>
                  <a:lnTo>
                    <a:pt x="293" y="1573"/>
                  </a:lnTo>
                  <a:cubicBezTo>
                    <a:pt x="285" y="1573"/>
                    <a:pt x="277" y="1582"/>
                    <a:pt x="269" y="1582"/>
                  </a:cubicBezTo>
                  <a:lnTo>
                    <a:pt x="261" y="1582"/>
                  </a:lnTo>
                  <a:cubicBezTo>
                    <a:pt x="230" y="1573"/>
                    <a:pt x="206" y="1566"/>
                    <a:pt x="174" y="1566"/>
                  </a:cubicBezTo>
                  <a:lnTo>
                    <a:pt x="174" y="1566"/>
                  </a:lnTo>
                  <a:cubicBezTo>
                    <a:pt x="166" y="1566"/>
                    <a:pt x="159" y="1573"/>
                    <a:pt x="159" y="1582"/>
                  </a:cubicBezTo>
                  <a:cubicBezTo>
                    <a:pt x="151" y="1589"/>
                    <a:pt x="151" y="1589"/>
                    <a:pt x="151" y="1589"/>
                  </a:cubicBezTo>
                  <a:cubicBezTo>
                    <a:pt x="0" y="348"/>
                    <a:pt x="0" y="348"/>
                    <a:pt x="0" y="348"/>
                  </a:cubicBezTo>
                  <a:cubicBezTo>
                    <a:pt x="8" y="356"/>
                    <a:pt x="8" y="356"/>
                    <a:pt x="8" y="356"/>
                  </a:cubicBezTo>
                  <a:lnTo>
                    <a:pt x="8" y="356"/>
                  </a:lnTo>
                  <a:cubicBezTo>
                    <a:pt x="8" y="364"/>
                    <a:pt x="8" y="364"/>
                    <a:pt x="8" y="364"/>
                  </a:cubicBezTo>
                  <a:cubicBezTo>
                    <a:pt x="8" y="364"/>
                    <a:pt x="16" y="364"/>
                    <a:pt x="24" y="364"/>
                  </a:cubicBezTo>
                  <a:cubicBezTo>
                    <a:pt x="103" y="364"/>
                    <a:pt x="356" y="301"/>
                    <a:pt x="467" y="269"/>
                  </a:cubicBezTo>
                  <a:cubicBezTo>
                    <a:pt x="475" y="269"/>
                    <a:pt x="475" y="269"/>
                    <a:pt x="475" y="269"/>
                  </a:cubicBezTo>
                  <a:cubicBezTo>
                    <a:pt x="475" y="277"/>
                    <a:pt x="475" y="277"/>
                    <a:pt x="475" y="277"/>
                  </a:cubicBezTo>
                  <a:cubicBezTo>
                    <a:pt x="467" y="277"/>
                    <a:pt x="475" y="277"/>
                    <a:pt x="491" y="285"/>
                  </a:cubicBezTo>
                  <a:cubicBezTo>
                    <a:pt x="498" y="285"/>
                    <a:pt x="506" y="285"/>
                    <a:pt x="522" y="293"/>
                  </a:cubicBezTo>
                  <a:cubicBezTo>
                    <a:pt x="538" y="301"/>
                    <a:pt x="546" y="301"/>
                    <a:pt x="554" y="309"/>
                  </a:cubicBezTo>
                  <a:cubicBezTo>
                    <a:pt x="562" y="309"/>
                    <a:pt x="570" y="309"/>
                    <a:pt x="585" y="317"/>
                  </a:cubicBezTo>
                  <a:cubicBezTo>
                    <a:pt x="601" y="325"/>
                    <a:pt x="609" y="325"/>
                    <a:pt x="617" y="325"/>
                  </a:cubicBezTo>
                  <a:cubicBezTo>
                    <a:pt x="633" y="332"/>
                    <a:pt x="641" y="332"/>
                    <a:pt x="649" y="348"/>
                  </a:cubicBezTo>
                  <a:cubicBezTo>
                    <a:pt x="656" y="356"/>
                    <a:pt x="656" y="356"/>
                    <a:pt x="656" y="356"/>
                  </a:cubicBezTo>
                  <a:cubicBezTo>
                    <a:pt x="656" y="356"/>
                    <a:pt x="656" y="356"/>
                    <a:pt x="665" y="348"/>
                  </a:cubicBezTo>
                  <a:cubicBezTo>
                    <a:pt x="665" y="348"/>
                    <a:pt x="672" y="340"/>
                    <a:pt x="680" y="340"/>
                  </a:cubicBezTo>
                  <a:cubicBezTo>
                    <a:pt x="688" y="332"/>
                    <a:pt x="688" y="332"/>
                    <a:pt x="696" y="332"/>
                  </a:cubicBezTo>
                  <a:cubicBezTo>
                    <a:pt x="712" y="332"/>
                    <a:pt x="712" y="340"/>
                    <a:pt x="720" y="356"/>
                  </a:cubicBezTo>
                  <a:lnTo>
                    <a:pt x="720" y="364"/>
                  </a:lnTo>
                  <a:cubicBezTo>
                    <a:pt x="712" y="372"/>
                    <a:pt x="704" y="372"/>
                    <a:pt x="688" y="372"/>
                  </a:cubicBezTo>
                  <a:cubicBezTo>
                    <a:pt x="680" y="372"/>
                    <a:pt x="672" y="372"/>
                    <a:pt x="672" y="380"/>
                  </a:cubicBezTo>
                  <a:cubicBezTo>
                    <a:pt x="665" y="380"/>
                    <a:pt x="665" y="380"/>
                    <a:pt x="665" y="388"/>
                  </a:cubicBezTo>
                  <a:lnTo>
                    <a:pt x="672" y="396"/>
                  </a:lnTo>
                  <a:cubicBezTo>
                    <a:pt x="680" y="396"/>
                    <a:pt x="680" y="396"/>
                    <a:pt x="680" y="396"/>
                  </a:cubicBezTo>
                  <a:cubicBezTo>
                    <a:pt x="688" y="388"/>
                    <a:pt x="696" y="388"/>
                    <a:pt x="704" y="380"/>
                  </a:cubicBezTo>
                  <a:cubicBezTo>
                    <a:pt x="712" y="380"/>
                    <a:pt x="728" y="372"/>
                    <a:pt x="728" y="372"/>
                  </a:cubicBezTo>
                  <a:cubicBezTo>
                    <a:pt x="728" y="372"/>
                    <a:pt x="736" y="364"/>
                    <a:pt x="743" y="364"/>
                  </a:cubicBezTo>
                  <a:cubicBezTo>
                    <a:pt x="759" y="364"/>
                    <a:pt x="783" y="372"/>
                    <a:pt x="799" y="388"/>
                  </a:cubicBezTo>
                  <a:lnTo>
                    <a:pt x="807" y="388"/>
                  </a:lnTo>
                  <a:cubicBezTo>
                    <a:pt x="846" y="388"/>
                    <a:pt x="918" y="356"/>
                    <a:pt x="933" y="340"/>
                  </a:cubicBezTo>
                  <a:cubicBezTo>
                    <a:pt x="957" y="317"/>
                    <a:pt x="1012" y="317"/>
                    <a:pt x="1060" y="317"/>
                  </a:cubicBezTo>
                  <a:cubicBezTo>
                    <a:pt x="1091" y="317"/>
                    <a:pt x="1155" y="245"/>
                    <a:pt x="1194" y="190"/>
                  </a:cubicBezTo>
                  <a:cubicBezTo>
                    <a:pt x="1218" y="159"/>
                    <a:pt x="1352" y="64"/>
                    <a:pt x="1455" y="8"/>
                  </a:cubicBezTo>
                  <a:cubicBezTo>
                    <a:pt x="1463" y="0"/>
                    <a:pt x="1463" y="0"/>
                    <a:pt x="1463" y="0"/>
                  </a:cubicBezTo>
                  <a:cubicBezTo>
                    <a:pt x="1463" y="8"/>
                    <a:pt x="1463" y="8"/>
                    <a:pt x="1463" y="8"/>
                  </a:cubicBezTo>
                  <a:cubicBezTo>
                    <a:pt x="1582" y="649"/>
                    <a:pt x="1582" y="649"/>
                    <a:pt x="1582" y="649"/>
                  </a:cubicBezTo>
                  <a:cubicBezTo>
                    <a:pt x="1573" y="649"/>
                    <a:pt x="1573" y="649"/>
                    <a:pt x="1573" y="649"/>
                  </a:cubicBezTo>
                  <a:cubicBezTo>
                    <a:pt x="1573" y="649"/>
                    <a:pt x="1573" y="649"/>
                    <a:pt x="1566" y="649"/>
                  </a:cubicBezTo>
                  <a:cubicBezTo>
                    <a:pt x="1558" y="649"/>
                    <a:pt x="1550" y="649"/>
                    <a:pt x="1550" y="656"/>
                  </a:cubicBezTo>
                  <a:lnTo>
                    <a:pt x="1550" y="656"/>
                  </a:lnTo>
                  <a:cubicBezTo>
                    <a:pt x="1550" y="665"/>
                    <a:pt x="1558" y="672"/>
                    <a:pt x="1558" y="688"/>
                  </a:cubicBezTo>
                  <a:cubicBezTo>
                    <a:pt x="1558" y="704"/>
                    <a:pt x="1566" y="712"/>
                    <a:pt x="1566" y="728"/>
                  </a:cubicBezTo>
                  <a:cubicBezTo>
                    <a:pt x="1566" y="736"/>
                    <a:pt x="1573" y="751"/>
                    <a:pt x="1573" y="759"/>
                  </a:cubicBezTo>
                  <a:cubicBezTo>
                    <a:pt x="1582" y="783"/>
                    <a:pt x="1589" y="799"/>
                    <a:pt x="1573" y="807"/>
                  </a:cubicBezTo>
                  <a:lnTo>
                    <a:pt x="1566" y="807"/>
                  </a:lnTo>
                  <a:cubicBezTo>
                    <a:pt x="1558" y="815"/>
                    <a:pt x="1558" y="815"/>
                    <a:pt x="1558" y="838"/>
                  </a:cubicBezTo>
                  <a:cubicBezTo>
                    <a:pt x="1558" y="846"/>
                    <a:pt x="1558" y="862"/>
                    <a:pt x="1566" y="878"/>
                  </a:cubicBezTo>
                  <a:cubicBezTo>
                    <a:pt x="1566" y="925"/>
                    <a:pt x="1573" y="957"/>
                    <a:pt x="1566" y="973"/>
                  </a:cubicBezTo>
                  <a:cubicBezTo>
                    <a:pt x="1558" y="973"/>
                    <a:pt x="1550" y="973"/>
                    <a:pt x="1542" y="981"/>
                  </a:cubicBezTo>
                  <a:cubicBezTo>
                    <a:pt x="1534" y="981"/>
                    <a:pt x="1518" y="981"/>
                    <a:pt x="1526" y="1020"/>
                  </a:cubicBezTo>
                  <a:cubicBezTo>
                    <a:pt x="1534" y="1083"/>
                    <a:pt x="1534" y="1139"/>
                    <a:pt x="1518" y="1170"/>
                  </a:cubicBezTo>
                  <a:cubicBezTo>
                    <a:pt x="1510" y="1178"/>
                    <a:pt x="1502" y="1186"/>
                    <a:pt x="1495" y="1202"/>
                  </a:cubicBezTo>
                  <a:cubicBezTo>
                    <a:pt x="1471" y="1234"/>
                    <a:pt x="1455" y="1265"/>
                    <a:pt x="1431" y="1273"/>
                  </a:cubicBezTo>
                  <a:cubicBezTo>
                    <a:pt x="1423" y="1273"/>
                    <a:pt x="1415" y="1273"/>
                    <a:pt x="1408" y="1281"/>
                  </a:cubicBezTo>
                  <a:cubicBezTo>
                    <a:pt x="1408" y="1281"/>
                    <a:pt x="1400" y="1281"/>
                    <a:pt x="1392" y="1281"/>
                  </a:cubicBezTo>
                  <a:cubicBezTo>
                    <a:pt x="1384" y="1281"/>
                    <a:pt x="1376" y="1281"/>
                    <a:pt x="1368" y="1273"/>
                  </a:cubicBezTo>
                  <a:cubicBezTo>
                    <a:pt x="1368" y="1273"/>
                    <a:pt x="1360" y="1273"/>
                    <a:pt x="1360" y="1265"/>
                  </a:cubicBezTo>
                  <a:cubicBezTo>
                    <a:pt x="1344" y="1257"/>
                    <a:pt x="1336" y="1249"/>
                    <a:pt x="1329" y="1249"/>
                  </a:cubicBezTo>
                  <a:cubicBezTo>
                    <a:pt x="1329" y="1249"/>
                    <a:pt x="1321" y="1249"/>
                    <a:pt x="1321" y="1265"/>
                  </a:cubicBezTo>
                  <a:cubicBezTo>
                    <a:pt x="1321" y="1273"/>
                    <a:pt x="1313" y="1281"/>
                    <a:pt x="1313" y="1289"/>
                  </a:cubicBezTo>
                  <a:cubicBezTo>
                    <a:pt x="1313" y="1313"/>
                    <a:pt x="1313" y="1329"/>
                    <a:pt x="1289" y="1336"/>
                  </a:cubicBezTo>
                  <a:cubicBezTo>
                    <a:pt x="1289" y="1344"/>
                    <a:pt x="1281" y="1344"/>
                    <a:pt x="1273" y="1344"/>
                  </a:cubicBezTo>
                  <a:cubicBezTo>
                    <a:pt x="1249" y="1360"/>
                    <a:pt x="1226" y="1368"/>
                    <a:pt x="1234" y="1384"/>
                  </a:cubicBezTo>
                  <a:cubicBezTo>
                    <a:pt x="1242" y="1415"/>
                    <a:pt x="1249" y="1502"/>
                    <a:pt x="1242" y="1518"/>
                  </a:cubicBezTo>
                  <a:cubicBezTo>
                    <a:pt x="1242" y="1526"/>
                    <a:pt x="1234" y="1526"/>
                    <a:pt x="1234" y="1526"/>
                  </a:cubicBezTo>
                  <a:cubicBezTo>
                    <a:pt x="1234" y="1526"/>
                    <a:pt x="1234" y="1526"/>
                    <a:pt x="1234" y="1518"/>
                  </a:cubicBezTo>
                  <a:cubicBezTo>
                    <a:pt x="1226" y="1518"/>
                    <a:pt x="1218" y="1510"/>
                    <a:pt x="1210" y="1502"/>
                  </a:cubicBezTo>
                  <a:cubicBezTo>
                    <a:pt x="1194" y="1495"/>
                    <a:pt x="1178" y="1479"/>
                    <a:pt x="1171" y="1487"/>
                  </a:cubicBezTo>
                  <a:cubicBezTo>
                    <a:pt x="1155" y="1495"/>
                    <a:pt x="1139" y="1534"/>
                    <a:pt x="1139" y="1558"/>
                  </a:cubicBezTo>
                  <a:cubicBezTo>
                    <a:pt x="1139" y="1573"/>
                    <a:pt x="1139" y="1589"/>
                    <a:pt x="1131" y="1597"/>
                  </a:cubicBezTo>
                  <a:cubicBezTo>
                    <a:pt x="1131" y="1613"/>
                    <a:pt x="1123" y="1629"/>
                    <a:pt x="1131" y="1645"/>
                  </a:cubicBezTo>
                  <a:cubicBezTo>
                    <a:pt x="1139" y="1653"/>
                    <a:pt x="1147" y="1684"/>
                    <a:pt x="1139" y="1708"/>
                  </a:cubicBezTo>
                  <a:cubicBezTo>
                    <a:pt x="1139" y="1716"/>
                    <a:pt x="1131" y="1716"/>
                    <a:pt x="1131" y="1716"/>
                  </a:cubicBezTo>
                  <a:cubicBezTo>
                    <a:pt x="1123" y="1724"/>
                    <a:pt x="1115" y="1724"/>
                    <a:pt x="1115" y="1724"/>
                  </a:cubicBezTo>
                  <a:cubicBezTo>
                    <a:pt x="1099" y="1724"/>
                    <a:pt x="1099" y="1724"/>
                    <a:pt x="1099" y="1747"/>
                  </a:cubicBezTo>
                  <a:cubicBezTo>
                    <a:pt x="1099" y="1755"/>
                    <a:pt x="1099" y="1755"/>
                    <a:pt x="1099" y="1755"/>
                  </a:cubicBezTo>
                  <a:cubicBezTo>
                    <a:pt x="1099" y="1787"/>
                    <a:pt x="1099" y="1795"/>
                    <a:pt x="1068" y="1803"/>
                  </a:cubicBezTo>
                  <a:cubicBezTo>
                    <a:pt x="1052" y="1803"/>
                    <a:pt x="1036" y="1811"/>
                    <a:pt x="1020" y="1811"/>
                  </a:cubicBezTo>
                  <a:close/>
                  <a:moveTo>
                    <a:pt x="862" y="1660"/>
                  </a:moveTo>
                  <a:lnTo>
                    <a:pt x="862" y="1660"/>
                  </a:lnTo>
                  <a:cubicBezTo>
                    <a:pt x="878" y="1668"/>
                    <a:pt x="878" y="1668"/>
                    <a:pt x="878" y="1668"/>
                  </a:cubicBezTo>
                  <a:cubicBezTo>
                    <a:pt x="878" y="1676"/>
                    <a:pt x="878" y="1676"/>
                    <a:pt x="878" y="1676"/>
                  </a:cubicBezTo>
                  <a:cubicBezTo>
                    <a:pt x="878" y="1676"/>
                    <a:pt x="878" y="1676"/>
                    <a:pt x="886" y="1684"/>
                  </a:cubicBezTo>
                  <a:cubicBezTo>
                    <a:pt x="886" y="1692"/>
                    <a:pt x="894" y="1700"/>
                    <a:pt x="902" y="1708"/>
                  </a:cubicBezTo>
                  <a:cubicBezTo>
                    <a:pt x="909" y="1708"/>
                    <a:pt x="918" y="1716"/>
                    <a:pt x="918" y="1716"/>
                  </a:cubicBezTo>
                  <a:cubicBezTo>
                    <a:pt x="918" y="1716"/>
                    <a:pt x="918" y="1724"/>
                    <a:pt x="925" y="1732"/>
                  </a:cubicBezTo>
                  <a:cubicBezTo>
                    <a:pt x="925" y="1740"/>
                    <a:pt x="949" y="1747"/>
                    <a:pt x="973" y="1747"/>
                  </a:cubicBezTo>
                  <a:cubicBezTo>
                    <a:pt x="989" y="1755"/>
                    <a:pt x="989" y="1763"/>
                    <a:pt x="989" y="1771"/>
                  </a:cubicBezTo>
                  <a:lnTo>
                    <a:pt x="996" y="1779"/>
                  </a:lnTo>
                  <a:cubicBezTo>
                    <a:pt x="996" y="1787"/>
                    <a:pt x="1004" y="1787"/>
                    <a:pt x="1020" y="1803"/>
                  </a:cubicBezTo>
                  <a:cubicBezTo>
                    <a:pt x="1036" y="1803"/>
                    <a:pt x="1052" y="1795"/>
                    <a:pt x="1068" y="1795"/>
                  </a:cubicBezTo>
                  <a:cubicBezTo>
                    <a:pt x="1091" y="1787"/>
                    <a:pt x="1091" y="1787"/>
                    <a:pt x="1091" y="1755"/>
                  </a:cubicBezTo>
                  <a:cubicBezTo>
                    <a:pt x="1091" y="1747"/>
                    <a:pt x="1091" y="1747"/>
                    <a:pt x="1091" y="1747"/>
                  </a:cubicBezTo>
                  <a:cubicBezTo>
                    <a:pt x="1091" y="1724"/>
                    <a:pt x="1099" y="1716"/>
                    <a:pt x="1115" y="1716"/>
                  </a:cubicBezTo>
                  <a:lnTo>
                    <a:pt x="1123" y="1716"/>
                  </a:lnTo>
                  <a:cubicBezTo>
                    <a:pt x="1131" y="1708"/>
                    <a:pt x="1131" y="1708"/>
                    <a:pt x="1131" y="1708"/>
                  </a:cubicBezTo>
                  <a:cubicBezTo>
                    <a:pt x="1139" y="1692"/>
                    <a:pt x="1131" y="1668"/>
                    <a:pt x="1123" y="1645"/>
                  </a:cubicBezTo>
                  <a:cubicBezTo>
                    <a:pt x="1115" y="1629"/>
                    <a:pt x="1123" y="1613"/>
                    <a:pt x="1123" y="1597"/>
                  </a:cubicBezTo>
                  <a:cubicBezTo>
                    <a:pt x="1131" y="1582"/>
                    <a:pt x="1131" y="1573"/>
                    <a:pt x="1131" y="1558"/>
                  </a:cubicBezTo>
                  <a:cubicBezTo>
                    <a:pt x="1131" y="1534"/>
                    <a:pt x="1155" y="1495"/>
                    <a:pt x="1162" y="1479"/>
                  </a:cubicBezTo>
                  <a:cubicBezTo>
                    <a:pt x="1171" y="1479"/>
                    <a:pt x="1171" y="1479"/>
                    <a:pt x="1178" y="1479"/>
                  </a:cubicBezTo>
                  <a:cubicBezTo>
                    <a:pt x="1186" y="1479"/>
                    <a:pt x="1202" y="1487"/>
                    <a:pt x="1210" y="1502"/>
                  </a:cubicBezTo>
                  <a:cubicBezTo>
                    <a:pt x="1218" y="1502"/>
                    <a:pt x="1226" y="1510"/>
                    <a:pt x="1234" y="1518"/>
                  </a:cubicBezTo>
                  <a:lnTo>
                    <a:pt x="1234" y="1518"/>
                  </a:lnTo>
                  <a:cubicBezTo>
                    <a:pt x="1242" y="1510"/>
                    <a:pt x="1234" y="1431"/>
                    <a:pt x="1226" y="1392"/>
                  </a:cubicBezTo>
                  <a:cubicBezTo>
                    <a:pt x="1218" y="1360"/>
                    <a:pt x="1249" y="1344"/>
                    <a:pt x="1273" y="1336"/>
                  </a:cubicBezTo>
                  <a:cubicBezTo>
                    <a:pt x="1273" y="1336"/>
                    <a:pt x="1281" y="1336"/>
                    <a:pt x="1289" y="1336"/>
                  </a:cubicBezTo>
                  <a:cubicBezTo>
                    <a:pt x="1305" y="1329"/>
                    <a:pt x="1305" y="1305"/>
                    <a:pt x="1305" y="1289"/>
                  </a:cubicBezTo>
                  <a:cubicBezTo>
                    <a:pt x="1305" y="1281"/>
                    <a:pt x="1313" y="1273"/>
                    <a:pt x="1313" y="1265"/>
                  </a:cubicBezTo>
                  <a:cubicBezTo>
                    <a:pt x="1313" y="1249"/>
                    <a:pt x="1321" y="1242"/>
                    <a:pt x="1329" y="1242"/>
                  </a:cubicBezTo>
                  <a:cubicBezTo>
                    <a:pt x="1336" y="1242"/>
                    <a:pt x="1344" y="1249"/>
                    <a:pt x="1360" y="1265"/>
                  </a:cubicBezTo>
                  <a:cubicBezTo>
                    <a:pt x="1368" y="1265"/>
                    <a:pt x="1368" y="1265"/>
                    <a:pt x="1376" y="1273"/>
                  </a:cubicBezTo>
                  <a:cubicBezTo>
                    <a:pt x="1376" y="1273"/>
                    <a:pt x="1384" y="1281"/>
                    <a:pt x="1392" y="1281"/>
                  </a:cubicBezTo>
                  <a:cubicBezTo>
                    <a:pt x="1400" y="1281"/>
                    <a:pt x="1400" y="1273"/>
                    <a:pt x="1408" y="1273"/>
                  </a:cubicBezTo>
                  <a:cubicBezTo>
                    <a:pt x="1415" y="1273"/>
                    <a:pt x="1423" y="1265"/>
                    <a:pt x="1431" y="1265"/>
                  </a:cubicBezTo>
                  <a:cubicBezTo>
                    <a:pt x="1447" y="1257"/>
                    <a:pt x="1471" y="1226"/>
                    <a:pt x="1487" y="1194"/>
                  </a:cubicBezTo>
                  <a:cubicBezTo>
                    <a:pt x="1495" y="1186"/>
                    <a:pt x="1502" y="1170"/>
                    <a:pt x="1510" y="1162"/>
                  </a:cubicBezTo>
                  <a:cubicBezTo>
                    <a:pt x="1534" y="1139"/>
                    <a:pt x="1526" y="1076"/>
                    <a:pt x="1518" y="1020"/>
                  </a:cubicBezTo>
                  <a:cubicBezTo>
                    <a:pt x="1510" y="981"/>
                    <a:pt x="1526" y="973"/>
                    <a:pt x="1542" y="973"/>
                  </a:cubicBezTo>
                  <a:cubicBezTo>
                    <a:pt x="1550" y="973"/>
                    <a:pt x="1558" y="965"/>
                    <a:pt x="1558" y="965"/>
                  </a:cubicBezTo>
                  <a:cubicBezTo>
                    <a:pt x="1566" y="957"/>
                    <a:pt x="1558" y="909"/>
                    <a:pt x="1558" y="878"/>
                  </a:cubicBezTo>
                  <a:cubicBezTo>
                    <a:pt x="1558" y="862"/>
                    <a:pt x="1550" y="846"/>
                    <a:pt x="1550" y="838"/>
                  </a:cubicBezTo>
                  <a:cubicBezTo>
                    <a:pt x="1550" y="807"/>
                    <a:pt x="1550" y="807"/>
                    <a:pt x="1566" y="807"/>
                  </a:cubicBezTo>
                  <a:lnTo>
                    <a:pt x="1573" y="799"/>
                  </a:lnTo>
                  <a:cubicBezTo>
                    <a:pt x="1582" y="799"/>
                    <a:pt x="1573" y="775"/>
                    <a:pt x="1566" y="759"/>
                  </a:cubicBezTo>
                  <a:cubicBezTo>
                    <a:pt x="1566" y="751"/>
                    <a:pt x="1558" y="743"/>
                    <a:pt x="1558" y="728"/>
                  </a:cubicBezTo>
                  <a:cubicBezTo>
                    <a:pt x="1558" y="720"/>
                    <a:pt x="1550" y="704"/>
                    <a:pt x="1550" y="688"/>
                  </a:cubicBezTo>
                  <a:cubicBezTo>
                    <a:pt x="1550" y="680"/>
                    <a:pt x="1542" y="665"/>
                    <a:pt x="1542" y="656"/>
                  </a:cubicBezTo>
                  <a:lnTo>
                    <a:pt x="1542" y="649"/>
                  </a:lnTo>
                  <a:cubicBezTo>
                    <a:pt x="1550" y="641"/>
                    <a:pt x="1558" y="641"/>
                    <a:pt x="1566" y="641"/>
                  </a:cubicBezTo>
                  <a:cubicBezTo>
                    <a:pt x="1573" y="641"/>
                    <a:pt x="1573" y="641"/>
                    <a:pt x="1573" y="641"/>
                  </a:cubicBezTo>
                  <a:cubicBezTo>
                    <a:pt x="1455" y="16"/>
                    <a:pt x="1455" y="16"/>
                    <a:pt x="1455" y="16"/>
                  </a:cubicBezTo>
                  <a:cubicBezTo>
                    <a:pt x="1352" y="72"/>
                    <a:pt x="1226" y="166"/>
                    <a:pt x="1194" y="198"/>
                  </a:cubicBezTo>
                  <a:cubicBezTo>
                    <a:pt x="1171" y="230"/>
                    <a:pt x="1099" y="325"/>
                    <a:pt x="1060" y="325"/>
                  </a:cubicBezTo>
                  <a:cubicBezTo>
                    <a:pt x="1036" y="325"/>
                    <a:pt x="957" y="325"/>
                    <a:pt x="941" y="340"/>
                  </a:cubicBezTo>
                  <a:cubicBezTo>
                    <a:pt x="918" y="364"/>
                    <a:pt x="846" y="396"/>
                    <a:pt x="807" y="396"/>
                  </a:cubicBezTo>
                  <a:cubicBezTo>
                    <a:pt x="799" y="396"/>
                    <a:pt x="799" y="396"/>
                    <a:pt x="791" y="388"/>
                  </a:cubicBezTo>
                  <a:cubicBezTo>
                    <a:pt x="783" y="380"/>
                    <a:pt x="759" y="372"/>
                    <a:pt x="743" y="372"/>
                  </a:cubicBezTo>
                  <a:cubicBezTo>
                    <a:pt x="736" y="372"/>
                    <a:pt x="736" y="372"/>
                    <a:pt x="736" y="372"/>
                  </a:cubicBezTo>
                  <a:cubicBezTo>
                    <a:pt x="736" y="380"/>
                    <a:pt x="728" y="388"/>
                    <a:pt x="704" y="388"/>
                  </a:cubicBezTo>
                  <a:cubicBezTo>
                    <a:pt x="696" y="396"/>
                    <a:pt x="688" y="396"/>
                    <a:pt x="680" y="396"/>
                  </a:cubicBezTo>
                  <a:cubicBezTo>
                    <a:pt x="680" y="403"/>
                    <a:pt x="680" y="403"/>
                    <a:pt x="672" y="403"/>
                  </a:cubicBezTo>
                  <a:cubicBezTo>
                    <a:pt x="665" y="403"/>
                    <a:pt x="656" y="396"/>
                    <a:pt x="656" y="388"/>
                  </a:cubicBezTo>
                  <a:cubicBezTo>
                    <a:pt x="656" y="380"/>
                    <a:pt x="656" y="372"/>
                    <a:pt x="665" y="372"/>
                  </a:cubicBezTo>
                  <a:cubicBezTo>
                    <a:pt x="672" y="364"/>
                    <a:pt x="680" y="364"/>
                    <a:pt x="688" y="364"/>
                  </a:cubicBezTo>
                  <a:cubicBezTo>
                    <a:pt x="696" y="364"/>
                    <a:pt x="712" y="364"/>
                    <a:pt x="712" y="356"/>
                  </a:cubicBezTo>
                  <a:lnTo>
                    <a:pt x="712" y="356"/>
                  </a:lnTo>
                  <a:cubicBezTo>
                    <a:pt x="712" y="348"/>
                    <a:pt x="704" y="340"/>
                    <a:pt x="696" y="340"/>
                  </a:cubicBezTo>
                  <a:cubicBezTo>
                    <a:pt x="696" y="340"/>
                    <a:pt x="688" y="340"/>
                    <a:pt x="680" y="348"/>
                  </a:cubicBezTo>
                  <a:cubicBezTo>
                    <a:pt x="672" y="348"/>
                    <a:pt x="672" y="356"/>
                    <a:pt x="665" y="356"/>
                  </a:cubicBezTo>
                  <a:cubicBezTo>
                    <a:pt x="665" y="356"/>
                    <a:pt x="665" y="364"/>
                    <a:pt x="656" y="364"/>
                  </a:cubicBezTo>
                  <a:cubicBezTo>
                    <a:pt x="656" y="364"/>
                    <a:pt x="649" y="356"/>
                    <a:pt x="641" y="356"/>
                  </a:cubicBezTo>
                  <a:cubicBezTo>
                    <a:pt x="633" y="340"/>
                    <a:pt x="633" y="340"/>
                    <a:pt x="617" y="332"/>
                  </a:cubicBezTo>
                  <a:cubicBezTo>
                    <a:pt x="609" y="332"/>
                    <a:pt x="601" y="332"/>
                    <a:pt x="585" y="325"/>
                  </a:cubicBezTo>
                  <a:cubicBezTo>
                    <a:pt x="570" y="317"/>
                    <a:pt x="562" y="317"/>
                    <a:pt x="554" y="317"/>
                  </a:cubicBezTo>
                  <a:cubicBezTo>
                    <a:pt x="538" y="309"/>
                    <a:pt x="530" y="309"/>
                    <a:pt x="514" y="301"/>
                  </a:cubicBezTo>
                  <a:cubicBezTo>
                    <a:pt x="506" y="293"/>
                    <a:pt x="498" y="293"/>
                    <a:pt x="483" y="293"/>
                  </a:cubicBezTo>
                  <a:cubicBezTo>
                    <a:pt x="475" y="285"/>
                    <a:pt x="467" y="285"/>
                    <a:pt x="467" y="277"/>
                  </a:cubicBezTo>
                  <a:cubicBezTo>
                    <a:pt x="356" y="309"/>
                    <a:pt x="103" y="372"/>
                    <a:pt x="24" y="372"/>
                  </a:cubicBezTo>
                  <a:cubicBezTo>
                    <a:pt x="16" y="372"/>
                    <a:pt x="16" y="372"/>
                    <a:pt x="8" y="372"/>
                  </a:cubicBezTo>
                  <a:cubicBezTo>
                    <a:pt x="159" y="1566"/>
                    <a:pt x="159" y="1566"/>
                    <a:pt x="159" y="1566"/>
                  </a:cubicBezTo>
                  <a:cubicBezTo>
                    <a:pt x="159" y="1566"/>
                    <a:pt x="166" y="1558"/>
                    <a:pt x="174" y="1558"/>
                  </a:cubicBezTo>
                  <a:lnTo>
                    <a:pt x="174" y="1558"/>
                  </a:lnTo>
                  <a:cubicBezTo>
                    <a:pt x="206" y="1558"/>
                    <a:pt x="230" y="1566"/>
                    <a:pt x="261" y="1573"/>
                  </a:cubicBezTo>
                  <a:lnTo>
                    <a:pt x="269" y="1573"/>
                  </a:lnTo>
                  <a:cubicBezTo>
                    <a:pt x="277" y="1573"/>
                    <a:pt x="285" y="1573"/>
                    <a:pt x="285" y="1566"/>
                  </a:cubicBezTo>
                  <a:cubicBezTo>
                    <a:pt x="293" y="1566"/>
                    <a:pt x="293" y="1566"/>
                    <a:pt x="301" y="1566"/>
                  </a:cubicBezTo>
                  <a:cubicBezTo>
                    <a:pt x="309" y="1566"/>
                    <a:pt x="317" y="1566"/>
                    <a:pt x="325" y="1582"/>
                  </a:cubicBezTo>
                  <a:cubicBezTo>
                    <a:pt x="332" y="1589"/>
                    <a:pt x="340" y="1605"/>
                    <a:pt x="340" y="1613"/>
                  </a:cubicBezTo>
                  <a:cubicBezTo>
                    <a:pt x="356" y="1629"/>
                    <a:pt x="356" y="1645"/>
                    <a:pt x="372" y="1653"/>
                  </a:cubicBezTo>
                  <a:cubicBezTo>
                    <a:pt x="380" y="1660"/>
                    <a:pt x="388" y="1668"/>
                    <a:pt x="388" y="1676"/>
                  </a:cubicBezTo>
                  <a:cubicBezTo>
                    <a:pt x="396" y="1692"/>
                    <a:pt x="396" y="1700"/>
                    <a:pt x="427" y="1708"/>
                  </a:cubicBezTo>
                  <a:cubicBezTo>
                    <a:pt x="435" y="1708"/>
                    <a:pt x="435" y="1708"/>
                    <a:pt x="443" y="1708"/>
                  </a:cubicBezTo>
                  <a:cubicBezTo>
                    <a:pt x="459" y="1708"/>
                    <a:pt x="475" y="1708"/>
                    <a:pt x="483" y="1700"/>
                  </a:cubicBezTo>
                  <a:cubicBezTo>
                    <a:pt x="498" y="1700"/>
                    <a:pt x="506" y="1700"/>
                    <a:pt x="514" y="1700"/>
                  </a:cubicBezTo>
                  <a:cubicBezTo>
                    <a:pt x="530" y="1700"/>
                    <a:pt x="538" y="1700"/>
                    <a:pt x="538" y="1708"/>
                  </a:cubicBezTo>
                  <a:cubicBezTo>
                    <a:pt x="554" y="1724"/>
                    <a:pt x="593" y="1755"/>
                    <a:pt x="617" y="1755"/>
                  </a:cubicBezTo>
                  <a:lnTo>
                    <a:pt x="625" y="1755"/>
                  </a:lnTo>
                  <a:cubicBezTo>
                    <a:pt x="633" y="1755"/>
                    <a:pt x="641" y="1747"/>
                    <a:pt x="641" y="1740"/>
                  </a:cubicBezTo>
                  <a:cubicBezTo>
                    <a:pt x="649" y="1724"/>
                    <a:pt x="649" y="1708"/>
                    <a:pt x="665" y="1708"/>
                  </a:cubicBezTo>
                  <a:cubicBezTo>
                    <a:pt x="672" y="1708"/>
                    <a:pt x="672" y="1708"/>
                    <a:pt x="672" y="1716"/>
                  </a:cubicBezTo>
                  <a:cubicBezTo>
                    <a:pt x="688" y="1716"/>
                    <a:pt x="704" y="1724"/>
                    <a:pt x="712" y="1724"/>
                  </a:cubicBezTo>
                  <a:cubicBezTo>
                    <a:pt x="720" y="1732"/>
                    <a:pt x="720" y="1740"/>
                    <a:pt x="728" y="1732"/>
                  </a:cubicBezTo>
                  <a:cubicBezTo>
                    <a:pt x="751" y="1732"/>
                    <a:pt x="759" y="1724"/>
                    <a:pt x="759" y="1716"/>
                  </a:cubicBezTo>
                  <a:cubicBezTo>
                    <a:pt x="767" y="1716"/>
                    <a:pt x="767" y="1708"/>
                    <a:pt x="783" y="1708"/>
                  </a:cubicBezTo>
                  <a:lnTo>
                    <a:pt x="791" y="1708"/>
                  </a:lnTo>
                  <a:cubicBezTo>
                    <a:pt x="799" y="1708"/>
                    <a:pt x="799" y="1708"/>
                    <a:pt x="807" y="1692"/>
                  </a:cubicBezTo>
                  <a:cubicBezTo>
                    <a:pt x="815" y="1692"/>
                    <a:pt x="823" y="1684"/>
                    <a:pt x="831" y="1676"/>
                  </a:cubicBezTo>
                  <a:lnTo>
                    <a:pt x="862" y="1660"/>
                  </a:lnTo>
                  <a:close/>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grpSp>
          <p:nvGrpSpPr>
            <p:cNvPr id="277" name="Group 276"/>
            <p:cNvGrpSpPr/>
            <p:nvPr/>
          </p:nvGrpSpPr>
          <p:grpSpPr>
            <a:xfrm>
              <a:off x="8857671" y="5150178"/>
              <a:ext cx="1085435" cy="1370709"/>
              <a:chOff x="14001891" y="6008321"/>
              <a:chExt cx="1085435" cy="1370709"/>
            </a:xfrm>
            <a:grpFill/>
          </p:grpSpPr>
          <p:sp>
            <p:nvSpPr>
              <p:cNvPr id="278" name="Freeform 131"/>
              <p:cNvSpPr>
                <a:spLocks noChangeArrowheads="1"/>
              </p:cNvSpPr>
              <p:nvPr/>
            </p:nvSpPr>
            <p:spPr bwMode="auto">
              <a:xfrm>
                <a:off x="14001891" y="6008321"/>
                <a:ext cx="1085435" cy="1370709"/>
              </a:xfrm>
              <a:custGeom>
                <a:avLst/>
                <a:gdLst>
                  <a:gd name="T0" fmla="*/ 2040 w 2064"/>
                  <a:gd name="T1" fmla="*/ 711 h 2608"/>
                  <a:gd name="T2" fmla="*/ 2040 w 2064"/>
                  <a:gd name="T3" fmla="*/ 711 h 2608"/>
                  <a:gd name="T4" fmla="*/ 1344 w 2064"/>
                  <a:gd name="T5" fmla="*/ 632 h 2608"/>
                  <a:gd name="T6" fmla="*/ 1415 w 2064"/>
                  <a:gd name="T7" fmla="*/ 174 h 2608"/>
                  <a:gd name="T8" fmla="*/ 403 w 2064"/>
                  <a:gd name="T9" fmla="*/ 0 h 2608"/>
                  <a:gd name="T10" fmla="*/ 0 w 2064"/>
                  <a:gd name="T11" fmla="*/ 2315 h 2608"/>
                  <a:gd name="T12" fmla="*/ 0 w 2064"/>
                  <a:gd name="T13" fmla="*/ 2315 h 2608"/>
                  <a:gd name="T14" fmla="*/ 24 w 2064"/>
                  <a:gd name="T15" fmla="*/ 2323 h 2608"/>
                  <a:gd name="T16" fmla="*/ 24 w 2064"/>
                  <a:gd name="T17" fmla="*/ 2323 h 2608"/>
                  <a:gd name="T18" fmla="*/ 40 w 2064"/>
                  <a:gd name="T19" fmla="*/ 2323 h 2608"/>
                  <a:gd name="T20" fmla="*/ 40 w 2064"/>
                  <a:gd name="T21" fmla="*/ 2323 h 2608"/>
                  <a:gd name="T22" fmla="*/ 1818 w 2064"/>
                  <a:gd name="T23" fmla="*/ 2607 h 2608"/>
                  <a:gd name="T24" fmla="*/ 2063 w 2064"/>
                  <a:gd name="T25" fmla="*/ 735 h 2608"/>
                  <a:gd name="T26" fmla="*/ 2040 w 2064"/>
                  <a:gd name="T27" fmla="*/ 711 h 2608"/>
                  <a:gd name="T28" fmla="*/ 941 w 2064"/>
                  <a:gd name="T29" fmla="*/ 569 h 2608"/>
                  <a:gd name="T30" fmla="*/ 941 w 2064"/>
                  <a:gd name="T31" fmla="*/ 569 h 2608"/>
                  <a:gd name="T32" fmla="*/ 917 w 2064"/>
                  <a:gd name="T33" fmla="*/ 521 h 2608"/>
                  <a:gd name="T34" fmla="*/ 886 w 2064"/>
                  <a:gd name="T35" fmla="*/ 490 h 2608"/>
                  <a:gd name="T36" fmla="*/ 893 w 2064"/>
                  <a:gd name="T37" fmla="*/ 577 h 2608"/>
                  <a:gd name="T38" fmla="*/ 886 w 2064"/>
                  <a:gd name="T39" fmla="*/ 632 h 2608"/>
                  <a:gd name="T40" fmla="*/ 830 w 2064"/>
                  <a:gd name="T41" fmla="*/ 664 h 2608"/>
                  <a:gd name="T42" fmla="*/ 814 w 2064"/>
                  <a:gd name="T43" fmla="*/ 616 h 2608"/>
                  <a:gd name="T44" fmla="*/ 798 w 2064"/>
                  <a:gd name="T45" fmla="*/ 577 h 2608"/>
                  <a:gd name="T46" fmla="*/ 791 w 2064"/>
                  <a:gd name="T47" fmla="*/ 537 h 2608"/>
                  <a:gd name="T48" fmla="*/ 775 w 2064"/>
                  <a:gd name="T49" fmla="*/ 466 h 2608"/>
                  <a:gd name="T50" fmla="*/ 743 w 2064"/>
                  <a:gd name="T51" fmla="*/ 490 h 2608"/>
                  <a:gd name="T52" fmla="*/ 711 w 2064"/>
                  <a:gd name="T53" fmla="*/ 466 h 2608"/>
                  <a:gd name="T54" fmla="*/ 719 w 2064"/>
                  <a:gd name="T55" fmla="*/ 371 h 2608"/>
                  <a:gd name="T56" fmla="*/ 688 w 2064"/>
                  <a:gd name="T57" fmla="*/ 316 h 2608"/>
                  <a:gd name="T58" fmla="*/ 680 w 2064"/>
                  <a:gd name="T59" fmla="*/ 221 h 2608"/>
                  <a:gd name="T60" fmla="*/ 719 w 2064"/>
                  <a:gd name="T61" fmla="*/ 158 h 2608"/>
                  <a:gd name="T62" fmla="*/ 775 w 2064"/>
                  <a:gd name="T63" fmla="*/ 166 h 2608"/>
                  <a:gd name="T64" fmla="*/ 767 w 2064"/>
                  <a:gd name="T65" fmla="*/ 190 h 2608"/>
                  <a:gd name="T66" fmla="*/ 759 w 2064"/>
                  <a:gd name="T67" fmla="*/ 205 h 2608"/>
                  <a:gd name="T68" fmla="*/ 822 w 2064"/>
                  <a:gd name="T69" fmla="*/ 316 h 2608"/>
                  <a:gd name="T70" fmla="*/ 830 w 2064"/>
                  <a:gd name="T71" fmla="*/ 379 h 2608"/>
                  <a:gd name="T72" fmla="*/ 854 w 2064"/>
                  <a:gd name="T73" fmla="*/ 395 h 2608"/>
                  <a:gd name="T74" fmla="*/ 893 w 2064"/>
                  <a:gd name="T75" fmla="*/ 411 h 2608"/>
                  <a:gd name="T76" fmla="*/ 933 w 2064"/>
                  <a:gd name="T77" fmla="*/ 498 h 2608"/>
                  <a:gd name="T78" fmla="*/ 941 w 2064"/>
                  <a:gd name="T79" fmla="*/ 569 h 2608"/>
                  <a:gd name="T80" fmla="*/ 2040 w 2064"/>
                  <a:gd name="T81" fmla="*/ 711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4" h="2608">
                    <a:moveTo>
                      <a:pt x="2040" y="711"/>
                    </a:moveTo>
                    <a:lnTo>
                      <a:pt x="2040" y="711"/>
                    </a:lnTo>
                    <a:cubicBezTo>
                      <a:pt x="1344" y="632"/>
                      <a:pt x="1344" y="632"/>
                      <a:pt x="1344" y="632"/>
                    </a:cubicBezTo>
                    <a:cubicBezTo>
                      <a:pt x="1415" y="174"/>
                      <a:pt x="1415" y="174"/>
                      <a:pt x="1415" y="174"/>
                    </a:cubicBezTo>
                    <a:cubicBezTo>
                      <a:pt x="1075" y="118"/>
                      <a:pt x="735" y="63"/>
                      <a:pt x="403" y="0"/>
                    </a:cubicBezTo>
                    <a:cubicBezTo>
                      <a:pt x="0" y="2315"/>
                      <a:pt x="0" y="2315"/>
                      <a:pt x="0" y="2315"/>
                    </a:cubicBezTo>
                    <a:lnTo>
                      <a:pt x="0" y="2315"/>
                    </a:lnTo>
                    <a:cubicBezTo>
                      <a:pt x="8" y="2315"/>
                      <a:pt x="8" y="2323"/>
                      <a:pt x="24" y="2323"/>
                    </a:cubicBezTo>
                    <a:lnTo>
                      <a:pt x="24" y="2323"/>
                    </a:lnTo>
                    <a:cubicBezTo>
                      <a:pt x="24" y="2323"/>
                      <a:pt x="32" y="2323"/>
                      <a:pt x="40" y="2323"/>
                    </a:cubicBezTo>
                    <a:lnTo>
                      <a:pt x="40" y="2323"/>
                    </a:lnTo>
                    <a:cubicBezTo>
                      <a:pt x="206" y="2354"/>
                      <a:pt x="814" y="2481"/>
                      <a:pt x="1818" y="2607"/>
                    </a:cubicBezTo>
                    <a:cubicBezTo>
                      <a:pt x="2063" y="735"/>
                      <a:pt x="2063" y="735"/>
                      <a:pt x="2063" y="735"/>
                    </a:cubicBezTo>
                    <a:cubicBezTo>
                      <a:pt x="2040" y="711"/>
                      <a:pt x="2040" y="711"/>
                      <a:pt x="2040" y="711"/>
                    </a:cubicBezTo>
                    <a:lnTo>
                      <a:pt x="941" y="569"/>
                    </a:lnTo>
                    <a:lnTo>
                      <a:pt x="941" y="569"/>
                    </a:lnTo>
                    <a:cubicBezTo>
                      <a:pt x="933" y="585"/>
                      <a:pt x="925" y="561"/>
                      <a:pt x="917" y="521"/>
                    </a:cubicBezTo>
                    <a:cubicBezTo>
                      <a:pt x="901" y="482"/>
                      <a:pt x="901" y="498"/>
                      <a:pt x="886" y="490"/>
                    </a:cubicBezTo>
                    <a:cubicBezTo>
                      <a:pt x="862" y="482"/>
                      <a:pt x="886" y="529"/>
                      <a:pt x="893" y="577"/>
                    </a:cubicBezTo>
                    <a:cubicBezTo>
                      <a:pt x="893" y="616"/>
                      <a:pt x="893" y="601"/>
                      <a:pt x="886" y="632"/>
                    </a:cubicBezTo>
                    <a:cubicBezTo>
                      <a:pt x="877" y="664"/>
                      <a:pt x="854" y="648"/>
                      <a:pt x="830" y="664"/>
                    </a:cubicBezTo>
                    <a:cubicBezTo>
                      <a:pt x="806" y="672"/>
                      <a:pt x="814" y="632"/>
                      <a:pt x="814" y="616"/>
                    </a:cubicBezTo>
                    <a:cubicBezTo>
                      <a:pt x="806" y="601"/>
                      <a:pt x="798" y="601"/>
                      <a:pt x="798" y="577"/>
                    </a:cubicBezTo>
                    <a:cubicBezTo>
                      <a:pt x="798" y="545"/>
                      <a:pt x="798" y="537"/>
                      <a:pt x="791" y="537"/>
                    </a:cubicBezTo>
                    <a:cubicBezTo>
                      <a:pt x="783" y="529"/>
                      <a:pt x="775" y="482"/>
                      <a:pt x="775" y="466"/>
                    </a:cubicBezTo>
                    <a:cubicBezTo>
                      <a:pt x="767" y="450"/>
                      <a:pt x="759" y="458"/>
                      <a:pt x="743" y="490"/>
                    </a:cubicBezTo>
                    <a:cubicBezTo>
                      <a:pt x="719" y="514"/>
                      <a:pt x="719" y="498"/>
                      <a:pt x="711" y="466"/>
                    </a:cubicBezTo>
                    <a:cubicBezTo>
                      <a:pt x="711" y="443"/>
                      <a:pt x="719" y="403"/>
                      <a:pt x="719" y="371"/>
                    </a:cubicBezTo>
                    <a:cubicBezTo>
                      <a:pt x="719" y="340"/>
                      <a:pt x="704" y="348"/>
                      <a:pt x="688" y="316"/>
                    </a:cubicBezTo>
                    <a:cubicBezTo>
                      <a:pt x="664" y="292"/>
                      <a:pt x="680" y="245"/>
                      <a:pt x="680" y="221"/>
                    </a:cubicBezTo>
                    <a:cubicBezTo>
                      <a:pt x="680" y="205"/>
                      <a:pt x="711" y="166"/>
                      <a:pt x="719" y="158"/>
                    </a:cubicBezTo>
                    <a:cubicBezTo>
                      <a:pt x="735" y="142"/>
                      <a:pt x="759" y="150"/>
                      <a:pt x="775" y="166"/>
                    </a:cubicBezTo>
                    <a:cubicBezTo>
                      <a:pt x="791" y="174"/>
                      <a:pt x="775" y="181"/>
                      <a:pt x="767" y="190"/>
                    </a:cubicBezTo>
                    <a:cubicBezTo>
                      <a:pt x="751" y="197"/>
                      <a:pt x="759" y="205"/>
                      <a:pt x="759" y="205"/>
                    </a:cubicBezTo>
                    <a:cubicBezTo>
                      <a:pt x="751" y="237"/>
                      <a:pt x="791" y="292"/>
                      <a:pt x="822" y="316"/>
                    </a:cubicBezTo>
                    <a:cubicBezTo>
                      <a:pt x="846" y="332"/>
                      <a:pt x="830" y="348"/>
                      <a:pt x="830" y="379"/>
                    </a:cubicBezTo>
                    <a:cubicBezTo>
                      <a:pt x="830" y="411"/>
                      <a:pt x="846" y="403"/>
                      <a:pt x="854" y="395"/>
                    </a:cubicBezTo>
                    <a:cubicBezTo>
                      <a:pt x="870" y="395"/>
                      <a:pt x="886" y="395"/>
                      <a:pt x="893" y="411"/>
                    </a:cubicBezTo>
                    <a:cubicBezTo>
                      <a:pt x="893" y="427"/>
                      <a:pt x="917" y="466"/>
                      <a:pt x="933" y="498"/>
                    </a:cubicBezTo>
                    <a:cubicBezTo>
                      <a:pt x="957" y="529"/>
                      <a:pt x="941" y="545"/>
                      <a:pt x="941" y="569"/>
                    </a:cubicBezTo>
                    <a:lnTo>
                      <a:pt x="2040" y="711"/>
                    </a:lnTo>
                  </a:path>
                </a:pathLst>
              </a:custGeom>
              <a:grpFill/>
              <a:ln>
                <a:solidFill>
                  <a:schemeClr val="bg2"/>
                </a:solidFill>
              </a:ln>
              <a:effectLst/>
            </p:spPr>
            <p:txBody>
              <a:bodyPr wrap="none" anchor="ctr"/>
              <a:lstStyle/>
              <a:p>
                <a:endParaRPr lang="en-US" sz="450" dirty="0">
                  <a:latin typeface="Calibri" panose="020F0502020204030204" pitchFamily="34" charset="0"/>
                </a:endParaRPr>
              </a:p>
            </p:txBody>
          </p:sp>
          <p:sp>
            <p:nvSpPr>
              <p:cNvPr id="279" name="Freeform 1061"/>
              <p:cNvSpPr>
                <a:spLocks noChangeArrowheads="1"/>
              </p:cNvSpPr>
              <p:nvPr/>
            </p:nvSpPr>
            <p:spPr bwMode="auto">
              <a:xfrm>
                <a:off x="14306109" y="6070942"/>
                <a:ext cx="221161" cy="329230"/>
              </a:xfrm>
              <a:custGeom>
                <a:avLst/>
                <a:gdLst>
                  <a:gd name="T0" fmla="*/ 31 w 388"/>
                  <a:gd name="T1" fmla="*/ 143 h 579"/>
                  <a:gd name="T2" fmla="*/ 86 w 388"/>
                  <a:gd name="T3" fmla="*/ 32 h 579"/>
                  <a:gd name="T4" fmla="*/ 173 w 388"/>
                  <a:gd name="T5" fmla="*/ 0 h 579"/>
                  <a:gd name="T6" fmla="*/ 387 w 388"/>
                  <a:gd name="T7" fmla="*/ 435 h 579"/>
                  <a:gd name="T8" fmla="*/ 150 w 388"/>
                  <a:gd name="T9" fmla="*/ 578 h 579"/>
                  <a:gd name="T10" fmla="*/ 0 w 388"/>
                  <a:gd name="T11" fmla="*/ 111 h 579"/>
                  <a:gd name="T12" fmla="*/ 31 w 388"/>
                  <a:gd name="T13" fmla="*/ 143 h 579"/>
                </a:gdLst>
                <a:ahLst/>
                <a:cxnLst>
                  <a:cxn ang="0">
                    <a:pos x="T0" y="T1"/>
                  </a:cxn>
                  <a:cxn ang="0">
                    <a:pos x="T2" y="T3"/>
                  </a:cxn>
                  <a:cxn ang="0">
                    <a:pos x="T4" y="T5"/>
                  </a:cxn>
                  <a:cxn ang="0">
                    <a:pos x="T6" y="T7"/>
                  </a:cxn>
                  <a:cxn ang="0">
                    <a:pos x="T8" y="T9"/>
                  </a:cxn>
                  <a:cxn ang="0">
                    <a:pos x="T10" y="T11"/>
                  </a:cxn>
                  <a:cxn ang="0">
                    <a:pos x="T12" y="T13"/>
                  </a:cxn>
                </a:cxnLst>
                <a:rect l="0" t="0" r="r" b="b"/>
                <a:pathLst>
                  <a:path w="388" h="579">
                    <a:moveTo>
                      <a:pt x="31" y="143"/>
                    </a:moveTo>
                    <a:lnTo>
                      <a:pt x="86" y="32"/>
                    </a:lnTo>
                    <a:lnTo>
                      <a:pt x="173" y="0"/>
                    </a:lnTo>
                    <a:lnTo>
                      <a:pt x="387" y="435"/>
                    </a:lnTo>
                    <a:lnTo>
                      <a:pt x="150" y="578"/>
                    </a:lnTo>
                    <a:lnTo>
                      <a:pt x="0" y="111"/>
                    </a:lnTo>
                    <a:lnTo>
                      <a:pt x="31" y="143"/>
                    </a:lnTo>
                  </a:path>
                </a:pathLst>
              </a:custGeom>
              <a:grpFill/>
              <a:ln>
                <a:noFill/>
              </a:ln>
              <a:effectLst/>
            </p:spPr>
            <p:txBody>
              <a:bodyPr wrap="none" anchor="ctr"/>
              <a:lstStyle/>
              <a:p>
                <a:endParaRPr lang="en-US" sz="450" dirty="0">
                  <a:latin typeface="Calibri" panose="020F0502020204030204" pitchFamily="34" charset="0"/>
                </a:endParaRPr>
              </a:p>
            </p:txBody>
          </p:sp>
        </p:grpSp>
      </p:grpSp>
      <p:sp>
        <p:nvSpPr>
          <p:cNvPr id="280" name="Oval 279"/>
          <p:cNvSpPr/>
          <p:nvPr/>
        </p:nvSpPr>
        <p:spPr>
          <a:xfrm>
            <a:off x="110776" y="5238186"/>
            <a:ext cx="747475" cy="7772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450" dirty="0">
              <a:latin typeface="Calibri" panose="020F0502020204030204" pitchFamily="34" charset="0"/>
            </a:endParaRPr>
          </a:p>
        </p:txBody>
      </p:sp>
      <p:sp>
        <p:nvSpPr>
          <p:cNvPr id="281" name="TextBox 280"/>
          <p:cNvSpPr txBox="1"/>
          <p:nvPr/>
        </p:nvSpPr>
        <p:spPr>
          <a:xfrm>
            <a:off x="263998" y="5227296"/>
            <a:ext cx="380645" cy="769441"/>
          </a:xfrm>
          <a:prstGeom prst="rect">
            <a:avLst/>
          </a:prstGeom>
          <a:noFill/>
        </p:spPr>
        <p:txBody>
          <a:bodyPr wrap="square" rtlCol="0">
            <a:spAutoFit/>
          </a:bodyPr>
          <a:lstStyle/>
          <a:p>
            <a:r>
              <a:rPr lang="en-US" sz="4400" b="1" dirty="0">
                <a:solidFill>
                  <a:schemeClr val="bg1"/>
                </a:solidFill>
                <a:latin typeface="Calibri" panose="020F0502020204030204" pitchFamily="34" charset="0"/>
              </a:rPr>
              <a:t>3</a:t>
            </a:r>
          </a:p>
        </p:txBody>
      </p:sp>
      <p:cxnSp>
        <p:nvCxnSpPr>
          <p:cNvPr id="282" name="Straight Connector 281"/>
          <p:cNvCxnSpPr/>
          <p:nvPr/>
        </p:nvCxnSpPr>
        <p:spPr>
          <a:xfrm>
            <a:off x="587731" y="4788497"/>
            <a:ext cx="5349240" cy="0"/>
          </a:xfrm>
          <a:prstGeom prst="line">
            <a:avLst/>
          </a:prstGeom>
          <a:ln/>
        </p:spPr>
        <p:style>
          <a:lnRef idx="1">
            <a:schemeClr val="dk1"/>
          </a:lnRef>
          <a:fillRef idx="0">
            <a:schemeClr val="dk1"/>
          </a:fillRef>
          <a:effectRef idx="0">
            <a:schemeClr val="dk1"/>
          </a:effectRef>
          <a:fontRef idx="minor">
            <a:schemeClr val="tx1"/>
          </a:fontRef>
        </p:style>
      </p:cxnSp>
      <p:sp>
        <p:nvSpPr>
          <p:cNvPr id="283" name="Bent Arrow 282"/>
          <p:cNvSpPr/>
          <p:nvPr/>
        </p:nvSpPr>
        <p:spPr>
          <a:xfrm rot="8070622" flipH="1">
            <a:off x="8123125" y="5585995"/>
            <a:ext cx="909674" cy="924275"/>
          </a:xfrm>
          <a:prstGeom prst="bentArrow">
            <a:avLst>
              <a:gd name="adj1" fmla="val 11812"/>
              <a:gd name="adj2" fmla="val 11928"/>
              <a:gd name="adj3" fmla="val 22809"/>
              <a:gd name="adj4" fmla="val 79194"/>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2400" dirty="0">
              <a:solidFill>
                <a:schemeClr val="tx1"/>
              </a:solidFill>
            </a:endParaRPr>
          </a:p>
        </p:txBody>
      </p:sp>
      <p:sp>
        <p:nvSpPr>
          <p:cNvPr id="284" name="Bent Arrow 283"/>
          <p:cNvSpPr/>
          <p:nvPr/>
        </p:nvSpPr>
        <p:spPr>
          <a:xfrm rot="19240074" flipH="1">
            <a:off x="8351598" y="4476314"/>
            <a:ext cx="909674" cy="924275"/>
          </a:xfrm>
          <a:prstGeom prst="bentArrow">
            <a:avLst>
              <a:gd name="adj1" fmla="val 11812"/>
              <a:gd name="adj2" fmla="val 11928"/>
              <a:gd name="adj3" fmla="val 22809"/>
              <a:gd name="adj4" fmla="val 79194"/>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2400" dirty="0">
              <a:solidFill>
                <a:schemeClr val="tx1"/>
              </a:solidFill>
            </a:endParaRPr>
          </a:p>
        </p:txBody>
      </p:sp>
      <p:sp>
        <p:nvSpPr>
          <p:cNvPr id="6" name="Title 5"/>
          <p:cNvSpPr>
            <a:spLocks noGrp="1"/>
          </p:cNvSpPr>
          <p:nvPr>
            <p:ph type="title"/>
          </p:nvPr>
        </p:nvSpPr>
        <p:spPr/>
        <p:txBody>
          <a:bodyPr/>
          <a:lstStyle/>
          <a:p>
            <a:r>
              <a:rPr lang="en-US" dirty="0"/>
              <a:t>Carbon Fee and Dividend</a:t>
            </a:r>
          </a:p>
        </p:txBody>
      </p:sp>
    </p:spTree>
    <p:extLst>
      <p:ext uri="{BB962C8B-B14F-4D97-AF65-F5344CB8AC3E}">
        <p14:creationId xmlns:p14="http://schemas.microsoft.com/office/powerpoint/2010/main" val="281374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1000"/>
                                        <p:tgtEl>
                                          <p:spTgt spid="87"/>
                                        </p:tgtEl>
                                      </p:cBhvr>
                                    </p:animEffect>
                                    <p:anim calcmode="lin" valueType="num">
                                      <p:cBhvr>
                                        <p:cTn id="16" dur="1000" fill="hold"/>
                                        <p:tgtEl>
                                          <p:spTgt spid="87"/>
                                        </p:tgtEl>
                                        <p:attrNameLst>
                                          <p:attrName>ppt_x</p:attrName>
                                        </p:attrNameLst>
                                      </p:cBhvr>
                                      <p:tavLst>
                                        <p:tav tm="0">
                                          <p:val>
                                            <p:strVal val="#ppt_x"/>
                                          </p:val>
                                        </p:tav>
                                        <p:tav tm="100000">
                                          <p:val>
                                            <p:strVal val="#ppt_x"/>
                                          </p:val>
                                        </p:tav>
                                      </p:tavLst>
                                    </p:anim>
                                    <p:anim calcmode="lin" valueType="num">
                                      <p:cBhvr>
                                        <p:cTn id="17" dur="900" decel="100000" fill="hold"/>
                                        <p:tgtEl>
                                          <p:spTgt spid="8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up)">
                                      <p:cBhvr>
                                        <p:cTn id="22" dur="500"/>
                                        <p:tgtEl>
                                          <p:spTgt spid="8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up)">
                                      <p:cBhvr>
                                        <p:cTn id="25" dur="500"/>
                                        <p:tgtEl>
                                          <p:spTgt spid="94"/>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wipe(down)">
                                      <p:cBhvr>
                                        <p:cTn id="29" dur="500"/>
                                        <p:tgtEl>
                                          <p:spTgt spid="95"/>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249"/>
                                          </p:stCondLst>
                                        </p:cTn>
                                        <p:tgtEl>
                                          <p:spTgt spid="1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fade">
                                      <p:cBhvr>
                                        <p:cTn id="40" dur="500"/>
                                        <p:tgtEl>
                                          <p:spTgt spid="1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250"/>
                                        <p:tgtEl>
                                          <p:spTgt spid="113"/>
                                        </p:tgtEl>
                                      </p:cBhvr>
                                    </p:animEffect>
                                  </p:childTnLst>
                                </p:cTn>
                              </p:par>
                            </p:childTnLst>
                          </p:cTn>
                        </p:par>
                        <p:par>
                          <p:cTn id="48" fill="hold">
                            <p:stCondLst>
                              <p:cond delay="750"/>
                            </p:stCondLst>
                            <p:childTnLst>
                              <p:par>
                                <p:cTn id="49" presetID="10" presetClass="entr" presetSubtype="0"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250"/>
                                        <p:tgtEl>
                                          <p:spTgt spid="1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fade">
                                      <p:cBhvr>
                                        <p:cTn id="54" dur="500"/>
                                        <p:tgtEl>
                                          <p:spTgt spid="112"/>
                                        </p:tgtEl>
                                      </p:cBhvr>
                                    </p:animEffect>
                                  </p:childTnLst>
                                </p:cTn>
                              </p:par>
                            </p:childTnLst>
                          </p:cTn>
                        </p:par>
                        <p:par>
                          <p:cTn id="55" fill="hold">
                            <p:stCondLst>
                              <p:cond delay="1250"/>
                            </p:stCondLst>
                            <p:childTnLst>
                              <p:par>
                                <p:cTn id="56" presetID="10" presetClass="entr" presetSubtype="0" fill="hold" grpId="0" nodeType="afterEffect">
                                  <p:stCondLst>
                                    <p:cond delay="0"/>
                                  </p:stCondLst>
                                  <p:childTnLst>
                                    <p:set>
                                      <p:cBhvr>
                                        <p:cTn id="57" dur="1" fill="hold">
                                          <p:stCondLst>
                                            <p:cond delay="0"/>
                                          </p:stCondLst>
                                        </p:cTn>
                                        <p:tgtEl>
                                          <p:spTgt spid="154"/>
                                        </p:tgtEl>
                                        <p:attrNameLst>
                                          <p:attrName>style.visibility</p:attrName>
                                        </p:attrNameLst>
                                      </p:cBhvr>
                                      <p:to>
                                        <p:strVal val="visible"/>
                                      </p:to>
                                    </p:set>
                                    <p:animEffect transition="in" filter="fade">
                                      <p:cBhvr>
                                        <p:cTn id="58" dur="250"/>
                                        <p:tgtEl>
                                          <p:spTgt spid="154"/>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155"/>
                                        </p:tgtEl>
                                        <p:attrNameLst>
                                          <p:attrName>style.visibility</p:attrName>
                                        </p:attrNameLst>
                                      </p:cBhvr>
                                      <p:to>
                                        <p:strVal val="visible"/>
                                      </p:to>
                                    </p:set>
                                    <p:animEffect transition="in" filter="fade">
                                      <p:cBhvr>
                                        <p:cTn id="62" dur="250"/>
                                        <p:tgtEl>
                                          <p:spTgt spid="155"/>
                                        </p:tgtEl>
                                      </p:cBhvr>
                                    </p:animEffect>
                                  </p:childTnLst>
                                </p:cTn>
                              </p:par>
                            </p:childTnLst>
                          </p:cTn>
                        </p:par>
                        <p:par>
                          <p:cTn id="63" fill="hold">
                            <p:stCondLst>
                              <p:cond delay="1750"/>
                            </p:stCondLst>
                            <p:childTnLst>
                              <p:par>
                                <p:cTn id="64" presetID="10" presetClass="entr" presetSubtype="0" fill="hold" grpId="0" nodeType="after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fade">
                                      <p:cBhvr>
                                        <p:cTn id="66" dur="250"/>
                                        <p:tgtEl>
                                          <p:spTgt spid="156"/>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250"/>
                                        <p:tgtEl>
                                          <p:spTgt spid="56"/>
                                        </p:tgtEl>
                                      </p:cBhvr>
                                    </p:animEffect>
                                  </p:childTnLst>
                                </p:cTn>
                              </p:par>
                            </p:childTnLst>
                          </p:cTn>
                        </p:par>
                        <p:par>
                          <p:cTn id="71" fill="hold">
                            <p:stCondLst>
                              <p:cond delay="2250"/>
                            </p:stCondLst>
                            <p:childTnLst>
                              <p:par>
                                <p:cTn id="72" presetID="10" presetClass="entr" presetSubtype="0" fill="hold" grpId="0" nodeType="afterEffect">
                                  <p:stCondLst>
                                    <p:cond delay="0"/>
                                  </p:stCondLst>
                                  <p:childTnLst>
                                    <p:set>
                                      <p:cBhvr>
                                        <p:cTn id="73" dur="1" fill="hold">
                                          <p:stCondLst>
                                            <p:cond delay="0"/>
                                          </p:stCondLst>
                                        </p:cTn>
                                        <p:tgtEl>
                                          <p:spTgt spid="159"/>
                                        </p:tgtEl>
                                        <p:attrNameLst>
                                          <p:attrName>style.visibility</p:attrName>
                                        </p:attrNameLst>
                                      </p:cBhvr>
                                      <p:to>
                                        <p:strVal val="visible"/>
                                      </p:to>
                                    </p:set>
                                    <p:animEffect transition="in" filter="fade">
                                      <p:cBhvr>
                                        <p:cTn id="74" dur="250"/>
                                        <p:tgtEl>
                                          <p:spTgt spid="159"/>
                                        </p:tgtEl>
                                      </p:cBhvr>
                                    </p:animEffect>
                                  </p:childTnLst>
                                </p:cTn>
                              </p:par>
                            </p:childTnLst>
                          </p:cTn>
                        </p:par>
                        <p:par>
                          <p:cTn id="75" fill="hold">
                            <p:stCondLst>
                              <p:cond delay="2500"/>
                            </p:stCondLst>
                            <p:childTnLst>
                              <p:par>
                                <p:cTn id="76" presetID="10" presetClass="entr" presetSubtype="0" fill="hold" grpId="0" nodeType="after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250"/>
                                        <p:tgtEl>
                                          <p:spTgt spid="65"/>
                                        </p:tgtEl>
                                      </p:cBhvr>
                                    </p:animEffect>
                                  </p:childTnLst>
                                </p:cTn>
                              </p:par>
                            </p:childTnLst>
                          </p:cTn>
                        </p:par>
                        <p:par>
                          <p:cTn id="79" fill="hold">
                            <p:stCondLst>
                              <p:cond delay="2750"/>
                            </p:stCondLst>
                            <p:childTnLst>
                              <p:par>
                                <p:cTn id="80" presetID="10" presetClass="entr" presetSubtype="0"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250"/>
                                        <p:tgtEl>
                                          <p:spTgt spid="66"/>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250"/>
                                        <p:tgtEl>
                                          <p:spTgt spid="5"/>
                                        </p:tgtEl>
                                      </p:cBhvr>
                                    </p:animEffect>
                                  </p:childTnLst>
                                </p:cTn>
                              </p:par>
                            </p:childTnLst>
                          </p:cTn>
                        </p:par>
                        <p:par>
                          <p:cTn id="87" fill="hold">
                            <p:stCondLst>
                              <p:cond delay="3250"/>
                            </p:stCondLst>
                            <p:childTnLst>
                              <p:par>
                                <p:cTn id="88" presetID="2" presetClass="entr" presetSubtype="4" fill="hold" nodeType="afterEffect">
                                  <p:stCondLst>
                                    <p:cond delay="0"/>
                                  </p:stCondLst>
                                  <p:childTnLst>
                                    <p:set>
                                      <p:cBhvr>
                                        <p:cTn id="89" dur="1" fill="hold">
                                          <p:stCondLst>
                                            <p:cond delay="0"/>
                                          </p:stCondLst>
                                        </p:cTn>
                                        <p:tgtEl>
                                          <p:spTgt spid="116"/>
                                        </p:tgtEl>
                                        <p:attrNameLst>
                                          <p:attrName>style.visibility</p:attrName>
                                        </p:attrNameLst>
                                      </p:cBhvr>
                                      <p:to>
                                        <p:strVal val="visible"/>
                                      </p:to>
                                    </p:set>
                                    <p:anim calcmode="lin" valueType="num">
                                      <p:cBhvr additive="base">
                                        <p:cTn id="90" dur="250" fill="hold"/>
                                        <p:tgtEl>
                                          <p:spTgt spid="116"/>
                                        </p:tgtEl>
                                        <p:attrNameLst>
                                          <p:attrName>ppt_x</p:attrName>
                                        </p:attrNameLst>
                                      </p:cBhvr>
                                      <p:tavLst>
                                        <p:tav tm="0">
                                          <p:val>
                                            <p:strVal val="#ppt_x"/>
                                          </p:val>
                                        </p:tav>
                                        <p:tav tm="100000">
                                          <p:val>
                                            <p:strVal val="#ppt_x"/>
                                          </p:val>
                                        </p:tav>
                                      </p:tavLst>
                                    </p:anim>
                                    <p:anim calcmode="lin" valueType="num">
                                      <p:cBhvr additive="base">
                                        <p:cTn id="91" dur="250" fill="hold"/>
                                        <p:tgtEl>
                                          <p:spTgt spid="116"/>
                                        </p:tgtEl>
                                        <p:attrNameLst>
                                          <p:attrName>ppt_y</p:attrName>
                                        </p:attrNameLst>
                                      </p:cBhvr>
                                      <p:tavLst>
                                        <p:tav tm="0">
                                          <p:val>
                                            <p:strVal val="1+#ppt_h/2"/>
                                          </p:val>
                                        </p:tav>
                                        <p:tav tm="100000">
                                          <p:val>
                                            <p:strVal val="#ppt_y"/>
                                          </p:val>
                                        </p:tav>
                                      </p:tavLst>
                                    </p:anim>
                                  </p:childTnLst>
                                </p:cTn>
                              </p:par>
                            </p:childTnLst>
                          </p:cTn>
                        </p:par>
                        <p:par>
                          <p:cTn id="92" fill="hold">
                            <p:stCondLst>
                              <p:cond delay="3500"/>
                            </p:stCondLst>
                            <p:childTnLst>
                              <p:par>
                                <p:cTn id="93" presetID="2" presetClass="entr" presetSubtype="4" fill="hold" grpId="0" nodeType="afterEffect">
                                  <p:stCondLst>
                                    <p:cond delay="0"/>
                                  </p:stCondLst>
                                  <p:childTnLst>
                                    <p:set>
                                      <p:cBhvr>
                                        <p:cTn id="94" dur="1" fill="hold">
                                          <p:stCondLst>
                                            <p:cond delay="0"/>
                                          </p:stCondLst>
                                        </p:cTn>
                                        <p:tgtEl>
                                          <p:spTgt spid="119"/>
                                        </p:tgtEl>
                                        <p:attrNameLst>
                                          <p:attrName>style.visibility</p:attrName>
                                        </p:attrNameLst>
                                      </p:cBhvr>
                                      <p:to>
                                        <p:strVal val="visible"/>
                                      </p:to>
                                    </p:set>
                                    <p:anim calcmode="lin" valueType="num">
                                      <p:cBhvr additive="base">
                                        <p:cTn id="95" dur="250" fill="hold"/>
                                        <p:tgtEl>
                                          <p:spTgt spid="119"/>
                                        </p:tgtEl>
                                        <p:attrNameLst>
                                          <p:attrName>ppt_x</p:attrName>
                                        </p:attrNameLst>
                                      </p:cBhvr>
                                      <p:tavLst>
                                        <p:tav tm="0">
                                          <p:val>
                                            <p:strVal val="#ppt_x"/>
                                          </p:val>
                                        </p:tav>
                                        <p:tav tm="100000">
                                          <p:val>
                                            <p:strVal val="#ppt_x"/>
                                          </p:val>
                                        </p:tav>
                                      </p:tavLst>
                                    </p:anim>
                                    <p:anim calcmode="lin" valueType="num">
                                      <p:cBhvr additive="base">
                                        <p:cTn id="96" dur="250" fill="hold"/>
                                        <p:tgtEl>
                                          <p:spTgt spid="119"/>
                                        </p:tgtEl>
                                        <p:attrNameLst>
                                          <p:attrName>ppt_y</p:attrName>
                                        </p:attrNameLst>
                                      </p:cBhvr>
                                      <p:tavLst>
                                        <p:tav tm="0">
                                          <p:val>
                                            <p:strVal val="1+#ppt_h/2"/>
                                          </p:val>
                                        </p:tav>
                                        <p:tav tm="100000">
                                          <p:val>
                                            <p:strVal val="#ppt_y"/>
                                          </p:val>
                                        </p:tav>
                                      </p:tavLst>
                                    </p:anim>
                                  </p:childTnLst>
                                </p:cTn>
                              </p:par>
                            </p:childTnLst>
                          </p:cTn>
                        </p:par>
                        <p:par>
                          <p:cTn id="97" fill="hold">
                            <p:stCondLst>
                              <p:cond delay="3750"/>
                            </p:stCondLst>
                            <p:childTnLst>
                              <p:par>
                                <p:cTn id="98" presetID="2" presetClass="entr" presetSubtype="4" fill="hold" nodeType="afterEffect">
                                  <p:stCondLst>
                                    <p:cond delay="0"/>
                                  </p:stCondLst>
                                  <p:childTnLst>
                                    <p:set>
                                      <p:cBhvr>
                                        <p:cTn id="99" dur="1" fill="hold">
                                          <p:stCondLst>
                                            <p:cond delay="0"/>
                                          </p:stCondLst>
                                        </p:cTn>
                                        <p:tgtEl>
                                          <p:spTgt spid="120"/>
                                        </p:tgtEl>
                                        <p:attrNameLst>
                                          <p:attrName>style.visibility</p:attrName>
                                        </p:attrNameLst>
                                      </p:cBhvr>
                                      <p:to>
                                        <p:strVal val="visible"/>
                                      </p:to>
                                    </p:set>
                                    <p:anim calcmode="lin" valueType="num">
                                      <p:cBhvr additive="base">
                                        <p:cTn id="100" dur="250" fill="hold"/>
                                        <p:tgtEl>
                                          <p:spTgt spid="120"/>
                                        </p:tgtEl>
                                        <p:attrNameLst>
                                          <p:attrName>ppt_x</p:attrName>
                                        </p:attrNameLst>
                                      </p:cBhvr>
                                      <p:tavLst>
                                        <p:tav tm="0">
                                          <p:val>
                                            <p:strVal val="#ppt_x"/>
                                          </p:val>
                                        </p:tav>
                                        <p:tav tm="100000">
                                          <p:val>
                                            <p:strVal val="#ppt_x"/>
                                          </p:val>
                                        </p:tav>
                                      </p:tavLst>
                                    </p:anim>
                                    <p:anim calcmode="lin" valueType="num">
                                      <p:cBhvr additive="base">
                                        <p:cTn id="101" dur="250" fill="hold"/>
                                        <p:tgtEl>
                                          <p:spTgt spid="120"/>
                                        </p:tgtEl>
                                        <p:attrNameLst>
                                          <p:attrName>ppt_y</p:attrName>
                                        </p:attrNameLst>
                                      </p:cBhvr>
                                      <p:tavLst>
                                        <p:tav tm="0">
                                          <p:val>
                                            <p:strVal val="1+#ppt_h/2"/>
                                          </p:val>
                                        </p:tav>
                                        <p:tav tm="100000">
                                          <p:val>
                                            <p:strVal val="#ppt_y"/>
                                          </p:val>
                                        </p:tav>
                                      </p:tavLst>
                                    </p:anim>
                                  </p:childTnLst>
                                </p:cTn>
                              </p:par>
                            </p:childTnLst>
                          </p:cTn>
                        </p:par>
                        <p:par>
                          <p:cTn id="102" fill="hold">
                            <p:stCondLst>
                              <p:cond delay="4000"/>
                            </p:stCondLst>
                            <p:childTnLst>
                              <p:par>
                                <p:cTn id="103" presetID="2" presetClass="entr" presetSubtype="4" fill="hold" nodeType="afterEffect">
                                  <p:stCondLst>
                                    <p:cond delay="0"/>
                                  </p:stCondLst>
                                  <p:childTnLst>
                                    <p:set>
                                      <p:cBhvr>
                                        <p:cTn id="104" dur="1" fill="hold">
                                          <p:stCondLst>
                                            <p:cond delay="0"/>
                                          </p:stCondLst>
                                        </p:cTn>
                                        <p:tgtEl>
                                          <p:spTgt spid="124"/>
                                        </p:tgtEl>
                                        <p:attrNameLst>
                                          <p:attrName>style.visibility</p:attrName>
                                        </p:attrNameLst>
                                      </p:cBhvr>
                                      <p:to>
                                        <p:strVal val="visible"/>
                                      </p:to>
                                    </p:set>
                                    <p:anim calcmode="lin" valueType="num">
                                      <p:cBhvr additive="base">
                                        <p:cTn id="105" dur="250" fill="hold"/>
                                        <p:tgtEl>
                                          <p:spTgt spid="124"/>
                                        </p:tgtEl>
                                        <p:attrNameLst>
                                          <p:attrName>ppt_x</p:attrName>
                                        </p:attrNameLst>
                                      </p:cBhvr>
                                      <p:tavLst>
                                        <p:tav tm="0">
                                          <p:val>
                                            <p:strVal val="#ppt_x"/>
                                          </p:val>
                                        </p:tav>
                                        <p:tav tm="100000">
                                          <p:val>
                                            <p:strVal val="#ppt_x"/>
                                          </p:val>
                                        </p:tav>
                                      </p:tavLst>
                                    </p:anim>
                                    <p:anim calcmode="lin" valueType="num">
                                      <p:cBhvr additive="base">
                                        <p:cTn id="106" dur="250" fill="hold"/>
                                        <p:tgtEl>
                                          <p:spTgt spid="124"/>
                                        </p:tgtEl>
                                        <p:attrNameLst>
                                          <p:attrName>ppt_y</p:attrName>
                                        </p:attrNameLst>
                                      </p:cBhvr>
                                      <p:tavLst>
                                        <p:tav tm="0">
                                          <p:val>
                                            <p:strVal val="1+#ppt_h/2"/>
                                          </p:val>
                                        </p:tav>
                                        <p:tav tm="100000">
                                          <p:val>
                                            <p:strVal val="#ppt_y"/>
                                          </p:val>
                                        </p:tav>
                                      </p:tavLst>
                                    </p:anim>
                                  </p:childTnLst>
                                </p:cTn>
                              </p:par>
                            </p:childTnLst>
                          </p:cTn>
                        </p:par>
                        <p:par>
                          <p:cTn id="107" fill="hold">
                            <p:stCondLst>
                              <p:cond delay="4250"/>
                            </p:stCondLst>
                            <p:childTnLst>
                              <p:par>
                                <p:cTn id="108" presetID="2" presetClass="entr" presetSubtype="4" fill="hold" nodeType="afterEffect">
                                  <p:stCondLst>
                                    <p:cond delay="0"/>
                                  </p:stCondLst>
                                  <p:childTnLst>
                                    <p:set>
                                      <p:cBhvr>
                                        <p:cTn id="109" dur="1" fill="hold">
                                          <p:stCondLst>
                                            <p:cond delay="0"/>
                                          </p:stCondLst>
                                        </p:cTn>
                                        <p:tgtEl>
                                          <p:spTgt spid="140"/>
                                        </p:tgtEl>
                                        <p:attrNameLst>
                                          <p:attrName>style.visibility</p:attrName>
                                        </p:attrNameLst>
                                      </p:cBhvr>
                                      <p:to>
                                        <p:strVal val="visible"/>
                                      </p:to>
                                    </p:set>
                                    <p:anim calcmode="lin" valueType="num">
                                      <p:cBhvr additive="base">
                                        <p:cTn id="110" dur="250" fill="hold"/>
                                        <p:tgtEl>
                                          <p:spTgt spid="140"/>
                                        </p:tgtEl>
                                        <p:attrNameLst>
                                          <p:attrName>ppt_x</p:attrName>
                                        </p:attrNameLst>
                                      </p:cBhvr>
                                      <p:tavLst>
                                        <p:tav tm="0">
                                          <p:val>
                                            <p:strVal val="#ppt_x"/>
                                          </p:val>
                                        </p:tav>
                                        <p:tav tm="100000">
                                          <p:val>
                                            <p:strVal val="#ppt_x"/>
                                          </p:val>
                                        </p:tav>
                                      </p:tavLst>
                                    </p:anim>
                                    <p:anim calcmode="lin" valueType="num">
                                      <p:cBhvr additive="base">
                                        <p:cTn id="111" dur="250" fill="hold"/>
                                        <p:tgtEl>
                                          <p:spTgt spid="140"/>
                                        </p:tgtEl>
                                        <p:attrNameLst>
                                          <p:attrName>ppt_y</p:attrName>
                                        </p:attrNameLst>
                                      </p:cBhvr>
                                      <p:tavLst>
                                        <p:tav tm="0">
                                          <p:val>
                                            <p:strVal val="1+#ppt_h/2"/>
                                          </p:val>
                                        </p:tav>
                                        <p:tav tm="100000">
                                          <p:val>
                                            <p:strVal val="#ppt_y"/>
                                          </p:val>
                                        </p:tav>
                                      </p:tavLst>
                                    </p:anim>
                                  </p:childTnLst>
                                </p:cTn>
                              </p:par>
                              <p:par>
                                <p:cTn id="112" presetID="10" presetClass="entr" presetSubtype="0" fill="hold" nodeType="with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500"/>
                                        <p:tgtEl>
                                          <p:spTgt spid="6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fade">
                                      <p:cBhvr>
                                        <p:cTn id="119" dur="500"/>
                                        <p:tgtEl>
                                          <p:spTgt spid="9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80"/>
                                        </p:tgtEl>
                                        <p:attrNameLst>
                                          <p:attrName>style.visibility</p:attrName>
                                        </p:attrNameLst>
                                      </p:cBhvr>
                                      <p:to>
                                        <p:strVal val="visible"/>
                                      </p:to>
                                    </p:set>
                                    <p:animEffect transition="in" filter="fade">
                                      <p:cBhvr>
                                        <p:cTn id="122" dur="500"/>
                                        <p:tgtEl>
                                          <p:spTgt spid="28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81"/>
                                        </p:tgtEl>
                                        <p:attrNameLst>
                                          <p:attrName>style.visibility</p:attrName>
                                        </p:attrNameLst>
                                      </p:cBhvr>
                                      <p:to>
                                        <p:strVal val="visible"/>
                                      </p:to>
                                    </p:set>
                                    <p:animEffect transition="in" filter="fade">
                                      <p:cBhvr>
                                        <p:cTn id="125" dur="500"/>
                                        <p:tgtEl>
                                          <p:spTgt spid="281"/>
                                        </p:tgtEl>
                                      </p:cBhvr>
                                    </p:animEffect>
                                  </p:childTnLst>
                                </p:cTn>
                              </p:par>
                            </p:childTnLst>
                          </p:cTn>
                        </p:par>
                        <p:par>
                          <p:cTn id="126" fill="hold">
                            <p:stCondLst>
                              <p:cond delay="500"/>
                            </p:stCondLst>
                            <p:childTnLst>
                              <p:par>
                                <p:cTn id="127" presetID="10" presetClass="entr" presetSubtype="0" fill="hold" nodeType="afterEffect">
                                  <p:stCondLst>
                                    <p:cond delay="0"/>
                                  </p:stCondLst>
                                  <p:childTnLst>
                                    <p:set>
                                      <p:cBhvr>
                                        <p:cTn id="128" dur="1" fill="hold">
                                          <p:stCondLst>
                                            <p:cond delay="0"/>
                                          </p:stCondLst>
                                        </p:cTn>
                                        <p:tgtEl>
                                          <p:spTgt spid="282"/>
                                        </p:tgtEl>
                                        <p:attrNameLst>
                                          <p:attrName>style.visibility</p:attrName>
                                        </p:attrNameLst>
                                      </p:cBhvr>
                                      <p:to>
                                        <p:strVal val="visible"/>
                                      </p:to>
                                    </p:set>
                                    <p:animEffect transition="in" filter="fade">
                                      <p:cBhvr>
                                        <p:cTn id="129" dur="500"/>
                                        <p:tgtEl>
                                          <p:spTgt spid="282"/>
                                        </p:tgtEl>
                                      </p:cBhvr>
                                    </p:animEffect>
                                  </p:childTnLst>
                                </p:cTn>
                              </p:par>
                              <p:par>
                                <p:cTn id="130" presetID="10" presetClass="entr" presetSubtype="0" fill="hold" nodeType="withEffect">
                                  <p:stCondLst>
                                    <p:cond delay="0"/>
                                  </p:stCondLst>
                                  <p:childTnLst>
                                    <p:set>
                                      <p:cBhvr>
                                        <p:cTn id="131" dur="1" fill="hold">
                                          <p:stCondLst>
                                            <p:cond delay="0"/>
                                          </p:stCondLst>
                                        </p:cTn>
                                        <p:tgtEl>
                                          <p:spTgt spid="164"/>
                                        </p:tgtEl>
                                        <p:attrNameLst>
                                          <p:attrName>style.visibility</p:attrName>
                                        </p:attrNameLst>
                                      </p:cBhvr>
                                      <p:to>
                                        <p:strVal val="visible"/>
                                      </p:to>
                                    </p:set>
                                    <p:animEffect transition="in" filter="fade">
                                      <p:cBhvr>
                                        <p:cTn id="132" dur="500"/>
                                        <p:tgtEl>
                                          <p:spTgt spid="164"/>
                                        </p:tgtEl>
                                      </p:cBhvr>
                                    </p:animEffect>
                                  </p:childTnLst>
                                </p:cTn>
                              </p:par>
                              <p:par>
                                <p:cTn id="133" presetID="10" presetClass="entr" presetSubtype="0" fill="hold" nodeType="with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fade">
                                      <p:cBhvr>
                                        <p:cTn id="135" dur="500"/>
                                        <p:tgtEl>
                                          <p:spTgt spid="69"/>
                                        </p:tgtEl>
                                      </p:cBhvr>
                                    </p:animEffect>
                                  </p:childTnLst>
                                </p:cTn>
                              </p:par>
                              <p:par>
                                <p:cTn id="136" presetID="10" presetClass="entr" presetSubtype="0" fill="hold" grpId="0" nodeType="withEffect">
                                  <p:stCondLst>
                                    <p:cond delay="750"/>
                                  </p:stCondLst>
                                  <p:childTnLst>
                                    <p:set>
                                      <p:cBhvr>
                                        <p:cTn id="137" dur="1" fill="hold">
                                          <p:stCondLst>
                                            <p:cond delay="0"/>
                                          </p:stCondLst>
                                        </p:cTn>
                                        <p:tgtEl>
                                          <p:spTgt spid="283"/>
                                        </p:tgtEl>
                                        <p:attrNameLst>
                                          <p:attrName>style.visibility</p:attrName>
                                        </p:attrNameLst>
                                      </p:cBhvr>
                                      <p:to>
                                        <p:strVal val="visible"/>
                                      </p:to>
                                    </p:set>
                                    <p:animEffect transition="in" filter="fade">
                                      <p:cBhvr>
                                        <p:cTn id="138" dur="1000"/>
                                        <p:tgtEl>
                                          <p:spTgt spid="283"/>
                                        </p:tgtEl>
                                      </p:cBhvr>
                                    </p:animEffect>
                                  </p:childTnLst>
                                </p:cTn>
                              </p:par>
                              <p:par>
                                <p:cTn id="139" presetID="10" presetClass="entr" presetSubtype="0" fill="hold" grpId="0" nodeType="withEffect">
                                  <p:stCondLst>
                                    <p:cond delay="1750"/>
                                  </p:stCondLst>
                                  <p:childTnLst>
                                    <p:set>
                                      <p:cBhvr>
                                        <p:cTn id="140" dur="1" fill="hold">
                                          <p:stCondLst>
                                            <p:cond delay="0"/>
                                          </p:stCondLst>
                                        </p:cTn>
                                        <p:tgtEl>
                                          <p:spTgt spid="284"/>
                                        </p:tgtEl>
                                        <p:attrNameLst>
                                          <p:attrName>style.visibility</p:attrName>
                                        </p:attrNameLst>
                                      </p:cBhvr>
                                      <p:to>
                                        <p:strVal val="visible"/>
                                      </p:to>
                                    </p:set>
                                    <p:animEffect transition="in" filter="fade">
                                      <p:cBhvr>
                                        <p:cTn id="141"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58" grpId="0"/>
      <p:bldP spid="60" grpId="0"/>
      <p:bldP spid="90" grpId="0"/>
      <p:bldP spid="91" grpId="0" animBg="1"/>
      <p:bldP spid="87" grpId="0" animBg="1"/>
      <p:bldP spid="89" grpId="0" animBg="1"/>
      <p:bldP spid="94" grpId="0" animBg="1"/>
      <p:bldP spid="112" grpId="0" animBg="1"/>
      <p:bldP spid="113" grpId="0" animBg="1"/>
      <p:bldP spid="114" grpId="0" animBg="1"/>
      <p:bldP spid="119" grpId="0" animBg="1"/>
      <p:bldP spid="152" grpId="0" animBg="1"/>
      <p:bldP spid="154" grpId="0" animBg="1"/>
      <p:bldP spid="155" grpId="0" animBg="1"/>
      <p:bldP spid="156" grpId="0" animBg="1"/>
      <p:bldP spid="159" grpId="0" animBg="1"/>
      <p:bldP spid="160" grpId="0" animBg="1"/>
      <p:bldP spid="4" grpId="0"/>
      <p:bldP spid="65" grpId="0" animBg="1"/>
      <p:bldP spid="66" grpId="0" animBg="1"/>
      <p:bldP spid="280" grpId="0" animBg="1"/>
      <p:bldP spid="281" grpId="0"/>
      <p:bldP spid="283" grpId="0" animBg="1"/>
      <p:bldP spid="2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0800000">
            <a:off x="7872040" y="393966"/>
            <a:ext cx="4331074" cy="3143250"/>
            <a:chOff x="-22280" y="3443830"/>
            <a:chExt cx="8662147" cy="6286500"/>
          </a:xfrm>
        </p:grpSpPr>
        <p:sp>
          <p:nvSpPr>
            <p:cNvPr id="3" name="Rectangle 2"/>
            <p:cNvSpPr/>
            <p:nvPr/>
          </p:nvSpPr>
          <p:spPr>
            <a:xfrm>
              <a:off x="-22280" y="3443830"/>
              <a:ext cx="8201058" cy="6286500"/>
            </a:xfrm>
            <a:prstGeom prst="rect">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450" dirty="0">
                <a:latin typeface="Calibri" panose="020F0502020204030204" pitchFamily="34" charset="0"/>
              </a:endParaRPr>
            </a:p>
          </p:txBody>
        </p:sp>
        <p:sp>
          <p:nvSpPr>
            <p:cNvPr id="24" name="Rectangle 23"/>
            <p:cNvSpPr/>
            <p:nvPr/>
          </p:nvSpPr>
          <p:spPr>
            <a:xfrm>
              <a:off x="8178775" y="3443830"/>
              <a:ext cx="461092" cy="6286500"/>
            </a:xfrm>
            <a:prstGeom prst="rect">
              <a:avLst/>
            </a:prstGeom>
            <a:solidFill>
              <a:srgbClr val="92D05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450" dirty="0">
                <a:latin typeface="Calibri" panose="020F0502020204030204" pitchFamily="34" charset="0"/>
              </a:endParaRPr>
            </a:p>
          </p:txBody>
        </p:sp>
      </p:grpSp>
      <p:grpSp>
        <p:nvGrpSpPr>
          <p:cNvPr id="18" name="Group 17"/>
          <p:cNvGrpSpPr/>
          <p:nvPr/>
        </p:nvGrpSpPr>
        <p:grpSpPr>
          <a:xfrm>
            <a:off x="7872040" y="1518951"/>
            <a:ext cx="4331074" cy="1046293"/>
            <a:chOff x="5988388" y="483017"/>
            <a:chExt cx="12359700" cy="2092587"/>
          </a:xfrm>
        </p:grpSpPr>
        <p:sp>
          <p:nvSpPr>
            <p:cNvPr id="19" name="TextBox 18"/>
            <p:cNvSpPr txBox="1"/>
            <p:nvPr/>
          </p:nvSpPr>
          <p:spPr>
            <a:xfrm>
              <a:off x="5988388" y="483017"/>
              <a:ext cx="12359700" cy="1446535"/>
            </a:xfrm>
            <a:prstGeom prst="rect">
              <a:avLst/>
            </a:prstGeom>
            <a:noFill/>
          </p:spPr>
          <p:txBody>
            <a:bodyPr wrap="square" lIns="45711" tIns="22856" rIns="45711" bIns="22856" rtlCol="0">
              <a:spAutoFit/>
            </a:bodyPr>
            <a:lstStyle/>
            <a:p>
              <a:pPr algn="ctr"/>
              <a:r>
                <a:rPr lang="en-US" sz="4400" b="1" dirty="0">
                  <a:solidFill>
                    <a:schemeClr val="bg1"/>
                  </a:solidFill>
                  <a:latin typeface="Calibri" panose="020F0502020204030204" pitchFamily="34" charset="0"/>
                  <a:cs typeface="Lato Regular"/>
                </a:rPr>
                <a:t>George</a:t>
              </a:r>
              <a:r>
                <a:rPr lang="id-ID" sz="4400" b="1" dirty="0">
                  <a:solidFill>
                    <a:schemeClr val="bg1"/>
                  </a:solidFill>
                  <a:latin typeface="Calibri" panose="020F0502020204030204" pitchFamily="34" charset="0"/>
                  <a:cs typeface="Lato Regular"/>
                </a:rPr>
                <a:t> </a:t>
              </a:r>
              <a:r>
                <a:rPr lang="en-US" sz="4400" b="1" dirty="0">
                  <a:solidFill>
                    <a:schemeClr val="bg1"/>
                  </a:solidFill>
                  <a:latin typeface="Calibri" panose="020F0502020204030204" pitchFamily="34" charset="0"/>
                  <a:cs typeface="Lato Regular"/>
                </a:rPr>
                <a:t>Shultz</a:t>
              </a:r>
              <a:endParaRPr lang="id-ID" sz="4400" b="1" dirty="0">
                <a:solidFill>
                  <a:schemeClr val="bg1"/>
                </a:solidFill>
                <a:latin typeface="Calibri" panose="020F0502020204030204" pitchFamily="34" charset="0"/>
                <a:cs typeface="Lato Regular"/>
              </a:endParaRPr>
            </a:p>
          </p:txBody>
        </p:sp>
        <p:sp>
          <p:nvSpPr>
            <p:cNvPr id="21" name="Subtitle 2"/>
            <p:cNvSpPr txBox="1">
              <a:spLocks/>
            </p:cNvSpPr>
            <p:nvPr/>
          </p:nvSpPr>
          <p:spPr>
            <a:xfrm>
              <a:off x="6510726" y="1736488"/>
              <a:ext cx="11655185" cy="839116"/>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dirty="0">
                  <a:solidFill>
                    <a:schemeClr val="bg1"/>
                  </a:solidFill>
                  <a:latin typeface="Calibri" panose="020F0502020204030204" pitchFamily="34" charset="0"/>
                  <a:cs typeface="Lato Light"/>
                </a:rPr>
                <a:t>Treasury Secretary, Secretary of State</a:t>
              </a:r>
            </a:p>
          </p:txBody>
        </p:sp>
      </p:grpSp>
      <p:pic>
        <p:nvPicPr>
          <p:cNvPr id="5" name="Picture Placeholder 4"/>
          <p:cNvPicPr>
            <a:picLocks noGrp="1" noChangeAspect="1"/>
          </p:cNvPicPr>
          <p:nvPr>
            <p:ph type="pic" sz="quarter" idx="4294967295"/>
          </p:nvPr>
        </p:nvPicPr>
        <p:blipFill>
          <a:blip r:embed="rId3" cstate="email">
            <a:extLst>
              <a:ext uri="{28A0092B-C50C-407E-A947-70E740481C1C}">
                <a14:useLocalDpi xmlns:a14="http://schemas.microsoft.com/office/drawing/2010/main" val="0"/>
              </a:ext>
            </a:extLst>
          </a:blip>
          <a:srcRect/>
          <a:stretch>
            <a:fillRect/>
          </a:stretch>
        </p:blipFill>
        <p:spPr>
          <a:xfrm>
            <a:off x="0" y="0"/>
            <a:ext cx="7870825" cy="6858000"/>
          </a:xfrm>
        </p:spPr>
      </p:pic>
      <p:sp>
        <p:nvSpPr>
          <p:cNvPr id="12" name="Freeform 82"/>
          <p:cNvSpPr>
            <a:spLocks/>
          </p:cNvSpPr>
          <p:nvPr/>
        </p:nvSpPr>
        <p:spPr bwMode="auto">
          <a:xfrm>
            <a:off x="9734097" y="642101"/>
            <a:ext cx="726159" cy="672795"/>
          </a:xfrm>
          <a:custGeom>
            <a:avLst/>
            <a:gdLst>
              <a:gd name="T0" fmla="*/ 233362 w 68"/>
              <a:gd name="T1" fmla="*/ 82446 h 61"/>
              <a:gd name="T2" fmla="*/ 164726 w 68"/>
              <a:gd name="T3" fmla="*/ 147716 h 61"/>
              <a:gd name="T4" fmla="*/ 161294 w 68"/>
              <a:gd name="T5" fmla="*/ 151151 h 61"/>
              <a:gd name="T6" fmla="*/ 150999 w 68"/>
              <a:gd name="T7" fmla="*/ 140845 h 61"/>
              <a:gd name="T8" fmla="*/ 150999 w 68"/>
              <a:gd name="T9" fmla="*/ 109928 h 61"/>
              <a:gd name="T10" fmla="*/ 123545 w 68"/>
              <a:gd name="T11" fmla="*/ 109928 h 61"/>
              <a:gd name="T12" fmla="*/ 30886 w 68"/>
              <a:gd name="T13" fmla="*/ 182068 h 61"/>
              <a:gd name="T14" fmla="*/ 30886 w 68"/>
              <a:gd name="T15" fmla="*/ 199244 h 61"/>
              <a:gd name="T16" fmla="*/ 30886 w 68"/>
              <a:gd name="T17" fmla="*/ 206115 h 61"/>
              <a:gd name="T18" fmla="*/ 27454 w 68"/>
              <a:gd name="T19" fmla="*/ 209550 h 61"/>
              <a:gd name="T20" fmla="*/ 24023 w 68"/>
              <a:gd name="T21" fmla="*/ 206115 h 61"/>
              <a:gd name="T22" fmla="*/ 17159 w 68"/>
              <a:gd name="T23" fmla="*/ 195809 h 61"/>
              <a:gd name="T24" fmla="*/ 0 w 68"/>
              <a:gd name="T25" fmla="*/ 137410 h 61"/>
              <a:gd name="T26" fmla="*/ 6864 w 68"/>
              <a:gd name="T27" fmla="*/ 96187 h 61"/>
              <a:gd name="T28" fmla="*/ 123545 w 68"/>
              <a:gd name="T29" fmla="*/ 41223 h 61"/>
              <a:gd name="T30" fmla="*/ 150999 w 68"/>
              <a:gd name="T31" fmla="*/ 41223 h 61"/>
              <a:gd name="T32" fmla="*/ 150999 w 68"/>
              <a:gd name="T33" fmla="*/ 10306 h 61"/>
              <a:gd name="T34" fmla="*/ 161294 w 68"/>
              <a:gd name="T35" fmla="*/ 0 h 61"/>
              <a:gd name="T36" fmla="*/ 164726 w 68"/>
              <a:gd name="T37" fmla="*/ 3435 h 61"/>
              <a:gd name="T38" fmla="*/ 233362 w 68"/>
              <a:gd name="T39" fmla="*/ 68705 h 61"/>
              <a:gd name="T40" fmla="*/ 233362 w 68"/>
              <a:gd name="T41" fmla="*/ 75575 h 61"/>
              <a:gd name="T42" fmla="*/ 233362 w 68"/>
              <a:gd name="T43" fmla="*/ 82446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 h="61">
                <a:moveTo>
                  <a:pt x="68" y="24"/>
                </a:moveTo>
                <a:cubicBezTo>
                  <a:pt x="48" y="43"/>
                  <a:pt x="48" y="43"/>
                  <a:pt x="48" y="43"/>
                </a:cubicBezTo>
                <a:cubicBezTo>
                  <a:pt x="48" y="44"/>
                  <a:pt x="47" y="44"/>
                  <a:pt x="47" y="44"/>
                </a:cubicBezTo>
                <a:cubicBezTo>
                  <a:pt x="45" y="44"/>
                  <a:pt x="44" y="43"/>
                  <a:pt x="44" y="41"/>
                </a:cubicBezTo>
                <a:cubicBezTo>
                  <a:pt x="44" y="32"/>
                  <a:pt x="44" y="32"/>
                  <a:pt x="44" y="32"/>
                </a:cubicBezTo>
                <a:cubicBezTo>
                  <a:pt x="36" y="32"/>
                  <a:pt x="36" y="32"/>
                  <a:pt x="36" y="32"/>
                </a:cubicBezTo>
                <a:cubicBezTo>
                  <a:pt x="19" y="32"/>
                  <a:pt x="9" y="35"/>
                  <a:pt x="9" y="53"/>
                </a:cubicBezTo>
                <a:cubicBezTo>
                  <a:pt x="9" y="55"/>
                  <a:pt x="9" y="56"/>
                  <a:pt x="9" y="58"/>
                </a:cubicBezTo>
                <a:cubicBezTo>
                  <a:pt x="9" y="58"/>
                  <a:pt x="9" y="59"/>
                  <a:pt x="9" y="60"/>
                </a:cubicBezTo>
                <a:cubicBezTo>
                  <a:pt x="9" y="60"/>
                  <a:pt x="8" y="61"/>
                  <a:pt x="8" y="61"/>
                </a:cubicBezTo>
                <a:cubicBezTo>
                  <a:pt x="7" y="61"/>
                  <a:pt x="7" y="61"/>
                  <a:pt x="7" y="60"/>
                </a:cubicBezTo>
                <a:cubicBezTo>
                  <a:pt x="6" y="59"/>
                  <a:pt x="6" y="58"/>
                  <a:pt x="5" y="57"/>
                </a:cubicBezTo>
                <a:cubicBezTo>
                  <a:pt x="3" y="52"/>
                  <a:pt x="0" y="46"/>
                  <a:pt x="0" y="40"/>
                </a:cubicBezTo>
                <a:cubicBezTo>
                  <a:pt x="0" y="36"/>
                  <a:pt x="1" y="32"/>
                  <a:pt x="2" y="28"/>
                </a:cubicBezTo>
                <a:cubicBezTo>
                  <a:pt x="8" y="14"/>
                  <a:pt x="23" y="12"/>
                  <a:pt x="36" y="12"/>
                </a:cubicBezTo>
                <a:cubicBezTo>
                  <a:pt x="44" y="12"/>
                  <a:pt x="44" y="12"/>
                  <a:pt x="44" y="12"/>
                </a:cubicBezTo>
                <a:cubicBezTo>
                  <a:pt x="44" y="3"/>
                  <a:pt x="44" y="3"/>
                  <a:pt x="44" y="3"/>
                </a:cubicBezTo>
                <a:cubicBezTo>
                  <a:pt x="44" y="1"/>
                  <a:pt x="45" y="0"/>
                  <a:pt x="47" y="0"/>
                </a:cubicBezTo>
                <a:cubicBezTo>
                  <a:pt x="47" y="0"/>
                  <a:pt x="48" y="0"/>
                  <a:pt x="48" y="1"/>
                </a:cubicBezTo>
                <a:cubicBezTo>
                  <a:pt x="68" y="20"/>
                  <a:pt x="68" y="20"/>
                  <a:pt x="68" y="20"/>
                </a:cubicBezTo>
                <a:cubicBezTo>
                  <a:pt x="68" y="21"/>
                  <a:pt x="68" y="21"/>
                  <a:pt x="68" y="22"/>
                </a:cubicBezTo>
                <a:cubicBezTo>
                  <a:pt x="68" y="23"/>
                  <a:pt x="68" y="23"/>
                  <a:pt x="68"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50" dirty="0">
              <a:latin typeface="Calibri" panose="020F0502020204030204" pitchFamily="34" charset="0"/>
            </a:endParaRPr>
          </a:p>
        </p:txBody>
      </p:sp>
      <p:sp>
        <p:nvSpPr>
          <p:cNvPr id="14" name="AutoShape 13"/>
          <p:cNvSpPr>
            <a:spLocks/>
          </p:cNvSpPr>
          <p:nvPr/>
        </p:nvSpPr>
        <p:spPr bwMode="auto">
          <a:xfrm>
            <a:off x="8395312" y="3072267"/>
            <a:ext cx="3620225" cy="3521964"/>
          </a:xfrm>
          <a:custGeom>
            <a:avLst/>
            <a:gdLst>
              <a:gd name="T0" fmla="*/ 0 w 21600"/>
              <a:gd name="T1" fmla="*/ 19956 h 21600"/>
              <a:gd name="T2" fmla="*/ 0 w 21600"/>
              <a:gd name="T3" fmla="*/ 1644 h 21600"/>
              <a:gd name="T4" fmla="*/ 2087 w 21600"/>
              <a:gd name="T5" fmla="*/ 0 h 21600"/>
              <a:gd name="T6" fmla="*/ 19513 w 21600"/>
              <a:gd name="T7" fmla="*/ 0 h 21600"/>
              <a:gd name="T8" fmla="*/ 21600 w 21600"/>
              <a:gd name="T9" fmla="*/ 1644 h 21600"/>
              <a:gd name="T10" fmla="*/ 21600 w 21600"/>
              <a:gd name="T11" fmla="*/ 19956 h 21600"/>
              <a:gd name="T12" fmla="*/ 19513 w 21600"/>
              <a:gd name="T13" fmla="*/ 21600 h 21600"/>
              <a:gd name="T14" fmla="*/ 2087 w 21600"/>
              <a:gd name="T15" fmla="*/ 21600 h 21600"/>
              <a:gd name="T16" fmla="*/ 0 w 21600"/>
              <a:gd name="T17" fmla="*/ 19956 h 21600"/>
              <a:gd name="T18" fmla="*/ 0 w 21600"/>
              <a:gd name="T19" fmla="*/ 1995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moveTo>
                  <a:pt x="0" y="19956"/>
                </a:moveTo>
              </a:path>
            </a:pathLst>
          </a:custGeom>
          <a:solidFill>
            <a:schemeClr val="bg1">
              <a:lumMod val="95000"/>
            </a:schemeClr>
          </a:solidFill>
          <a:ln>
            <a:noFill/>
          </a:ln>
          <a:extLst/>
        </p:spPr>
        <p:txBody>
          <a:bodyPr lIns="0" tIns="0" rIns="0" bIns="0"/>
          <a:lstStyle/>
          <a:p>
            <a:pPr defTabSz="609641">
              <a:defRPr/>
            </a:pPr>
            <a:endParaRPr lang="en-US" sz="450" dirty="0">
              <a:latin typeface="Calibri" panose="020F0502020204030204" pitchFamily="34" charset="0"/>
            </a:endParaRPr>
          </a:p>
        </p:txBody>
      </p:sp>
      <p:sp>
        <p:nvSpPr>
          <p:cNvPr id="15" name="Rectangle 14"/>
          <p:cNvSpPr/>
          <p:nvPr/>
        </p:nvSpPr>
        <p:spPr>
          <a:xfrm>
            <a:off x="8289108" y="2960969"/>
            <a:ext cx="895000" cy="1369612"/>
          </a:xfrm>
          <a:prstGeom prst="rect">
            <a:avLst/>
          </a:prstGeom>
        </p:spPr>
        <p:txBody>
          <a:bodyPr lIns="91444" tIns="45723" rIns="91444" bIns="45723">
            <a:spAutoFit/>
          </a:bodyPr>
          <a:lstStyle/>
          <a:p>
            <a:pPr algn="ctr" defTabSz="609641">
              <a:defRPr/>
            </a:pPr>
            <a:r>
              <a:rPr lang="fr-FR" sz="8300" spc="-150" dirty="0">
                <a:solidFill>
                  <a:srgbClr val="00B0F0"/>
                </a:solidFill>
                <a:latin typeface="Calibri" panose="020F0502020204030204" pitchFamily="34" charset="0"/>
                <a:cs typeface="Arial"/>
              </a:rPr>
              <a:t>‘‘</a:t>
            </a:r>
            <a:endParaRPr lang="en-US" sz="8300" spc="-150" dirty="0">
              <a:solidFill>
                <a:srgbClr val="00B0F0"/>
              </a:solidFill>
              <a:latin typeface="Calibri" panose="020F0502020204030204" pitchFamily="34" charset="0"/>
              <a:cs typeface="Arial"/>
            </a:endParaRPr>
          </a:p>
        </p:txBody>
      </p:sp>
      <p:sp>
        <p:nvSpPr>
          <p:cNvPr id="16" name="Rectangle 15"/>
          <p:cNvSpPr/>
          <p:nvPr/>
        </p:nvSpPr>
        <p:spPr>
          <a:xfrm>
            <a:off x="11214326" y="5820346"/>
            <a:ext cx="895000" cy="1369612"/>
          </a:xfrm>
          <a:prstGeom prst="rect">
            <a:avLst/>
          </a:prstGeom>
        </p:spPr>
        <p:txBody>
          <a:bodyPr lIns="91444" tIns="45723" rIns="91444" bIns="45723">
            <a:spAutoFit/>
          </a:bodyPr>
          <a:lstStyle/>
          <a:p>
            <a:pPr algn="ctr" defTabSz="609641">
              <a:defRPr/>
            </a:pPr>
            <a:r>
              <a:rPr lang="fr-FR" sz="8300" spc="-150" dirty="0">
                <a:solidFill>
                  <a:srgbClr val="00B0F0"/>
                </a:solidFill>
                <a:latin typeface="Calibri" panose="020F0502020204030204" pitchFamily="34" charset="0"/>
                <a:cs typeface="Arial"/>
              </a:rPr>
              <a:t>’’</a:t>
            </a:r>
            <a:endParaRPr lang="en-US" sz="8300" spc="-150" dirty="0">
              <a:solidFill>
                <a:srgbClr val="00B0F0"/>
              </a:solidFill>
              <a:latin typeface="Calibri" panose="020F0502020204030204" pitchFamily="34" charset="0"/>
              <a:cs typeface="Arial"/>
            </a:endParaRPr>
          </a:p>
        </p:txBody>
      </p:sp>
      <p:sp>
        <p:nvSpPr>
          <p:cNvPr id="17" name="Rectangle 16"/>
          <p:cNvSpPr/>
          <p:nvPr/>
        </p:nvSpPr>
        <p:spPr>
          <a:xfrm>
            <a:off x="9017837" y="3305825"/>
            <a:ext cx="2871228" cy="3170105"/>
          </a:xfrm>
          <a:prstGeom prst="rect">
            <a:avLst/>
          </a:prstGeom>
        </p:spPr>
        <p:txBody>
          <a:bodyPr wrap="square" lIns="91444" tIns="45723" rIns="91444" bIns="45723">
            <a:spAutoFit/>
          </a:bodyPr>
          <a:lstStyle/>
          <a:p>
            <a:pPr defTabSz="609641">
              <a:defRPr/>
            </a:pPr>
            <a:r>
              <a:rPr lang="en-US" sz="2000" dirty="0">
                <a:solidFill>
                  <a:schemeClr val="bg1">
                    <a:lumMod val="50000"/>
                  </a:schemeClr>
                </a:solidFill>
                <a:latin typeface="Calibri" panose="020F0502020204030204" pitchFamily="34" charset="0"/>
                <a:cs typeface="Lato Light"/>
              </a:rPr>
              <a:t>We argue for revenue neutrality on the grounds that this tax should be exclusively for the purpose of leveling the playing field, not for financing some other government programs or for expanding the government sector.</a:t>
            </a:r>
            <a:endParaRPr lang="fr-FR" sz="2000" dirty="0">
              <a:solidFill>
                <a:schemeClr val="bg1">
                  <a:lumMod val="50000"/>
                </a:schemeClr>
              </a:solidFill>
              <a:latin typeface="Calibri" panose="020F0502020204030204" pitchFamily="34" charset="0"/>
              <a:cs typeface="Lato Light"/>
            </a:endParaRPr>
          </a:p>
        </p:txBody>
      </p:sp>
      <p:sp>
        <p:nvSpPr>
          <p:cNvPr id="22" name="Title 1"/>
          <p:cNvSpPr txBox="1">
            <a:spLocks/>
          </p:cNvSpPr>
          <p:nvPr/>
        </p:nvSpPr>
        <p:spPr>
          <a:xfrm>
            <a:off x="168782" y="5365853"/>
            <a:ext cx="7465656" cy="988455"/>
          </a:xfrm>
          <a:prstGeom prst="rect">
            <a:avLst/>
          </a:prstGeom>
          <a:solidFill>
            <a:srgbClr val="606062"/>
          </a:solidFill>
        </p:spPr>
        <p:txBody>
          <a:bodyP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pPr algn="ctr">
              <a:lnSpc>
                <a:spcPct val="130000"/>
              </a:lnSpc>
              <a:spcBef>
                <a:spcPts val="300"/>
              </a:spcBef>
              <a:spcAft>
                <a:spcPts val="300"/>
              </a:spcAft>
            </a:pPr>
            <a:r>
              <a:rPr lang="en-US" sz="4400" b="1" dirty="0">
                <a:solidFill>
                  <a:schemeClr val="bg1"/>
                </a:solidFill>
                <a:latin typeface="Calibri" panose="020F0502020204030204" pitchFamily="34" charset="0"/>
                <a:cs typeface="Calibri"/>
              </a:rPr>
              <a:t>CCL Advisory Board</a:t>
            </a:r>
          </a:p>
        </p:txBody>
      </p:sp>
    </p:spTree>
    <p:extLst>
      <p:ext uri="{BB962C8B-B14F-4D97-AF65-F5344CB8AC3E}">
        <p14:creationId xmlns:p14="http://schemas.microsoft.com/office/powerpoint/2010/main" val="27568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ppt_x</p:attrName>
                                        </p:attrNameLst>
                                      </p:cBhvr>
                                      <p:tavLst>
                                        <p:tav tm="0">
                                          <p:val>
                                            <p:strVal val="#ppt_x+#ppt_w*1.125000"/>
                                          </p:val>
                                        </p:tav>
                                        <p:tav tm="100000">
                                          <p:val>
                                            <p:strVal val="#ppt_x"/>
                                          </p:val>
                                        </p:tav>
                                      </p:tavLst>
                                    </p:anim>
                                    <p:animEffect transition="in" filter="wipe(left)">
                                      <p:cBhvr>
                                        <p:cTn id="13" dur="500"/>
                                        <p:tgtEl>
                                          <p:spTgt spid="18"/>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4294967295"/>
          </p:nvPr>
        </p:nvPicPr>
        <p:blipFill>
          <a:blip r:embed="rId3" cstate="email">
            <a:extLst>
              <a:ext uri="{28A0092B-C50C-407E-A947-70E740481C1C}">
                <a14:useLocalDpi xmlns:a14="http://schemas.microsoft.com/office/drawing/2010/main" val="0"/>
              </a:ext>
            </a:extLst>
          </a:blip>
          <a:srcRect/>
          <a:stretch>
            <a:fillRect/>
          </a:stretch>
        </p:blipFill>
        <p:spPr>
          <a:xfrm>
            <a:off x="0" y="0"/>
            <a:ext cx="12199938" cy="6858000"/>
          </a:xfrm>
        </p:spPr>
      </p:pic>
      <p:sp>
        <p:nvSpPr>
          <p:cNvPr id="3" name="Rectangle 2"/>
          <p:cNvSpPr/>
          <p:nvPr/>
        </p:nvSpPr>
        <p:spPr>
          <a:xfrm>
            <a:off x="-9553" y="467546"/>
            <a:ext cx="4100529" cy="3143250"/>
          </a:xfrm>
          <a:prstGeom prst="rect">
            <a:avLst/>
          </a:prstGeom>
          <a:solidFill>
            <a:srgbClr val="00B0F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450" dirty="0">
              <a:latin typeface="Calibri" panose="020F0502020204030204" pitchFamily="34" charset="0"/>
            </a:endParaRPr>
          </a:p>
        </p:txBody>
      </p:sp>
      <p:sp>
        <p:nvSpPr>
          <p:cNvPr id="24" name="Rectangle 23"/>
          <p:cNvSpPr/>
          <p:nvPr/>
        </p:nvSpPr>
        <p:spPr>
          <a:xfrm>
            <a:off x="4090976" y="467547"/>
            <a:ext cx="230546" cy="3143250"/>
          </a:xfrm>
          <a:prstGeom prst="rect">
            <a:avLst/>
          </a:prstGeom>
          <a:solidFill>
            <a:srgbClr val="92D05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450" dirty="0">
              <a:latin typeface="Calibri" panose="020F0502020204030204" pitchFamily="34" charset="0"/>
            </a:endParaRPr>
          </a:p>
        </p:txBody>
      </p:sp>
      <p:grpSp>
        <p:nvGrpSpPr>
          <p:cNvPr id="18" name="Group 17"/>
          <p:cNvGrpSpPr/>
          <p:nvPr/>
        </p:nvGrpSpPr>
        <p:grpSpPr>
          <a:xfrm>
            <a:off x="0" y="1532224"/>
            <a:ext cx="4090976" cy="1400375"/>
            <a:chOff x="5832157" y="-238868"/>
            <a:chExt cx="12359700" cy="4039639"/>
          </a:xfrm>
        </p:grpSpPr>
        <p:sp>
          <p:nvSpPr>
            <p:cNvPr id="19" name="TextBox 18"/>
            <p:cNvSpPr txBox="1"/>
            <p:nvPr/>
          </p:nvSpPr>
          <p:spPr>
            <a:xfrm>
              <a:off x="5832157" y="-238868"/>
              <a:ext cx="12359700" cy="4039639"/>
            </a:xfrm>
            <a:prstGeom prst="rect">
              <a:avLst/>
            </a:prstGeom>
            <a:noFill/>
          </p:spPr>
          <p:txBody>
            <a:bodyPr wrap="square" lIns="45711" tIns="22856" rIns="45711" bIns="22856" rtlCol="0">
              <a:spAutoFit/>
            </a:bodyPr>
            <a:lstStyle/>
            <a:p>
              <a:pPr algn="ctr"/>
              <a:r>
                <a:rPr lang="en-US" sz="4400" b="1" dirty="0">
                  <a:solidFill>
                    <a:schemeClr val="bg1"/>
                  </a:solidFill>
                  <a:latin typeface="Calibri" panose="020F0502020204030204" pitchFamily="34" charset="0"/>
                  <a:cs typeface="Lato Regular"/>
                </a:rPr>
                <a:t>James Hansen</a:t>
              </a:r>
            </a:p>
            <a:p>
              <a:pPr algn="ctr"/>
              <a:endParaRPr lang="id-ID" sz="4400" b="1" dirty="0">
                <a:solidFill>
                  <a:schemeClr val="bg1"/>
                </a:solidFill>
                <a:latin typeface="Calibri" panose="020F0502020204030204" pitchFamily="34" charset="0"/>
                <a:cs typeface="Lato Regular"/>
              </a:endParaRPr>
            </a:p>
          </p:txBody>
        </p:sp>
        <p:sp>
          <p:nvSpPr>
            <p:cNvPr id="21" name="Subtitle 2"/>
            <p:cNvSpPr txBox="1">
              <a:spLocks/>
            </p:cNvSpPr>
            <p:nvPr/>
          </p:nvSpPr>
          <p:spPr>
            <a:xfrm>
              <a:off x="6387626" y="1330828"/>
              <a:ext cx="11655185" cy="839116"/>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dirty="0">
                  <a:solidFill>
                    <a:schemeClr val="bg1"/>
                  </a:solidFill>
                  <a:latin typeface="Calibri" panose="020F0502020204030204" pitchFamily="34" charset="0"/>
                  <a:cs typeface="Lato Light"/>
                </a:rPr>
                <a:t>Climate Scientist</a:t>
              </a:r>
            </a:p>
          </p:txBody>
        </p:sp>
      </p:grpSp>
      <p:sp>
        <p:nvSpPr>
          <p:cNvPr id="12" name="Freeform 101"/>
          <p:cNvSpPr>
            <a:spLocks/>
          </p:cNvSpPr>
          <p:nvPr/>
        </p:nvSpPr>
        <p:spPr bwMode="auto">
          <a:xfrm>
            <a:off x="1677298" y="835225"/>
            <a:ext cx="726831" cy="622661"/>
          </a:xfrm>
          <a:custGeom>
            <a:avLst/>
            <a:gdLst>
              <a:gd name="T0" fmla="*/ 216203 w 68"/>
              <a:gd name="T1" fmla="*/ 195809 h 61"/>
              <a:gd name="T2" fmla="*/ 212771 w 68"/>
              <a:gd name="T3" fmla="*/ 206115 h 61"/>
              <a:gd name="T4" fmla="*/ 209339 w 68"/>
              <a:gd name="T5" fmla="*/ 209550 h 61"/>
              <a:gd name="T6" fmla="*/ 202476 w 68"/>
              <a:gd name="T7" fmla="*/ 206115 h 61"/>
              <a:gd name="T8" fmla="*/ 202476 w 68"/>
              <a:gd name="T9" fmla="*/ 199244 h 61"/>
              <a:gd name="T10" fmla="*/ 205908 w 68"/>
              <a:gd name="T11" fmla="*/ 182068 h 61"/>
              <a:gd name="T12" fmla="*/ 113249 w 68"/>
              <a:gd name="T13" fmla="*/ 109928 h 61"/>
              <a:gd name="T14" fmla="*/ 82363 w 68"/>
              <a:gd name="T15" fmla="*/ 109928 h 61"/>
              <a:gd name="T16" fmla="*/ 82363 w 68"/>
              <a:gd name="T17" fmla="*/ 140845 h 61"/>
              <a:gd name="T18" fmla="*/ 75499 w 68"/>
              <a:gd name="T19" fmla="*/ 151151 h 61"/>
              <a:gd name="T20" fmla="*/ 68636 w 68"/>
              <a:gd name="T21" fmla="*/ 147716 h 61"/>
              <a:gd name="T22" fmla="*/ 0 w 68"/>
              <a:gd name="T23" fmla="*/ 82446 h 61"/>
              <a:gd name="T24" fmla="*/ 0 w 68"/>
              <a:gd name="T25" fmla="*/ 75575 h 61"/>
              <a:gd name="T26" fmla="*/ 0 w 68"/>
              <a:gd name="T27" fmla="*/ 68705 h 61"/>
              <a:gd name="T28" fmla="*/ 68636 w 68"/>
              <a:gd name="T29" fmla="*/ 3435 h 61"/>
              <a:gd name="T30" fmla="*/ 75499 w 68"/>
              <a:gd name="T31" fmla="*/ 0 h 61"/>
              <a:gd name="T32" fmla="*/ 82363 w 68"/>
              <a:gd name="T33" fmla="*/ 10306 h 61"/>
              <a:gd name="T34" fmla="*/ 82363 w 68"/>
              <a:gd name="T35" fmla="*/ 41223 h 61"/>
              <a:gd name="T36" fmla="*/ 113249 w 68"/>
              <a:gd name="T37" fmla="*/ 41223 h 61"/>
              <a:gd name="T38" fmla="*/ 226498 w 68"/>
              <a:gd name="T39" fmla="*/ 96187 h 61"/>
              <a:gd name="T40" fmla="*/ 233362 w 68"/>
              <a:gd name="T41" fmla="*/ 137410 h 61"/>
              <a:gd name="T42" fmla="*/ 216203 w 68"/>
              <a:gd name="T43" fmla="*/ 195809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 h="61">
                <a:moveTo>
                  <a:pt x="63" y="57"/>
                </a:moveTo>
                <a:cubicBezTo>
                  <a:pt x="63" y="58"/>
                  <a:pt x="62" y="59"/>
                  <a:pt x="62" y="60"/>
                </a:cubicBezTo>
                <a:cubicBezTo>
                  <a:pt x="61" y="61"/>
                  <a:pt x="61" y="61"/>
                  <a:pt x="61" y="61"/>
                </a:cubicBezTo>
                <a:cubicBezTo>
                  <a:pt x="60" y="61"/>
                  <a:pt x="59" y="60"/>
                  <a:pt x="59" y="60"/>
                </a:cubicBezTo>
                <a:cubicBezTo>
                  <a:pt x="59" y="59"/>
                  <a:pt x="59" y="58"/>
                  <a:pt x="59" y="58"/>
                </a:cubicBezTo>
                <a:cubicBezTo>
                  <a:pt x="60" y="56"/>
                  <a:pt x="60" y="55"/>
                  <a:pt x="60" y="53"/>
                </a:cubicBezTo>
                <a:cubicBezTo>
                  <a:pt x="60" y="35"/>
                  <a:pt x="49" y="32"/>
                  <a:pt x="33" y="32"/>
                </a:cubicBezTo>
                <a:cubicBezTo>
                  <a:pt x="24" y="32"/>
                  <a:pt x="24" y="32"/>
                  <a:pt x="24" y="32"/>
                </a:cubicBezTo>
                <a:cubicBezTo>
                  <a:pt x="24" y="41"/>
                  <a:pt x="24" y="41"/>
                  <a:pt x="24" y="41"/>
                </a:cubicBezTo>
                <a:cubicBezTo>
                  <a:pt x="24" y="43"/>
                  <a:pt x="23" y="44"/>
                  <a:pt x="22" y="44"/>
                </a:cubicBezTo>
                <a:cubicBezTo>
                  <a:pt x="21" y="44"/>
                  <a:pt x="20" y="44"/>
                  <a:pt x="20" y="43"/>
                </a:cubicBezTo>
                <a:cubicBezTo>
                  <a:pt x="0" y="24"/>
                  <a:pt x="0" y="24"/>
                  <a:pt x="0" y="24"/>
                </a:cubicBezTo>
                <a:cubicBezTo>
                  <a:pt x="0" y="23"/>
                  <a:pt x="0" y="23"/>
                  <a:pt x="0" y="22"/>
                </a:cubicBezTo>
                <a:cubicBezTo>
                  <a:pt x="0" y="21"/>
                  <a:pt x="0" y="21"/>
                  <a:pt x="0" y="20"/>
                </a:cubicBezTo>
                <a:cubicBezTo>
                  <a:pt x="20" y="1"/>
                  <a:pt x="20" y="1"/>
                  <a:pt x="20" y="1"/>
                </a:cubicBezTo>
                <a:cubicBezTo>
                  <a:pt x="20" y="0"/>
                  <a:pt x="21" y="0"/>
                  <a:pt x="22" y="0"/>
                </a:cubicBezTo>
                <a:cubicBezTo>
                  <a:pt x="23" y="0"/>
                  <a:pt x="24" y="1"/>
                  <a:pt x="24" y="3"/>
                </a:cubicBezTo>
                <a:cubicBezTo>
                  <a:pt x="24" y="12"/>
                  <a:pt x="24" y="12"/>
                  <a:pt x="24" y="12"/>
                </a:cubicBezTo>
                <a:cubicBezTo>
                  <a:pt x="33" y="12"/>
                  <a:pt x="33" y="12"/>
                  <a:pt x="33" y="12"/>
                </a:cubicBezTo>
                <a:cubicBezTo>
                  <a:pt x="45" y="12"/>
                  <a:pt x="61" y="14"/>
                  <a:pt x="66" y="28"/>
                </a:cubicBezTo>
                <a:cubicBezTo>
                  <a:pt x="67" y="32"/>
                  <a:pt x="68" y="36"/>
                  <a:pt x="68" y="40"/>
                </a:cubicBezTo>
                <a:cubicBezTo>
                  <a:pt x="68" y="46"/>
                  <a:pt x="65" y="52"/>
                  <a:pt x="63"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50" dirty="0">
              <a:latin typeface="Calibri" panose="020F0502020204030204" pitchFamily="34" charset="0"/>
            </a:endParaRPr>
          </a:p>
        </p:txBody>
      </p:sp>
      <p:sp>
        <p:nvSpPr>
          <p:cNvPr id="25" name="AutoShape 13"/>
          <p:cNvSpPr>
            <a:spLocks/>
          </p:cNvSpPr>
          <p:nvPr/>
        </p:nvSpPr>
        <p:spPr bwMode="auto">
          <a:xfrm>
            <a:off x="202691" y="2795745"/>
            <a:ext cx="3775752" cy="3903378"/>
          </a:xfrm>
          <a:custGeom>
            <a:avLst/>
            <a:gdLst>
              <a:gd name="T0" fmla="*/ 0 w 21600"/>
              <a:gd name="T1" fmla="*/ 19956 h 21600"/>
              <a:gd name="T2" fmla="*/ 0 w 21600"/>
              <a:gd name="T3" fmla="*/ 1644 h 21600"/>
              <a:gd name="T4" fmla="*/ 2087 w 21600"/>
              <a:gd name="T5" fmla="*/ 0 h 21600"/>
              <a:gd name="T6" fmla="*/ 19513 w 21600"/>
              <a:gd name="T7" fmla="*/ 0 h 21600"/>
              <a:gd name="T8" fmla="*/ 21600 w 21600"/>
              <a:gd name="T9" fmla="*/ 1644 h 21600"/>
              <a:gd name="T10" fmla="*/ 21600 w 21600"/>
              <a:gd name="T11" fmla="*/ 19956 h 21600"/>
              <a:gd name="T12" fmla="*/ 19513 w 21600"/>
              <a:gd name="T13" fmla="*/ 21600 h 21600"/>
              <a:gd name="T14" fmla="*/ 2087 w 21600"/>
              <a:gd name="T15" fmla="*/ 21600 h 21600"/>
              <a:gd name="T16" fmla="*/ 0 w 21600"/>
              <a:gd name="T17" fmla="*/ 19956 h 21600"/>
              <a:gd name="T18" fmla="*/ 0 w 21600"/>
              <a:gd name="T19" fmla="*/ 1995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moveTo>
                  <a:pt x="0" y="19956"/>
                </a:moveTo>
              </a:path>
            </a:pathLst>
          </a:custGeom>
          <a:solidFill>
            <a:schemeClr val="bg1">
              <a:lumMod val="95000"/>
            </a:schemeClr>
          </a:solidFill>
          <a:ln>
            <a:noFill/>
          </a:ln>
          <a:extLst/>
        </p:spPr>
        <p:txBody>
          <a:bodyPr lIns="0" tIns="0" rIns="0" bIns="0"/>
          <a:lstStyle/>
          <a:p>
            <a:pPr defTabSz="609641">
              <a:defRPr/>
            </a:pPr>
            <a:endParaRPr lang="en-US" sz="450" dirty="0">
              <a:latin typeface="Calibri" panose="020F0502020204030204" pitchFamily="34" charset="0"/>
            </a:endParaRPr>
          </a:p>
        </p:txBody>
      </p:sp>
      <p:sp>
        <p:nvSpPr>
          <p:cNvPr id="27" name="Rectangle 26"/>
          <p:cNvSpPr/>
          <p:nvPr/>
        </p:nvSpPr>
        <p:spPr>
          <a:xfrm>
            <a:off x="711849" y="3184929"/>
            <a:ext cx="3007590" cy="2862328"/>
          </a:xfrm>
          <a:prstGeom prst="rect">
            <a:avLst/>
          </a:prstGeom>
        </p:spPr>
        <p:txBody>
          <a:bodyPr wrap="square" lIns="91444" tIns="45723" rIns="91444" bIns="45723">
            <a:spAutoFit/>
          </a:bodyPr>
          <a:lstStyle/>
          <a:p>
            <a:r>
              <a:rPr lang="en-US" sz="2000" dirty="0">
                <a:solidFill>
                  <a:schemeClr val="bg1">
                    <a:lumMod val="50000"/>
                  </a:schemeClr>
                </a:solidFill>
                <a:latin typeface="Calibri" panose="020F0502020204030204" pitchFamily="34" charset="0"/>
                <a:cs typeface="Lato Light"/>
              </a:rPr>
              <a:t>…the backbone of a solution to the climate problem is a flat carbon emissions price... This carbon price must rise continually at a rate that is economically sound. The funds must be distributed back to the citizens</a:t>
            </a:r>
          </a:p>
        </p:txBody>
      </p:sp>
      <p:sp>
        <p:nvSpPr>
          <p:cNvPr id="28" name="Rectangle 27"/>
          <p:cNvSpPr/>
          <p:nvPr/>
        </p:nvSpPr>
        <p:spPr>
          <a:xfrm>
            <a:off x="90156" y="2794446"/>
            <a:ext cx="895000" cy="1369612"/>
          </a:xfrm>
          <a:prstGeom prst="rect">
            <a:avLst/>
          </a:prstGeom>
        </p:spPr>
        <p:txBody>
          <a:bodyPr lIns="91444" tIns="45723" rIns="91444" bIns="45723">
            <a:spAutoFit/>
          </a:bodyPr>
          <a:lstStyle/>
          <a:p>
            <a:pPr algn="ctr" defTabSz="609641">
              <a:defRPr/>
            </a:pPr>
            <a:r>
              <a:rPr lang="fr-FR" sz="8300" spc="-150" dirty="0">
                <a:solidFill>
                  <a:srgbClr val="92D050"/>
                </a:solidFill>
                <a:latin typeface="Calibri" panose="020F0502020204030204" pitchFamily="34" charset="0"/>
                <a:cs typeface="Arial"/>
              </a:rPr>
              <a:t>‘‘</a:t>
            </a:r>
            <a:endParaRPr lang="en-US" sz="8300" spc="-150" dirty="0">
              <a:solidFill>
                <a:srgbClr val="92D050"/>
              </a:solidFill>
              <a:latin typeface="Calibri" panose="020F0502020204030204" pitchFamily="34" charset="0"/>
              <a:cs typeface="Arial"/>
            </a:endParaRPr>
          </a:p>
        </p:txBody>
      </p:sp>
      <p:sp>
        <p:nvSpPr>
          <p:cNvPr id="29" name="Rectangle 28"/>
          <p:cNvSpPr/>
          <p:nvPr/>
        </p:nvSpPr>
        <p:spPr>
          <a:xfrm>
            <a:off x="2965777" y="5915576"/>
            <a:ext cx="895000" cy="1369612"/>
          </a:xfrm>
          <a:prstGeom prst="rect">
            <a:avLst/>
          </a:prstGeom>
        </p:spPr>
        <p:txBody>
          <a:bodyPr lIns="91444" tIns="45723" rIns="91444" bIns="45723">
            <a:spAutoFit/>
          </a:bodyPr>
          <a:lstStyle/>
          <a:p>
            <a:pPr algn="ctr" defTabSz="609641">
              <a:defRPr/>
            </a:pPr>
            <a:r>
              <a:rPr lang="fr-FR" sz="8300" spc="-150" dirty="0">
                <a:solidFill>
                  <a:srgbClr val="92D050"/>
                </a:solidFill>
                <a:latin typeface="Calibri" panose="020F0502020204030204" pitchFamily="34" charset="0"/>
                <a:cs typeface="Arial"/>
              </a:rPr>
              <a:t>’’</a:t>
            </a:r>
            <a:endParaRPr lang="en-US" sz="8300" spc="-150" dirty="0">
              <a:solidFill>
                <a:srgbClr val="92D050"/>
              </a:solidFill>
              <a:latin typeface="Calibri" panose="020F0502020204030204" pitchFamily="34" charset="0"/>
              <a:cs typeface="Arial"/>
            </a:endParaRPr>
          </a:p>
        </p:txBody>
      </p:sp>
      <p:sp>
        <p:nvSpPr>
          <p:cNvPr id="15" name="Title 1"/>
          <p:cNvSpPr txBox="1">
            <a:spLocks/>
          </p:cNvSpPr>
          <p:nvPr/>
        </p:nvSpPr>
        <p:spPr>
          <a:xfrm>
            <a:off x="4522967" y="5342258"/>
            <a:ext cx="7465656" cy="1035295"/>
          </a:xfrm>
          <a:prstGeom prst="rect">
            <a:avLst/>
          </a:prstGeom>
          <a:solidFill>
            <a:srgbClr val="606062"/>
          </a:solidFill>
        </p:spPr>
        <p:txBody>
          <a:bodyP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pPr algn="ctr">
              <a:lnSpc>
                <a:spcPct val="130000"/>
              </a:lnSpc>
              <a:spcBef>
                <a:spcPts val="300"/>
              </a:spcBef>
              <a:spcAft>
                <a:spcPts val="300"/>
              </a:spcAft>
            </a:pPr>
            <a:r>
              <a:rPr lang="en-US" sz="4400" b="1" dirty="0">
                <a:solidFill>
                  <a:schemeClr val="bg1"/>
                </a:solidFill>
                <a:latin typeface="Calibri" panose="020F0502020204030204" pitchFamily="34" charset="0"/>
                <a:cs typeface="Calibri"/>
              </a:rPr>
              <a:t>CCL Advisory Board</a:t>
            </a:r>
          </a:p>
        </p:txBody>
      </p:sp>
    </p:spTree>
    <p:extLst>
      <p:ext uri="{BB962C8B-B14F-4D97-AF65-F5344CB8AC3E}">
        <p14:creationId xmlns:p14="http://schemas.microsoft.com/office/powerpoint/2010/main" val="73502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53"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6695009" y="2799906"/>
            <a:ext cx="764860" cy="76506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03">
              <a:defRPr/>
            </a:pPr>
            <a:endParaRPr lang="en-US" sz="450" dirty="0">
              <a:latin typeface="Calibri" panose="020F0502020204030204" pitchFamily="34" charset="0"/>
            </a:endParaRPr>
          </a:p>
        </p:txBody>
      </p:sp>
      <p:sp>
        <p:nvSpPr>
          <p:cNvPr id="8" name="Rectangle 7"/>
          <p:cNvSpPr/>
          <p:nvPr/>
        </p:nvSpPr>
        <p:spPr>
          <a:xfrm>
            <a:off x="7636153" y="5648985"/>
            <a:ext cx="1423751" cy="526280"/>
          </a:xfrm>
          <a:prstGeom prst="rect">
            <a:avLst/>
          </a:prstGeom>
        </p:spPr>
        <p:txBody>
          <a:bodyPr wrap="none" lIns="109710" tIns="54855" rIns="109710" bIns="54855">
            <a:spAutoFit/>
          </a:bodyPr>
          <a:lstStyle/>
          <a:p>
            <a:r>
              <a:rPr lang="en-US" sz="2700" b="1" dirty="0">
                <a:solidFill>
                  <a:schemeClr val="tx2"/>
                </a:solidFill>
                <a:latin typeface="Calibri" panose="020F0502020204030204" pitchFamily="34" charset="0"/>
                <a:ea typeface="Open Sans Light" panose="020B0306030504020204" pitchFamily="34" charset="0"/>
                <a:cs typeface="Lato Regular"/>
              </a:rPr>
              <a:t>Incomes</a:t>
            </a:r>
          </a:p>
        </p:txBody>
      </p:sp>
      <p:sp>
        <p:nvSpPr>
          <p:cNvPr id="10" name="Oval 9"/>
          <p:cNvSpPr/>
          <p:nvPr/>
        </p:nvSpPr>
        <p:spPr bwMode="auto">
          <a:xfrm rot="6580914">
            <a:off x="6685538" y="5527828"/>
            <a:ext cx="753212" cy="758145"/>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03">
              <a:defRPr/>
            </a:pPr>
            <a:endParaRPr lang="en-US" sz="450" dirty="0">
              <a:latin typeface="Calibri" panose="020F0502020204030204" pitchFamily="34" charset="0"/>
            </a:endParaRPr>
          </a:p>
        </p:txBody>
      </p:sp>
      <p:sp>
        <p:nvSpPr>
          <p:cNvPr id="11" name="Oval 10"/>
          <p:cNvSpPr/>
          <p:nvPr/>
        </p:nvSpPr>
        <p:spPr bwMode="auto">
          <a:xfrm>
            <a:off x="6698828" y="3679733"/>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03">
              <a:defRPr/>
            </a:pPr>
            <a:endParaRPr lang="en-US" sz="450" dirty="0">
              <a:latin typeface="Calibri" panose="020F0502020204030204" pitchFamily="34" charset="0"/>
            </a:endParaRPr>
          </a:p>
        </p:txBody>
      </p:sp>
      <p:sp>
        <p:nvSpPr>
          <p:cNvPr id="12" name="Oval 11"/>
          <p:cNvSpPr/>
          <p:nvPr/>
        </p:nvSpPr>
        <p:spPr bwMode="auto">
          <a:xfrm>
            <a:off x="6698828" y="4571072"/>
            <a:ext cx="764860" cy="765060"/>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03">
              <a:defRPr/>
            </a:pPr>
            <a:endParaRPr lang="en-US" sz="450" dirty="0">
              <a:latin typeface="Calibri" panose="020F0502020204030204" pitchFamily="34" charset="0"/>
            </a:endParaRPr>
          </a:p>
        </p:txBody>
      </p:sp>
      <p:sp>
        <p:nvSpPr>
          <p:cNvPr id="13" name="Rectangle 12"/>
          <p:cNvSpPr/>
          <p:nvPr/>
        </p:nvSpPr>
        <p:spPr>
          <a:xfrm>
            <a:off x="7568024" y="2934085"/>
            <a:ext cx="1627397" cy="526280"/>
          </a:xfrm>
          <a:prstGeom prst="rect">
            <a:avLst/>
          </a:prstGeom>
        </p:spPr>
        <p:txBody>
          <a:bodyPr wrap="none" lIns="109710" tIns="54855" rIns="109710" bIns="54855">
            <a:spAutoFit/>
          </a:bodyPr>
          <a:lstStyle/>
          <a:p>
            <a:r>
              <a:rPr lang="en-US" sz="2700" b="1" dirty="0">
                <a:solidFill>
                  <a:schemeClr val="tx2"/>
                </a:solidFill>
                <a:latin typeface="Calibri" panose="020F0502020204030204" pitchFamily="34" charset="0"/>
                <a:ea typeface="Open Sans Light" panose="020B0306030504020204" pitchFamily="34" charset="0"/>
                <a:cs typeface="Lato Regular"/>
              </a:rPr>
              <a:t>Emissions</a:t>
            </a:r>
          </a:p>
        </p:txBody>
      </p:sp>
      <p:sp>
        <p:nvSpPr>
          <p:cNvPr id="15" name="Rectangle 14"/>
          <p:cNvSpPr/>
          <p:nvPr/>
        </p:nvSpPr>
        <p:spPr>
          <a:xfrm>
            <a:off x="7568026" y="3827924"/>
            <a:ext cx="3747593" cy="526280"/>
          </a:xfrm>
          <a:prstGeom prst="rect">
            <a:avLst/>
          </a:prstGeom>
        </p:spPr>
        <p:txBody>
          <a:bodyPr wrap="none" lIns="109710" tIns="54855" rIns="109710" bIns="54855">
            <a:spAutoFit/>
          </a:bodyPr>
          <a:lstStyle/>
          <a:p>
            <a:r>
              <a:rPr lang="en-US" sz="2700" b="1" dirty="0">
                <a:solidFill>
                  <a:schemeClr val="tx2"/>
                </a:solidFill>
                <a:latin typeface="Calibri" panose="020F0502020204030204" pitchFamily="34" charset="0"/>
                <a:ea typeface="Open Sans Light" panose="020B0306030504020204" pitchFamily="34" charset="0"/>
                <a:cs typeface="Lato Regular"/>
              </a:rPr>
              <a:t>Economy (jobs and GDP)</a:t>
            </a:r>
          </a:p>
        </p:txBody>
      </p:sp>
      <p:sp>
        <p:nvSpPr>
          <p:cNvPr id="17" name="Rectangle 16"/>
          <p:cNvSpPr/>
          <p:nvPr/>
        </p:nvSpPr>
        <p:spPr>
          <a:xfrm>
            <a:off x="7622928" y="4745359"/>
            <a:ext cx="1176953" cy="526280"/>
          </a:xfrm>
          <a:prstGeom prst="rect">
            <a:avLst/>
          </a:prstGeom>
        </p:spPr>
        <p:txBody>
          <a:bodyPr wrap="none" lIns="109710" tIns="54855" rIns="109710" bIns="54855">
            <a:spAutoFit/>
          </a:bodyPr>
          <a:lstStyle/>
          <a:p>
            <a:r>
              <a:rPr lang="en-US" sz="2700" b="1" dirty="0">
                <a:solidFill>
                  <a:schemeClr val="tx2"/>
                </a:solidFill>
                <a:latin typeface="Calibri" panose="020F0502020204030204" pitchFamily="34" charset="0"/>
                <a:ea typeface="Open Sans Light" panose="020B0306030504020204" pitchFamily="34" charset="0"/>
                <a:cs typeface="Lato Regular"/>
              </a:rPr>
              <a:t>Health</a:t>
            </a:r>
          </a:p>
        </p:txBody>
      </p:sp>
      <p:sp>
        <p:nvSpPr>
          <p:cNvPr id="20" name="Freeform 46"/>
          <p:cNvSpPr>
            <a:spLocks noChangeArrowheads="1"/>
          </p:cNvSpPr>
          <p:nvPr/>
        </p:nvSpPr>
        <p:spPr bwMode="auto">
          <a:xfrm>
            <a:off x="6903824" y="4760836"/>
            <a:ext cx="358509" cy="34143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grpSp>
        <p:nvGrpSpPr>
          <p:cNvPr id="23" name="Group 22"/>
          <p:cNvGrpSpPr/>
          <p:nvPr/>
        </p:nvGrpSpPr>
        <p:grpSpPr>
          <a:xfrm>
            <a:off x="362535" y="1676403"/>
            <a:ext cx="4470730" cy="4828674"/>
            <a:chOff x="2524195" y="2521528"/>
            <a:chExt cx="8742644" cy="9470716"/>
          </a:xfrm>
        </p:grpSpPr>
        <p:grpSp>
          <p:nvGrpSpPr>
            <p:cNvPr id="24" name="Group 23"/>
            <p:cNvGrpSpPr/>
            <p:nvPr/>
          </p:nvGrpSpPr>
          <p:grpSpPr>
            <a:xfrm>
              <a:off x="3800342" y="10064738"/>
              <a:ext cx="745888" cy="991444"/>
              <a:chOff x="9916767" y="11659096"/>
              <a:chExt cx="1032769" cy="1372771"/>
            </a:xfrm>
          </p:grpSpPr>
          <p:sp>
            <p:nvSpPr>
              <p:cNvPr id="92"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93"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94"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95"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96"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97"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grpSp>
        <p:grpSp>
          <p:nvGrpSpPr>
            <p:cNvPr id="25" name="Group 24"/>
            <p:cNvGrpSpPr/>
            <p:nvPr/>
          </p:nvGrpSpPr>
          <p:grpSpPr>
            <a:xfrm rot="19385170">
              <a:off x="3988335" y="6990732"/>
              <a:ext cx="828523" cy="1189633"/>
              <a:chOff x="18561758" y="2385889"/>
              <a:chExt cx="2160750" cy="3102509"/>
            </a:xfrm>
          </p:grpSpPr>
          <p:sp>
            <p:nvSpPr>
              <p:cNvPr id="68"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69"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70"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71"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72"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73"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74"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75"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76"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77"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78"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79"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80"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81"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82"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83"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84"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85"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86"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87"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88"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89"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90"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91"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grpSp>
        <p:grpSp>
          <p:nvGrpSpPr>
            <p:cNvPr id="26" name="Group 25"/>
            <p:cNvGrpSpPr/>
            <p:nvPr/>
          </p:nvGrpSpPr>
          <p:grpSpPr>
            <a:xfrm>
              <a:off x="4445019" y="2521528"/>
              <a:ext cx="1920847" cy="1914930"/>
              <a:chOff x="131763" y="111125"/>
              <a:chExt cx="3802063" cy="3789363"/>
            </a:xfrm>
          </p:grpSpPr>
          <p:sp>
            <p:nvSpPr>
              <p:cNvPr id="60"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61"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62"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63"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64"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65"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66"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67"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grpSp>
        <p:grpSp>
          <p:nvGrpSpPr>
            <p:cNvPr id="27" name="Group 26"/>
            <p:cNvGrpSpPr/>
            <p:nvPr/>
          </p:nvGrpSpPr>
          <p:grpSpPr>
            <a:xfrm>
              <a:off x="2524195" y="3241842"/>
              <a:ext cx="8742644" cy="8750402"/>
              <a:chOff x="2865557" y="4639756"/>
              <a:chExt cx="3987931" cy="3991470"/>
            </a:xfrm>
          </p:grpSpPr>
          <p:grpSp>
            <p:nvGrpSpPr>
              <p:cNvPr id="28" name="Group 27"/>
              <p:cNvGrpSpPr/>
              <p:nvPr/>
            </p:nvGrpSpPr>
            <p:grpSpPr>
              <a:xfrm>
                <a:off x="4008752" y="4901590"/>
                <a:ext cx="2844736" cy="3729636"/>
                <a:chOff x="12795250" y="366713"/>
                <a:chExt cx="2738438" cy="3589337"/>
              </a:xfrm>
            </p:grpSpPr>
            <p:sp>
              <p:nvSpPr>
                <p:cNvPr id="39"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40"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41"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42"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43"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44"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45"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46"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47"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48"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49"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50"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51"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52"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53"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54"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55"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56"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57"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58"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59"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grpSp>
          <p:grpSp>
            <p:nvGrpSpPr>
              <p:cNvPr id="29" name="Group 28"/>
              <p:cNvGrpSpPr/>
              <p:nvPr/>
            </p:nvGrpSpPr>
            <p:grpSpPr>
              <a:xfrm>
                <a:off x="4915488" y="4639756"/>
                <a:ext cx="998195" cy="540472"/>
                <a:chOff x="17801829" y="5891398"/>
                <a:chExt cx="954592" cy="516864"/>
              </a:xfrm>
            </p:grpSpPr>
            <p:sp>
              <p:nvSpPr>
                <p:cNvPr id="37"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8"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grpSp>
          <p:grpSp>
            <p:nvGrpSpPr>
              <p:cNvPr id="30" name="Group 29"/>
              <p:cNvGrpSpPr/>
              <p:nvPr/>
            </p:nvGrpSpPr>
            <p:grpSpPr>
              <a:xfrm rot="1080935">
                <a:off x="2865557" y="5552197"/>
                <a:ext cx="2681043" cy="955676"/>
                <a:chOff x="485775" y="495300"/>
                <a:chExt cx="5238750" cy="1866901"/>
              </a:xfrm>
            </p:grpSpPr>
            <p:sp>
              <p:nvSpPr>
                <p:cNvPr id="31"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2"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3"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4"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5"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6"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grpSp>
        </p:grpSp>
      </p:grpSp>
      <p:sp>
        <p:nvSpPr>
          <p:cNvPr id="99" name="Subtitle 2"/>
          <p:cNvSpPr txBox="1">
            <a:spLocks/>
          </p:cNvSpPr>
          <p:nvPr/>
        </p:nvSpPr>
        <p:spPr>
          <a:xfrm>
            <a:off x="1617885" y="1101641"/>
            <a:ext cx="8453946" cy="419558"/>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700" dirty="0">
                <a:latin typeface="Calibri" panose="020F0502020204030204" pitchFamily="34" charset="0"/>
                <a:cs typeface="Lato Light"/>
              </a:rPr>
              <a:t>National and regional study </a:t>
            </a:r>
            <a:r>
              <a:rPr lang="en-US" sz="2700" dirty="0">
                <a:solidFill>
                  <a:srgbClr val="00B050"/>
                </a:solidFill>
                <a:latin typeface="Calibri" panose="020F0502020204030204" pitchFamily="34" charset="0"/>
                <a:cs typeface="Lato Light"/>
              </a:rPr>
              <a:t>from REMI</a:t>
            </a:r>
          </a:p>
        </p:txBody>
      </p:sp>
      <p:sp>
        <p:nvSpPr>
          <p:cNvPr id="101" name="TextBox 100"/>
          <p:cNvSpPr txBox="1"/>
          <p:nvPr/>
        </p:nvSpPr>
        <p:spPr>
          <a:xfrm>
            <a:off x="5566783" y="1973794"/>
            <a:ext cx="6222981" cy="573472"/>
          </a:xfrm>
          <a:prstGeom prst="rect">
            <a:avLst/>
          </a:prstGeom>
          <a:noFill/>
        </p:spPr>
        <p:txBody>
          <a:bodyPr wrap="square" lIns="91422" tIns="45711" rIns="91422" bIns="45711" rtlCol="0">
            <a:spAutoFit/>
          </a:bodyPr>
          <a:lstStyle/>
          <a:p>
            <a:pPr>
              <a:lnSpc>
                <a:spcPct val="110000"/>
              </a:lnSpc>
            </a:pPr>
            <a:r>
              <a:rPr lang="en-US" sz="3000" b="1" dirty="0">
                <a:solidFill>
                  <a:schemeClr val="tx2"/>
                </a:solidFill>
                <a:latin typeface="Calibri" panose="020F0502020204030204" pitchFamily="34" charset="0"/>
                <a:cs typeface="Lato Light"/>
              </a:rPr>
              <a:t>Under Carbon Fee and Dividend </a:t>
            </a:r>
          </a:p>
        </p:txBody>
      </p:sp>
      <p:sp>
        <p:nvSpPr>
          <p:cNvPr id="102" name="Freeform 11"/>
          <p:cNvSpPr>
            <a:spLocks noChangeArrowheads="1"/>
          </p:cNvSpPr>
          <p:nvPr/>
        </p:nvSpPr>
        <p:spPr bwMode="auto">
          <a:xfrm rot="470253">
            <a:off x="6861207" y="2963187"/>
            <a:ext cx="440106" cy="457637"/>
          </a:xfrm>
          <a:custGeom>
            <a:avLst/>
            <a:gdLst>
              <a:gd name="T0" fmla="*/ 2762 w 2763"/>
              <a:gd name="T1" fmla="*/ 648 h 3201"/>
              <a:gd name="T2" fmla="*/ 2762 w 2763"/>
              <a:gd name="T3" fmla="*/ 648 h 3201"/>
              <a:gd name="T4" fmla="*/ 2114 w 2763"/>
              <a:gd name="T5" fmla="*/ 0 h 3201"/>
              <a:gd name="T6" fmla="*/ 1520 w 2763"/>
              <a:gd name="T7" fmla="*/ 401 h 3201"/>
              <a:gd name="T8" fmla="*/ 1250 w 2763"/>
              <a:gd name="T9" fmla="*/ 347 h 3201"/>
              <a:gd name="T10" fmla="*/ 517 w 2763"/>
              <a:gd name="T11" fmla="*/ 1080 h 3201"/>
              <a:gd name="T12" fmla="*/ 633 w 2763"/>
              <a:gd name="T13" fmla="*/ 1473 h 3201"/>
              <a:gd name="T14" fmla="*/ 602 w 2763"/>
              <a:gd name="T15" fmla="*/ 1666 h 3201"/>
              <a:gd name="T16" fmla="*/ 0 w 2763"/>
              <a:gd name="T17" fmla="*/ 2421 h 3201"/>
              <a:gd name="T18" fmla="*/ 772 w 2763"/>
              <a:gd name="T19" fmla="*/ 3200 h 3201"/>
              <a:gd name="T20" fmla="*/ 1551 w 2763"/>
              <a:gd name="T21" fmla="*/ 2498 h 3201"/>
              <a:gd name="T22" fmla="*/ 2245 w 2763"/>
              <a:gd name="T23" fmla="*/ 1689 h 3201"/>
              <a:gd name="T24" fmla="*/ 2145 w 2763"/>
              <a:gd name="T25" fmla="*/ 1296 h 3201"/>
              <a:gd name="T26" fmla="*/ 2762 w 2763"/>
              <a:gd name="T27" fmla="*/ 648 h 3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3" h="3201">
                <a:moveTo>
                  <a:pt x="2762" y="648"/>
                </a:moveTo>
                <a:lnTo>
                  <a:pt x="2762" y="648"/>
                </a:lnTo>
                <a:cubicBezTo>
                  <a:pt x="2762" y="293"/>
                  <a:pt x="2469" y="0"/>
                  <a:pt x="2114" y="0"/>
                </a:cubicBezTo>
                <a:cubicBezTo>
                  <a:pt x="1844" y="0"/>
                  <a:pt x="1613" y="162"/>
                  <a:pt x="1520" y="401"/>
                </a:cubicBezTo>
                <a:cubicBezTo>
                  <a:pt x="1435" y="362"/>
                  <a:pt x="1342" y="347"/>
                  <a:pt x="1250" y="347"/>
                </a:cubicBezTo>
                <a:cubicBezTo>
                  <a:pt x="841" y="347"/>
                  <a:pt x="517" y="678"/>
                  <a:pt x="517" y="1080"/>
                </a:cubicBezTo>
                <a:cubicBezTo>
                  <a:pt x="517" y="1226"/>
                  <a:pt x="556" y="1357"/>
                  <a:pt x="633" y="1473"/>
                </a:cubicBezTo>
                <a:cubicBezTo>
                  <a:pt x="617" y="1535"/>
                  <a:pt x="602" y="1597"/>
                  <a:pt x="602" y="1666"/>
                </a:cubicBezTo>
                <a:cubicBezTo>
                  <a:pt x="255" y="1743"/>
                  <a:pt x="0" y="2051"/>
                  <a:pt x="0" y="2421"/>
                </a:cubicBezTo>
                <a:cubicBezTo>
                  <a:pt x="0" y="2846"/>
                  <a:pt x="347" y="3200"/>
                  <a:pt x="772" y="3200"/>
                </a:cubicBezTo>
                <a:cubicBezTo>
                  <a:pt x="1180" y="3200"/>
                  <a:pt x="1512" y="2892"/>
                  <a:pt x="1551" y="2498"/>
                </a:cubicBezTo>
                <a:cubicBezTo>
                  <a:pt x="1944" y="2437"/>
                  <a:pt x="2245" y="2097"/>
                  <a:pt x="2245" y="1689"/>
                </a:cubicBezTo>
                <a:cubicBezTo>
                  <a:pt x="2245" y="1543"/>
                  <a:pt x="2207" y="1411"/>
                  <a:pt x="2145" y="1296"/>
                </a:cubicBezTo>
                <a:cubicBezTo>
                  <a:pt x="2484" y="1280"/>
                  <a:pt x="2762" y="995"/>
                  <a:pt x="2762" y="648"/>
                </a:cubicBezTo>
              </a:path>
            </a:pathLst>
          </a:custGeom>
          <a:solidFill>
            <a:schemeClr val="bg1"/>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103" name="Freeform 167"/>
          <p:cNvSpPr>
            <a:spLocks noChangeArrowheads="1"/>
          </p:cNvSpPr>
          <p:nvPr/>
        </p:nvSpPr>
        <p:spPr bwMode="auto">
          <a:xfrm rot="9752008" flipH="1" flipV="1">
            <a:off x="6867384" y="3875368"/>
            <a:ext cx="413189" cy="395878"/>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7145" tIns="8573" rIns="17145" bIns="8573" anchor="ctr"/>
          <a:lstStyle/>
          <a:p>
            <a:endParaRPr lang="en-US" sz="450" dirty="0">
              <a:latin typeface="Calibri" panose="020F0502020204030204" pitchFamily="34" charset="0"/>
            </a:endParaRPr>
          </a:p>
        </p:txBody>
      </p:sp>
      <p:grpSp>
        <p:nvGrpSpPr>
          <p:cNvPr id="104" name="Group 103"/>
          <p:cNvGrpSpPr/>
          <p:nvPr/>
        </p:nvGrpSpPr>
        <p:grpSpPr>
          <a:xfrm rot="1597971">
            <a:off x="6746321" y="5646032"/>
            <a:ext cx="620317" cy="523959"/>
            <a:chOff x="-6350" y="1208088"/>
            <a:chExt cx="363538" cy="360363"/>
          </a:xfrm>
          <a:solidFill>
            <a:srgbClr val="FFFFFF"/>
          </a:solidFill>
        </p:grpSpPr>
        <p:sp>
          <p:nvSpPr>
            <p:cNvPr id="105" name="Freeform 5"/>
            <p:cNvSpPr>
              <a:spLocks noEditPoints="1"/>
            </p:cNvSpPr>
            <p:nvPr/>
          </p:nvSpPr>
          <p:spPr bwMode="auto">
            <a:xfrm>
              <a:off x="-6350" y="1208088"/>
              <a:ext cx="363538" cy="360363"/>
            </a:xfrm>
            <a:custGeom>
              <a:avLst/>
              <a:gdLst/>
              <a:ahLst/>
              <a:cxnLst>
                <a:cxn ang="0">
                  <a:pos x="121" y="41"/>
                </a:cxn>
                <a:cxn ang="0">
                  <a:pos x="83" y="2"/>
                </a:cxn>
                <a:cxn ang="0">
                  <a:pos x="76" y="0"/>
                </a:cxn>
                <a:cxn ang="0">
                  <a:pos x="72" y="2"/>
                </a:cxn>
                <a:cxn ang="0">
                  <a:pos x="70" y="6"/>
                </a:cxn>
                <a:cxn ang="0">
                  <a:pos x="61" y="21"/>
                </a:cxn>
                <a:cxn ang="0">
                  <a:pos x="39" y="36"/>
                </a:cxn>
                <a:cxn ang="0">
                  <a:pos x="14" y="53"/>
                </a:cxn>
                <a:cxn ang="0">
                  <a:pos x="1" y="75"/>
                </a:cxn>
                <a:cxn ang="0">
                  <a:pos x="3" y="82"/>
                </a:cxn>
                <a:cxn ang="0">
                  <a:pos x="42" y="121"/>
                </a:cxn>
                <a:cxn ang="0">
                  <a:pos x="49" y="123"/>
                </a:cxn>
                <a:cxn ang="0">
                  <a:pos x="52" y="121"/>
                </a:cxn>
                <a:cxn ang="0">
                  <a:pos x="54" y="117"/>
                </a:cxn>
                <a:cxn ang="0">
                  <a:pos x="63" y="103"/>
                </a:cxn>
                <a:cxn ang="0">
                  <a:pos x="85" y="87"/>
                </a:cxn>
                <a:cxn ang="0">
                  <a:pos x="110" y="70"/>
                </a:cxn>
                <a:cxn ang="0">
                  <a:pos x="123" y="48"/>
                </a:cxn>
                <a:cxn ang="0">
                  <a:pos x="121" y="41"/>
                </a:cxn>
                <a:cxn ang="0">
                  <a:pos x="47" y="115"/>
                </a:cxn>
                <a:cxn ang="0">
                  <a:pos x="9" y="77"/>
                </a:cxn>
                <a:cxn ang="0">
                  <a:pos x="78" y="8"/>
                </a:cxn>
                <a:cxn ang="0">
                  <a:pos x="116" y="46"/>
                </a:cxn>
                <a:cxn ang="0">
                  <a:pos x="47" y="115"/>
                </a:cxn>
                <a:cxn ang="0">
                  <a:pos x="47" y="115"/>
                </a:cxn>
                <a:cxn ang="0">
                  <a:pos x="47" y="115"/>
                </a:cxn>
              </a:cxnLst>
              <a:rect l="0" t="0" r="r" b="b"/>
              <a:pathLst>
                <a:path w="124" h="123">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w="9525">
              <a:noFill/>
              <a:round/>
              <a:headEnd/>
              <a:tailEnd/>
            </a:ln>
          </p:spPr>
          <p:txBody>
            <a:bodyPr/>
            <a:lstStyle/>
            <a:p>
              <a:pPr>
                <a:defRPr/>
              </a:pPr>
              <a:endParaRPr lang="en-US" sz="450" dirty="0">
                <a:latin typeface="Calibri" panose="020F0502020204030204" pitchFamily="34" charset="0"/>
              </a:endParaRPr>
            </a:p>
          </p:txBody>
        </p:sp>
        <p:sp>
          <p:nvSpPr>
            <p:cNvPr id="106" name="Freeform 6"/>
            <p:cNvSpPr>
              <a:spLocks noEditPoints="1"/>
            </p:cNvSpPr>
            <p:nvPr/>
          </p:nvSpPr>
          <p:spPr bwMode="auto">
            <a:xfrm>
              <a:off x="125413" y="1336676"/>
              <a:ext cx="100013" cy="100013"/>
            </a:xfrm>
            <a:custGeom>
              <a:avLst/>
              <a:gdLst/>
              <a:ahLst/>
              <a:cxnLst>
                <a:cxn ang="0">
                  <a:pos x="27" y="11"/>
                </a:cxn>
                <a:cxn ang="0">
                  <a:pos x="20" y="12"/>
                </a:cxn>
                <a:cxn ang="0">
                  <a:pos x="9" y="6"/>
                </a:cxn>
                <a:cxn ang="0">
                  <a:pos x="15" y="5"/>
                </a:cxn>
                <a:cxn ang="0">
                  <a:pos x="19" y="5"/>
                </a:cxn>
                <a:cxn ang="0">
                  <a:pos x="19" y="1"/>
                </a:cxn>
                <a:cxn ang="0">
                  <a:pos x="12" y="0"/>
                </a:cxn>
                <a:cxn ang="0">
                  <a:pos x="6" y="3"/>
                </a:cxn>
                <a:cxn ang="0">
                  <a:pos x="4" y="2"/>
                </a:cxn>
                <a:cxn ang="0">
                  <a:pos x="3" y="4"/>
                </a:cxn>
                <a:cxn ang="0">
                  <a:pos x="4" y="5"/>
                </a:cxn>
                <a:cxn ang="0">
                  <a:pos x="1" y="13"/>
                </a:cxn>
                <a:cxn ang="0">
                  <a:pos x="3" y="20"/>
                </a:cxn>
                <a:cxn ang="0">
                  <a:pos x="18" y="20"/>
                </a:cxn>
                <a:cxn ang="0">
                  <a:pos x="22" y="29"/>
                </a:cxn>
                <a:cxn ang="0">
                  <a:pos x="18" y="28"/>
                </a:cxn>
                <a:cxn ang="0">
                  <a:pos x="15" y="26"/>
                </a:cxn>
                <a:cxn ang="0">
                  <a:pos x="13" y="29"/>
                </a:cxn>
                <a:cxn ang="0">
                  <a:pos x="16" y="33"/>
                </a:cxn>
                <a:cxn ang="0">
                  <a:pos x="24" y="33"/>
                </a:cxn>
                <a:cxn ang="0">
                  <a:pos x="30" y="32"/>
                </a:cxn>
                <a:cxn ang="0">
                  <a:pos x="32" y="32"/>
                </a:cxn>
                <a:cxn ang="0">
                  <a:pos x="32" y="30"/>
                </a:cxn>
                <a:cxn ang="0">
                  <a:pos x="32" y="24"/>
                </a:cxn>
                <a:cxn ang="0">
                  <a:pos x="33" y="16"/>
                </a:cxn>
                <a:cxn ang="0">
                  <a:pos x="10" y="16"/>
                </a:cxn>
                <a:cxn ang="0">
                  <a:pos x="6" y="14"/>
                </a:cxn>
                <a:cxn ang="0">
                  <a:pos x="6" y="10"/>
                </a:cxn>
                <a:cxn ang="0">
                  <a:pos x="13" y="15"/>
                </a:cxn>
                <a:cxn ang="0">
                  <a:pos x="28" y="24"/>
                </a:cxn>
                <a:cxn ang="0">
                  <a:pos x="20" y="18"/>
                </a:cxn>
                <a:cxn ang="0">
                  <a:pos x="24" y="17"/>
                </a:cxn>
                <a:cxn ang="0">
                  <a:pos x="27" y="18"/>
                </a:cxn>
                <a:cxn ang="0">
                  <a:pos x="28" y="22"/>
                </a:cxn>
                <a:cxn ang="0">
                  <a:pos x="28" y="24"/>
                </a:cxn>
              </a:cxnLst>
              <a:rect l="0" t="0" r="r" b="b"/>
              <a:pathLst>
                <a:path w="34" h="34">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w="9525">
              <a:noFill/>
              <a:round/>
              <a:headEnd/>
              <a:tailEnd/>
            </a:ln>
          </p:spPr>
          <p:txBody>
            <a:bodyPr/>
            <a:lstStyle/>
            <a:p>
              <a:pPr>
                <a:defRPr/>
              </a:pPr>
              <a:endParaRPr lang="en-US" sz="450" dirty="0">
                <a:latin typeface="Calibri" panose="020F0502020204030204" pitchFamily="34" charset="0"/>
              </a:endParaRPr>
            </a:p>
          </p:txBody>
        </p:sp>
        <p:sp>
          <p:nvSpPr>
            <p:cNvPr id="107" name="Freeform 7"/>
            <p:cNvSpPr>
              <a:spLocks noEditPoints="1"/>
            </p:cNvSpPr>
            <p:nvPr/>
          </p:nvSpPr>
          <p:spPr bwMode="auto">
            <a:xfrm>
              <a:off x="117475" y="1457326"/>
              <a:ext cx="55563" cy="55563"/>
            </a:xfrm>
            <a:custGeom>
              <a:avLst/>
              <a:gdLst/>
              <a:ahLst/>
              <a:cxnLst>
                <a:cxn ang="0">
                  <a:pos x="15" y="0"/>
                </a:cxn>
                <a:cxn ang="0">
                  <a:pos x="15" y="0"/>
                </a:cxn>
                <a:cxn ang="0">
                  <a:pos x="8" y="6"/>
                </a:cxn>
                <a:cxn ang="0">
                  <a:pos x="3" y="13"/>
                </a:cxn>
                <a:cxn ang="0">
                  <a:pos x="0" y="16"/>
                </a:cxn>
                <a:cxn ang="0">
                  <a:pos x="1" y="19"/>
                </a:cxn>
                <a:cxn ang="0">
                  <a:pos x="3" y="19"/>
                </a:cxn>
                <a:cxn ang="0">
                  <a:pos x="4" y="18"/>
                </a:cxn>
                <a:cxn ang="0">
                  <a:pos x="6" y="15"/>
                </a:cxn>
                <a:cxn ang="0">
                  <a:pos x="11" y="9"/>
                </a:cxn>
                <a:cxn ang="0">
                  <a:pos x="18" y="3"/>
                </a:cxn>
                <a:cxn ang="0">
                  <a:pos x="18" y="3"/>
                </a:cxn>
                <a:cxn ang="0">
                  <a:pos x="18" y="3"/>
                </a:cxn>
                <a:cxn ang="0">
                  <a:pos x="18" y="0"/>
                </a:cxn>
                <a:cxn ang="0">
                  <a:pos x="15" y="0"/>
                </a:cxn>
                <a:cxn ang="0">
                  <a:pos x="15" y="0"/>
                </a:cxn>
                <a:cxn ang="0">
                  <a:pos x="15" y="0"/>
                </a:cxn>
              </a:cxnLst>
              <a:rect l="0" t="0" r="r" b="b"/>
              <a:pathLst>
                <a:path w="19" h="19">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w="9525">
              <a:noFill/>
              <a:round/>
              <a:headEnd/>
              <a:tailEnd/>
            </a:ln>
          </p:spPr>
          <p:txBody>
            <a:bodyPr/>
            <a:lstStyle/>
            <a:p>
              <a:pPr>
                <a:defRPr/>
              </a:pPr>
              <a:endParaRPr lang="en-US" sz="450" dirty="0">
                <a:latin typeface="Calibri" panose="020F0502020204030204" pitchFamily="34" charset="0"/>
              </a:endParaRPr>
            </a:p>
          </p:txBody>
        </p:sp>
        <p:sp>
          <p:nvSpPr>
            <p:cNvPr id="108" name="Freeform 8"/>
            <p:cNvSpPr>
              <a:spLocks noEditPoints="1"/>
            </p:cNvSpPr>
            <p:nvPr/>
          </p:nvSpPr>
          <p:spPr bwMode="auto">
            <a:xfrm>
              <a:off x="180975" y="1263651"/>
              <a:ext cx="55563" cy="58738"/>
            </a:xfrm>
            <a:custGeom>
              <a:avLst/>
              <a:gdLst/>
              <a:ahLst/>
              <a:cxnLst>
                <a:cxn ang="0">
                  <a:pos x="7" y="11"/>
                </a:cxn>
                <a:cxn ang="0">
                  <a:pos x="1" y="16"/>
                </a:cxn>
                <a:cxn ang="0">
                  <a:pos x="1" y="17"/>
                </a:cxn>
                <a:cxn ang="0">
                  <a:pos x="1" y="19"/>
                </a:cxn>
                <a:cxn ang="0">
                  <a:pos x="3" y="19"/>
                </a:cxn>
                <a:cxn ang="0">
                  <a:pos x="3" y="19"/>
                </a:cxn>
                <a:cxn ang="0">
                  <a:pos x="10" y="13"/>
                </a:cxn>
                <a:cxn ang="0">
                  <a:pos x="16" y="7"/>
                </a:cxn>
                <a:cxn ang="0">
                  <a:pos x="18" y="3"/>
                </a:cxn>
                <a:cxn ang="0">
                  <a:pos x="18" y="1"/>
                </a:cxn>
                <a:cxn ang="0">
                  <a:pos x="16" y="1"/>
                </a:cxn>
                <a:cxn ang="0">
                  <a:pos x="15" y="1"/>
                </a:cxn>
                <a:cxn ang="0">
                  <a:pos x="13" y="5"/>
                </a:cxn>
                <a:cxn ang="0">
                  <a:pos x="7" y="11"/>
                </a:cxn>
                <a:cxn ang="0">
                  <a:pos x="7" y="11"/>
                </a:cxn>
                <a:cxn ang="0">
                  <a:pos x="7" y="11"/>
                </a:cxn>
              </a:cxnLst>
              <a:rect l="0" t="0" r="r" b="b"/>
              <a:pathLst>
                <a:path w="19" h="2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w="9525">
              <a:noFill/>
              <a:round/>
              <a:headEnd/>
              <a:tailEnd/>
            </a:ln>
          </p:spPr>
          <p:txBody>
            <a:bodyPr/>
            <a:lstStyle/>
            <a:p>
              <a:pPr>
                <a:defRPr/>
              </a:pPr>
              <a:endParaRPr lang="en-US" sz="450" dirty="0">
                <a:latin typeface="Calibri" panose="020F0502020204030204" pitchFamily="34" charset="0"/>
              </a:endParaRPr>
            </a:p>
          </p:txBody>
        </p:sp>
      </p:grpSp>
      <p:sp>
        <p:nvSpPr>
          <p:cNvPr id="2" name="Title 1"/>
          <p:cNvSpPr>
            <a:spLocks noGrp="1"/>
          </p:cNvSpPr>
          <p:nvPr>
            <p:ph type="title"/>
          </p:nvPr>
        </p:nvSpPr>
        <p:spPr/>
        <p:txBody>
          <a:bodyPr/>
          <a:lstStyle/>
          <a:p>
            <a:r>
              <a:rPr lang="en-US" dirty="0"/>
              <a:t>Carbon Fee and Dividend</a:t>
            </a:r>
          </a:p>
        </p:txBody>
      </p:sp>
    </p:spTree>
    <p:extLst>
      <p:ext uri="{BB962C8B-B14F-4D97-AF65-F5344CB8AC3E}">
        <p14:creationId xmlns:p14="http://schemas.microsoft.com/office/powerpoint/2010/main" val="62805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750" fill="hold"/>
                                        <p:tgtEl>
                                          <p:spTgt spid="13"/>
                                        </p:tgtEl>
                                        <p:attrNameLst>
                                          <p:attrName>ppt_w</p:attrName>
                                        </p:attrNameLst>
                                      </p:cBhvr>
                                      <p:tavLst>
                                        <p:tav tm="0">
                                          <p:val>
                                            <p:fltVal val="0"/>
                                          </p:val>
                                        </p:tav>
                                        <p:tav tm="100000">
                                          <p:val>
                                            <p:strVal val="#ppt_w"/>
                                          </p:val>
                                        </p:tav>
                                      </p:tavLst>
                                    </p:anim>
                                    <p:anim calcmode="lin" valueType="num">
                                      <p:cBhvr>
                                        <p:cTn id="20" dur="750" fill="hold"/>
                                        <p:tgtEl>
                                          <p:spTgt spid="13"/>
                                        </p:tgtEl>
                                        <p:attrNameLst>
                                          <p:attrName>ppt_h</p:attrName>
                                        </p:attrNameLst>
                                      </p:cBhvr>
                                      <p:tavLst>
                                        <p:tav tm="0">
                                          <p:val>
                                            <p:fltVal val="0"/>
                                          </p:val>
                                        </p:tav>
                                        <p:tav tm="100000">
                                          <p:val>
                                            <p:strVal val="#ppt_h"/>
                                          </p:val>
                                        </p:tav>
                                      </p:tavLst>
                                    </p:anim>
                                    <p:animEffect transition="in" filter="fade">
                                      <p:cBhvr>
                                        <p:cTn id="21" dur="750"/>
                                        <p:tgtEl>
                                          <p:spTgt spid="1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750" fill="hold"/>
                                        <p:tgtEl>
                                          <p:spTgt spid="15"/>
                                        </p:tgtEl>
                                        <p:attrNameLst>
                                          <p:attrName>ppt_w</p:attrName>
                                        </p:attrNameLst>
                                      </p:cBhvr>
                                      <p:tavLst>
                                        <p:tav tm="0">
                                          <p:val>
                                            <p:fltVal val="0"/>
                                          </p:val>
                                        </p:tav>
                                        <p:tav tm="100000">
                                          <p:val>
                                            <p:strVal val="#ppt_w"/>
                                          </p:val>
                                        </p:tav>
                                      </p:tavLst>
                                    </p:anim>
                                    <p:anim calcmode="lin" valueType="num">
                                      <p:cBhvr>
                                        <p:cTn id="32" dur="750" fill="hold"/>
                                        <p:tgtEl>
                                          <p:spTgt spid="15"/>
                                        </p:tgtEl>
                                        <p:attrNameLst>
                                          <p:attrName>ppt_h</p:attrName>
                                        </p:attrNameLst>
                                      </p:cBhvr>
                                      <p:tavLst>
                                        <p:tav tm="0">
                                          <p:val>
                                            <p:fltVal val="0"/>
                                          </p:val>
                                        </p:tav>
                                        <p:tav tm="100000">
                                          <p:val>
                                            <p:strVal val="#ppt_h"/>
                                          </p:val>
                                        </p:tav>
                                      </p:tavLst>
                                    </p:anim>
                                    <p:animEffect transition="in" filter="fade">
                                      <p:cBhvr>
                                        <p:cTn id="33" dur="750"/>
                                        <p:tgtEl>
                                          <p:spTgt spid="1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750" fill="hold"/>
                                        <p:tgtEl>
                                          <p:spTgt spid="12"/>
                                        </p:tgtEl>
                                        <p:attrNameLst>
                                          <p:attrName>ppt_w</p:attrName>
                                        </p:attrNameLst>
                                      </p:cBhvr>
                                      <p:tavLst>
                                        <p:tav tm="0">
                                          <p:val>
                                            <p:fltVal val="0"/>
                                          </p:val>
                                        </p:tav>
                                        <p:tav tm="100000">
                                          <p:val>
                                            <p:strVal val="#ppt_w"/>
                                          </p:val>
                                        </p:tav>
                                      </p:tavLst>
                                    </p:anim>
                                    <p:anim calcmode="lin" valueType="num">
                                      <p:cBhvr>
                                        <p:cTn id="38" dur="750" fill="hold"/>
                                        <p:tgtEl>
                                          <p:spTgt spid="12"/>
                                        </p:tgtEl>
                                        <p:attrNameLst>
                                          <p:attrName>ppt_h</p:attrName>
                                        </p:attrNameLst>
                                      </p:cBhvr>
                                      <p:tavLst>
                                        <p:tav tm="0">
                                          <p:val>
                                            <p:fltVal val="0"/>
                                          </p:val>
                                        </p:tav>
                                        <p:tav tm="100000">
                                          <p:val>
                                            <p:strVal val="#ppt_h"/>
                                          </p:val>
                                        </p:tav>
                                      </p:tavLst>
                                    </p:anim>
                                    <p:animEffect transition="in" filter="fade">
                                      <p:cBhvr>
                                        <p:cTn id="39" dur="750"/>
                                        <p:tgtEl>
                                          <p:spTgt spid="12"/>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Effect transition="in" filter="fade">
                                      <p:cBhvr>
                                        <p:cTn id="45" dur="750"/>
                                        <p:tgtEl>
                                          <p:spTgt spid="20"/>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750" fill="hold"/>
                                        <p:tgtEl>
                                          <p:spTgt spid="17"/>
                                        </p:tgtEl>
                                        <p:attrNameLst>
                                          <p:attrName>ppt_w</p:attrName>
                                        </p:attrNameLst>
                                      </p:cBhvr>
                                      <p:tavLst>
                                        <p:tav tm="0">
                                          <p:val>
                                            <p:fltVal val="0"/>
                                          </p:val>
                                        </p:tav>
                                        <p:tav tm="100000">
                                          <p:val>
                                            <p:strVal val="#ppt_w"/>
                                          </p:val>
                                        </p:tav>
                                      </p:tavLst>
                                    </p:anim>
                                    <p:anim calcmode="lin" valueType="num">
                                      <p:cBhvr>
                                        <p:cTn id="50" dur="750" fill="hold"/>
                                        <p:tgtEl>
                                          <p:spTgt spid="17"/>
                                        </p:tgtEl>
                                        <p:attrNameLst>
                                          <p:attrName>ppt_h</p:attrName>
                                        </p:attrNameLst>
                                      </p:cBhvr>
                                      <p:tavLst>
                                        <p:tav tm="0">
                                          <p:val>
                                            <p:fltVal val="0"/>
                                          </p:val>
                                        </p:tav>
                                        <p:tav tm="100000">
                                          <p:val>
                                            <p:strVal val="#ppt_h"/>
                                          </p:val>
                                        </p:tav>
                                      </p:tavLst>
                                    </p:anim>
                                    <p:animEffect transition="in" filter="fade">
                                      <p:cBhvr>
                                        <p:cTn id="51" dur="750"/>
                                        <p:tgtEl>
                                          <p:spTgt spid="17"/>
                                        </p:tgtEl>
                                      </p:cBhvr>
                                    </p:animEffect>
                                  </p:childTnLst>
                                </p:cTn>
                              </p:par>
                            </p:childTnLst>
                          </p:cTn>
                        </p:par>
                        <p:par>
                          <p:cTn id="52" fill="hold">
                            <p:stCondLst>
                              <p:cond delay="575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750" fill="hold"/>
                                        <p:tgtEl>
                                          <p:spTgt spid="10"/>
                                        </p:tgtEl>
                                        <p:attrNameLst>
                                          <p:attrName>ppt_w</p:attrName>
                                        </p:attrNameLst>
                                      </p:cBhvr>
                                      <p:tavLst>
                                        <p:tav tm="0">
                                          <p:val>
                                            <p:fltVal val="0"/>
                                          </p:val>
                                        </p:tav>
                                        <p:tav tm="100000">
                                          <p:val>
                                            <p:strVal val="#ppt_w"/>
                                          </p:val>
                                        </p:tav>
                                      </p:tavLst>
                                    </p:anim>
                                    <p:anim calcmode="lin" valueType="num">
                                      <p:cBhvr>
                                        <p:cTn id="56" dur="750" fill="hold"/>
                                        <p:tgtEl>
                                          <p:spTgt spid="10"/>
                                        </p:tgtEl>
                                        <p:attrNameLst>
                                          <p:attrName>ppt_h</p:attrName>
                                        </p:attrNameLst>
                                      </p:cBhvr>
                                      <p:tavLst>
                                        <p:tav tm="0">
                                          <p:val>
                                            <p:fltVal val="0"/>
                                          </p:val>
                                        </p:tav>
                                        <p:tav tm="100000">
                                          <p:val>
                                            <p:strVal val="#ppt_h"/>
                                          </p:val>
                                        </p:tav>
                                      </p:tavLst>
                                    </p:anim>
                                    <p:animEffect transition="in" filter="fade">
                                      <p:cBhvr>
                                        <p:cTn id="57" dur="750"/>
                                        <p:tgtEl>
                                          <p:spTgt spid="1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750" fill="hold"/>
                                        <p:tgtEl>
                                          <p:spTgt spid="8"/>
                                        </p:tgtEl>
                                        <p:attrNameLst>
                                          <p:attrName>ppt_w</p:attrName>
                                        </p:attrNameLst>
                                      </p:cBhvr>
                                      <p:tavLst>
                                        <p:tav tm="0">
                                          <p:val>
                                            <p:fltVal val="0"/>
                                          </p:val>
                                        </p:tav>
                                        <p:tav tm="100000">
                                          <p:val>
                                            <p:strVal val="#ppt_w"/>
                                          </p:val>
                                        </p:tav>
                                      </p:tavLst>
                                    </p:anim>
                                    <p:anim calcmode="lin" valueType="num">
                                      <p:cBhvr>
                                        <p:cTn id="62" dur="750" fill="hold"/>
                                        <p:tgtEl>
                                          <p:spTgt spid="8"/>
                                        </p:tgtEl>
                                        <p:attrNameLst>
                                          <p:attrName>ppt_h</p:attrName>
                                        </p:attrNameLst>
                                      </p:cBhvr>
                                      <p:tavLst>
                                        <p:tav tm="0">
                                          <p:val>
                                            <p:fltVal val="0"/>
                                          </p:val>
                                        </p:tav>
                                        <p:tav tm="100000">
                                          <p:val>
                                            <p:strVal val="#ppt_h"/>
                                          </p:val>
                                        </p:tav>
                                      </p:tavLst>
                                    </p:anim>
                                    <p:animEffect transition="in" filter="fade">
                                      <p:cBhvr>
                                        <p:cTn id="6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animBg="1"/>
      <p:bldP spid="11" grpId="0" animBg="1"/>
      <p:bldP spid="12" grpId="0" animBg="1"/>
      <p:bldP spid="13" grpId="0"/>
      <p:bldP spid="15" grpId="0"/>
      <p:bldP spid="17"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11"/>
          <p:cNvSpPr>
            <a:spLocks noChangeArrowheads="1"/>
          </p:cNvSpPr>
          <p:nvPr/>
        </p:nvSpPr>
        <p:spPr bwMode="auto">
          <a:xfrm rot="21279999">
            <a:off x="2443348" y="1864312"/>
            <a:ext cx="770550" cy="1143246"/>
          </a:xfrm>
          <a:custGeom>
            <a:avLst/>
            <a:gdLst>
              <a:gd name="T0" fmla="*/ 2762 w 2763"/>
              <a:gd name="T1" fmla="*/ 648 h 3201"/>
              <a:gd name="T2" fmla="*/ 2762 w 2763"/>
              <a:gd name="T3" fmla="*/ 648 h 3201"/>
              <a:gd name="T4" fmla="*/ 2114 w 2763"/>
              <a:gd name="T5" fmla="*/ 0 h 3201"/>
              <a:gd name="T6" fmla="*/ 1520 w 2763"/>
              <a:gd name="T7" fmla="*/ 401 h 3201"/>
              <a:gd name="T8" fmla="*/ 1250 w 2763"/>
              <a:gd name="T9" fmla="*/ 347 h 3201"/>
              <a:gd name="T10" fmla="*/ 517 w 2763"/>
              <a:gd name="T11" fmla="*/ 1080 h 3201"/>
              <a:gd name="T12" fmla="*/ 633 w 2763"/>
              <a:gd name="T13" fmla="*/ 1473 h 3201"/>
              <a:gd name="T14" fmla="*/ 602 w 2763"/>
              <a:gd name="T15" fmla="*/ 1666 h 3201"/>
              <a:gd name="T16" fmla="*/ 0 w 2763"/>
              <a:gd name="T17" fmla="*/ 2421 h 3201"/>
              <a:gd name="T18" fmla="*/ 772 w 2763"/>
              <a:gd name="T19" fmla="*/ 3200 h 3201"/>
              <a:gd name="T20" fmla="*/ 1551 w 2763"/>
              <a:gd name="T21" fmla="*/ 2498 h 3201"/>
              <a:gd name="T22" fmla="*/ 2245 w 2763"/>
              <a:gd name="T23" fmla="*/ 1689 h 3201"/>
              <a:gd name="T24" fmla="*/ 2145 w 2763"/>
              <a:gd name="T25" fmla="*/ 1296 h 3201"/>
              <a:gd name="T26" fmla="*/ 2762 w 2763"/>
              <a:gd name="T27" fmla="*/ 648 h 3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3" h="3201">
                <a:moveTo>
                  <a:pt x="2762" y="648"/>
                </a:moveTo>
                <a:lnTo>
                  <a:pt x="2762" y="648"/>
                </a:lnTo>
                <a:cubicBezTo>
                  <a:pt x="2762" y="293"/>
                  <a:pt x="2469" y="0"/>
                  <a:pt x="2114" y="0"/>
                </a:cubicBezTo>
                <a:cubicBezTo>
                  <a:pt x="1844" y="0"/>
                  <a:pt x="1613" y="162"/>
                  <a:pt x="1520" y="401"/>
                </a:cubicBezTo>
                <a:cubicBezTo>
                  <a:pt x="1435" y="362"/>
                  <a:pt x="1342" y="347"/>
                  <a:pt x="1250" y="347"/>
                </a:cubicBezTo>
                <a:cubicBezTo>
                  <a:pt x="841" y="347"/>
                  <a:pt x="517" y="678"/>
                  <a:pt x="517" y="1080"/>
                </a:cubicBezTo>
                <a:cubicBezTo>
                  <a:pt x="517" y="1226"/>
                  <a:pt x="556" y="1357"/>
                  <a:pt x="633" y="1473"/>
                </a:cubicBezTo>
                <a:cubicBezTo>
                  <a:pt x="617" y="1535"/>
                  <a:pt x="602" y="1597"/>
                  <a:pt x="602" y="1666"/>
                </a:cubicBezTo>
                <a:cubicBezTo>
                  <a:pt x="255" y="1743"/>
                  <a:pt x="0" y="2051"/>
                  <a:pt x="0" y="2421"/>
                </a:cubicBezTo>
                <a:cubicBezTo>
                  <a:pt x="0" y="2846"/>
                  <a:pt x="347" y="3200"/>
                  <a:pt x="772" y="3200"/>
                </a:cubicBezTo>
                <a:cubicBezTo>
                  <a:pt x="1180" y="3200"/>
                  <a:pt x="1512" y="2892"/>
                  <a:pt x="1551" y="2498"/>
                </a:cubicBezTo>
                <a:cubicBezTo>
                  <a:pt x="1944" y="2437"/>
                  <a:pt x="2245" y="2097"/>
                  <a:pt x="2245" y="1689"/>
                </a:cubicBezTo>
                <a:cubicBezTo>
                  <a:pt x="2245" y="1543"/>
                  <a:pt x="2207" y="1411"/>
                  <a:pt x="2145" y="1296"/>
                </a:cubicBezTo>
                <a:cubicBezTo>
                  <a:pt x="2484" y="1280"/>
                  <a:pt x="2762" y="995"/>
                  <a:pt x="2762" y="648"/>
                </a:cubicBezTo>
              </a:path>
            </a:pathLst>
          </a:custGeom>
          <a:solidFill>
            <a:schemeClr val="accent3"/>
          </a:solidFill>
          <a:ln>
            <a:noFill/>
          </a:ln>
          <a:effectLst/>
        </p:spPr>
        <p:txBody>
          <a:bodyPr wrap="none" lIns="60927" tIns="30463" rIns="60927" bIns="30463" anchor="ctr"/>
          <a:lstStyle/>
          <a:p>
            <a:endParaRPr lang="en-US" sz="450" dirty="0">
              <a:latin typeface="Calibri" panose="020F0502020204030204" pitchFamily="34" charset="0"/>
            </a:endParaRPr>
          </a:p>
        </p:txBody>
      </p:sp>
      <p:grpSp>
        <p:nvGrpSpPr>
          <p:cNvPr id="5" name="Group 4"/>
          <p:cNvGrpSpPr/>
          <p:nvPr/>
        </p:nvGrpSpPr>
        <p:grpSpPr>
          <a:xfrm>
            <a:off x="110988" y="2159705"/>
            <a:ext cx="5951716" cy="3640026"/>
            <a:chOff x="4181314" y="4479295"/>
            <a:chExt cx="9447386" cy="5022409"/>
          </a:xfrm>
        </p:grpSpPr>
        <p:grpSp>
          <p:nvGrpSpPr>
            <p:cNvPr id="6" name="Group 5"/>
            <p:cNvGrpSpPr/>
            <p:nvPr/>
          </p:nvGrpSpPr>
          <p:grpSpPr>
            <a:xfrm>
              <a:off x="6889419" y="5973779"/>
              <a:ext cx="3207217" cy="3527925"/>
              <a:chOff x="4570810" y="7240763"/>
              <a:chExt cx="2037820" cy="2241591"/>
            </a:xfrm>
          </p:grpSpPr>
          <p:sp>
            <p:nvSpPr>
              <p:cNvPr id="28" name="Freeform 2"/>
              <p:cNvSpPr>
                <a:spLocks noChangeArrowheads="1"/>
              </p:cNvSpPr>
              <p:nvPr/>
            </p:nvSpPr>
            <p:spPr bwMode="auto">
              <a:xfrm>
                <a:off x="4570810" y="7344384"/>
                <a:ext cx="2037820" cy="2137970"/>
              </a:xfrm>
              <a:custGeom>
                <a:avLst/>
                <a:gdLst>
                  <a:gd name="T0" fmla="*/ 2863 w 4245"/>
                  <a:gd name="T1" fmla="*/ 740 h 4460"/>
                  <a:gd name="T2" fmla="*/ 2863 w 4245"/>
                  <a:gd name="T3" fmla="*/ 740 h 4460"/>
                  <a:gd name="T4" fmla="*/ 2847 w 4245"/>
                  <a:gd name="T5" fmla="*/ 0 h 4460"/>
                  <a:gd name="T6" fmla="*/ 1266 w 4245"/>
                  <a:gd name="T7" fmla="*/ 0 h 4460"/>
                  <a:gd name="T8" fmla="*/ 1227 w 4245"/>
                  <a:gd name="T9" fmla="*/ 833 h 4460"/>
                  <a:gd name="T10" fmla="*/ 0 w 4245"/>
                  <a:gd name="T11" fmla="*/ 4459 h 4460"/>
                  <a:gd name="T12" fmla="*/ 4244 w 4245"/>
                  <a:gd name="T13" fmla="*/ 4459 h 4460"/>
                  <a:gd name="T14" fmla="*/ 2863 w 4245"/>
                  <a:gd name="T15" fmla="*/ 740 h 4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5" h="4460">
                    <a:moveTo>
                      <a:pt x="2863" y="740"/>
                    </a:moveTo>
                    <a:lnTo>
                      <a:pt x="2863" y="740"/>
                    </a:lnTo>
                    <a:cubicBezTo>
                      <a:pt x="2855" y="555"/>
                      <a:pt x="2847" y="293"/>
                      <a:pt x="2847" y="0"/>
                    </a:cubicBezTo>
                    <a:cubicBezTo>
                      <a:pt x="1266" y="0"/>
                      <a:pt x="1266" y="0"/>
                      <a:pt x="1266" y="0"/>
                    </a:cubicBezTo>
                    <a:cubicBezTo>
                      <a:pt x="1258" y="339"/>
                      <a:pt x="1242" y="632"/>
                      <a:pt x="1227" y="833"/>
                    </a:cubicBezTo>
                    <a:cubicBezTo>
                      <a:pt x="996" y="3533"/>
                      <a:pt x="0" y="4459"/>
                      <a:pt x="0" y="4459"/>
                    </a:cubicBezTo>
                    <a:cubicBezTo>
                      <a:pt x="4244" y="4459"/>
                      <a:pt x="4244" y="4459"/>
                      <a:pt x="4244" y="4459"/>
                    </a:cubicBezTo>
                    <a:cubicBezTo>
                      <a:pt x="4244" y="4459"/>
                      <a:pt x="3025" y="3734"/>
                      <a:pt x="2863" y="740"/>
                    </a:cubicBezTo>
                  </a:path>
                </a:pathLst>
              </a:custGeom>
              <a:solidFill>
                <a:schemeClr val="accent3"/>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29" name="Freeform 3"/>
              <p:cNvSpPr>
                <a:spLocks noChangeArrowheads="1"/>
              </p:cNvSpPr>
              <p:nvPr/>
            </p:nvSpPr>
            <p:spPr bwMode="auto">
              <a:xfrm>
                <a:off x="5125232" y="7240763"/>
                <a:ext cx="852795" cy="156488"/>
              </a:xfrm>
              <a:custGeom>
                <a:avLst/>
                <a:gdLst>
                  <a:gd name="T0" fmla="*/ 1774 w 1775"/>
                  <a:gd name="T1" fmla="*/ 324 h 325"/>
                  <a:gd name="T2" fmla="*/ 0 w 1775"/>
                  <a:gd name="T3" fmla="*/ 324 h 325"/>
                  <a:gd name="T4" fmla="*/ 0 w 1775"/>
                  <a:gd name="T5" fmla="*/ 0 h 325"/>
                  <a:gd name="T6" fmla="*/ 1774 w 1775"/>
                  <a:gd name="T7" fmla="*/ 0 h 325"/>
                  <a:gd name="T8" fmla="*/ 1774 w 1775"/>
                  <a:gd name="T9" fmla="*/ 324 h 325"/>
                </a:gdLst>
                <a:ahLst/>
                <a:cxnLst>
                  <a:cxn ang="0">
                    <a:pos x="T0" y="T1"/>
                  </a:cxn>
                  <a:cxn ang="0">
                    <a:pos x="T2" y="T3"/>
                  </a:cxn>
                  <a:cxn ang="0">
                    <a:pos x="T4" y="T5"/>
                  </a:cxn>
                  <a:cxn ang="0">
                    <a:pos x="T6" y="T7"/>
                  </a:cxn>
                  <a:cxn ang="0">
                    <a:pos x="T8" y="T9"/>
                  </a:cxn>
                </a:cxnLst>
                <a:rect l="0" t="0" r="r" b="b"/>
                <a:pathLst>
                  <a:path w="1775" h="325">
                    <a:moveTo>
                      <a:pt x="1774" y="324"/>
                    </a:moveTo>
                    <a:lnTo>
                      <a:pt x="0" y="324"/>
                    </a:lnTo>
                    <a:lnTo>
                      <a:pt x="0" y="0"/>
                    </a:lnTo>
                    <a:lnTo>
                      <a:pt x="1774" y="0"/>
                    </a:lnTo>
                    <a:lnTo>
                      <a:pt x="1774" y="324"/>
                    </a:lnTo>
                  </a:path>
                </a:pathLst>
              </a:custGeom>
              <a:solidFill>
                <a:schemeClr val="accent4"/>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30" name="Freeform 4"/>
              <p:cNvSpPr>
                <a:spLocks noChangeArrowheads="1"/>
              </p:cNvSpPr>
              <p:nvPr/>
            </p:nvSpPr>
            <p:spPr bwMode="auto">
              <a:xfrm>
                <a:off x="5148509" y="7448004"/>
                <a:ext cx="810472" cy="88818"/>
              </a:xfrm>
              <a:custGeom>
                <a:avLst/>
                <a:gdLst>
                  <a:gd name="T0" fmla="*/ 1690 w 1691"/>
                  <a:gd name="T1" fmla="*/ 185 h 186"/>
                  <a:gd name="T2" fmla="*/ 0 w 1691"/>
                  <a:gd name="T3" fmla="*/ 185 h 186"/>
                  <a:gd name="T4" fmla="*/ 0 w 1691"/>
                  <a:gd name="T5" fmla="*/ 0 h 186"/>
                  <a:gd name="T6" fmla="*/ 1690 w 1691"/>
                  <a:gd name="T7" fmla="*/ 0 h 186"/>
                  <a:gd name="T8" fmla="*/ 1690 w 1691"/>
                  <a:gd name="T9" fmla="*/ 185 h 186"/>
                </a:gdLst>
                <a:ahLst/>
                <a:cxnLst>
                  <a:cxn ang="0">
                    <a:pos x="T0" y="T1"/>
                  </a:cxn>
                  <a:cxn ang="0">
                    <a:pos x="T2" y="T3"/>
                  </a:cxn>
                  <a:cxn ang="0">
                    <a:pos x="T4" y="T5"/>
                  </a:cxn>
                  <a:cxn ang="0">
                    <a:pos x="T6" y="T7"/>
                  </a:cxn>
                  <a:cxn ang="0">
                    <a:pos x="T8" y="T9"/>
                  </a:cxn>
                </a:cxnLst>
                <a:rect l="0" t="0" r="r" b="b"/>
                <a:pathLst>
                  <a:path w="1691" h="186">
                    <a:moveTo>
                      <a:pt x="1690" y="185"/>
                    </a:moveTo>
                    <a:lnTo>
                      <a:pt x="0" y="185"/>
                    </a:lnTo>
                    <a:lnTo>
                      <a:pt x="0" y="0"/>
                    </a:lnTo>
                    <a:lnTo>
                      <a:pt x="1690" y="0"/>
                    </a:lnTo>
                    <a:lnTo>
                      <a:pt x="1690" y="185"/>
                    </a:lnTo>
                  </a:path>
                </a:pathLst>
              </a:custGeom>
              <a:solidFill>
                <a:schemeClr val="accent4"/>
              </a:solidFill>
              <a:ln>
                <a:noFill/>
              </a:ln>
              <a:effectLst/>
            </p:spPr>
            <p:txBody>
              <a:bodyPr wrap="none" lIns="60927" tIns="30463" rIns="60927" bIns="30463" anchor="ctr"/>
              <a:lstStyle/>
              <a:p>
                <a:endParaRPr lang="en-US" sz="450" dirty="0">
                  <a:latin typeface="Calibri" panose="020F0502020204030204" pitchFamily="34" charset="0"/>
                </a:endParaRPr>
              </a:p>
            </p:txBody>
          </p:sp>
        </p:grpSp>
        <p:grpSp>
          <p:nvGrpSpPr>
            <p:cNvPr id="7" name="Group 6"/>
            <p:cNvGrpSpPr/>
            <p:nvPr/>
          </p:nvGrpSpPr>
          <p:grpSpPr>
            <a:xfrm>
              <a:off x="4181314" y="5493150"/>
              <a:ext cx="2558232" cy="3989205"/>
              <a:chOff x="4181314" y="5493150"/>
              <a:chExt cx="2558232" cy="3989205"/>
            </a:xfrm>
          </p:grpSpPr>
          <p:sp>
            <p:nvSpPr>
              <p:cNvPr id="24" name="Freeform 2"/>
              <p:cNvSpPr>
                <a:spLocks noChangeArrowheads="1"/>
              </p:cNvSpPr>
              <p:nvPr/>
            </p:nvSpPr>
            <p:spPr bwMode="auto">
              <a:xfrm>
                <a:off x="4181314" y="5636774"/>
                <a:ext cx="2558232" cy="3845581"/>
              </a:xfrm>
              <a:custGeom>
                <a:avLst/>
                <a:gdLst>
                  <a:gd name="T0" fmla="*/ 2863 w 4245"/>
                  <a:gd name="T1" fmla="*/ 740 h 4460"/>
                  <a:gd name="T2" fmla="*/ 2863 w 4245"/>
                  <a:gd name="T3" fmla="*/ 740 h 4460"/>
                  <a:gd name="T4" fmla="*/ 2847 w 4245"/>
                  <a:gd name="T5" fmla="*/ 0 h 4460"/>
                  <a:gd name="T6" fmla="*/ 1266 w 4245"/>
                  <a:gd name="T7" fmla="*/ 0 h 4460"/>
                  <a:gd name="T8" fmla="*/ 1227 w 4245"/>
                  <a:gd name="T9" fmla="*/ 833 h 4460"/>
                  <a:gd name="T10" fmla="*/ 0 w 4245"/>
                  <a:gd name="T11" fmla="*/ 4459 h 4460"/>
                  <a:gd name="T12" fmla="*/ 4244 w 4245"/>
                  <a:gd name="T13" fmla="*/ 4459 h 4460"/>
                  <a:gd name="T14" fmla="*/ 2863 w 4245"/>
                  <a:gd name="T15" fmla="*/ 740 h 4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5" h="4460">
                    <a:moveTo>
                      <a:pt x="2863" y="740"/>
                    </a:moveTo>
                    <a:lnTo>
                      <a:pt x="2863" y="740"/>
                    </a:lnTo>
                    <a:cubicBezTo>
                      <a:pt x="2855" y="555"/>
                      <a:pt x="2847" y="293"/>
                      <a:pt x="2847" y="0"/>
                    </a:cubicBezTo>
                    <a:cubicBezTo>
                      <a:pt x="1266" y="0"/>
                      <a:pt x="1266" y="0"/>
                      <a:pt x="1266" y="0"/>
                    </a:cubicBezTo>
                    <a:cubicBezTo>
                      <a:pt x="1258" y="339"/>
                      <a:pt x="1242" y="632"/>
                      <a:pt x="1227" y="833"/>
                    </a:cubicBezTo>
                    <a:cubicBezTo>
                      <a:pt x="996" y="3533"/>
                      <a:pt x="0" y="4459"/>
                      <a:pt x="0" y="4459"/>
                    </a:cubicBezTo>
                    <a:cubicBezTo>
                      <a:pt x="4244" y="4459"/>
                      <a:pt x="4244" y="4459"/>
                      <a:pt x="4244" y="4459"/>
                    </a:cubicBezTo>
                    <a:cubicBezTo>
                      <a:pt x="4244" y="4459"/>
                      <a:pt x="3025" y="3734"/>
                      <a:pt x="2863" y="740"/>
                    </a:cubicBezTo>
                  </a:path>
                </a:pathLst>
              </a:custGeom>
              <a:solidFill>
                <a:schemeClr val="accent1"/>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25" name="Freeform 3"/>
              <p:cNvSpPr>
                <a:spLocks noChangeArrowheads="1"/>
              </p:cNvSpPr>
              <p:nvPr/>
            </p:nvSpPr>
            <p:spPr bwMode="auto">
              <a:xfrm>
                <a:off x="4721587" y="5493150"/>
                <a:ext cx="1381260" cy="189250"/>
              </a:xfrm>
              <a:custGeom>
                <a:avLst/>
                <a:gdLst>
                  <a:gd name="T0" fmla="*/ 1774 w 1775"/>
                  <a:gd name="T1" fmla="*/ 324 h 325"/>
                  <a:gd name="T2" fmla="*/ 0 w 1775"/>
                  <a:gd name="T3" fmla="*/ 324 h 325"/>
                  <a:gd name="T4" fmla="*/ 0 w 1775"/>
                  <a:gd name="T5" fmla="*/ 0 h 325"/>
                  <a:gd name="T6" fmla="*/ 1774 w 1775"/>
                  <a:gd name="T7" fmla="*/ 0 h 325"/>
                  <a:gd name="T8" fmla="*/ 1774 w 1775"/>
                  <a:gd name="T9" fmla="*/ 324 h 325"/>
                </a:gdLst>
                <a:ahLst/>
                <a:cxnLst>
                  <a:cxn ang="0">
                    <a:pos x="T0" y="T1"/>
                  </a:cxn>
                  <a:cxn ang="0">
                    <a:pos x="T2" y="T3"/>
                  </a:cxn>
                  <a:cxn ang="0">
                    <a:pos x="T4" y="T5"/>
                  </a:cxn>
                  <a:cxn ang="0">
                    <a:pos x="T6" y="T7"/>
                  </a:cxn>
                  <a:cxn ang="0">
                    <a:pos x="T8" y="T9"/>
                  </a:cxn>
                </a:cxnLst>
                <a:rect l="0" t="0" r="r" b="b"/>
                <a:pathLst>
                  <a:path w="1775" h="325">
                    <a:moveTo>
                      <a:pt x="1774" y="324"/>
                    </a:moveTo>
                    <a:lnTo>
                      <a:pt x="0" y="324"/>
                    </a:lnTo>
                    <a:lnTo>
                      <a:pt x="0" y="0"/>
                    </a:lnTo>
                    <a:lnTo>
                      <a:pt x="1774" y="0"/>
                    </a:lnTo>
                    <a:lnTo>
                      <a:pt x="1774" y="324"/>
                    </a:lnTo>
                  </a:path>
                </a:pathLst>
              </a:custGeom>
              <a:solidFill>
                <a:schemeClr val="accent1"/>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26" name="Freeform 4"/>
              <p:cNvSpPr>
                <a:spLocks noChangeArrowheads="1"/>
              </p:cNvSpPr>
              <p:nvPr/>
            </p:nvSpPr>
            <p:spPr bwMode="auto">
              <a:xfrm>
                <a:off x="4920966" y="6017949"/>
                <a:ext cx="945073" cy="88818"/>
              </a:xfrm>
              <a:custGeom>
                <a:avLst/>
                <a:gdLst>
                  <a:gd name="T0" fmla="*/ 1690 w 1691"/>
                  <a:gd name="T1" fmla="*/ 185 h 186"/>
                  <a:gd name="T2" fmla="*/ 0 w 1691"/>
                  <a:gd name="T3" fmla="*/ 185 h 186"/>
                  <a:gd name="T4" fmla="*/ 0 w 1691"/>
                  <a:gd name="T5" fmla="*/ 0 h 186"/>
                  <a:gd name="T6" fmla="*/ 1690 w 1691"/>
                  <a:gd name="T7" fmla="*/ 0 h 186"/>
                  <a:gd name="T8" fmla="*/ 1690 w 1691"/>
                  <a:gd name="T9" fmla="*/ 185 h 186"/>
                </a:gdLst>
                <a:ahLst/>
                <a:cxnLst>
                  <a:cxn ang="0">
                    <a:pos x="T0" y="T1"/>
                  </a:cxn>
                  <a:cxn ang="0">
                    <a:pos x="T2" y="T3"/>
                  </a:cxn>
                  <a:cxn ang="0">
                    <a:pos x="T4" y="T5"/>
                  </a:cxn>
                  <a:cxn ang="0">
                    <a:pos x="T6" y="T7"/>
                  </a:cxn>
                  <a:cxn ang="0">
                    <a:pos x="T8" y="T9"/>
                  </a:cxn>
                </a:cxnLst>
                <a:rect l="0" t="0" r="r" b="b"/>
                <a:pathLst>
                  <a:path w="1691" h="186">
                    <a:moveTo>
                      <a:pt x="1690" y="185"/>
                    </a:moveTo>
                    <a:lnTo>
                      <a:pt x="0" y="185"/>
                    </a:lnTo>
                    <a:lnTo>
                      <a:pt x="0" y="0"/>
                    </a:lnTo>
                    <a:lnTo>
                      <a:pt x="1690" y="0"/>
                    </a:lnTo>
                    <a:lnTo>
                      <a:pt x="1690" y="185"/>
                    </a:lnTo>
                  </a:path>
                </a:pathLst>
              </a:custGeom>
              <a:solidFill>
                <a:schemeClr val="accent1">
                  <a:lumMod val="75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27" name="Freeform 5"/>
              <p:cNvSpPr>
                <a:spLocks noChangeArrowheads="1"/>
              </p:cNvSpPr>
              <p:nvPr/>
            </p:nvSpPr>
            <p:spPr bwMode="auto">
              <a:xfrm>
                <a:off x="4927285" y="5831512"/>
                <a:ext cx="945073" cy="84588"/>
              </a:xfrm>
              <a:custGeom>
                <a:avLst/>
                <a:gdLst>
                  <a:gd name="T0" fmla="*/ 1690 w 1691"/>
                  <a:gd name="T1" fmla="*/ 177 h 178"/>
                  <a:gd name="T2" fmla="*/ 0 w 1691"/>
                  <a:gd name="T3" fmla="*/ 177 h 178"/>
                  <a:gd name="T4" fmla="*/ 0 w 1691"/>
                  <a:gd name="T5" fmla="*/ 0 h 178"/>
                  <a:gd name="T6" fmla="*/ 1690 w 1691"/>
                  <a:gd name="T7" fmla="*/ 0 h 178"/>
                  <a:gd name="T8" fmla="*/ 1690 w 1691"/>
                  <a:gd name="T9" fmla="*/ 177 h 178"/>
                </a:gdLst>
                <a:ahLst/>
                <a:cxnLst>
                  <a:cxn ang="0">
                    <a:pos x="T0" y="T1"/>
                  </a:cxn>
                  <a:cxn ang="0">
                    <a:pos x="T2" y="T3"/>
                  </a:cxn>
                  <a:cxn ang="0">
                    <a:pos x="T4" y="T5"/>
                  </a:cxn>
                  <a:cxn ang="0">
                    <a:pos x="T6" y="T7"/>
                  </a:cxn>
                  <a:cxn ang="0">
                    <a:pos x="T8" y="T9"/>
                  </a:cxn>
                </a:cxnLst>
                <a:rect l="0" t="0" r="r" b="b"/>
                <a:pathLst>
                  <a:path w="1691" h="178">
                    <a:moveTo>
                      <a:pt x="1690" y="177"/>
                    </a:moveTo>
                    <a:lnTo>
                      <a:pt x="0" y="177"/>
                    </a:lnTo>
                    <a:lnTo>
                      <a:pt x="0" y="0"/>
                    </a:lnTo>
                    <a:lnTo>
                      <a:pt x="1690" y="0"/>
                    </a:lnTo>
                    <a:lnTo>
                      <a:pt x="1690" y="177"/>
                    </a:lnTo>
                  </a:path>
                </a:pathLst>
              </a:custGeom>
              <a:solidFill>
                <a:schemeClr val="accent1">
                  <a:lumMod val="75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grpSp>
        <p:sp>
          <p:nvSpPr>
            <p:cNvPr id="8" name="Freeform 7"/>
            <p:cNvSpPr>
              <a:spLocks noChangeArrowheads="1"/>
            </p:cNvSpPr>
            <p:nvPr/>
          </p:nvSpPr>
          <p:spPr bwMode="auto">
            <a:xfrm>
              <a:off x="6170593" y="7953421"/>
              <a:ext cx="1460120" cy="1535278"/>
            </a:xfrm>
            <a:custGeom>
              <a:avLst/>
              <a:gdLst>
                <a:gd name="T0" fmla="*/ 2053 w 3041"/>
                <a:gd name="T1" fmla="*/ 532 h 3203"/>
                <a:gd name="T2" fmla="*/ 2053 w 3041"/>
                <a:gd name="T3" fmla="*/ 532 h 3203"/>
                <a:gd name="T4" fmla="*/ 2037 w 3041"/>
                <a:gd name="T5" fmla="*/ 0 h 3203"/>
                <a:gd name="T6" fmla="*/ 911 w 3041"/>
                <a:gd name="T7" fmla="*/ 0 h 3203"/>
                <a:gd name="T8" fmla="*/ 880 w 3041"/>
                <a:gd name="T9" fmla="*/ 594 h 3203"/>
                <a:gd name="T10" fmla="*/ 0 w 3041"/>
                <a:gd name="T11" fmla="*/ 3202 h 3203"/>
                <a:gd name="T12" fmla="*/ 3040 w 3041"/>
                <a:gd name="T13" fmla="*/ 3202 h 3203"/>
                <a:gd name="T14" fmla="*/ 2053 w 3041"/>
                <a:gd name="T15" fmla="*/ 532 h 3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1" h="3203">
                  <a:moveTo>
                    <a:pt x="2053" y="532"/>
                  </a:moveTo>
                  <a:lnTo>
                    <a:pt x="2053" y="532"/>
                  </a:lnTo>
                  <a:cubicBezTo>
                    <a:pt x="2045" y="401"/>
                    <a:pt x="2037" y="208"/>
                    <a:pt x="2037" y="0"/>
                  </a:cubicBezTo>
                  <a:cubicBezTo>
                    <a:pt x="911" y="0"/>
                    <a:pt x="911" y="0"/>
                    <a:pt x="911" y="0"/>
                  </a:cubicBezTo>
                  <a:cubicBezTo>
                    <a:pt x="895" y="239"/>
                    <a:pt x="888" y="455"/>
                    <a:pt x="880" y="594"/>
                  </a:cubicBezTo>
                  <a:cubicBezTo>
                    <a:pt x="710" y="2530"/>
                    <a:pt x="0" y="3202"/>
                    <a:pt x="0" y="3202"/>
                  </a:cubicBezTo>
                  <a:cubicBezTo>
                    <a:pt x="3040" y="3202"/>
                    <a:pt x="3040" y="3202"/>
                    <a:pt x="3040" y="3202"/>
                  </a:cubicBezTo>
                  <a:cubicBezTo>
                    <a:pt x="3040" y="3202"/>
                    <a:pt x="2168" y="2677"/>
                    <a:pt x="2053" y="532"/>
                  </a:cubicBezTo>
                </a:path>
              </a:pathLst>
            </a:custGeom>
            <a:solidFill>
              <a:schemeClr val="accent1"/>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10" name="Freeform 8"/>
            <p:cNvSpPr>
              <a:spLocks noChangeArrowheads="1"/>
            </p:cNvSpPr>
            <p:nvPr/>
          </p:nvSpPr>
          <p:spPr bwMode="auto">
            <a:xfrm>
              <a:off x="6566307" y="7881520"/>
              <a:ext cx="611557" cy="112079"/>
            </a:xfrm>
            <a:custGeom>
              <a:avLst/>
              <a:gdLst>
                <a:gd name="T0" fmla="*/ 1273 w 1274"/>
                <a:gd name="T1" fmla="*/ 231 h 232"/>
                <a:gd name="T2" fmla="*/ 0 w 1274"/>
                <a:gd name="T3" fmla="*/ 231 h 232"/>
                <a:gd name="T4" fmla="*/ 0 w 1274"/>
                <a:gd name="T5" fmla="*/ 0 h 232"/>
                <a:gd name="T6" fmla="*/ 1273 w 1274"/>
                <a:gd name="T7" fmla="*/ 0 h 232"/>
                <a:gd name="T8" fmla="*/ 1273 w 1274"/>
                <a:gd name="T9" fmla="*/ 231 h 232"/>
              </a:gdLst>
              <a:ahLst/>
              <a:cxnLst>
                <a:cxn ang="0">
                  <a:pos x="T0" y="T1"/>
                </a:cxn>
                <a:cxn ang="0">
                  <a:pos x="T2" y="T3"/>
                </a:cxn>
                <a:cxn ang="0">
                  <a:pos x="T4" y="T5"/>
                </a:cxn>
                <a:cxn ang="0">
                  <a:pos x="T6" y="T7"/>
                </a:cxn>
                <a:cxn ang="0">
                  <a:pos x="T8" y="T9"/>
                </a:cxn>
              </a:cxnLst>
              <a:rect l="0" t="0" r="r" b="b"/>
              <a:pathLst>
                <a:path w="1274" h="232">
                  <a:moveTo>
                    <a:pt x="1273" y="231"/>
                  </a:moveTo>
                  <a:lnTo>
                    <a:pt x="0" y="231"/>
                  </a:lnTo>
                  <a:lnTo>
                    <a:pt x="0" y="0"/>
                  </a:lnTo>
                  <a:lnTo>
                    <a:pt x="1273" y="0"/>
                  </a:lnTo>
                  <a:lnTo>
                    <a:pt x="1273" y="231"/>
                  </a:lnTo>
                </a:path>
              </a:pathLst>
            </a:custGeom>
            <a:solidFill>
              <a:schemeClr val="accent1"/>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11" name="Freeform 9"/>
            <p:cNvSpPr>
              <a:spLocks noChangeArrowheads="1"/>
            </p:cNvSpPr>
            <p:nvPr/>
          </p:nvSpPr>
          <p:spPr bwMode="auto">
            <a:xfrm>
              <a:off x="6585352" y="8027435"/>
              <a:ext cx="581932" cy="63441"/>
            </a:xfrm>
            <a:custGeom>
              <a:avLst/>
              <a:gdLst>
                <a:gd name="T0" fmla="*/ 1211 w 1212"/>
                <a:gd name="T1" fmla="*/ 131 h 132"/>
                <a:gd name="T2" fmla="*/ 0 w 1212"/>
                <a:gd name="T3" fmla="*/ 131 h 132"/>
                <a:gd name="T4" fmla="*/ 0 w 1212"/>
                <a:gd name="T5" fmla="*/ 0 h 132"/>
                <a:gd name="T6" fmla="*/ 1211 w 1212"/>
                <a:gd name="T7" fmla="*/ 0 h 132"/>
                <a:gd name="T8" fmla="*/ 1211 w 1212"/>
                <a:gd name="T9" fmla="*/ 131 h 132"/>
              </a:gdLst>
              <a:ahLst/>
              <a:cxnLst>
                <a:cxn ang="0">
                  <a:pos x="T0" y="T1"/>
                </a:cxn>
                <a:cxn ang="0">
                  <a:pos x="T2" y="T3"/>
                </a:cxn>
                <a:cxn ang="0">
                  <a:pos x="T4" y="T5"/>
                </a:cxn>
                <a:cxn ang="0">
                  <a:pos x="T6" y="T7"/>
                </a:cxn>
                <a:cxn ang="0">
                  <a:pos x="T8" y="T9"/>
                </a:cxn>
              </a:cxnLst>
              <a:rect l="0" t="0" r="r" b="b"/>
              <a:pathLst>
                <a:path w="1212" h="132">
                  <a:moveTo>
                    <a:pt x="1211" y="131"/>
                  </a:moveTo>
                  <a:lnTo>
                    <a:pt x="0" y="131"/>
                  </a:lnTo>
                  <a:lnTo>
                    <a:pt x="0" y="0"/>
                  </a:lnTo>
                  <a:lnTo>
                    <a:pt x="1211" y="0"/>
                  </a:lnTo>
                  <a:lnTo>
                    <a:pt x="1211" y="131"/>
                  </a:lnTo>
                </a:path>
              </a:pathLst>
            </a:custGeom>
            <a:solidFill>
              <a:schemeClr val="accent1">
                <a:lumMod val="75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12" name="Freeform 10"/>
            <p:cNvSpPr>
              <a:spLocks noChangeArrowheads="1"/>
            </p:cNvSpPr>
            <p:nvPr/>
          </p:nvSpPr>
          <p:spPr bwMode="auto">
            <a:xfrm>
              <a:off x="6585352" y="8139515"/>
              <a:ext cx="581932" cy="63441"/>
            </a:xfrm>
            <a:custGeom>
              <a:avLst/>
              <a:gdLst>
                <a:gd name="T0" fmla="*/ 1211 w 1212"/>
                <a:gd name="T1" fmla="*/ 131 h 132"/>
                <a:gd name="T2" fmla="*/ 0 w 1212"/>
                <a:gd name="T3" fmla="*/ 131 h 132"/>
                <a:gd name="T4" fmla="*/ 0 w 1212"/>
                <a:gd name="T5" fmla="*/ 0 h 132"/>
                <a:gd name="T6" fmla="*/ 1211 w 1212"/>
                <a:gd name="T7" fmla="*/ 0 h 132"/>
                <a:gd name="T8" fmla="*/ 1211 w 1212"/>
                <a:gd name="T9" fmla="*/ 131 h 132"/>
              </a:gdLst>
              <a:ahLst/>
              <a:cxnLst>
                <a:cxn ang="0">
                  <a:pos x="T0" y="T1"/>
                </a:cxn>
                <a:cxn ang="0">
                  <a:pos x="T2" y="T3"/>
                </a:cxn>
                <a:cxn ang="0">
                  <a:pos x="T4" y="T5"/>
                </a:cxn>
                <a:cxn ang="0">
                  <a:pos x="T6" y="T7"/>
                </a:cxn>
                <a:cxn ang="0">
                  <a:pos x="T8" y="T9"/>
                </a:cxn>
              </a:cxnLst>
              <a:rect l="0" t="0" r="r" b="b"/>
              <a:pathLst>
                <a:path w="1212" h="132">
                  <a:moveTo>
                    <a:pt x="1211" y="131"/>
                  </a:moveTo>
                  <a:lnTo>
                    <a:pt x="0" y="131"/>
                  </a:lnTo>
                  <a:lnTo>
                    <a:pt x="0" y="0"/>
                  </a:lnTo>
                  <a:lnTo>
                    <a:pt x="1211" y="0"/>
                  </a:lnTo>
                  <a:lnTo>
                    <a:pt x="1211" y="131"/>
                  </a:lnTo>
                </a:path>
              </a:pathLst>
            </a:custGeom>
            <a:solidFill>
              <a:schemeClr val="accent1">
                <a:lumMod val="75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15" name="Freeform 12"/>
            <p:cNvSpPr>
              <a:spLocks noChangeArrowheads="1"/>
            </p:cNvSpPr>
            <p:nvPr/>
          </p:nvSpPr>
          <p:spPr bwMode="auto">
            <a:xfrm>
              <a:off x="10475779" y="6621154"/>
              <a:ext cx="1195605" cy="2245821"/>
            </a:xfrm>
            <a:custGeom>
              <a:avLst/>
              <a:gdLst>
                <a:gd name="T0" fmla="*/ 2492 w 2493"/>
                <a:gd name="T1" fmla="*/ 3441 h 4684"/>
                <a:gd name="T2" fmla="*/ 2492 w 2493"/>
                <a:gd name="T3" fmla="*/ 3441 h 4684"/>
                <a:gd name="T4" fmla="*/ 1242 w 2493"/>
                <a:gd name="T5" fmla="*/ 4683 h 4684"/>
                <a:gd name="T6" fmla="*/ 1242 w 2493"/>
                <a:gd name="T7" fmla="*/ 4683 h 4684"/>
                <a:gd name="T8" fmla="*/ 0 w 2493"/>
                <a:gd name="T9" fmla="*/ 3441 h 4684"/>
                <a:gd name="T10" fmla="*/ 0 w 2493"/>
                <a:gd name="T11" fmla="*/ 1242 h 4684"/>
                <a:gd name="T12" fmla="*/ 1242 w 2493"/>
                <a:gd name="T13" fmla="*/ 0 h 4684"/>
                <a:gd name="T14" fmla="*/ 1242 w 2493"/>
                <a:gd name="T15" fmla="*/ 0 h 4684"/>
                <a:gd name="T16" fmla="*/ 2492 w 2493"/>
                <a:gd name="T17" fmla="*/ 1242 h 4684"/>
                <a:gd name="T18" fmla="*/ 2492 w 2493"/>
                <a:gd name="T19" fmla="*/ 3441 h 4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3" h="4684">
                  <a:moveTo>
                    <a:pt x="2492" y="3441"/>
                  </a:moveTo>
                  <a:lnTo>
                    <a:pt x="2492" y="3441"/>
                  </a:lnTo>
                  <a:cubicBezTo>
                    <a:pt x="2492" y="4127"/>
                    <a:pt x="1929" y="4683"/>
                    <a:pt x="1242" y="4683"/>
                  </a:cubicBezTo>
                  <a:lnTo>
                    <a:pt x="1242" y="4683"/>
                  </a:lnTo>
                  <a:cubicBezTo>
                    <a:pt x="556" y="4683"/>
                    <a:pt x="0" y="4127"/>
                    <a:pt x="0" y="3441"/>
                  </a:cubicBezTo>
                  <a:cubicBezTo>
                    <a:pt x="0" y="1242"/>
                    <a:pt x="0" y="1242"/>
                    <a:pt x="0" y="1242"/>
                  </a:cubicBezTo>
                  <a:cubicBezTo>
                    <a:pt x="0" y="555"/>
                    <a:pt x="556" y="0"/>
                    <a:pt x="1242" y="0"/>
                  </a:cubicBezTo>
                  <a:lnTo>
                    <a:pt x="1242" y="0"/>
                  </a:lnTo>
                  <a:cubicBezTo>
                    <a:pt x="1929" y="0"/>
                    <a:pt x="2492" y="555"/>
                    <a:pt x="2492" y="1242"/>
                  </a:cubicBezTo>
                  <a:lnTo>
                    <a:pt x="2492" y="3441"/>
                  </a:lnTo>
                </a:path>
              </a:pathLst>
            </a:custGeom>
            <a:solidFill>
              <a:schemeClr val="accent1"/>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16" name="Freeform 13"/>
            <p:cNvSpPr>
              <a:spLocks noChangeArrowheads="1"/>
            </p:cNvSpPr>
            <p:nvPr/>
          </p:nvSpPr>
          <p:spPr bwMode="auto">
            <a:xfrm>
              <a:off x="10109690" y="8196611"/>
              <a:ext cx="687738" cy="1292088"/>
            </a:xfrm>
            <a:custGeom>
              <a:avLst/>
              <a:gdLst>
                <a:gd name="T0" fmla="*/ 31 w 1435"/>
                <a:gd name="T1" fmla="*/ 2693 h 2694"/>
                <a:gd name="T2" fmla="*/ 31 w 1435"/>
                <a:gd name="T3" fmla="*/ 2693 h 2694"/>
                <a:gd name="T4" fmla="*/ 0 w 1435"/>
                <a:gd name="T5" fmla="*/ 2492 h 2694"/>
                <a:gd name="T6" fmla="*/ 1211 w 1435"/>
                <a:gd name="T7" fmla="*/ 8 h 2694"/>
                <a:gd name="T8" fmla="*/ 1411 w 1435"/>
                <a:gd name="T9" fmla="*/ 0 h 2694"/>
                <a:gd name="T10" fmla="*/ 1280 w 1435"/>
                <a:gd name="T11" fmla="*/ 1227 h 2694"/>
                <a:gd name="T12" fmla="*/ 31 w 1435"/>
                <a:gd name="T13" fmla="*/ 2693 h 2694"/>
              </a:gdLst>
              <a:ahLst/>
              <a:cxnLst>
                <a:cxn ang="0">
                  <a:pos x="T0" y="T1"/>
                </a:cxn>
                <a:cxn ang="0">
                  <a:pos x="T2" y="T3"/>
                </a:cxn>
                <a:cxn ang="0">
                  <a:pos x="T4" y="T5"/>
                </a:cxn>
                <a:cxn ang="0">
                  <a:pos x="T6" y="T7"/>
                </a:cxn>
                <a:cxn ang="0">
                  <a:pos x="T8" y="T9"/>
                </a:cxn>
                <a:cxn ang="0">
                  <a:pos x="T10" y="T11"/>
                </a:cxn>
                <a:cxn ang="0">
                  <a:pos x="T12" y="T13"/>
                </a:cxn>
              </a:cxnLst>
              <a:rect l="0" t="0" r="r" b="b"/>
              <a:pathLst>
                <a:path w="1435" h="2694">
                  <a:moveTo>
                    <a:pt x="31" y="2693"/>
                  </a:moveTo>
                  <a:lnTo>
                    <a:pt x="31" y="2693"/>
                  </a:lnTo>
                  <a:cubicBezTo>
                    <a:pt x="0" y="2492"/>
                    <a:pt x="0" y="2492"/>
                    <a:pt x="0" y="2492"/>
                  </a:cubicBezTo>
                  <a:cubicBezTo>
                    <a:pt x="1288" y="2261"/>
                    <a:pt x="1211" y="31"/>
                    <a:pt x="1211" y="8"/>
                  </a:cubicBezTo>
                  <a:cubicBezTo>
                    <a:pt x="1411" y="0"/>
                    <a:pt x="1411" y="0"/>
                    <a:pt x="1411" y="0"/>
                  </a:cubicBezTo>
                  <a:cubicBezTo>
                    <a:pt x="1411" y="24"/>
                    <a:pt x="1434" y="602"/>
                    <a:pt x="1280" y="1227"/>
                  </a:cubicBezTo>
                  <a:cubicBezTo>
                    <a:pt x="1079" y="2076"/>
                    <a:pt x="647" y="2585"/>
                    <a:pt x="31" y="2693"/>
                  </a:cubicBezTo>
                </a:path>
              </a:pathLst>
            </a:custGeom>
            <a:solidFill>
              <a:schemeClr val="bg1">
                <a:lumMod val="75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17" name="Freeform 14"/>
            <p:cNvSpPr>
              <a:spLocks noChangeArrowheads="1"/>
            </p:cNvSpPr>
            <p:nvPr/>
          </p:nvSpPr>
          <p:spPr bwMode="auto">
            <a:xfrm>
              <a:off x="11379360" y="8196611"/>
              <a:ext cx="691970" cy="1292088"/>
            </a:xfrm>
            <a:custGeom>
              <a:avLst/>
              <a:gdLst>
                <a:gd name="T0" fmla="*/ 1404 w 1444"/>
                <a:gd name="T1" fmla="*/ 2693 h 2694"/>
                <a:gd name="T2" fmla="*/ 1404 w 1444"/>
                <a:gd name="T3" fmla="*/ 2693 h 2694"/>
                <a:gd name="T4" fmla="*/ 154 w 1444"/>
                <a:gd name="T5" fmla="*/ 1227 h 2694"/>
                <a:gd name="T6" fmla="*/ 31 w 1444"/>
                <a:gd name="T7" fmla="*/ 0 h 2694"/>
                <a:gd name="T8" fmla="*/ 223 w 1444"/>
                <a:gd name="T9" fmla="*/ 8 h 2694"/>
                <a:gd name="T10" fmla="*/ 1443 w 1444"/>
                <a:gd name="T11" fmla="*/ 2492 h 2694"/>
                <a:gd name="T12" fmla="*/ 1404 w 1444"/>
                <a:gd name="T13" fmla="*/ 2693 h 2694"/>
              </a:gdLst>
              <a:ahLst/>
              <a:cxnLst>
                <a:cxn ang="0">
                  <a:pos x="T0" y="T1"/>
                </a:cxn>
                <a:cxn ang="0">
                  <a:pos x="T2" y="T3"/>
                </a:cxn>
                <a:cxn ang="0">
                  <a:pos x="T4" y="T5"/>
                </a:cxn>
                <a:cxn ang="0">
                  <a:pos x="T6" y="T7"/>
                </a:cxn>
                <a:cxn ang="0">
                  <a:pos x="T8" y="T9"/>
                </a:cxn>
                <a:cxn ang="0">
                  <a:pos x="T10" y="T11"/>
                </a:cxn>
                <a:cxn ang="0">
                  <a:pos x="T12" y="T13"/>
                </a:cxn>
              </a:cxnLst>
              <a:rect l="0" t="0" r="r" b="b"/>
              <a:pathLst>
                <a:path w="1444" h="2694">
                  <a:moveTo>
                    <a:pt x="1404" y="2693"/>
                  </a:moveTo>
                  <a:lnTo>
                    <a:pt x="1404" y="2693"/>
                  </a:lnTo>
                  <a:cubicBezTo>
                    <a:pt x="795" y="2585"/>
                    <a:pt x="362" y="2076"/>
                    <a:pt x="154" y="1227"/>
                  </a:cubicBezTo>
                  <a:cubicBezTo>
                    <a:pt x="0" y="602"/>
                    <a:pt x="23" y="24"/>
                    <a:pt x="31" y="0"/>
                  </a:cubicBezTo>
                  <a:cubicBezTo>
                    <a:pt x="223" y="8"/>
                    <a:pt x="223" y="8"/>
                    <a:pt x="223" y="8"/>
                  </a:cubicBezTo>
                  <a:cubicBezTo>
                    <a:pt x="223" y="31"/>
                    <a:pt x="146" y="2261"/>
                    <a:pt x="1443" y="2492"/>
                  </a:cubicBezTo>
                  <a:lnTo>
                    <a:pt x="1404" y="2693"/>
                  </a:lnTo>
                </a:path>
              </a:pathLst>
            </a:custGeom>
            <a:solidFill>
              <a:schemeClr val="bg1">
                <a:lumMod val="75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18" name="Freeform 15"/>
            <p:cNvSpPr>
              <a:spLocks noChangeArrowheads="1"/>
            </p:cNvSpPr>
            <p:nvPr/>
          </p:nvSpPr>
          <p:spPr bwMode="auto">
            <a:xfrm>
              <a:off x="10427108" y="8101450"/>
              <a:ext cx="1299295" cy="241077"/>
            </a:xfrm>
            <a:custGeom>
              <a:avLst/>
              <a:gdLst>
                <a:gd name="T0" fmla="*/ 2708 w 2709"/>
                <a:gd name="T1" fmla="*/ 501 h 502"/>
                <a:gd name="T2" fmla="*/ 0 w 2709"/>
                <a:gd name="T3" fmla="*/ 501 h 502"/>
                <a:gd name="T4" fmla="*/ 0 w 2709"/>
                <a:gd name="T5" fmla="*/ 0 h 502"/>
                <a:gd name="T6" fmla="*/ 2708 w 2709"/>
                <a:gd name="T7" fmla="*/ 0 h 502"/>
                <a:gd name="T8" fmla="*/ 2708 w 2709"/>
                <a:gd name="T9" fmla="*/ 501 h 502"/>
              </a:gdLst>
              <a:ahLst/>
              <a:cxnLst>
                <a:cxn ang="0">
                  <a:pos x="T0" y="T1"/>
                </a:cxn>
                <a:cxn ang="0">
                  <a:pos x="T2" y="T3"/>
                </a:cxn>
                <a:cxn ang="0">
                  <a:pos x="T4" y="T5"/>
                </a:cxn>
                <a:cxn ang="0">
                  <a:pos x="T6" y="T7"/>
                </a:cxn>
                <a:cxn ang="0">
                  <a:pos x="T8" y="T9"/>
                </a:cxn>
              </a:cxnLst>
              <a:rect l="0" t="0" r="r" b="b"/>
              <a:pathLst>
                <a:path w="2709" h="502">
                  <a:moveTo>
                    <a:pt x="2708" y="501"/>
                  </a:moveTo>
                  <a:lnTo>
                    <a:pt x="0" y="501"/>
                  </a:lnTo>
                  <a:lnTo>
                    <a:pt x="0" y="0"/>
                  </a:lnTo>
                  <a:lnTo>
                    <a:pt x="2708" y="0"/>
                  </a:lnTo>
                  <a:lnTo>
                    <a:pt x="2708" y="501"/>
                  </a:lnTo>
                </a:path>
              </a:pathLst>
            </a:custGeom>
            <a:solidFill>
              <a:schemeClr val="bg1">
                <a:lumMod val="75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19" name="Freeform 16"/>
            <p:cNvSpPr>
              <a:spLocks noChangeArrowheads="1"/>
            </p:cNvSpPr>
            <p:nvPr/>
          </p:nvSpPr>
          <p:spPr bwMode="auto">
            <a:xfrm>
              <a:off x="10985762" y="6525991"/>
              <a:ext cx="188335" cy="167063"/>
            </a:xfrm>
            <a:custGeom>
              <a:avLst/>
              <a:gdLst>
                <a:gd name="T0" fmla="*/ 393 w 394"/>
                <a:gd name="T1" fmla="*/ 346 h 347"/>
                <a:gd name="T2" fmla="*/ 0 w 394"/>
                <a:gd name="T3" fmla="*/ 346 h 347"/>
                <a:gd name="T4" fmla="*/ 0 w 394"/>
                <a:gd name="T5" fmla="*/ 0 h 347"/>
                <a:gd name="T6" fmla="*/ 393 w 394"/>
                <a:gd name="T7" fmla="*/ 0 h 347"/>
                <a:gd name="T8" fmla="*/ 393 w 394"/>
                <a:gd name="T9" fmla="*/ 346 h 347"/>
              </a:gdLst>
              <a:ahLst/>
              <a:cxnLst>
                <a:cxn ang="0">
                  <a:pos x="T0" y="T1"/>
                </a:cxn>
                <a:cxn ang="0">
                  <a:pos x="T2" y="T3"/>
                </a:cxn>
                <a:cxn ang="0">
                  <a:pos x="T4" y="T5"/>
                </a:cxn>
                <a:cxn ang="0">
                  <a:pos x="T6" y="T7"/>
                </a:cxn>
                <a:cxn ang="0">
                  <a:pos x="T8" y="T9"/>
                </a:cxn>
              </a:cxnLst>
              <a:rect l="0" t="0" r="r" b="b"/>
              <a:pathLst>
                <a:path w="394" h="347">
                  <a:moveTo>
                    <a:pt x="393" y="346"/>
                  </a:moveTo>
                  <a:lnTo>
                    <a:pt x="0" y="346"/>
                  </a:lnTo>
                  <a:lnTo>
                    <a:pt x="0" y="0"/>
                  </a:lnTo>
                  <a:lnTo>
                    <a:pt x="393" y="0"/>
                  </a:lnTo>
                  <a:lnTo>
                    <a:pt x="393" y="346"/>
                  </a:lnTo>
                </a:path>
              </a:pathLst>
            </a:custGeom>
            <a:solidFill>
              <a:schemeClr val="accent1">
                <a:lumMod val="75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20" name="Freeform 17"/>
            <p:cNvSpPr>
              <a:spLocks noChangeArrowheads="1"/>
            </p:cNvSpPr>
            <p:nvPr/>
          </p:nvSpPr>
          <p:spPr bwMode="auto">
            <a:xfrm>
              <a:off x="10465198" y="7543166"/>
              <a:ext cx="1223115" cy="107849"/>
            </a:xfrm>
            <a:custGeom>
              <a:avLst/>
              <a:gdLst>
                <a:gd name="T0" fmla="*/ 2546 w 2547"/>
                <a:gd name="T1" fmla="*/ 224 h 225"/>
                <a:gd name="T2" fmla="*/ 0 w 2547"/>
                <a:gd name="T3" fmla="*/ 224 h 225"/>
                <a:gd name="T4" fmla="*/ 0 w 2547"/>
                <a:gd name="T5" fmla="*/ 0 h 225"/>
                <a:gd name="T6" fmla="*/ 2546 w 2547"/>
                <a:gd name="T7" fmla="*/ 0 h 225"/>
                <a:gd name="T8" fmla="*/ 2546 w 2547"/>
                <a:gd name="T9" fmla="*/ 224 h 225"/>
              </a:gdLst>
              <a:ahLst/>
              <a:cxnLst>
                <a:cxn ang="0">
                  <a:pos x="T0" y="T1"/>
                </a:cxn>
                <a:cxn ang="0">
                  <a:pos x="T2" y="T3"/>
                </a:cxn>
                <a:cxn ang="0">
                  <a:pos x="T4" y="T5"/>
                </a:cxn>
                <a:cxn ang="0">
                  <a:pos x="T6" y="T7"/>
                </a:cxn>
                <a:cxn ang="0">
                  <a:pos x="T8" y="T9"/>
                </a:cxn>
              </a:cxnLst>
              <a:rect l="0" t="0" r="r" b="b"/>
              <a:pathLst>
                <a:path w="2547" h="225">
                  <a:moveTo>
                    <a:pt x="2546" y="224"/>
                  </a:moveTo>
                  <a:lnTo>
                    <a:pt x="0" y="224"/>
                  </a:lnTo>
                  <a:lnTo>
                    <a:pt x="0" y="0"/>
                  </a:lnTo>
                  <a:lnTo>
                    <a:pt x="2546" y="0"/>
                  </a:lnTo>
                  <a:lnTo>
                    <a:pt x="2546" y="224"/>
                  </a:lnTo>
                </a:path>
              </a:pathLst>
            </a:custGeom>
            <a:solidFill>
              <a:schemeClr val="accent1">
                <a:lumMod val="75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21" name="Freeform 18"/>
            <p:cNvSpPr>
              <a:spLocks noChangeArrowheads="1"/>
            </p:cNvSpPr>
            <p:nvPr/>
          </p:nvSpPr>
          <p:spPr bwMode="auto">
            <a:xfrm>
              <a:off x="10503548" y="7701769"/>
              <a:ext cx="1223115" cy="82474"/>
            </a:xfrm>
            <a:custGeom>
              <a:avLst/>
              <a:gdLst>
                <a:gd name="T0" fmla="*/ 2546 w 2547"/>
                <a:gd name="T1" fmla="*/ 170 h 171"/>
                <a:gd name="T2" fmla="*/ 0 w 2547"/>
                <a:gd name="T3" fmla="*/ 170 h 171"/>
                <a:gd name="T4" fmla="*/ 0 w 2547"/>
                <a:gd name="T5" fmla="*/ 0 h 171"/>
                <a:gd name="T6" fmla="*/ 2546 w 2547"/>
                <a:gd name="T7" fmla="*/ 0 h 171"/>
                <a:gd name="T8" fmla="*/ 2546 w 2547"/>
                <a:gd name="T9" fmla="*/ 170 h 171"/>
              </a:gdLst>
              <a:ahLst/>
              <a:cxnLst>
                <a:cxn ang="0">
                  <a:pos x="T0" y="T1"/>
                </a:cxn>
                <a:cxn ang="0">
                  <a:pos x="T2" y="T3"/>
                </a:cxn>
                <a:cxn ang="0">
                  <a:pos x="T4" y="T5"/>
                </a:cxn>
                <a:cxn ang="0">
                  <a:pos x="T6" y="T7"/>
                </a:cxn>
                <a:cxn ang="0">
                  <a:pos x="T8" y="T9"/>
                </a:cxn>
              </a:cxnLst>
              <a:rect l="0" t="0" r="r" b="b"/>
              <a:pathLst>
                <a:path w="2547" h="171">
                  <a:moveTo>
                    <a:pt x="2546" y="170"/>
                  </a:moveTo>
                  <a:lnTo>
                    <a:pt x="0" y="170"/>
                  </a:lnTo>
                  <a:lnTo>
                    <a:pt x="0" y="0"/>
                  </a:lnTo>
                  <a:lnTo>
                    <a:pt x="2546" y="0"/>
                  </a:lnTo>
                  <a:lnTo>
                    <a:pt x="2546" y="170"/>
                  </a:lnTo>
                </a:path>
              </a:pathLst>
            </a:custGeom>
            <a:solidFill>
              <a:schemeClr val="accent1">
                <a:lumMod val="75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22" name="Freeform 19"/>
            <p:cNvSpPr>
              <a:spLocks noChangeArrowheads="1"/>
            </p:cNvSpPr>
            <p:nvPr/>
          </p:nvSpPr>
          <p:spPr bwMode="auto">
            <a:xfrm rot="21153338">
              <a:off x="10822815" y="4479295"/>
              <a:ext cx="2805885" cy="1793435"/>
            </a:xfrm>
            <a:custGeom>
              <a:avLst/>
              <a:gdLst>
                <a:gd name="T0" fmla="*/ 7438 w 7755"/>
                <a:gd name="T1" fmla="*/ 772 h 5742"/>
                <a:gd name="T2" fmla="*/ 7438 w 7755"/>
                <a:gd name="T3" fmla="*/ 772 h 5742"/>
                <a:gd name="T4" fmla="*/ 6589 w 7755"/>
                <a:gd name="T5" fmla="*/ 610 h 5742"/>
                <a:gd name="T6" fmla="*/ 6396 w 7755"/>
                <a:gd name="T7" fmla="*/ 348 h 5742"/>
                <a:gd name="T8" fmla="*/ 5146 w 7755"/>
                <a:gd name="T9" fmla="*/ 363 h 5742"/>
                <a:gd name="T10" fmla="*/ 4914 w 7755"/>
                <a:gd name="T11" fmla="*/ 803 h 5742"/>
                <a:gd name="T12" fmla="*/ 4729 w 7755"/>
                <a:gd name="T13" fmla="*/ 942 h 5742"/>
                <a:gd name="T14" fmla="*/ 3564 w 7755"/>
                <a:gd name="T15" fmla="*/ 1081 h 5742"/>
                <a:gd name="T16" fmla="*/ 3302 w 7755"/>
                <a:gd name="T17" fmla="*/ 1798 h 5742"/>
                <a:gd name="T18" fmla="*/ 2854 w 7755"/>
                <a:gd name="T19" fmla="*/ 2045 h 5742"/>
                <a:gd name="T20" fmla="*/ 2569 w 7755"/>
                <a:gd name="T21" fmla="*/ 1883 h 5742"/>
                <a:gd name="T22" fmla="*/ 1443 w 7755"/>
                <a:gd name="T23" fmla="*/ 2438 h 5742"/>
                <a:gd name="T24" fmla="*/ 1419 w 7755"/>
                <a:gd name="T25" fmla="*/ 2940 h 5742"/>
                <a:gd name="T26" fmla="*/ 1319 w 7755"/>
                <a:gd name="T27" fmla="*/ 3141 h 5742"/>
                <a:gd name="T28" fmla="*/ 332 w 7755"/>
                <a:gd name="T29" fmla="*/ 3773 h 5742"/>
                <a:gd name="T30" fmla="*/ 401 w 7755"/>
                <a:gd name="T31" fmla="*/ 4545 h 5742"/>
                <a:gd name="T32" fmla="*/ 416 w 7755"/>
                <a:gd name="T33" fmla="*/ 4869 h 5742"/>
                <a:gd name="T34" fmla="*/ 77 w 7755"/>
                <a:gd name="T35" fmla="*/ 5139 h 5742"/>
                <a:gd name="T36" fmla="*/ 332 w 7755"/>
                <a:gd name="T37" fmla="*/ 5664 h 5742"/>
                <a:gd name="T38" fmla="*/ 856 w 7755"/>
                <a:gd name="T39" fmla="*/ 5409 h 5742"/>
                <a:gd name="T40" fmla="*/ 872 w 7755"/>
                <a:gd name="T41" fmla="*/ 5324 h 5742"/>
                <a:gd name="T42" fmla="*/ 1720 w 7755"/>
                <a:gd name="T43" fmla="*/ 4892 h 5742"/>
                <a:gd name="T44" fmla="*/ 1728 w 7755"/>
                <a:gd name="T45" fmla="*/ 4869 h 5742"/>
                <a:gd name="T46" fmla="*/ 2075 w 7755"/>
                <a:gd name="T47" fmla="*/ 4460 h 5742"/>
                <a:gd name="T48" fmla="*/ 2129 w 7755"/>
                <a:gd name="T49" fmla="*/ 4468 h 5742"/>
                <a:gd name="T50" fmla="*/ 2708 w 7755"/>
                <a:gd name="T51" fmla="*/ 5046 h 5742"/>
                <a:gd name="T52" fmla="*/ 3865 w 7755"/>
                <a:gd name="T53" fmla="*/ 4545 h 5742"/>
                <a:gd name="T54" fmla="*/ 4976 w 7755"/>
                <a:gd name="T55" fmla="*/ 3881 h 5742"/>
                <a:gd name="T56" fmla="*/ 5015 w 7755"/>
                <a:gd name="T57" fmla="*/ 3403 h 5742"/>
                <a:gd name="T58" fmla="*/ 5971 w 7755"/>
                <a:gd name="T59" fmla="*/ 2901 h 5742"/>
                <a:gd name="T60" fmla="*/ 5987 w 7755"/>
                <a:gd name="T61" fmla="*/ 2462 h 5742"/>
                <a:gd name="T62" fmla="*/ 6134 w 7755"/>
                <a:gd name="T63" fmla="*/ 2346 h 5742"/>
                <a:gd name="T64" fmla="*/ 6373 w 7755"/>
                <a:gd name="T65" fmla="*/ 1922 h 5742"/>
                <a:gd name="T66" fmla="*/ 7453 w 7755"/>
                <a:gd name="T67" fmla="*/ 1883 h 5742"/>
                <a:gd name="T68" fmla="*/ 7438 w 7755"/>
                <a:gd name="T69" fmla="*/ 772 h 5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55" h="5742">
                  <a:moveTo>
                    <a:pt x="7438" y="772"/>
                  </a:moveTo>
                  <a:lnTo>
                    <a:pt x="7438" y="772"/>
                  </a:lnTo>
                  <a:cubicBezTo>
                    <a:pt x="7206" y="548"/>
                    <a:pt x="6866" y="494"/>
                    <a:pt x="6589" y="610"/>
                  </a:cubicBezTo>
                  <a:cubicBezTo>
                    <a:pt x="6543" y="517"/>
                    <a:pt x="6481" y="425"/>
                    <a:pt x="6396" y="348"/>
                  </a:cubicBezTo>
                  <a:cubicBezTo>
                    <a:pt x="6049" y="0"/>
                    <a:pt x="5486" y="8"/>
                    <a:pt x="5146" y="363"/>
                  </a:cubicBezTo>
                  <a:cubicBezTo>
                    <a:pt x="5023" y="487"/>
                    <a:pt x="4945" y="641"/>
                    <a:pt x="4914" y="803"/>
                  </a:cubicBezTo>
                  <a:cubicBezTo>
                    <a:pt x="4845" y="841"/>
                    <a:pt x="4783" y="888"/>
                    <a:pt x="4729" y="942"/>
                  </a:cubicBezTo>
                  <a:cubicBezTo>
                    <a:pt x="4367" y="718"/>
                    <a:pt x="3881" y="764"/>
                    <a:pt x="3564" y="1081"/>
                  </a:cubicBezTo>
                  <a:cubicBezTo>
                    <a:pt x="3371" y="1281"/>
                    <a:pt x="3286" y="1543"/>
                    <a:pt x="3302" y="1798"/>
                  </a:cubicBezTo>
                  <a:cubicBezTo>
                    <a:pt x="3132" y="1829"/>
                    <a:pt x="2970" y="1914"/>
                    <a:pt x="2854" y="2045"/>
                  </a:cubicBezTo>
                  <a:cubicBezTo>
                    <a:pt x="2770" y="1976"/>
                    <a:pt x="2677" y="1922"/>
                    <a:pt x="2569" y="1883"/>
                  </a:cubicBezTo>
                  <a:cubicBezTo>
                    <a:pt x="2106" y="1729"/>
                    <a:pt x="1597" y="1976"/>
                    <a:pt x="1443" y="2438"/>
                  </a:cubicBezTo>
                  <a:cubicBezTo>
                    <a:pt x="1389" y="2608"/>
                    <a:pt x="1381" y="2778"/>
                    <a:pt x="1419" y="2940"/>
                  </a:cubicBezTo>
                  <a:cubicBezTo>
                    <a:pt x="1381" y="3002"/>
                    <a:pt x="1342" y="3071"/>
                    <a:pt x="1319" y="3141"/>
                  </a:cubicBezTo>
                  <a:cubicBezTo>
                    <a:pt x="887" y="3094"/>
                    <a:pt x="470" y="3349"/>
                    <a:pt x="332" y="3773"/>
                  </a:cubicBezTo>
                  <a:cubicBezTo>
                    <a:pt x="239" y="4043"/>
                    <a:pt x="278" y="4313"/>
                    <a:pt x="401" y="4545"/>
                  </a:cubicBezTo>
                  <a:cubicBezTo>
                    <a:pt x="385" y="4653"/>
                    <a:pt x="385" y="4761"/>
                    <a:pt x="416" y="4869"/>
                  </a:cubicBezTo>
                  <a:cubicBezTo>
                    <a:pt x="262" y="4884"/>
                    <a:pt x="123" y="4985"/>
                    <a:pt x="77" y="5139"/>
                  </a:cubicBezTo>
                  <a:cubicBezTo>
                    <a:pt x="0" y="5355"/>
                    <a:pt x="116" y="5594"/>
                    <a:pt x="332" y="5664"/>
                  </a:cubicBezTo>
                  <a:cubicBezTo>
                    <a:pt x="548" y="5741"/>
                    <a:pt x="779" y="5625"/>
                    <a:pt x="856" y="5409"/>
                  </a:cubicBezTo>
                  <a:cubicBezTo>
                    <a:pt x="864" y="5378"/>
                    <a:pt x="872" y="5355"/>
                    <a:pt x="872" y="5324"/>
                  </a:cubicBezTo>
                  <a:cubicBezTo>
                    <a:pt x="1227" y="5432"/>
                    <a:pt x="1597" y="5247"/>
                    <a:pt x="1720" y="4892"/>
                  </a:cubicBezTo>
                  <a:cubicBezTo>
                    <a:pt x="1720" y="4884"/>
                    <a:pt x="1720" y="4877"/>
                    <a:pt x="1728" y="4869"/>
                  </a:cubicBezTo>
                  <a:cubicBezTo>
                    <a:pt x="1875" y="4769"/>
                    <a:pt x="1998" y="4630"/>
                    <a:pt x="2075" y="4460"/>
                  </a:cubicBezTo>
                  <a:cubicBezTo>
                    <a:pt x="2091" y="4468"/>
                    <a:pt x="2106" y="4468"/>
                    <a:pt x="2129" y="4468"/>
                  </a:cubicBezTo>
                  <a:cubicBezTo>
                    <a:pt x="2222" y="4730"/>
                    <a:pt x="2430" y="4946"/>
                    <a:pt x="2708" y="5046"/>
                  </a:cubicBezTo>
                  <a:cubicBezTo>
                    <a:pt x="3171" y="5201"/>
                    <a:pt x="3672" y="4977"/>
                    <a:pt x="3865" y="4545"/>
                  </a:cubicBezTo>
                  <a:cubicBezTo>
                    <a:pt x="4344" y="4622"/>
                    <a:pt x="4814" y="4352"/>
                    <a:pt x="4976" y="3881"/>
                  </a:cubicBezTo>
                  <a:cubicBezTo>
                    <a:pt x="5030" y="3719"/>
                    <a:pt x="5046" y="3557"/>
                    <a:pt x="5015" y="3403"/>
                  </a:cubicBezTo>
                  <a:cubicBezTo>
                    <a:pt x="5416" y="3511"/>
                    <a:pt x="5840" y="3295"/>
                    <a:pt x="5971" y="2901"/>
                  </a:cubicBezTo>
                  <a:cubicBezTo>
                    <a:pt x="6026" y="2755"/>
                    <a:pt x="6026" y="2601"/>
                    <a:pt x="5987" y="2462"/>
                  </a:cubicBezTo>
                  <a:cubicBezTo>
                    <a:pt x="6041" y="2423"/>
                    <a:pt x="6087" y="2385"/>
                    <a:pt x="6134" y="2346"/>
                  </a:cubicBezTo>
                  <a:cubicBezTo>
                    <a:pt x="6249" y="2222"/>
                    <a:pt x="6334" y="2076"/>
                    <a:pt x="6373" y="1922"/>
                  </a:cubicBezTo>
                  <a:cubicBezTo>
                    <a:pt x="6689" y="2199"/>
                    <a:pt x="7160" y="2184"/>
                    <a:pt x="7453" y="1883"/>
                  </a:cubicBezTo>
                  <a:cubicBezTo>
                    <a:pt x="7754" y="1574"/>
                    <a:pt x="7746" y="1073"/>
                    <a:pt x="7438" y="772"/>
                  </a:cubicBezTo>
                </a:path>
              </a:pathLst>
            </a:custGeom>
            <a:solidFill>
              <a:schemeClr val="bg1">
                <a:lumMod val="85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23" name="Freeform 1"/>
            <p:cNvSpPr>
              <a:spLocks noChangeArrowheads="1"/>
            </p:cNvSpPr>
            <p:nvPr/>
          </p:nvSpPr>
          <p:spPr bwMode="auto">
            <a:xfrm>
              <a:off x="4496745" y="9412572"/>
              <a:ext cx="5599893" cy="69782"/>
            </a:xfrm>
            <a:custGeom>
              <a:avLst/>
              <a:gdLst>
                <a:gd name="T0" fmla="*/ 4490 w 4491"/>
                <a:gd name="T1" fmla="*/ 185 h 186"/>
                <a:gd name="T2" fmla="*/ 0 w 4491"/>
                <a:gd name="T3" fmla="*/ 185 h 186"/>
                <a:gd name="T4" fmla="*/ 0 w 4491"/>
                <a:gd name="T5" fmla="*/ 0 h 186"/>
                <a:gd name="T6" fmla="*/ 4490 w 4491"/>
                <a:gd name="T7" fmla="*/ 0 h 186"/>
                <a:gd name="T8" fmla="*/ 4490 w 4491"/>
                <a:gd name="T9" fmla="*/ 185 h 186"/>
              </a:gdLst>
              <a:ahLst/>
              <a:cxnLst>
                <a:cxn ang="0">
                  <a:pos x="T0" y="T1"/>
                </a:cxn>
                <a:cxn ang="0">
                  <a:pos x="T2" y="T3"/>
                </a:cxn>
                <a:cxn ang="0">
                  <a:pos x="T4" y="T5"/>
                </a:cxn>
                <a:cxn ang="0">
                  <a:pos x="T6" y="T7"/>
                </a:cxn>
                <a:cxn ang="0">
                  <a:pos x="T8" y="T9"/>
                </a:cxn>
              </a:cxnLst>
              <a:rect l="0" t="0" r="r" b="b"/>
              <a:pathLst>
                <a:path w="4491" h="186">
                  <a:moveTo>
                    <a:pt x="4490" y="185"/>
                  </a:moveTo>
                  <a:lnTo>
                    <a:pt x="0" y="185"/>
                  </a:lnTo>
                  <a:lnTo>
                    <a:pt x="0" y="0"/>
                  </a:lnTo>
                  <a:lnTo>
                    <a:pt x="4490" y="0"/>
                  </a:lnTo>
                  <a:lnTo>
                    <a:pt x="4490" y="185"/>
                  </a:lnTo>
                </a:path>
              </a:pathLst>
            </a:custGeom>
            <a:solidFill>
              <a:schemeClr val="accent1">
                <a:lumMod val="50000"/>
              </a:schemeClr>
            </a:solidFill>
            <a:ln>
              <a:noFill/>
            </a:ln>
            <a:effectLst/>
          </p:spPr>
          <p:txBody>
            <a:bodyPr wrap="none" lIns="60927" tIns="30463" rIns="60927" bIns="30463" anchor="ctr"/>
            <a:lstStyle/>
            <a:p>
              <a:endParaRPr lang="en-US" sz="450" dirty="0">
                <a:latin typeface="Calibri" panose="020F0502020204030204" pitchFamily="34" charset="0"/>
              </a:endParaRPr>
            </a:p>
          </p:txBody>
        </p:sp>
      </p:grpSp>
      <p:sp>
        <p:nvSpPr>
          <p:cNvPr id="33" name="Freeform 216"/>
          <p:cNvSpPr>
            <a:spLocks noChangeArrowheads="1"/>
          </p:cNvSpPr>
          <p:nvPr/>
        </p:nvSpPr>
        <p:spPr bwMode="auto">
          <a:xfrm>
            <a:off x="6372201" y="2981693"/>
            <a:ext cx="1161573" cy="1158806"/>
          </a:xfrm>
          <a:custGeom>
            <a:avLst/>
            <a:gdLst>
              <a:gd name="T0" fmla="*/ 1942 w 2985"/>
              <a:gd name="T1" fmla="*/ 2985 h 2986"/>
              <a:gd name="T2" fmla="*/ 1942 w 2985"/>
              <a:gd name="T3" fmla="*/ 2985 h 2986"/>
              <a:gd name="T4" fmla="*/ 1048 w 2985"/>
              <a:gd name="T5" fmla="*/ 2985 h 2986"/>
              <a:gd name="T6" fmla="*/ 0 w 2985"/>
              <a:gd name="T7" fmla="*/ 1943 h 2986"/>
              <a:gd name="T8" fmla="*/ 0 w 2985"/>
              <a:gd name="T9" fmla="*/ 1048 h 2986"/>
              <a:gd name="T10" fmla="*/ 1048 w 2985"/>
              <a:gd name="T11" fmla="*/ 0 h 2986"/>
              <a:gd name="T12" fmla="*/ 2984 w 2985"/>
              <a:gd name="T13" fmla="*/ 0 h 2986"/>
              <a:gd name="T14" fmla="*/ 2984 w 2985"/>
              <a:gd name="T15" fmla="*/ 1943 h 2986"/>
              <a:gd name="T16" fmla="*/ 1942 w 2985"/>
              <a:gd name="T17" fmla="*/ 2985 h 2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5" h="2986">
                <a:moveTo>
                  <a:pt x="1942" y="2985"/>
                </a:moveTo>
                <a:lnTo>
                  <a:pt x="1942" y="2985"/>
                </a:lnTo>
                <a:cubicBezTo>
                  <a:pt x="1048" y="2985"/>
                  <a:pt x="1048" y="2985"/>
                  <a:pt x="1048" y="2985"/>
                </a:cubicBezTo>
                <a:cubicBezTo>
                  <a:pt x="471" y="2985"/>
                  <a:pt x="0" y="2520"/>
                  <a:pt x="0" y="1943"/>
                </a:cubicBezTo>
                <a:cubicBezTo>
                  <a:pt x="0" y="1048"/>
                  <a:pt x="0" y="1048"/>
                  <a:pt x="0" y="1048"/>
                </a:cubicBezTo>
                <a:cubicBezTo>
                  <a:pt x="0" y="471"/>
                  <a:pt x="471" y="0"/>
                  <a:pt x="1048" y="0"/>
                </a:cubicBezTo>
                <a:cubicBezTo>
                  <a:pt x="2984" y="0"/>
                  <a:pt x="2984" y="0"/>
                  <a:pt x="2984" y="0"/>
                </a:cubicBezTo>
                <a:cubicBezTo>
                  <a:pt x="2984" y="1943"/>
                  <a:pt x="2984" y="1943"/>
                  <a:pt x="2984" y="1943"/>
                </a:cubicBezTo>
                <a:cubicBezTo>
                  <a:pt x="2984" y="2520"/>
                  <a:pt x="2519" y="2985"/>
                  <a:pt x="1942" y="2985"/>
                </a:cubicBezTo>
              </a:path>
            </a:pathLst>
          </a:custGeom>
          <a:solidFill>
            <a:schemeClr val="accent1"/>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34" name="Freeform 216"/>
          <p:cNvSpPr>
            <a:spLocks noChangeArrowheads="1"/>
          </p:cNvSpPr>
          <p:nvPr/>
        </p:nvSpPr>
        <p:spPr bwMode="auto">
          <a:xfrm>
            <a:off x="6372201" y="4301428"/>
            <a:ext cx="1161573" cy="1158806"/>
          </a:xfrm>
          <a:custGeom>
            <a:avLst/>
            <a:gdLst>
              <a:gd name="T0" fmla="*/ 1942 w 2985"/>
              <a:gd name="T1" fmla="*/ 2985 h 2986"/>
              <a:gd name="T2" fmla="*/ 1942 w 2985"/>
              <a:gd name="T3" fmla="*/ 2985 h 2986"/>
              <a:gd name="T4" fmla="*/ 1048 w 2985"/>
              <a:gd name="T5" fmla="*/ 2985 h 2986"/>
              <a:gd name="T6" fmla="*/ 0 w 2985"/>
              <a:gd name="T7" fmla="*/ 1943 h 2986"/>
              <a:gd name="T8" fmla="*/ 0 w 2985"/>
              <a:gd name="T9" fmla="*/ 1048 h 2986"/>
              <a:gd name="T10" fmla="*/ 1048 w 2985"/>
              <a:gd name="T11" fmla="*/ 0 h 2986"/>
              <a:gd name="T12" fmla="*/ 2984 w 2985"/>
              <a:gd name="T13" fmla="*/ 0 h 2986"/>
              <a:gd name="T14" fmla="*/ 2984 w 2985"/>
              <a:gd name="T15" fmla="*/ 1943 h 2986"/>
              <a:gd name="T16" fmla="*/ 1942 w 2985"/>
              <a:gd name="T17" fmla="*/ 2985 h 2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5" h="2986">
                <a:moveTo>
                  <a:pt x="1942" y="2985"/>
                </a:moveTo>
                <a:lnTo>
                  <a:pt x="1942" y="2985"/>
                </a:lnTo>
                <a:cubicBezTo>
                  <a:pt x="1048" y="2985"/>
                  <a:pt x="1048" y="2985"/>
                  <a:pt x="1048" y="2985"/>
                </a:cubicBezTo>
                <a:cubicBezTo>
                  <a:pt x="471" y="2985"/>
                  <a:pt x="0" y="2520"/>
                  <a:pt x="0" y="1943"/>
                </a:cubicBezTo>
                <a:cubicBezTo>
                  <a:pt x="0" y="1048"/>
                  <a:pt x="0" y="1048"/>
                  <a:pt x="0" y="1048"/>
                </a:cubicBezTo>
                <a:cubicBezTo>
                  <a:pt x="0" y="471"/>
                  <a:pt x="471" y="0"/>
                  <a:pt x="1048" y="0"/>
                </a:cubicBezTo>
                <a:cubicBezTo>
                  <a:pt x="2984" y="0"/>
                  <a:pt x="2984" y="0"/>
                  <a:pt x="2984" y="0"/>
                </a:cubicBezTo>
                <a:cubicBezTo>
                  <a:pt x="2984" y="1943"/>
                  <a:pt x="2984" y="1943"/>
                  <a:pt x="2984" y="1943"/>
                </a:cubicBezTo>
                <a:cubicBezTo>
                  <a:pt x="2984" y="2520"/>
                  <a:pt x="2519" y="2985"/>
                  <a:pt x="1942" y="2985"/>
                </a:cubicBezTo>
              </a:path>
            </a:pathLst>
          </a:custGeom>
          <a:solidFill>
            <a:schemeClr val="accent3"/>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35" name="TextBox 34"/>
          <p:cNvSpPr txBox="1"/>
          <p:nvPr/>
        </p:nvSpPr>
        <p:spPr>
          <a:xfrm>
            <a:off x="6510268" y="3248524"/>
            <a:ext cx="941136" cy="600164"/>
          </a:xfrm>
          <a:prstGeom prst="rect">
            <a:avLst/>
          </a:prstGeom>
          <a:noFill/>
        </p:spPr>
        <p:txBody>
          <a:bodyPr wrap="square" rtlCol="0">
            <a:spAutoFit/>
          </a:bodyPr>
          <a:lstStyle/>
          <a:p>
            <a:pPr algn="ctr"/>
            <a:r>
              <a:rPr lang="en-US" sz="3300" b="1" dirty="0">
                <a:solidFill>
                  <a:schemeClr val="bg1"/>
                </a:solidFill>
                <a:latin typeface="Calibri" panose="020F0502020204030204" pitchFamily="34" charset="0"/>
                <a:cs typeface="Lato Regular"/>
              </a:rPr>
              <a:t>31</a:t>
            </a:r>
            <a:r>
              <a:rPr lang="id-ID" sz="3300" b="1" dirty="0">
                <a:solidFill>
                  <a:schemeClr val="bg1"/>
                </a:solidFill>
                <a:latin typeface="Calibri" panose="020F0502020204030204" pitchFamily="34" charset="0"/>
                <a:cs typeface="Lato Regular"/>
              </a:rPr>
              <a:t>%</a:t>
            </a:r>
          </a:p>
        </p:txBody>
      </p:sp>
      <p:sp>
        <p:nvSpPr>
          <p:cNvPr id="36" name="TextBox 35"/>
          <p:cNvSpPr txBox="1"/>
          <p:nvPr/>
        </p:nvSpPr>
        <p:spPr>
          <a:xfrm>
            <a:off x="6521409" y="4560927"/>
            <a:ext cx="941136" cy="600164"/>
          </a:xfrm>
          <a:prstGeom prst="rect">
            <a:avLst/>
          </a:prstGeom>
          <a:noFill/>
        </p:spPr>
        <p:txBody>
          <a:bodyPr wrap="square" rtlCol="0">
            <a:spAutoFit/>
          </a:bodyPr>
          <a:lstStyle/>
          <a:p>
            <a:pPr algn="ctr"/>
            <a:r>
              <a:rPr lang="en-US" sz="3300" b="1" dirty="0">
                <a:solidFill>
                  <a:schemeClr val="bg1"/>
                </a:solidFill>
                <a:latin typeface="Calibri" panose="020F0502020204030204" pitchFamily="34" charset="0"/>
                <a:cs typeface="Lato Regular"/>
              </a:rPr>
              <a:t>50</a:t>
            </a:r>
            <a:r>
              <a:rPr lang="id-ID" sz="3300" b="1" dirty="0">
                <a:solidFill>
                  <a:schemeClr val="bg1"/>
                </a:solidFill>
                <a:latin typeface="Calibri" panose="020F0502020204030204" pitchFamily="34" charset="0"/>
                <a:cs typeface="Lato Regular"/>
              </a:rPr>
              <a:t>%</a:t>
            </a:r>
          </a:p>
        </p:txBody>
      </p:sp>
      <p:sp>
        <p:nvSpPr>
          <p:cNvPr id="37" name="Freeform 121"/>
          <p:cNvSpPr>
            <a:spLocks noChangeArrowheads="1"/>
          </p:cNvSpPr>
          <p:nvPr/>
        </p:nvSpPr>
        <p:spPr bwMode="auto">
          <a:xfrm rot="5400000">
            <a:off x="7633125" y="4575468"/>
            <a:ext cx="693948" cy="499888"/>
          </a:xfrm>
          <a:custGeom>
            <a:avLst/>
            <a:gdLst>
              <a:gd name="T0" fmla="*/ 516 w 517"/>
              <a:gd name="T1" fmla="*/ 119 h 245"/>
              <a:gd name="T2" fmla="*/ 386 w 517"/>
              <a:gd name="T3" fmla="*/ 0 h 245"/>
              <a:gd name="T4" fmla="*/ 386 w 517"/>
              <a:gd name="T5" fmla="*/ 76 h 245"/>
              <a:gd name="T6" fmla="*/ 0 w 517"/>
              <a:gd name="T7" fmla="*/ 76 h 245"/>
              <a:gd name="T8" fmla="*/ 0 w 517"/>
              <a:gd name="T9" fmla="*/ 168 h 245"/>
              <a:gd name="T10" fmla="*/ 386 w 517"/>
              <a:gd name="T11" fmla="*/ 168 h 245"/>
              <a:gd name="T12" fmla="*/ 386 w 517"/>
              <a:gd name="T13" fmla="*/ 244 h 245"/>
              <a:gd name="T14" fmla="*/ 516 w 517"/>
              <a:gd name="T15" fmla="*/ 119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chemeClr val="accent3"/>
          </a:solidFill>
          <a:ln>
            <a:noFill/>
          </a:ln>
          <a:effectLst/>
          <a:extLst/>
        </p:spPr>
        <p:txBody>
          <a:bodyPr wrap="none" lIns="60927" tIns="30463" rIns="60927" bIns="30463" anchor="ctr"/>
          <a:lstStyle/>
          <a:p>
            <a:endParaRPr lang="en-US" sz="450" dirty="0">
              <a:latin typeface="Calibri" panose="020F0502020204030204" pitchFamily="34" charset="0"/>
            </a:endParaRPr>
          </a:p>
        </p:txBody>
      </p:sp>
      <p:sp>
        <p:nvSpPr>
          <p:cNvPr id="38" name="Freeform 121"/>
          <p:cNvSpPr>
            <a:spLocks noChangeArrowheads="1"/>
          </p:cNvSpPr>
          <p:nvPr/>
        </p:nvSpPr>
        <p:spPr bwMode="auto">
          <a:xfrm rot="5400000">
            <a:off x="7633125" y="3250164"/>
            <a:ext cx="693948" cy="499888"/>
          </a:xfrm>
          <a:custGeom>
            <a:avLst/>
            <a:gdLst>
              <a:gd name="T0" fmla="*/ 516 w 517"/>
              <a:gd name="T1" fmla="*/ 119 h 245"/>
              <a:gd name="T2" fmla="*/ 386 w 517"/>
              <a:gd name="T3" fmla="*/ 0 h 245"/>
              <a:gd name="T4" fmla="*/ 386 w 517"/>
              <a:gd name="T5" fmla="*/ 76 h 245"/>
              <a:gd name="T6" fmla="*/ 0 w 517"/>
              <a:gd name="T7" fmla="*/ 76 h 245"/>
              <a:gd name="T8" fmla="*/ 0 w 517"/>
              <a:gd name="T9" fmla="*/ 168 h 245"/>
              <a:gd name="T10" fmla="*/ 386 w 517"/>
              <a:gd name="T11" fmla="*/ 168 h 245"/>
              <a:gd name="T12" fmla="*/ 386 w 517"/>
              <a:gd name="T13" fmla="*/ 244 h 245"/>
              <a:gd name="T14" fmla="*/ 516 w 517"/>
              <a:gd name="T15" fmla="*/ 119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chemeClr val="accent1"/>
          </a:solidFill>
          <a:ln>
            <a:noFill/>
          </a:ln>
          <a:effectLst/>
          <a:extLst/>
        </p:spPr>
        <p:txBody>
          <a:bodyPr wrap="none" lIns="60927" tIns="30463" rIns="60927" bIns="30463" anchor="ctr"/>
          <a:lstStyle/>
          <a:p>
            <a:endParaRPr lang="en-US" sz="450" dirty="0">
              <a:latin typeface="Calibri" panose="020F0502020204030204" pitchFamily="34" charset="0"/>
            </a:endParaRPr>
          </a:p>
        </p:txBody>
      </p:sp>
      <p:sp>
        <p:nvSpPr>
          <p:cNvPr id="40" name="TextBox 39"/>
          <p:cNvSpPr txBox="1"/>
          <p:nvPr/>
        </p:nvSpPr>
        <p:spPr>
          <a:xfrm>
            <a:off x="7967272" y="5825766"/>
            <a:ext cx="2840389" cy="431510"/>
          </a:xfrm>
          <a:prstGeom prst="rect">
            <a:avLst/>
          </a:prstGeom>
          <a:noFill/>
        </p:spPr>
        <p:txBody>
          <a:bodyPr wrap="square" lIns="109710" tIns="54855" rIns="109710" bIns="54855" rtlCol="0">
            <a:spAutoFit/>
          </a:bodyPr>
          <a:lstStyle/>
          <a:p>
            <a:pPr>
              <a:lnSpc>
                <a:spcPct val="110000"/>
              </a:lnSpc>
            </a:pPr>
            <a:r>
              <a:rPr lang="en-US" sz="2000" dirty="0">
                <a:latin typeface="Calibri" panose="020F0502020204030204" pitchFamily="34" charset="0"/>
                <a:cs typeface="Lato Light"/>
              </a:rPr>
              <a:t>*Below 1990 levels</a:t>
            </a:r>
          </a:p>
        </p:txBody>
      </p:sp>
      <p:sp>
        <p:nvSpPr>
          <p:cNvPr id="41" name="TextBox 40"/>
          <p:cNvSpPr txBox="1"/>
          <p:nvPr/>
        </p:nvSpPr>
        <p:spPr>
          <a:xfrm>
            <a:off x="8351279" y="3254821"/>
            <a:ext cx="2860303" cy="507813"/>
          </a:xfrm>
          <a:prstGeom prst="rect">
            <a:avLst/>
          </a:prstGeom>
          <a:noFill/>
        </p:spPr>
        <p:txBody>
          <a:bodyPr wrap="square" lIns="91422" tIns="45711" rIns="91422" bIns="45711" rtlCol="0">
            <a:spAutoFit/>
          </a:bodyPr>
          <a:lstStyle/>
          <a:p>
            <a:r>
              <a:rPr lang="en-US" sz="2700" b="1" dirty="0">
                <a:latin typeface="Calibri" panose="020F0502020204030204" pitchFamily="34" charset="0"/>
              </a:rPr>
              <a:t>Within 10 years*</a:t>
            </a:r>
            <a:endParaRPr lang="id-ID" sz="2700" b="1" dirty="0">
              <a:latin typeface="Calibri" panose="020F0502020204030204" pitchFamily="34" charset="0"/>
            </a:endParaRPr>
          </a:p>
        </p:txBody>
      </p:sp>
      <p:sp>
        <p:nvSpPr>
          <p:cNvPr id="45" name="TextBox 44"/>
          <p:cNvSpPr txBox="1"/>
          <p:nvPr/>
        </p:nvSpPr>
        <p:spPr>
          <a:xfrm>
            <a:off x="8351279" y="4536337"/>
            <a:ext cx="2860303" cy="507813"/>
          </a:xfrm>
          <a:prstGeom prst="rect">
            <a:avLst/>
          </a:prstGeom>
          <a:noFill/>
        </p:spPr>
        <p:txBody>
          <a:bodyPr wrap="square" lIns="91422" tIns="45711" rIns="91422" bIns="45711" rtlCol="0">
            <a:spAutoFit/>
          </a:bodyPr>
          <a:lstStyle/>
          <a:p>
            <a:r>
              <a:rPr lang="en-US" sz="2700" b="1" dirty="0">
                <a:latin typeface="Calibri" panose="020F0502020204030204" pitchFamily="34" charset="0"/>
              </a:rPr>
              <a:t>Within 20 years*</a:t>
            </a:r>
            <a:endParaRPr lang="id-ID" sz="2700" b="1" dirty="0">
              <a:latin typeface="Calibri" panose="020F0502020204030204" pitchFamily="34" charset="0"/>
            </a:endParaRPr>
          </a:p>
        </p:txBody>
      </p:sp>
      <p:sp>
        <p:nvSpPr>
          <p:cNvPr id="46" name="Freeform 11"/>
          <p:cNvSpPr>
            <a:spLocks noChangeArrowheads="1"/>
          </p:cNvSpPr>
          <p:nvPr/>
        </p:nvSpPr>
        <p:spPr bwMode="auto">
          <a:xfrm rot="20918493">
            <a:off x="537584" y="1923482"/>
            <a:ext cx="680603" cy="737543"/>
          </a:xfrm>
          <a:custGeom>
            <a:avLst/>
            <a:gdLst>
              <a:gd name="T0" fmla="*/ 2762 w 2763"/>
              <a:gd name="T1" fmla="*/ 648 h 3201"/>
              <a:gd name="T2" fmla="*/ 2762 w 2763"/>
              <a:gd name="T3" fmla="*/ 648 h 3201"/>
              <a:gd name="T4" fmla="*/ 2114 w 2763"/>
              <a:gd name="T5" fmla="*/ 0 h 3201"/>
              <a:gd name="T6" fmla="*/ 1520 w 2763"/>
              <a:gd name="T7" fmla="*/ 401 h 3201"/>
              <a:gd name="T8" fmla="*/ 1250 w 2763"/>
              <a:gd name="T9" fmla="*/ 347 h 3201"/>
              <a:gd name="T10" fmla="*/ 517 w 2763"/>
              <a:gd name="T11" fmla="*/ 1080 h 3201"/>
              <a:gd name="T12" fmla="*/ 633 w 2763"/>
              <a:gd name="T13" fmla="*/ 1473 h 3201"/>
              <a:gd name="T14" fmla="*/ 602 w 2763"/>
              <a:gd name="T15" fmla="*/ 1666 h 3201"/>
              <a:gd name="T16" fmla="*/ 0 w 2763"/>
              <a:gd name="T17" fmla="*/ 2421 h 3201"/>
              <a:gd name="T18" fmla="*/ 772 w 2763"/>
              <a:gd name="T19" fmla="*/ 3200 h 3201"/>
              <a:gd name="T20" fmla="*/ 1551 w 2763"/>
              <a:gd name="T21" fmla="*/ 2498 h 3201"/>
              <a:gd name="T22" fmla="*/ 2245 w 2763"/>
              <a:gd name="T23" fmla="*/ 1689 h 3201"/>
              <a:gd name="T24" fmla="*/ 2145 w 2763"/>
              <a:gd name="T25" fmla="*/ 1296 h 3201"/>
              <a:gd name="T26" fmla="*/ 2762 w 2763"/>
              <a:gd name="T27" fmla="*/ 648 h 3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3" h="3201">
                <a:moveTo>
                  <a:pt x="2762" y="648"/>
                </a:moveTo>
                <a:lnTo>
                  <a:pt x="2762" y="648"/>
                </a:lnTo>
                <a:cubicBezTo>
                  <a:pt x="2762" y="293"/>
                  <a:pt x="2469" y="0"/>
                  <a:pt x="2114" y="0"/>
                </a:cubicBezTo>
                <a:cubicBezTo>
                  <a:pt x="1844" y="0"/>
                  <a:pt x="1613" y="162"/>
                  <a:pt x="1520" y="401"/>
                </a:cubicBezTo>
                <a:cubicBezTo>
                  <a:pt x="1435" y="362"/>
                  <a:pt x="1342" y="347"/>
                  <a:pt x="1250" y="347"/>
                </a:cubicBezTo>
                <a:cubicBezTo>
                  <a:pt x="841" y="347"/>
                  <a:pt x="517" y="678"/>
                  <a:pt x="517" y="1080"/>
                </a:cubicBezTo>
                <a:cubicBezTo>
                  <a:pt x="517" y="1226"/>
                  <a:pt x="556" y="1357"/>
                  <a:pt x="633" y="1473"/>
                </a:cubicBezTo>
                <a:cubicBezTo>
                  <a:pt x="617" y="1535"/>
                  <a:pt x="602" y="1597"/>
                  <a:pt x="602" y="1666"/>
                </a:cubicBezTo>
                <a:cubicBezTo>
                  <a:pt x="255" y="1743"/>
                  <a:pt x="0" y="2051"/>
                  <a:pt x="0" y="2421"/>
                </a:cubicBezTo>
                <a:cubicBezTo>
                  <a:pt x="0" y="2846"/>
                  <a:pt x="347" y="3200"/>
                  <a:pt x="772" y="3200"/>
                </a:cubicBezTo>
                <a:cubicBezTo>
                  <a:pt x="1180" y="3200"/>
                  <a:pt x="1512" y="2892"/>
                  <a:pt x="1551" y="2498"/>
                </a:cubicBezTo>
                <a:cubicBezTo>
                  <a:pt x="1944" y="2437"/>
                  <a:pt x="2245" y="2097"/>
                  <a:pt x="2245" y="1689"/>
                </a:cubicBezTo>
                <a:cubicBezTo>
                  <a:pt x="2245" y="1543"/>
                  <a:pt x="2207" y="1411"/>
                  <a:pt x="2145" y="1296"/>
                </a:cubicBezTo>
                <a:cubicBezTo>
                  <a:pt x="2484" y="1280"/>
                  <a:pt x="2762" y="995"/>
                  <a:pt x="2762" y="648"/>
                </a:cubicBezTo>
              </a:path>
            </a:pathLst>
          </a:custGeom>
          <a:solidFill>
            <a:schemeClr val="accent1"/>
          </a:solidFill>
          <a:ln>
            <a:noFill/>
          </a:ln>
          <a:effectLst/>
        </p:spPr>
        <p:txBody>
          <a:bodyPr wrap="none" lIns="60927" tIns="30463" rIns="60927" bIns="30463" anchor="ctr"/>
          <a:lstStyle/>
          <a:p>
            <a:endParaRPr lang="en-US" sz="450" dirty="0">
              <a:latin typeface="Calibri" panose="020F0502020204030204" pitchFamily="34" charset="0"/>
            </a:endParaRPr>
          </a:p>
        </p:txBody>
      </p:sp>
      <p:sp>
        <p:nvSpPr>
          <p:cNvPr id="39" name="TextBox 38"/>
          <p:cNvSpPr txBox="1"/>
          <p:nvPr/>
        </p:nvSpPr>
        <p:spPr>
          <a:xfrm>
            <a:off x="6119132" y="1973794"/>
            <a:ext cx="5768069" cy="573472"/>
          </a:xfrm>
          <a:prstGeom prst="rect">
            <a:avLst/>
          </a:prstGeom>
          <a:noFill/>
        </p:spPr>
        <p:txBody>
          <a:bodyPr wrap="square" lIns="91422" tIns="45711" rIns="91422" bIns="45711" rtlCol="0">
            <a:spAutoFit/>
          </a:bodyPr>
          <a:lstStyle/>
          <a:p>
            <a:pPr>
              <a:lnSpc>
                <a:spcPct val="110000"/>
              </a:lnSpc>
            </a:pPr>
            <a:r>
              <a:rPr lang="en-US" sz="3000" b="1" dirty="0">
                <a:solidFill>
                  <a:schemeClr val="tx2"/>
                </a:solidFill>
                <a:latin typeface="Calibri" panose="020F0502020204030204" pitchFamily="34" charset="0"/>
                <a:cs typeface="Lato Light"/>
              </a:rPr>
              <a:t>Under Carbon Fee and Dividend </a:t>
            </a:r>
          </a:p>
        </p:txBody>
      </p:sp>
      <p:sp>
        <p:nvSpPr>
          <p:cNvPr id="2" name="Title 1"/>
          <p:cNvSpPr>
            <a:spLocks noGrp="1"/>
          </p:cNvSpPr>
          <p:nvPr>
            <p:ph type="title"/>
          </p:nvPr>
        </p:nvSpPr>
        <p:spPr/>
        <p:txBody>
          <a:bodyPr/>
          <a:lstStyle/>
          <a:p>
            <a:r>
              <a:rPr lang="en-US" dirty="0"/>
              <a:t>Emissions reductions</a:t>
            </a:r>
          </a:p>
        </p:txBody>
      </p:sp>
    </p:spTree>
    <p:extLst>
      <p:ext uri="{BB962C8B-B14F-4D97-AF65-F5344CB8AC3E}">
        <p14:creationId xmlns:p14="http://schemas.microsoft.com/office/powerpoint/2010/main" val="273685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3988E-6 7.40741E-7 L 1.3988E-6 0.25 " pathEditMode="relative" rAng="0" ptsTypes="AA">
                                      <p:cBhvr>
                                        <p:cTn id="6" dur="1250" fill="hold"/>
                                        <p:tgtEl>
                                          <p:spTgt spid="46"/>
                                        </p:tgtEl>
                                        <p:attrNameLst>
                                          <p:attrName>ppt_x</p:attrName>
                                          <p:attrName>ppt_y</p:attrName>
                                        </p:attrNameLst>
                                      </p:cBhvr>
                                      <p:rCtr x="0" y="12500"/>
                                    </p:animMotion>
                                  </p:childTnLst>
                                </p:cTn>
                              </p:par>
                              <p:par>
                                <p:cTn id="7" presetID="47" presetClass="entr" presetSubtype="0" fill="hold" grpId="0" nodeType="withEffect">
                                  <p:stCondLst>
                                    <p:cond delay="500"/>
                                  </p:stCondLst>
                                  <p:childTnLst>
                                    <p:set>
                                      <p:cBhvr>
                                        <p:cTn id="8" dur="1" fill="hold">
                                          <p:stCondLst>
                                            <p:cond delay="0"/>
                                          </p:stCondLst>
                                        </p:cTn>
                                        <p:tgtEl>
                                          <p:spTgt spid="33"/>
                                        </p:tgtEl>
                                        <p:attrNameLst>
                                          <p:attrName>style.visibility</p:attrName>
                                        </p:attrNameLst>
                                      </p:cBhvr>
                                      <p:to>
                                        <p:strVal val="visible"/>
                                      </p:to>
                                    </p:set>
                                    <p:animEffect transition="in" filter="fade">
                                      <p:cBhvr>
                                        <p:cTn id="9" dur="1000"/>
                                        <p:tgtEl>
                                          <p:spTgt spid="33"/>
                                        </p:tgtEl>
                                      </p:cBhvr>
                                    </p:animEffect>
                                    <p:anim calcmode="lin" valueType="num">
                                      <p:cBhvr>
                                        <p:cTn id="10" dur="1000" fill="hold"/>
                                        <p:tgtEl>
                                          <p:spTgt spid="33"/>
                                        </p:tgtEl>
                                        <p:attrNameLst>
                                          <p:attrName>ppt_x</p:attrName>
                                        </p:attrNameLst>
                                      </p:cBhvr>
                                      <p:tavLst>
                                        <p:tav tm="0">
                                          <p:val>
                                            <p:strVal val="#ppt_x"/>
                                          </p:val>
                                        </p:tav>
                                        <p:tav tm="100000">
                                          <p:val>
                                            <p:strVal val="#ppt_x"/>
                                          </p:val>
                                        </p:tav>
                                      </p:tavLst>
                                    </p:anim>
                                    <p:anim calcmode="lin" valueType="num">
                                      <p:cBhvr>
                                        <p:cTn id="11" dur="1000" fill="hold"/>
                                        <p:tgtEl>
                                          <p:spTgt spid="33"/>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50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5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50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20604E-6 1.66667E-6 L -1.20604E-6 0.25 " pathEditMode="relative" rAng="0" ptsTypes="AA">
                                      <p:cBhvr>
                                        <p:cTn id="30" dur="2000" fill="hold"/>
                                        <p:tgtEl>
                                          <p:spTgt spid="32"/>
                                        </p:tgtEl>
                                        <p:attrNameLst>
                                          <p:attrName>ppt_x</p:attrName>
                                          <p:attrName>ppt_y</p:attrName>
                                        </p:attrNameLst>
                                      </p:cBhvr>
                                      <p:rCtr x="0" y="12500"/>
                                    </p:animMotion>
                                  </p:childTnLst>
                                </p:cTn>
                              </p:par>
                              <p:par>
                                <p:cTn id="31" presetID="47" presetClass="entr" presetSubtype="0" fill="hold" grpId="0" nodeType="withEffect">
                                  <p:stCondLst>
                                    <p:cond delay="7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75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75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75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0"/>
                                        <p:tgtEl>
                                          <p:spTgt spid="45"/>
                                        </p:tgtEl>
                                      </p:cBhvr>
                                    </p:animEffect>
                                    <p:anim calcmode="lin" valueType="num">
                                      <p:cBhvr>
                                        <p:cTn id="49" dur="1000" fill="hold"/>
                                        <p:tgtEl>
                                          <p:spTgt spid="45"/>
                                        </p:tgtEl>
                                        <p:attrNameLst>
                                          <p:attrName>ppt_x</p:attrName>
                                        </p:attrNameLst>
                                      </p:cBhvr>
                                      <p:tavLst>
                                        <p:tav tm="0">
                                          <p:val>
                                            <p:strVal val="#ppt_x"/>
                                          </p:val>
                                        </p:tav>
                                        <p:tav tm="100000">
                                          <p:val>
                                            <p:strVal val="#ppt_x"/>
                                          </p:val>
                                        </p:tav>
                                      </p:tavLst>
                                    </p:anim>
                                    <p:anim calcmode="lin" valueType="num">
                                      <p:cBhvr>
                                        <p:cTn id="5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6" grpId="0"/>
      <p:bldP spid="37" grpId="0" animBg="1"/>
      <p:bldP spid="38" grpId="0" animBg="1"/>
      <p:bldP spid="41" grpId="0"/>
      <p:bldP spid="45" grpId="0"/>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1"/>
          <p:cNvGraphicFramePr>
            <a:graphicFrameLocks noChangeAspect="1"/>
          </p:cNvGraphicFramePr>
          <p:nvPr/>
        </p:nvGraphicFramePr>
        <p:xfrm>
          <a:off x="1520826" y="0"/>
          <a:ext cx="9351963" cy="7010400"/>
        </p:xfrm>
        <a:graphic>
          <a:graphicData uri="http://schemas.openxmlformats.org/presentationml/2006/ole">
            <mc:AlternateContent xmlns:mc="http://schemas.openxmlformats.org/markup-compatibility/2006">
              <mc:Choice xmlns:v="urn:schemas-microsoft-com:vml" Requires="v">
                <p:oleObj spid="_x0000_s2060" name="Slide" r:id="rId4" imgW="4569620" imgH="3426290" progId="PowerPoint.Slide.12">
                  <p:embed/>
                </p:oleObj>
              </mc:Choice>
              <mc:Fallback>
                <p:oleObj name="Slide" r:id="rId4" imgW="4569620" imgH="3426290" progId="PowerPoint.Slide.12">
                  <p:embed/>
                  <p:pic>
                    <p:nvPicPr>
                      <p:cNvPr id="33794"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826" y="0"/>
                        <a:ext cx="9351963"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9922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 name="Group 259"/>
          <p:cNvGrpSpPr/>
          <p:nvPr/>
        </p:nvGrpSpPr>
        <p:grpSpPr>
          <a:xfrm>
            <a:off x="1084457" y="4193935"/>
            <a:ext cx="4101223" cy="1550545"/>
            <a:chOff x="3793680" y="8506951"/>
            <a:chExt cx="8202446" cy="3101089"/>
          </a:xfrm>
          <a:solidFill>
            <a:schemeClr val="bg2">
              <a:lumMod val="75000"/>
            </a:schemeClr>
          </a:solidFill>
        </p:grpSpPr>
        <p:sp>
          <p:nvSpPr>
            <p:cNvPr id="261" name="Freeform 130"/>
            <p:cNvSpPr>
              <a:spLocks noChangeArrowheads="1"/>
            </p:cNvSpPr>
            <p:nvPr/>
          </p:nvSpPr>
          <p:spPr bwMode="auto">
            <a:xfrm>
              <a:off x="10245298" y="8803379"/>
              <a:ext cx="1750828" cy="1089941"/>
            </a:xfrm>
            <a:custGeom>
              <a:avLst/>
              <a:gdLst>
                <a:gd name="T0" fmla="*/ 1703 w 1704"/>
                <a:gd name="T1" fmla="*/ 185 h 1061"/>
                <a:gd name="T2" fmla="*/ 1703 w 1704"/>
                <a:gd name="T3" fmla="*/ 185 h 1061"/>
                <a:gd name="T4" fmla="*/ 1460 w 1704"/>
                <a:gd name="T5" fmla="*/ 394 h 1061"/>
                <a:gd name="T6" fmla="*/ 1164 w 1704"/>
                <a:gd name="T7" fmla="*/ 633 h 1061"/>
                <a:gd name="T8" fmla="*/ 597 w 1704"/>
                <a:gd name="T9" fmla="*/ 1060 h 1061"/>
                <a:gd name="T10" fmla="*/ 412 w 1704"/>
                <a:gd name="T11" fmla="*/ 830 h 1061"/>
                <a:gd name="T12" fmla="*/ 0 w 1704"/>
                <a:gd name="T13" fmla="*/ 670 h 1061"/>
                <a:gd name="T14" fmla="*/ 387 w 1704"/>
                <a:gd name="T15" fmla="*/ 456 h 1061"/>
                <a:gd name="T16" fmla="*/ 806 w 1704"/>
                <a:gd name="T17" fmla="*/ 193 h 1061"/>
                <a:gd name="T18" fmla="*/ 1255 w 1704"/>
                <a:gd name="T19" fmla="*/ 8 h 1061"/>
                <a:gd name="T20" fmla="*/ 1703 w 1704"/>
                <a:gd name="T21" fmla="*/ 185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4" h="1061">
                  <a:moveTo>
                    <a:pt x="1703" y="185"/>
                  </a:moveTo>
                  <a:lnTo>
                    <a:pt x="1703" y="185"/>
                  </a:lnTo>
                  <a:cubicBezTo>
                    <a:pt x="1629" y="263"/>
                    <a:pt x="1543" y="325"/>
                    <a:pt x="1460" y="394"/>
                  </a:cubicBezTo>
                  <a:cubicBezTo>
                    <a:pt x="1362" y="477"/>
                    <a:pt x="1263" y="555"/>
                    <a:pt x="1164" y="633"/>
                  </a:cubicBezTo>
                  <a:cubicBezTo>
                    <a:pt x="975" y="777"/>
                    <a:pt x="786" y="917"/>
                    <a:pt x="597" y="1060"/>
                  </a:cubicBezTo>
                  <a:cubicBezTo>
                    <a:pt x="564" y="966"/>
                    <a:pt x="489" y="888"/>
                    <a:pt x="412" y="830"/>
                  </a:cubicBezTo>
                  <a:cubicBezTo>
                    <a:pt x="292" y="744"/>
                    <a:pt x="148" y="699"/>
                    <a:pt x="0" y="670"/>
                  </a:cubicBezTo>
                  <a:cubicBezTo>
                    <a:pt x="95" y="555"/>
                    <a:pt x="251" y="510"/>
                    <a:pt x="387" y="456"/>
                  </a:cubicBezTo>
                  <a:cubicBezTo>
                    <a:pt x="543" y="394"/>
                    <a:pt x="670" y="292"/>
                    <a:pt x="806" y="193"/>
                  </a:cubicBezTo>
                  <a:cubicBezTo>
                    <a:pt x="942" y="99"/>
                    <a:pt x="1086" y="12"/>
                    <a:pt x="1255" y="8"/>
                  </a:cubicBezTo>
                  <a:cubicBezTo>
                    <a:pt x="1415" y="0"/>
                    <a:pt x="1604" y="53"/>
                    <a:pt x="1703" y="18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62" name="Freeform 131"/>
            <p:cNvSpPr>
              <a:spLocks noChangeArrowheads="1"/>
            </p:cNvSpPr>
            <p:nvPr/>
          </p:nvSpPr>
          <p:spPr bwMode="auto">
            <a:xfrm>
              <a:off x="9971731" y="8529753"/>
              <a:ext cx="1842017" cy="953129"/>
            </a:xfrm>
            <a:custGeom>
              <a:avLst/>
              <a:gdLst>
                <a:gd name="T0" fmla="*/ 1785 w 1786"/>
                <a:gd name="T1" fmla="*/ 128 h 927"/>
                <a:gd name="T2" fmla="*/ 1785 w 1786"/>
                <a:gd name="T3" fmla="*/ 128 h 927"/>
                <a:gd name="T4" fmla="*/ 1719 w 1786"/>
                <a:gd name="T5" fmla="*/ 231 h 927"/>
                <a:gd name="T6" fmla="*/ 1583 w 1786"/>
                <a:gd name="T7" fmla="*/ 210 h 927"/>
                <a:gd name="T8" fmla="*/ 1081 w 1786"/>
                <a:gd name="T9" fmla="*/ 379 h 927"/>
                <a:gd name="T10" fmla="*/ 625 w 1786"/>
                <a:gd name="T11" fmla="*/ 666 h 927"/>
                <a:gd name="T12" fmla="*/ 193 w 1786"/>
                <a:gd name="T13" fmla="*/ 926 h 927"/>
                <a:gd name="T14" fmla="*/ 193 w 1786"/>
                <a:gd name="T15" fmla="*/ 926 h 927"/>
                <a:gd name="T16" fmla="*/ 49 w 1786"/>
                <a:gd name="T17" fmla="*/ 909 h 927"/>
                <a:gd name="T18" fmla="*/ 0 w 1786"/>
                <a:gd name="T19" fmla="*/ 905 h 927"/>
                <a:gd name="T20" fmla="*/ 399 w 1786"/>
                <a:gd name="T21" fmla="*/ 625 h 927"/>
                <a:gd name="T22" fmla="*/ 847 w 1786"/>
                <a:gd name="T23" fmla="*/ 337 h 927"/>
                <a:gd name="T24" fmla="*/ 1312 w 1786"/>
                <a:gd name="T25" fmla="*/ 62 h 927"/>
                <a:gd name="T26" fmla="*/ 1785 w 1786"/>
                <a:gd name="T27" fmla="*/ 12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6" h="927">
                  <a:moveTo>
                    <a:pt x="1785" y="128"/>
                  </a:moveTo>
                  <a:lnTo>
                    <a:pt x="1785" y="128"/>
                  </a:lnTo>
                  <a:cubicBezTo>
                    <a:pt x="1773" y="165"/>
                    <a:pt x="1743" y="198"/>
                    <a:pt x="1719" y="231"/>
                  </a:cubicBezTo>
                  <a:cubicBezTo>
                    <a:pt x="1674" y="223"/>
                    <a:pt x="1629" y="214"/>
                    <a:pt x="1583" y="210"/>
                  </a:cubicBezTo>
                  <a:cubicBezTo>
                    <a:pt x="1398" y="193"/>
                    <a:pt x="1229" y="276"/>
                    <a:pt x="1081" y="379"/>
                  </a:cubicBezTo>
                  <a:cubicBezTo>
                    <a:pt x="929" y="477"/>
                    <a:pt x="793" y="597"/>
                    <a:pt x="625" y="666"/>
                  </a:cubicBezTo>
                  <a:cubicBezTo>
                    <a:pt x="464" y="728"/>
                    <a:pt x="296" y="778"/>
                    <a:pt x="193" y="926"/>
                  </a:cubicBezTo>
                  <a:lnTo>
                    <a:pt x="193" y="926"/>
                  </a:lnTo>
                  <a:cubicBezTo>
                    <a:pt x="144" y="917"/>
                    <a:pt x="94" y="913"/>
                    <a:pt x="49" y="909"/>
                  </a:cubicBezTo>
                  <a:cubicBezTo>
                    <a:pt x="33" y="909"/>
                    <a:pt x="17" y="905"/>
                    <a:pt x="0" y="905"/>
                  </a:cubicBezTo>
                  <a:cubicBezTo>
                    <a:pt x="115" y="790"/>
                    <a:pt x="255" y="708"/>
                    <a:pt x="399" y="625"/>
                  </a:cubicBezTo>
                  <a:cubicBezTo>
                    <a:pt x="555" y="539"/>
                    <a:pt x="703" y="444"/>
                    <a:pt x="847" y="337"/>
                  </a:cubicBezTo>
                  <a:cubicBezTo>
                    <a:pt x="991" y="231"/>
                    <a:pt x="1139" y="120"/>
                    <a:pt x="1312" y="62"/>
                  </a:cubicBezTo>
                  <a:cubicBezTo>
                    <a:pt x="1464" y="12"/>
                    <a:pt x="1670" y="0"/>
                    <a:pt x="1785" y="12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63" name="Freeform 134"/>
            <p:cNvSpPr>
              <a:spLocks noChangeArrowheads="1"/>
            </p:cNvSpPr>
            <p:nvPr/>
          </p:nvSpPr>
          <p:spPr bwMode="auto">
            <a:xfrm>
              <a:off x="3793680" y="8835302"/>
              <a:ext cx="7058024" cy="2772738"/>
            </a:xfrm>
            <a:custGeom>
              <a:avLst/>
              <a:gdLst>
                <a:gd name="T0" fmla="*/ 6346 w 6832"/>
                <a:gd name="T1" fmla="*/ 737 h 2687"/>
                <a:gd name="T2" fmla="*/ 6445 w 6832"/>
                <a:gd name="T3" fmla="*/ 1460 h 2687"/>
                <a:gd name="T4" fmla="*/ 5203 w 6832"/>
                <a:gd name="T5" fmla="*/ 1428 h 2687"/>
                <a:gd name="T6" fmla="*/ 5100 w 6832"/>
                <a:gd name="T7" fmla="*/ 1415 h 2687"/>
                <a:gd name="T8" fmla="*/ 3689 w 6832"/>
                <a:gd name="T9" fmla="*/ 1649 h 2687"/>
                <a:gd name="T10" fmla="*/ 4421 w 6832"/>
                <a:gd name="T11" fmla="*/ 1485 h 2687"/>
                <a:gd name="T12" fmla="*/ 4623 w 6832"/>
                <a:gd name="T13" fmla="*/ 1773 h 2687"/>
                <a:gd name="T14" fmla="*/ 4643 w 6832"/>
                <a:gd name="T15" fmla="*/ 2061 h 2687"/>
                <a:gd name="T16" fmla="*/ 4648 w 6832"/>
                <a:gd name="T17" fmla="*/ 1469 h 2687"/>
                <a:gd name="T18" fmla="*/ 4833 w 6832"/>
                <a:gd name="T19" fmla="*/ 1469 h 2687"/>
                <a:gd name="T20" fmla="*/ 5002 w 6832"/>
                <a:gd name="T21" fmla="*/ 1658 h 2687"/>
                <a:gd name="T22" fmla="*/ 5116 w 6832"/>
                <a:gd name="T23" fmla="*/ 1913 h 2687"/>
                <a:gd name="T24" fmla="*/ 4952 w 6832"/>
                <a:gd name="T25" fmla="*/ 1469 h 2687"/>
                <a:gd name="T26" fmla="*/ 5100 w 6832"/>
                <a:gd name="T27" fmla="*/ 1485 h 2687"/>
                <a:gd name="T28" fmla="*/ 5326 w 6832"/>
                <a:gd name="T29" fmla="*/ 1645 h 2687"/>
                <a:gd name="T30" fmla="*/ 5429 w 6832"/>
                <a:gd name="T31" fmla="*/ 1703 h 2687"/>
                <a:gd name="T32" fmla="*/ 5277 w 6832"/>
                <a:gd name="T33" fmla="*/ 1510 h 2687"/>
                <a:gd name="T34" fmla="*/ 6038 w 6832"/>
                <a:gd name="T35" fmla="*/ 1588 h 2687"/>
                <a:gd name="T36" fmla="*/ 5475 w 6832"/>
                <a:gd name="T37" fmla="*/ 2081 h 2687"/>
                <a:gd name="T38" fmla="*/ 4820 w 6832"/>
                <a:gd name="T39" fmla="*/ 2628 h 2687"/>
                <a:gd name="T40" fmla="*/ 3245 w 6832"/>
                <a:gd name="T41" fmla="*/ 2439 h 2687"/>
                <a:gd name="T42" fmla="*/ 1736 w 6832"/>
                <a:gd name="T43" fmla="*/ 2135 h 2687"/>
                <a:gd name="T44" fmla="*/ 897 w 6832"/>
                <a:gd name="T45" fmla="*/ 2406 h 2687"/>
                <a:gd name="T46" fmla="*/ 33 w 6832"/>
                <a:gd name="T47" fmla="*/ 1041 h 2687"/>
                <a:gd name="T48" fmla="*/ 1189 w 6832"/>
                <a:gd name="T49" fmla="*/ 247 h 2687"/>
                <a:gd name="T50" fmla="*/ 2221 w 6832"/>
                <a:gd name="T51" fmla="*/ 144 h 2687"/>
                <a:gd name="T52" fmla="*/ 3175 w 6832"/>
                <a:gd name="T53" fmla="*/ 4 h 2687"/>
                <a:gd name="T54" fmla="*/ 4261 w 6832"/>
                <a:gd name="T55" fmla="*/ 531 h 2687"/>
                <a:gd name="T56" fmla="*/ 4265 w 6832"/>
                <a:gd name="T57" fmla="*/ 535 h 2687"/>
                <a:gd name="T58" fmla="*/ 4919 w 6832"/>
                <a:gd name="T59" fmla="*/ 687 h 2687"/>
                <a:gd name="T60" fmla="*/ 6346 w 6832"/>
                <a:gd name="T61" fmla="*/ 737 h 2687"/>
                <a:gd name="T62" fmla="*/ 6712 w 6832"/>
                <a:gd name="T63" fmla="*/ 987 h 2687"/>
                <a:gd name="T64" fmla="*/ 6107 w 6832"/>
                <a:gd name="T65" fmla="*/ 847 h 2687"/>
                <a:gd name="T66" fmla="*/ 6034 w 6832"/>
                <a:gd name="T67" fmla="*/ 1296 h 2687"/>
                <a:gd name="T68" fmla="*/ 6235 w 6832"/>
                <a:gd name="T69" fmla="*/ 1419 h 2687"/>
                <a:gd name="T70" fmla="*/ 6038 w 6832"/>
                <a:gd name="T71" fmla="*/ 1070 h 2687"/>
                <a:gd name="T72" fmla="*/ 6436 w 6832"/>
                <a:gd name="T73" fmla="*/ 901 h 2687"/>
                <a:gd name="T74" fmla="*/ 6663 w 6832"/>
                <a:gd name="T75" fmla="*/ 1209 h 2687"/>
                <a:gd name="T76" fmla="*/ 6309 w 6832"/>
                <a:gd name="T77" fmla="*/ 1432 h 2687"/>
                <a:gd name="T78" fmla="*/ 6712 w 6832"/>
                <a:gd name="T79" fmla="*/ 987 h 2687"/>
                <a:gd name="T80" fmla="*/ 5355 w 6832"/>
                <a:gd name="T81" fmla="*/ 1387 h 2687"/>
                <a:gd name="T82" fmla="*/ 5322 w 6832"/>
                <a:gd name="T83" fmla="*/ 1168 h 2687"/>
                <a:gd name="T84" fmla="*/ 5343 w 6832"/>
                <a:gd name="T85" fmla="*/ 831 h 2687"/>
                <a:gd name="T86" fmla="*/ 5260 w 6832"/>
                <a:gd name="T87" fmla="*/ 1115 h 2687"/>
                <a:gd name="T88" fmla="*/ 5355 w 6832"/>
                <a:gd name="T89" fmla="*/ 1387 h 2687"/>
                <a:gd name="T90" fmla="*/ 5248 w 6832"/>
                <a:gd name="T91" fmla="*/ 1292 h 2687"/>
                <a:gd name="T92" fmla="*/ 5191 w 6832"/>
                <a:gd name="T93" fmla="*/ 1127 h 2687"/>
                <a:gd name="T94" fmla="*/ 5170 w 6832"/>
                <a:gd name="T95" fmla="*/ 918 h 2687"/>
                <a:gd name="T96" fmla="*/ 5240 w 6832"/>
                <a:gd name="T97" fmla="*/ 1300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32" h="2687">
                  <a:moveTo>
                    <a:pt x="6346" y="737"/>
                  </a:moveTo>
                  <a:lnTo>
                    <a:pt x="6346" y="737"/>
                  </a:lnTo>
                  <a:cubicBezTo>
                    <a:pt x="6519" y="786"/>
                    <a:pt x="6733" y="884"/>
                    <a:pt x="6778" y="1078"/>
                  </a:cubicBezTo>
                  <a:cubicBezTo>
                    <a:pt x="6831" y="1275"/>
                    <a:pt x="6601" y="1407"/>
                    <a:pt x="6445" y="1460"/>
                  </a:cubicBezTo>
                  <a:cubicBezTo>
                    <a:pt x="6247" y="1531"/>
                    <a:pt x="6025" y="1526"/>
                    <a:pt x="5820" y="1505"/>
                  </a:cubicBezTo>
                  <a:cubicBezTo>
                    <a:pt x="5614" y="1489"/>
                    <a:pt x="5408" y="1448"/>
                    <a:pt x="5203" y="1428"/>
                  </a:cubicBezTo>
                  <a:cubicBezTo>
                    <a:pt x="5174" y="1423"/>
                    <a:pt x="5141" y="1419"/>
                    <a:pt x="5112" y="1415"/>
                  </a:cubicBezTo>
                  <a:cubicBezTo>
                    <a:pt x="5108" y="1415"/>
                    <a:pt x="5104" y="1415"/>
                    <a:pt x="5100" y="1415"/>
                  </a:cubicBezTo>
                  <a:cubicBezTo>
                    <a:pt x="4890" y="1395"/>
                    <a:pt x="4681" y="1391"/>
                    <a:pt x="4471" y="1415"/>
                  </a:cubicBezTo>
                  <a:cubicBezTo>
                    <a:pt x="4195" y="1444"/>
                    <a:pt x="3936" y="1526"/>
                    <a:pt x="3689" y="1649"/>
                  </a:cubicBezTo>
                  <a:cubicBezTo>
                    <a:pt x="3648" y="1666"/>
                    <a:pt x="3681" y="1724"/>
                    <a:pt x="3722" y="1707"/>
                  </a:cubicBezTo>
                  <a:cubicBezTo>
                    <a:pt x="3944" y="1596"/>
                    <a:pt x="4179" y="1522"/>
                    <a:pt x="4421" y="1485"/>
                  </a:cubicBezTo>
                  <a:cubicBezTo>
                    <a:pt x="4479" y="1481"/>
                    <a:pt x="4533" y="1473"/>
                    <a:pt x="4586" y="1469"/>
                  </a:cubicBezTo>
                  <a:cubicBezTo>
                    <a:pt x="4610" y="1572"/>
                    <a:pt x="4619" y="1670"/>
                    <a:pt x="4623" y="1773"/>
                  </a:cubicBezTo>
                  <a:cubicBezTo>
                    <a:pt x="4623" y="1871"/>
                    <a:pt x="4615" y="1966"/>
                    <a:pt x="4631" y="2061"/>
                  </a:cubicBezTo>
                  <a:cubicBezTo>
                    <a:pt x="4631" y="2069"/>
                    <a:pt x="4643" y="2069"/>
                    <a:pt x="4643" y="2061"/>
                  </a:cubicBezTo>
                  <a:cubicBezTo>
                    <a:pt x="4660" y="1962"/>
                    <a:pt x="4664" y="1860"/>
                    <a:pt x="4668" y="1757"/>
                  </a:cubicBezTo>
                  <a:cubicBezTo>
                    <a:pt x="4668" y="1662"/>
                    <a:pt x="4668" y="1559"/>
                    <a:pt x="4648" y="1469"/>
                  </a:cubicBezTo>
                  <a:cubicBezTo>
                    <a:pt x="4709" y="1464"/>
                    <a:pt x="4767" y="1464"/>
                    <a:pt x="4829" y="1464"/>
                  </a:cubicBezTo>
                  <a:cubicBezTo>
                    <a:pt x="4829" y="1464"/>
                    <a:pt x="4829" y="1469"/>
                    <a:pt x="4833" y="1469"/>
                  </a:cubicBezTo>
                  <a:cubicBezTo>
                    <a:pt x="4866" y="1489"/>
                    <a:pt x="4894" y="1510"/>
                    <a:pt x="4923" y="1538"/>
                  </a:cubicBezTo>
                  <a:cubicBezTo>
                    <a:pt x="4956" y="1572"/>
                    <a:pt x="4981" y="1617"/>
                    <a:pt x="5002" y="1658"/>
                  </a:cubicBezTo>
                  <a:cubicBezTo>
                    <a:pt x="5047" y="1740"/>
                    <a:pt x="5063" y="1826"/>
                    <a:pt x="5092" y="1913"/>
                  </a:cubicBezTo>
                  <a:cubicBezTo>
                    <a:pt x="5096" y="1929"/>
                    <a:pt x="5116" y="1925"/>
                    <a:pt x="5116" y="1913"/>
                  </a:cubicBezTo>
                  <a:cubicBezTo>
                    <a:pt x="5124" y="1818"/>
                    <a:pt x="5088" y="1712"/>
                    <a:pt x="5051" y="1629"/>
                  </a:cubicBezTo>
                  <a:cubicBezTo>
                    <a:pt x="5030" y="1576"/>
                    <a:pt x="4997" y="1518"/>
                    <a:pt x="4952" y="1469"/>
                  </a:cubicBezTo>
                  <a:cubicBezTo>
                    <a:pt x="4997" y="1473"/>
                    <a:pt x="5043" y="1477"/>
                    <a:pt x="5083" y="1481"/>
                  </a:cubicBezTo>
                  <a:cubicBezTo>
                    <a:pt x="5092" y="1481"/>
                    <a:pt x="5096" y="1485"/>
                    <a:pt x="5100" y="1485"/>
                  </a:cubicBezTo>
                  <a:cubicBezTo>
                    <a:pt x="5146" y="1493"/>
                    <a:pt x="5187" y="1514"/>
                    <a:pt x="5223" y="1542"/>
                  </a:cubicBezTo>
                  <a:cubicBezTo>
                    <a:pt x="5260" y="1576"/>
                    <a:pt x="5293" y="1608"/>
                    <a:pt x="5326" y="1645"/>
                  </a:cubicBezTo>
                  <a:cubicBezTo>
                    <a:pt x="5351" y="1670"/>
                    <a:pt x="5376" y="1707"/>
                    <a:pt x="5412" y="1720"/>
                  </a:cubicBezTo>
                  <a:cubicBezTo>
                    <a:pt x="5425" y="1724"/>
                    <a:pt x="5433" y="1712"/>
                    <a:pt x="5429" y="1703"/>
                  </a:cubicBezTo>
                  <a:cubicBezTo>
                    <a:pt x="5425" y="1670"/>
                    <a:pt x="5392" y="1637"/>
                    <a:pt x="5372" y="1613"/>
                  </a:cubicBezTo>
                  <a:cubicBezTo>
                    <a:pt x="5343" y="1576"/>
                    <a:pt x="5310" y="1538"/>
                    <a:pt x="5277" y="1510"/>
                  </a:cubicBezTo>
                  <a:cubicBezTo>
                    <a:pt x="5273" y="1505"/>
                    <a:pt x="5273" y="1501"/>
                    <a:pt x="5268" y="1501"/>
                  </a:cubicBezTo>
                  <a:cubicBezTo>
                    <a:pt x="5524" y="1535"/>
                    <a:pt x="5782" y="1588"/>
                    <a:pt x="6038" y="1588"/>
                  </a:cubicBezTo>
                  <a:cubicBezTo>
                    <a:pt x="5943" y="1645"/>
                    <a:pt x="5861" y="1720"/>
                    <a:pt x="5778" y="1789"/>
                  </a:cubicBezTo>
                  <a:cubicBezTo>
                    <a:pt x="5672" y="1884"/>
                    <a:pt x="5573" y="1983"/>
                    <a:pt x="5475" y="2081"/>
                  </a:cubicBezTo>
                  <a:cubicBezTo>
                    <a:pt x="5273" y="2283"/>
                    <a:pt x="5071" y="2480"/>
                    <a:pt x="4829" y="2628"/>
                  </a:cubicBezTo>
                  <a:cubicBezTo>
                    <a:pt x="4824" y="2628"/>
                    <a:pt x="4820" y="2628"/>
                    <a:pt x="4820" y="2628"/>
                  </a:cubicBezTo>
                  <a:cubicBezTo>
                    <a:pt x="4561" y="2686"/>
                    <a:pt x="4290" y="2661"/>
                    <a:pt x="4031" y="2616"/>
                  </a:cubicBezTo>
                  <a:cubicBezTo>
                    <a:pt x="3768" y="2571"/>
                    <a:pt x="3504" y="2505"/>
                    <a:pt x="3245" y="2439"/>
                  </a:cubicBezTo>
                  <a:cubicBezTo>
                    <a:pt x="2982" y="2369"/>
                    <a:pt x="2723" y="2295"/>
                    <a:pt x="2460" y="2238"/>
                  </a:cubicBezTo>
                  <a:cubicBezTo>
                    <a:pt x="2221" y="2184"/>
                    <a:pt x="1979" y="2139"/>
                    <a:pt x="1736" y="2135"/>
                  </a:cubicBezTo>
                  <a:cubicBezTo>
                    <a:pt x="1497" y="2131"/>
                    <a:pt x="1271" y="2184"/>
                    <a:pt x="1061" y="2299"/>
                  </a:cubicBezTo>
                  <a:cubicBezTo>
                    <a:pt x="1004" y="2332"/>
                    <a:pt x="951" y="2369"/>
                    <a:pt x="897" y="2406"/>
                  </a:cubicBezTo>
                  <a:cubicBezTo>
                    <a:pt x="0" y="1070"/>
                    <a:pt x="0" y="1070"/>
                    <a:pt x="0" y="1070"/>
                  </a:cubicBezTo>
                  <a:cubicBezTo>
                    <a:pt x="13" y="1062"/>
                    <a:pt x="21" y="1049"/>
                    <a:pt x="33" y="1041"/>
                  </a:cubicBezTo>
                  <a:cubicBezTo>
                    <a:pt x="206" y="877"/>
                    <a:pt x="370" y="712"/>
                    <a:pt x="564" y="576"/>
                  </a:cubicBezTo>
                  <a:cubicBezTo>
                    <a:pt x="757" y="441"/>
                    <a:pt x="967" y="329"/>
                    <a:pt x="1189" y="247"/>
                  </a:cubicBezTo>
                  <a:cubicBezTo>
                    <a:pt x="1419" y="157"/>
                    <a:pt x="1662" y="144"/>
                    <a:pt x="1909" y="144"/>
                  </a:cubicBezTo>
                  <a:cubicBezTo>
                    <a:pt x="2011" y="144"/>
                    <a:pt x="2118" y="148"/>
                    <a:pt x="2221" y="144"/>
                  </a:cubicBezTo>
                  <a:cubicBezTo>
                    <a:pt x="2328" y="144"/>
                    <a:pt x="2435" y="124"/>
                    <a:pt x="2538" y="99"/>
                  </a:cubicBezTo>
                  <a:cubicBezTo>
                    <a:pt x="2748" y="58"/>
                    <a:pt x="2957" y="0"/>
                    <a:pt x="3175" y="4"/>
                  </a:cubicBezTo>
                  <a:cubicBezTo>
                    <a:pt x="3587" y="17"/>
                    <a:pt x="3932" y="309"/>
                    <a:pt x="4257" y="531"/>
                  </a:cubicBezTo>
                  <a:cubicBezTo>
                    <a:pt x="4257" y="531"/>
                    <a:pt x="4257" y="531"/>
                    <a:pt x="4261" y="531"/>
                  </a:cubicBezTo>
                  <a:lnTo>
                    <a:pt x="4261" y="531"/>
                  </a:lnTo>
                  <a:cubicBezTo>
                    <a:pt x="4261" y="535"/>
                    <a:pt x="4261" y="535"/>
                    <a:pt x="4265" y="535"/>
                  </a:cubicBezTo>
                  <a:lnTo>
                    <a:pt x="4269" y="539"/>
                  </a:lnTo>
                  <a:cubicBezTo>
                    <a:pt x="4466" y="650"/>
                    <a:pt x="4693" y="683"/>
                    <a:pt x="4919" y="687"/>
                  </a:cubicBezTo>
                  <a:cubicBezTo>
                    <a:pt x="5158" y="695"/>
                    <a:pt x="5392" y="679"/>
                    <a:pt x="5630" y="675"/>
                  </a:cubicBezTo>
                  <a:cubicBezTo>
                    <a:pt x="5869" y="667"/>
                    <a:pt x="6112" y="671"/>
                    <a:pt x="6346" y="737"/>
                  </a:cubicBezTo>
                  <a:close/>
                  <a:moveTo>
                    <a:pt x="6712" y="987"/>
                  </a:moveTo>
                  <a:lnTo>
                    <a:pt x="6712" y="987"/>
                  </a:lnTo>
                  <a:cubicBezTo>
                    <a:pt x="6671" y="897"/>
                    <a:pt x="6568" y="864"/>
                    <a:pt x="6449" y="835"/>
                  </a:cubicBezTo>
                  <a:cubicBezTo>
                    <a:pt x="6334" y="806"/>
                    <a:pt x="6210" y="790"/>
                    <a:pt x="6107" y="847"/>
                  </a:cubicBezTo>
                  <a:cubicBezTo>
                    <a:pt x="6034" y="889"/>
                    <a:pt x="5997" y="971"/>
                    <a:pt x="5984" y="1049"/>
                  </a:cubicBezTo>
                  <a:cubicBezTo>
                    <a:pt x="5972" y="1135"/>
                    <a:pt x="5989" y="1222"/>
                    <a:pt x="6034" y="1296"/>
                  </a:cubicBezTo>
                  <a:cubicBezTo>
                    <a:pt x="6075" y="1370"/>
                    <a:pt x="6194" y="1436"/>
                    <a:pt x="6231" y="1428"/>
                  </a:cubicBezTo>
                  <a:cubicBezTo>
                    <a:pt x="6239" y="1428"/>
                    <a:pt x="6239" y="1423"/>
                    <a:pt x="6235" y="1419"/>
                  </a:cubicBezTo>
                  <a:cubicBezTo>
                    <a:pt x="6210" y="1395"/>
                    <a:pt x="6133" y="1378"/>
                    <a:pt x="6079" y="1279"/>
                  </a:cubicBezTo>
                  <a:cubicBezTo>
                    <a:pt x="6042" y="1218"/>
                    <a:pt x="6030" y="1144"/>
                    <a:pt x="6038" y="1070"/>
                  </a:cubicBezTo>
                  <a:cubicBezTo>
                    <a:pt x="6046" y="1008"/>
                    <a:pt x="6079" y="942"/>
                    <a:pt x="6133" y="905"/>
                  </a:cubicBezTo>
                  <a:cubicBezTo>
                    <a:pt x="6219" y="847"/>
                    <a:pt x="6342" y="873"/>
                    <a:pt x="6436" y="901"/>
                  </a:cubicBezTo>
                  <a:cubicBezTo>
                    <a:pt x="6531" y="926"/>
                    <a:pt x="6606" y="946"/>
                    <a:pt x="6655" y="1020"/>
                  </a:cubicBezTo>
                  <a:cubicBezTo>
                    <a:pt x="6692" y="1078"/>
                    <a:pt x="6692" y="1148"/>
                    <a:pt x="6663" y="1209"/>
                  </a:cubicBezTo>
                  <a:cubicBezTo>
                    <a:pt x="6606" y="1337"/>
                    <a:pt x="6445" y="1415"/>
                    <a:pt x="6309" y="1423"/>
                  </a:cubicBezTo>
                  <a:cubicBezTo>
                    <a:pt x="6305" y="1423"/>
                    <a:pt x="6305" y="1432"/>
                    <a:pt x="6309" y="1432"/>
                  </a:cubicBezTo>
                  <a:cubicBezTo>
                    <a:pt x="6470" y="1460"/>
                    <a:pt x="6642" y="1366"/>
                    <a:pt x="6716" y="1218"/>
                  </a:cubicBezTo>
                  <a:cubicBezTo>
                    <a:pt x="6753" y="1144"/>
                    <a:pt x="6749" y="1062"/>
                    <a:pt x="6712" y="987"/>
                  </a:cubicBezTo>
                  <a:close/>
                  <a:moveTo>
                    <a:pt x="5355" y="1387"/>
                  </a:moveTo>
                  <a:lnTo>
                    <a:pt x="5355" y="1387"/>
                  </a:lnTo>
                  <a:cubicBezTo>
                    <a:pt x="5396" y="1399"/>
                    <a:pt x="5376" y="1341"/>
                    <a:pt x="5372" y="1325"/>
                  </a:cubicBezTo>
                  <a:cubicBezTo>
                    <a:pt x="5351" y="1271"/>
                    <a:pt x="5331" y="1222"/>
                    <a:pt x="5322" y="1168"/>
                  </a:cubicBezTo>
                  <a:cubicBezTo>
                    <a:pt x="5310" y="1111"/>
                    <a:pt x="5310" y="1054"/>
                    <a:pt x="5314" y="1000"/>
                  </a:cubicBezTo>
                  <a:cubicBezTo>
                    <a:pt x="5314" y="946"/>
                    <a:pt x="5322" y="880"/>
                    <a:pt x="5343" y="831"/>
                  </a:cubicBezTo>
                  <a:cubicBezTo>
                    <a:pt x="5347" y="823"/>
                    <a:pt x="5335" y="815"/>
                    <a:pt x="5331" y="823"/>
                  </a:cubicBezTo>
                  <a:cubicBezTo>
                    <a:pt x="5277" y="918"/>
                    <a:pt x="5256" y="1008"/>
                    <a:pt x="5260" y="1115"/>
                  </a:cubicBezTo>
                  <a:cubicBezTo>
                    <a:pt x="5260" y="1168"/>
                    <a:pt x="5268" y="1222"/>
                    <a:pt x="5285" y="1271"/>
                  </a:cubicBezTo>
                  <a:cubicBezTo>
                    <a:pt x="5293" y="1308"/>
                    <a:pt x="5314" y="1378"/>
                    <a:pt x="5355" y="1387"/>
                  </a:cubicBezTo>
                  <a:close/>
                  <a:moveTo>
                    <a:pt x="5248" y="1292"/>
                  </a:moveTo>
                  <a:lnTo>
                    <a:pt x="5248" y="1292"/>
                  </a:lnTo>
                  <a:cubicBezTo>
                    <a:pt x="5256" y="1267"/>
                    <a:pt x="5240" y="1247"/>
                    <a:pt x="5232" y="1230"/>
                  </a:cubicBezTo>
                  <a:cubicBezTo>
                    <a:pt x="5215" y="1197"/>
                    <a:pt x="5203" y="1164"/>
                    <a:pt x="5191" y="1127"/>
                  </a:cubicBezTo>
                  <a:cubicBezTo>
                    <a:pt x="5174" y="1066"/>
                    <a:pt x="5162" y="983"/>
                    <a:pt x="5182" y="922"/>
                  </a:cubicBezTo>
                  <a:cubicBezTo>
                    <a:pt x="5182" y="914"/>
                    <a:pt x="5170" y="910"/>
                    <a:pt x="5170" y="918"/>
                  </a:cubicBezTo>
                  <a:cubicBezTo>
                    <a:pt x="5137" y="987"/>
                    <a:pt x="5129" y="1054"/>
                    <a:pt x="5141" y="1131"/>
                  </a:cubicBezTo>
                  <a:cubicBezTo>
                    <a:pt x="5146" y="1172"/>
                    <a:pt x="5174" y="1308"/>
                    <a:pt x="5240" y="1300"/>
                  </a:cubicBezTo>
                  <a:cubicBezTo>
                    <a:pt x="5244" y="1300"/>
                    <a:pt x="5248" y="1296"/>
                    <a:pt x="5248" y="1292"/>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64" name="Freeform 132"/>
            <p:cNvSpPr>
              <a:spLocks noChangeArrowheads="1"/>
            </p:cNvSpPr>
            <p:nvPr/>
          </p:nvSpPr>
          <p:spPr bwMode="auto">
            <a:xfrm>
              <a:off x="9502108" y="8506951"/>
              <a:ext cx="1741709" cy="953129"/>
            </a:xfrm>
            <a:custGeom>
              <a:avLst/>
              <a:gdLst>
                <a:gd name="T0" fmla="*/ 1686 w 1687"/>
                <a:gd name="T1" fmla="*/ 37 h 926"/>
                <a:gd name="T2" fmla="*/ 1686 w 1687"/>
                <a:gd name="T3" fmla="*/ 37 h 926"/>
                <a:gd name="T4" fmla="*/ 1316 w 1687"/>
                <a:gd name="T5" fmla="*/ 263 h 926"/>
                <a:gd name="T6" fmla="*/ 1090 w 1687"/>
                <a:gd name="T7" fmla="*/ 423 h 926"/>
                <a:gd name="T8" fmla="*/ 838 w 1687"/>
                <a:gd name="T9" fmla="*/ 576 h 926"/>
                <a:gd name="T10" fmla="*/ 365 w 1687"/>
                <a:gd name="T11" fmla="*/ 921 h 926"/>
                <a:gd name="T12" fmla="*/ 0 w 1687"/>
                <a:gd name="T13" fmla="*/ 925 h 926"/>
                <a:gd name="T14" fmla="*/ 370 w 1687"/>
                <a:gd name="T15" fmla="*/ 654 h 926"/>
                <a:gd name="T16" fmla="*/ 781 w 1687"/>
                <a:gd name="T17" fmla="*/ 333 h 926"/>
                <a:gd name="T18" fmla="*/ 1208 w 1687"/>
                <a:gd name="T19" fmla="*/ 54 h 926"/>
                <a:gd name="T20" fmla="*/ 1686 w 1687"/>
                <a:gd name="T21" fmla="*/ 37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7" h="926">
                  <a:moveTo>
                    <a:pt x="1686" y="37"/>
                  </a:moveTo>
                  <a:lnTo>
                    <a:pt x="1686" y="37"/>
                  </a:lnTo>
                  <a:cubicBezTo>
                    <a:pt x="1550" y="90"/>
                    <a:pt x="1431" y="176"/>
                    <a:pt x="1316" y="263"/>
                  </a:cubicBezTo>
                  <a:cubicBezTo>
                    <a:pt x="1241" y="316"/>
                    <a:pt x="1167" y="374"/>
                    <a:pt x="1090" y="423"/>
                  </a:cubicBezTo>
                  <a:cubicBezTo>
                    <a:pt x="1011" y="481"/>
                    <a:pt x="925" y="526"/>
                    <a:pt x="838" y="576"/>
                  </a:cubicBezTo>
                  <a:cubicBezTo>
                    <a:pt x="670" y="670"/>
                    <a:pt x="497" y="773"/>
                    <a:pt x="365" y="921"/>
                  </a:cubicBezTo>
                  <a:cubicBezTo>
                    <a:pt x="242" y="917"/>
                    <a:pt x="123" y="921"/>
                    <a:pt x="0" y="925"/>
                  </a:cubicBezTo>
                  <a:cubicBezTo>
                    <a:pt x="110" y="822"/>
                    <a:pt x="242" y="740"/>
                    <a:pt x="370" y="654"/>
                  </a:cubicBezTo>
                  <a:cubicBezTo>
                    <a:pt x="514" y="555"/>
                    <a:pt x="645" y="448"/>
                    <a:pt x="781" y="333"/>
                  </a:cubicBezTo>
                  <a:cubicBezTo>
                    <a:pt x="908" y="218"/>
                    <a:pt x="1044" y="111"/>
                    <a:pt x="1208" y="54"/>
                  </a:cubicBezTo>
                  <a:cubicBezTo>
                    <a:pt x="1357" y="4"/>
                    <a:pt x="1529" y="0"/>
                    <a:pt x="1686" y="3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65" name="Freeform 133"/>
            <p:cNvSpPr>
              <a:spLocks noChangeArrowheads="1"/>
            </p:cNvSpPr>
            <p:nvPr/>
          </p:nvSpPr>
          <p:spPr bwMode="auto">
            <a:xfrm>
              <a:off x="8932177" y="8520633"/>
              <a:ext cx="1614044" cy="957689"/>
            </a:xfrm>
            <a:custGeom>
              <a:avLst/>
              <a:gdLst>
                <a:gd name="T0" fmla="*/ 1563 w 1564"/>
                <a:gd name="T1" fmla="*/ 62 h 931"/>
                <a:gd name="T2" fmla="*/ 1563 w 1564"/>
                <a:gd name="T3" fmla="*/ 62 h 931"/>
                <a:gd name="T4" fmla="*/ 1325 w 1564"/>
                <a:gd name="T5" fmla="*/ 239 h 931"/>
                <a:gd name="T6" fmla="*/ 1115 w 1564"/>
                <a:gd name="T7" fmla="*/ 420 h 931"/>
                <a:gd name="T8" fmla="*/ 889 w 1564"/>
                <a:gd name="T9" fmla="*/ 584 h 931"/>
                <a:gd name="T10" fmla="*/ 453 w 1564"/>
                <a:gd name="T11" fmla="*/ 917 h 931"/>
                <a:gd name="T12" fmla="*/ 333 w 1564"/>
                <a:gd name="T13" fmla="*/ 921 h 931"/>
                <a:gd name="T14" fmla="*/ 0 w 1564"/>
                <a:gd name="T15" fmla="*/ 930 h 931"/>
                <a:gd name="T16" fmla="*/ 371 w 1564"/>
                <a:gd name="T17" fmla="*/ 674 h 931"/>
                <a:gd name="T18" fmla="*/ 765 w 1564"/>
                <a:gd name="T19" fmla="*/ 395 h 931"/>
                <a:gd name="T20" fmla="*/ 1123 w 1564"/>
                <a:gd name="T21" fmla="*/ 115 h 931"/>
                <a:gd name="T22" fmla="*/ 1563 w 1564"/>
                <a:gd name="T23" fmla="*/ 62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4" h="931">
                  <a:moveTo>
                    <a:pt x="1563" y="62"/>
                  </a:moveTo>
                  <a:lnTo>
                    <a:pt x="1563" y="62"/>
                  </a:lnTo>
                  <a:cubicBezTo>
                    <a:pt x="1477" y="115"/>
                    <a:pt x="1399" y="177"/>
                    <a:pt x="1325" y="239"/>
                  </a:cubicBezTo>
                  <a:cubicBezTo>
                    <a:pt x="1255" y="296"/>
                    <a:pt x="1185" y="358"/>
                    <a:pt x="1115" y="420"/>
                  </a:cubicBezTo>
                  <a:cubicBezTo>
                    <a:pt x="1045" y="477"/>
                    <a:pt x="967" y="530"/>
                    <a:pt x="889" y="584"/>
                  </a:cubicBezTo>
                  <a:cubicBezTo>
                    <a:pt x="737" y="687"/>
                    <a:pt x="580" y="786"/>
                    <a:pt x="453" y="917"/>
                  </a:cubicBezTo>
                  <a:cubicBezTo>
                    <a:pt x="412" y="921"/>
                    <a:pt x="375" y="921"/>
                    <a:pt x="333" y="921"/>
                  </a:cubicBezTo>
                  <a:cubicBezTo>
                    <a:pt x="227" y="925"/>
                    <a:pt x="115" y="930"/>
                    <a:pt x="0" y="930"/>
                  </a:cubicBezTo>
                  <a:cubicBezTo>
                    <a:pt x="120" y="839"/>
                    <a:pt x="247" y="757"/>
                    <a:pt x="371" y="674"/>
                  </a:cubicBezTo>
                  <a:cubicBezTo>
                    <a:pt x="507" y="584"/>
                    <a:pt x="642" y="498"/>
                    <a:pt x="765" y="395"/>
                  </a:cubicBezTo>
                  <a:cubicBezTo>
                    <a:pt x="881" y="296"/>
                    <a:pt x="991" y="190"/>
                    <a:pt x="1123" y="115"/>
                  </a:cubicBezTo>
                  <a:cubicBezTo>
                    <a:pt x="1251" y="42"/>
                    <a:pt x="1423" y="0"/>
                    <a:pt x="1563"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grpSp>
      <p:sp>
        <p:nvSpPr>
          <p:cNvPr id="278" name="Freeform 135"/>
          <p:cNvSpPr>
            <a:spLocks noChangeArrowheads="1"/>
          </p:cNvSpPr>
          <p:nvPr/>
        </p:nvSpPr>
        <p:spPr bwMode="auto">
          <a:xfrm>
            <a:off x="1590" y="4989731"/>
            <a:ext cx="1324520" cy="1867494"/>
          </a:xfrm>
          <a:custGeom>
            <a:avLst/>
            <a:gdLst>
              <a:gd name="T0" fmla="*/ 0 w 2567"/>
              <a:gd name="T1" fmla="*/ 374 h 3616"/>
              <a:gd name="T2" fmla="*/ 0 w 2567"/>
              <a:gd name="T3" fmla="*/ 3615 h 3616"/>
              <a:gd name="T4" fmla="*/ 1929 w 2567"/>
              <a:gd name="T5" fmla="*/ 3615 h 3616"/>
              <a:gd name="T6" fmla="*/ 2566 w 2567"/>
              <a:gd name="T7" fmla="*/ 3113 h 3616"/>
              <a:gd name="T8" fmla="*/ 613 w 2567"/>
              <a:gd name="T9" fmla="*/ 0 h 3616"/>
              <a:gd name="T10" fmla="*/ 0 w 2567"/>
              <a:gd name="T11" fmla="*/ 374 h 3616"/>
            </a:gdLst>
            <a:ahLst/>
            <a:cxnLst>
              <a:cxn ang="0">
                <a:pos x="T0" y="T1"/>
              </a:cxn>
              <a:cxn ang="0">
                <a:pos x="T2" y="T3"/>
              </a:cxn>
              <a:cxn ang="0">
                <a:pos x="T4" y="T5"/>
              </a:cxn>
              <a:cxn ang="0">
                <a:pos x="T6" y="T7"/>
              </a:cxn>
              <a:cxn ang="0">
                <a:pos x="T8" y="T9"/>
              </a:cxn>
              <a:cxn ang="0">
                <a:pos x="T10" y="T11"/>
              </a:cxn>
            </a:cxnLst>
            <a:rect l="0" t="0" r="r" b="b"/>
            <a:pathLst>
              <a:path w="2567" h="3616">
                <a:moveTo>
                  <a:pt x="0" y="374"/>
                </a:moveTo>
                <a:lnTo>
                  <a:pt x="0" y="3615"/>
                </a:lnTo>
                <a:lnTo>
                  <a:pt x="1929" y="3615"/>
                </a:lnTo>
                <a:lnTo>
                  <a:pt x="2566" y="3113"/>
                </a:lnTo>
                <a:lnTo>
                  <a:pt x="613" y="0"/>
                </a:lnTo>
                <a:lnTo>
                  <a:pt x="0" y="374"/>
                </a:lnTo>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79" name="Freeform 136"/>
          <p:cNvSpPr>
            <a:spLocks noChangeArrowheads="1"/>
          </p:cNvSpPr>
          <p:nvPr/>
        </p:nvSpPr>
        <p:spPr bwMode="auto">
          <a:xfrm>
            <a:off x="685507" y="6405742"/>
            <a:ext cx="389833" cy="387636"/>
          </a:xfrm>
          <a:custGeom>
            <a:avLst/>
            <a:gdLst>
              <a:gd name="T0" fmla="*/ 707 w 758"/>
              <a:gd name="T1" fmla="*/ 292 h 753"/>
              <a:gd name="T2" fmla="*/ 707 w 758"/>
              <a:gd name="T3" fmla="*/ 292 h 753"/>
              <a:gd name="T4" fmla="*/ 461 w 758"/>
              <a:gd name="T5" fmla="*/ 707 h 753"/>
              <a:gd name="T6" fmla="*/ 45 w 758"/>
              <a:gd name="T7" fmla="*/ 460 h 753"/>
              <a:gd name="T8" fmla="*/ 292 w 758"/>
              <a:gd name="T9" fmla="*/ 45 h 753"/>
              <a:gd name="T10" fmla="*/ 707 w 758"/>
              <a:gd name="T11" fmla="*/ 292 h 753"/>
            </a:gdLst>
            <a:ahLst/>
            <a:cxnLst>
              <a:cxn ang="0">
                <a:pos x="T0" y="T1"/>
              </a:cxn>
              <a:cxn ang="0">
                <a:pos x="T2" y="T3"/>
              </a:cxn>
              <a:cxn ang="0">
                <a:pos x="T4" y="T5"/>
              </a:cxn>
              <a:cxn ang="0">
                <a:pos x="T6" y="T7"/>
              </a:cxn>
              <a:cxn ang="0">
                <a:pos x="T8" y="T9"/>
              </a:cxn>
              <a:cxn ang="0">
                <a:pos x="T10" y="T11"/>
              </a:cxn>
            </a:cxnLst>
            <a:rect l="0" t="0" r="r" b="b"/>
            <a:pathLst>
              <a:path w="758" h="753">
                <a:moveTo>
                  <a:pt x="707" y="292"/>
                </a:moveTo>
                <a:lnTo>
                  <a:pt x="707" y="292"/>
                </a:lnTo>
                <a:cubicBezTo>
                  <a:pt x="757" y="477"/>
                  <a:pt x="646" y="662"/>
                  <a:pt x="461" y="707"/>
                </a:cubicBezTo>
                <a:cubicBezTo>
                  <a:pt x="280" y="752"/>
                  <a:pt x="95" y="645"/>
                  <a:pt x="45" y="460"/>
                </a:cubicBezTo>
                <a:cubicBezTo>
                  <a:pt x="0" y="279"/>
                  <a:pt x="111" y="90"/>
                  <a:pt x="292" y="45"/>
                </a:cubicBezTo>
                <a:cubicBezTo>
                  <a:pt x="477" y="0"/>
                  <a:pt x="662" y="111"/>
                  <a:pt x="707" y="292"/>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80" name="Freeform 137"/>
          <p:cNvSpPr>
            <a:spLocks noChangeArrowheads="1"/>
          </p:cNvSpPr>
          <p:nvPr/>
        </p:nvSpPr>
        <p:spPr bwMode="auto">
          <a:xfrm>
            <a:off x="772135" y="6492388"/>
            <a:ext cx="212015" cy="214340"/>
          </a:xfrm>
          <a:custGeom>
            <a:avLst/>
            <a:gdLst>
              <a:gd name="T0" fmla="*/ 308 w 416"/>
              <a:gd name="T1" fmla="*/ 0 h 417"/>
              <a:gd name="T2" fmla="*/ 201 w 416"/>
              <a:gd name="T3" fmla="*/ 182 h 417"/>
              <a:gd name="T4" fmla="*/ 24 w 416"/>
              <a:gd name="T5" fmla="*/ 75 h 417"/>
              <a:gd name="T6" fmla="*/ 0 w 416"/>
              <a:gd name="T7" fmla="*/ 111 h 417"/>
              <a:gd name="T8" fmla="*/ 181 w 416"/>
              <a:gd name="T9" fmla="*/ 215 h 417"/>
              <a:gd name="T10" fmla="*/ 74 w 416"/>
              <a:gd name="T11" fmla="*/ 395 h 417"/>
              <a:gd name="T12" fmla="*/ 111 w 416"/>
              <a:gd name="T13" fmla="*/ 416 h 417"/>
              <a:gd name="T14" fmla="*/ 218 w 416"/>
              <a:gd name="T15" fmla="*/ 239 h 417"/>
              <a:gd name="T16" fmla="*/ 394 w 416"/>
              <a:gd name="T17" fmla="*/ 346 h 417"/>
              <a:gd name="T18" fmla="*/ 415 w 416"/>
              <a:gd name="T19" fmla="*/ 309 h 417"/>
              <a:gd name="T20" fmla="*/ 239 w 416"/>
              <a:gd name="T21" fmla="*/ 202 h 417"/>
              <a:gd name="T22" fmla="*/ 345 w 416"/>
              <a:gd name="T23" fmla="*/ 21 h 417"/>
              <a:gd name="T24" fmla="*/ 308 w 416"/>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417">
                <a:moveTo>
                  <a:pt x="308" y="0"/>
                </a:moveTo>
                <a:lnTo>
                  <a:pt x="201" y="182"/>
                </a:lnTo>
                <a:lnTo>
                  <a:pt x="24" y="75"/>
                </a:lnTo>
                <a:lnTo>
                  <a:pt x="0" y="111"/>
                </a:lnTo>
                <a:lnTo>
                  <a:pt x="181" y="215"/>
                </a:lnTo>
                <a:lnTo>
                  <a:pt x="74" y="395"/>
                </a:lnTo>
                <a:lnTo>
                  <a:pt x="111" y="416"/>
                </a:lnTo>
                <a:lnTo>
                  <a:pt x="218" y="239"/>
                </a:lnTo>
                <a:lnTo>
                  <a:pt x="394" y="346"/>
                </a:lnTo>
                <a:lnTo>
                  <a:pt x="415" y="309"/>
                </a:lnTo>
                <a:lnTo>
                  <a:pt x="239" y="202"/>
                </a:lnTo>
                <a:lnTo>
                  <a:pt x="345" y="21"/>
                </a:lnTo>
                <a:lnTo>
                  <a:pt x="308" y="0"/>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81" name="Freeform 138"/>
          <p:cNvSpPr>
            <a:spLocks noChangeArrowheads="1"/>
          </p:cNvSpPr>
          <p:nvPr/>
        </p:nvSpPr>
        <p:spPr bwMode="auto">
          <a:xfrm>
            <a:off x="386861" y="4681902"/>
            <a:ext cx="1372393" cy="1751203"/>
          </a:xfrm>
          <a:custGeom>
            <a:avLst/>
            <a:gdLst>
              <a:gd name="T0" fmla="*/ 1621 w 2658"/>
              <a:gd name="T1" fmla="*/ 3389 h 3390"/>
              <a:gd name="T2" fmla="*/ 2657 w 2658"/>
              <a:gd name="T3" fmla="*/ 2397 h 3390"/>
              <a:gd name="T4" fmla="*/ 2283 w 2658"/>
              <a:gd name="T5" fmla="*/ 1838 h 3390"/>
              <a:gd name="T6" fmla="*/ 2246 w 2658"/>
              <a:gd name="T7" fmla="*/ 1780 h 3390"/>
              <a:gd name="T8" fmla="*/ 1349 w 2658"/>
              <a:gd name="T9" fmla="*/ 444 h 3390"/>
              <a:gd name="T10" fmla="*/ 1313 w 2658"/>
              <a:gd name="T11" fmla="*/ 390 h 3390"/>
              <a:gd name="T12" fmla="*/ 1053 w 2658"/>
              <a:gd name="T13" fmla="*/ 0 h 3390"/>
              <a:gd name="T14" fmla="*/ 0 w 2658"/>
              <a:gd name="T15" fmla="*/ 814 h 3390"/>
              <a:gd name="T16" fmla="*/ 1621 w 2658"/>
              <a:gd name="T17" fmla="*/ 3389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8" h="3390">
                <a:moveTo>
                  <a:pt x="1621" y="3389"/>
                </a:moveTo>
                <a:lnTo>
                  <a:pt x="2657" y="2397"/>
                </a:lnTo>
                <a:lnTo>
                  <a:pt x="2283" y="1838"/>
                </a:lnTo>
                <a:lnTo>
                  <a:pt x="2246" y="1780"/>
                </a:lnTo>
                <a:lnTo>
                  <a:pt x="1349" y="444"/>
                </a:lnTo>
                <a:lnTo>
                  <a:pt x="1313" y="390"/>
                </a:lnTo>
                <a:lnTo>
                  <a:pt x="1053" y="0"/>
                </a:lnTo>
                <a:lnTo>
                  <a:pt x="0" y="814"/>
                </a:lnTo>
                <a:lnTo>
                  <a:pt x="1621" y="3389"/>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84" name="Freeform 141"/>
          <p:cNvSpPr>
            <a:spLocks noChangeArrowheads="1"/>
          </p:cNvSpPr>
          <p:nvPr/>
        </p:nvSpPr>
        <p:spPr bwMode="auto">
          <a:xfrm>
            <a:off x="3628630" y="1542049"/>
            <a:ext cx="729512" cy="729668"/>
          </a:xfrm>
          <a:custGeom>
            <a:avLst/>
            <a:gdLst>
              <a:gd name="T0" fmla="*/ 1415 w 1416"/>
              <a:gd name="T1" fmla="*/ 708 h 1416"/>
              <a:gd name="T2" fmla="*/ 1415 w 1416"/>
              <a:gd name="T3" fmla="*/ 708 h 1416"/>
              <a:gd name="T4" fmla="*/ 707 w 1416"/>
              <a:gd name="T5" fmla="*/ 1415 h 1416"/>
              <a:gd name="T6" fmla="*/ 0 w 1416"/>
              <a:gd name="T7" fmla="*/ 708 h 1416"/>
              <a:gd name="T8" fmla="*/ 707 w 1416"/>
              <a:gd name="T9" fmla="*/ 0 h 1416"/>
              <a:gd name="T10" fmla="*/ 1415 w 1416"/>
              <a:gd name="T11" fmla="*/ 708 h 1416"/>
            </a:gdLst>
            <a:ahLst/>
            <a:cxnLst>
              <a:cxn ang="0">
                <a:pos x="T0" y="T1"/>
              </a:cxn>
              <a:cxn ang="0">
                <a:pos x="T2" y="T3"/>
              </a:cxn>
              <a:cxn ang="0">
                <a:pos x="T4" y="T5"/>
              </a:cxn>
              <a:cxn ang="0">
                <a:pos x="T6" y="T7"/>
              </a:cxn>
              <a:cxn ang="0">
                <a:pos x="T8" y="T9"/>
              </a:cxn>
              <a:cxn ang="0">
                <a:pos x="T10" y="T11"/>
              </a:cxn>
            </a:cxnLst>
            <a:rect l="0" t="0" r="r" b="b"/>
            <a:pathLst>
              <a:path w="1416" h="1416">
                <a:moveTo>
                  <a:pt x="1415" y="708"/>
                </a:moveTo>
                <a:lnTo>
                  <a:pt x="1415" y="708"/>
                </a:lnTo>
                <a:cubicBezTo>
                  <a:pt x="1415" y="1099"/>
                  <a:pt x="1098" y="1415"/>
                  <a:pt x="707" y="1415"/>
                </a:cubicBezTo>
                <a:cubicBezTo>
                  <a:pt x="317" y="1415"/>
                  <a:pt x="0" y="1099"/>
                  <a:pt x="0" y="708"/>
                </a:cubicBezTo>
                <a:cubicBezTo>
                  <a:pt x="0" y="317"/>
                  <a:pt x="317" y="0"/>
                  <a:pt x="707" y="0"/>
                </a:cubicBezTo>
                <a:cubicBezTo>
                  <a:pt x="1098" y="0"/>
                  <a:pt x="1415" y="317"/>
                  <a:pt x="1415" y="708"/>
                </a:cubicBez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85" name="Freeform 142"/>
          <p:cNvSpPr>
            <a:spLocks noChangeArrowheads="1"/>
          </p:cNvSpPr>
          <p:nvPr/>
        </p:nvSpPr>
        <p:spPr bwMode="auto">
          <a:xfrm>
            <a:off x="3824686" y="1612736"/>
            <a:ext cx="335120" cy="590575"/>
          </a:xfrm>
          <a:custGeom>
            <a:avLst/>
            <a:gdLst>
              <a:gd name="T0" fmla="*/ 359 w 651"/>
              <a:gd name="T1" fmla="*/ 0 h 1145"/>
              <a:gd name="T2" fmla="*/ 359 w 651"/>
              <a:gd name="T3" fmla="*/ 0 h 1145"/>
              <a:gd name="T4" fmla="*/ 359 w 651"/>
              <a:gd name="T5" fmla="*/ 107 h 1145"/>
              <a:gd name="T6" fmla="*/ 638 w 651"/>
              <a:gd name="T7" fmla="*/ 321 h 1145"/>
              <a:gd name="T8" fmla="*/ 503 w 651"/>
              <a:gd name="T9" fmla="*/ 321 h 1145"/>
              <a:gd name="T10" fmla="*/ 359 w 651"/>
              <a:gd name="T11" fmla="*/ 210 h 1145"/>
              <a:gd name="T12" fmla="*/ 359 w 651"/>
              <a:gd name="T13" fmla="*/ 482 h 1145"/>
              <a:gd name="T14" fmla="*/ 650 w 651"/>
              <a:gd name="T15" fmla="*/ 748 h 1145"/>
              <a:gd name="T16" fmla="*/ 535 w 651"/>
              <a:gd name="T17" fmla="*/ 963 h 1145"/>
              <a:gd name="T18" fmla="*/ 354 w 651"/>
              <a:gd name="T19" fmla="*/ 1012 h 1145"/>
              <a:gd name="T20" fmla="*/ 354 w 651"/>
              <a:gd name="T21" fmla="*/ 1144 h 1145"/>
              <a:gd name="T22" fmla="*/ 288 w 651"/>
              <a:gd name="T23" fmla="*/ 1144 h 1145"/>
              <a:gd name="T24" fmla="*/ 288 w 651"/>
              <a:gd name="T25" fmla="*/ 1012 h 1145"/>
              <a:gd name="T26" fmla="*/ 75 w 651"/>
              <a:gd name="T27" fmla="*/ 942 h 1145"/>
              <a:gd name="T28" fmla="*/ 0 w 651"/>
              <a:gd name="T29" fmla="*/ 761 h 1145"/>
              <a:gd name="T30" fmla="*/ 132 w 651"/>
              <a:gd name="T31" fmla="*/ 761 h 1145"/>
              <a:gd name="T32" fmla="*/ 288 w 651"/>
              <a:gd name="T33" fmla="*/ 905 h 1145"/>
              <a:gd name="T34" fmla="*/ 288 w 651"/>
              <a:gd name="T35" fmla="*/ 600 h 1145"/>
              <a:gd name="T36" fmla="*/ 17 w 651"/>
              <a:gd name="T37" fmla="*/ 342 h 1145"/>
              <a:gd name="T38" fmla="*/ 128 w 651"/>
              <a:gd name="T39" fmla="*/ 148 h 1145"/>
              <a:gd name="T40" fmla="*/ 292 w 651"/>
              <a:gd name="T41" fmla="*/ 107 h 1145"/>
              <a:gd name="T42" fmla="*/ 292 w 651"/>
              <a:gd name="T43" fmla="*/ 0 h 1145"/>
              <a:gd name="T44" fmla="*/ 359 w 651"/>
              <a:gd name="T45" fmla="*/ 0 h 1145"/>
              <a:gd name="T46" fmla="*/ 292 w 651"/>
              <a:gd name="T47" fmla="*/ 210 h 1145"/>
              <a:gd name="T48" fmla="*/ 292 w 651"/>
              <a:gd name="T49" fmla="*/ 210 h 1145"/>
              <a:gd name="T50" fmla="*/ 144 w 651"/>
              <a:gd name="T51" fmla="*/ 333 h 1145"/>
              <a:gd name="T52" fmla="*/ 292 w 651"/>
              <a:gd name="T53" fmla="*/ 465 h 1145"/>
              <a:gd name="T54" fmla="*/ 292 w 651"/>
              <a:gd name="T55" fmla="*/ 210 h 1145"/>
              <a:gd name="T56" fmla="*/ 359 w 651"/>
              <a:gd name="T57" fmla="*/ 905 h 1145"/>
              <a:gd name="T58" fmla="*/ 359 w 651"/>
              <a:gd name="T59" fmla="*/ 905 h 1145"/>
              <a:gd name="T60" fmla="*/ 515 w 651"/>
              <a:gd name="T61" fmla="*/ 765 h 1145"/>
              <a:gd name="T62" fmla="*/ 359 w 651"/>
              <a:gd name="T63" fmla="*/ 617 h 1145"/>
              <a:gd name="T64" fmla="*/ 359 w 651"/>
              <a:gd name="T65" fmla="*/ 905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1145">
                <a:moveTo>
                  <a:pt x="359" y="0"/>
                </a:moveTo>
                <a:lnTo>
                  <a:pt x="359" y="0"/>
                </a:lnTo>
                <a:cubicBezTo>
                  <a:pt x="359" y="107"/>
                  <a:pt x="359" y="107"/>
                  <a:pt x="359" y="107"/>
                </a:cubicBezTo>
                <a:cubicBezTo>
                  <a:pt x="416" y="107"/>
                  <a:pt x="634" y="115"/>
                  <a:pt x="638" y="321"/>
                </a:cubicBezTo>
                <a:cubicBezTo>
                  <a:pt x="503" y="321"/>
                  <a:pt x="503" y="321"/>
                  <a:pt x="503" y="321"/>
                </a:cubicBezTo>
                <a:cubicBezTo>
                  <a:pt x="498" y="234"/>
                  <a:pt x="432" y="214"/>
                  <a:pt x="359" y="210"/>
                </a:cubicBezTo>
                <a:cubicBezTo>
                  <a:pt x="359" y="482"/>
                  <a:pt x="359" y="482"/>
                  <a:pt x="359" y="482"/>
                </a:cubicBezTo>
                <a:cubicBezTo>
                  <a:pt x="490" y="518"/>
                  <a:pt x="650" y="568"/>
                  <a:pt x="650" y="748"/>
                </a:cubicBezTo>
                <a:cubicBezTo>
                  <a:pt x="650" y="876"/>
                  <a:pt x="568" y="942"/>
                  <a:pt x="535" y="963"/>
                </a:cubicBezTo>
                <a:cubicBezTo>
                  <a:pt x="473" y="1004"/>
                  <a:pt x="400" y="1008"/>
                  <a:pt x="354" y="1012"/>
                </a:cubicBezTo>
                <a:cubicBezTo>
                  <a:pt x="354" y="1144"/>
                  <a:pt x="354" y="1144"/>
                  <a:pt x="354" y="1144"/>
                </a:cubicBezTo>
                <a:cubicBezTo>
                  <a:pt x="288" y="1144"/>
                  <a:pt x="288" y="1144"/>
                  <a:pt x="288" y="1144"/>
                </a:cubicBezTo>
                <a:cubicBezTo>
                  <a:pt x="288" y="1012"/>
                  <a:pt x="288" y="1012"/>
                  <a:pt x="288" y="1012"/>
                </a:cubicBezTo>
                <a:cubicBezTo>
                  <a:pt x="231" y="1012"/>
                  <a:pt x="152" y="1012"/>
                  <a:pt x="75" y="942"/>
                </a:cubicBezTo>
                <a:cubicBezTo>
                  <a:pt x="5" y="880"/>
                  <a:pt x="0" y="815"/>
                  <a:pt x="0" y="761"/>
                </a:cubicBezTo>
                <a:cubicBezTo>
                  <a:pt x="132" y="761"/>
                  <a:pt x="132" y="761"/>
                  <a:pt x="132" y="761"/>
                </a:cubicBezTo>
                <a:cubicBezTo>
                  <a:pt x="128" y="819"/>
                  <a:pt x="165" y="901"/>
                  <a:pt x="288" y="905"/>
                </a:cubicBezTo>
                <a:cubicBezTo>
                  <a:pt x="288" y="600"/>
                  <a:pt x="288" y="600"/>
                  <a:pt x="288" y="600"/>
                </a:cubicBezTo>
                <a:cubicBezTo>
                  <a:pt x="75" y="535"/>
                  <a:pt x="17" y="482"/>
                  <a:pt x="17" y="342"/>
                </a:cubicBezTo>
                <a:cubicBezTo>
                  <a:pt x="17" y="234"/>
                  <a:pt x="83" y="177"/>
                  <a:pt x="128" y="148"/>
                </a:cubicBezTo>
                <a:cubicBezTo>
                  <a:pt x="186" y="111"/>
                  <a:pt x="255" y="111"/>
                  <a:pt x="292" y="107"/>
                </a:cubicBezTo>
                <a:cubicBezTo>
                  <a:pt x="292" y="0"/>
                  <a:pt x="292" y="0"/>
                  <a:pt x="292" y="0"/>
                </a:cubicBezTo>
                <a:lnTo>
                  <a:pt x="359" y="0"/>
                </a:lnTo>
                <a:close/>
                <a:moveTo>
                  <a:pt x="292" y="210"/>
                </a:moveTo>
                <a:lnTo>
                  <a:pt x="292" y="210"/>
                </a:lnTo>
                <a:cubicBezTo>
                  <a:pt x="152" y="226"/>
                  <a:pt x="144" y="308"/>
                  <a:pt x="144" y="333"/>
                </a:cubicBezTo>
                <a:cubicBezTo>
                  <a:pt x="144" y="419"/>
                  <a:pt x="227" y="444"/>
                  <a:pt x="292" y="465"/>
                </a:cubicBezTo>
                <a:lnTo>
                  <a:pt x="292" y="210"/>
                </a:lnTo>
                <a:close/>
                <a:moveTo>
                  <a:pt x="359" y="905"/>
                </a:moveTo>
                <a:lnTo>
                  <a:pt x="359" y="905"/>
                </a:lnTo>
                <a:cubicBezTo>
                  <a:pt x="469" y="901"/>
                  <a:pt x="515" y="831"/>
                  <a:pt x="515" y="765"/>
                </a:cubicBezTo>
                <a:cubicBezTo>
                  <a:pt x="515" y="667"/>
                  <a:pt x="424" y="637"/>
                  <a:pt x="359" y="617"/>
                </a:cubicBezTo>
                <a:lnTo>
                  <a:pt x="359" y="905"/>
                </a:lnTo>
                <a:close/>
              </a:path>
            </a:pathLst>
          </a:custGeom>
          <a:solidFill>
            <a:srgbClr val="D29B2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cs typeface="Lato Regular"/>
            </a:endParaRPr>
          </a:p>
        </p:txBody>
      </p:sp>
      <p:sp>
        <p:nvSpPr>
          <p:cNvPr id="286" name="Freeform 143"/>
          <p:cNvSpPr>
            <a:spLocks noChangeArrowheads="1"/>
          </p:cNvSpPr>
          <p:nvPr/>
        </p:nvSpPr>
        <p:spPr bwMode="auto">
          <a:xfrm>
            <a:off x="3220558" y="2403969"/>
            <a:ext cx="1317680" cy="1539143"/>
          </a:xfrm>
          <a:custGeom>
            <a:avLst/>
            <a:gdLst>
              <a:gd name="T0" fmla="*/ 1000 w 2555"/>
              <a:gd name="T1" fmla="*/ 1892 h 2982"/>
              <a:gd name="T2" fmla="*/ 893 w 2555"/>
              <a:gd name="T3" fmla="*/ 1962 h 2982"/>
              <a:gd name="T4" fmla="*/ 1444 w 2555"/>
              <a:gd name="T5" fmla="*/ 711 h 2982"/>
              <a:gd name="T6" fmla="*/ 1440 w 2555"/>
              <a:gd name="T7" fmla="*/ 37 h 2982"/>
              <a:gd name="T8" fmla="*/ 1296 w 2555"/>
              <a:gd name="T9" fmla="*/ 728 h 2982"/>
              <a:gd name="T10" fmla="*/ 1107 w 2555"/>
              <a:gd name="T11" fmla="*/ 741 h 2982"/>
              <a:gd name="T12" fmla="*/ 387 w 2555"/>
              <a:gd name="T13" fmla="*/ 765 h 2982"/>
              <a:gd name="T14" fmla="*/ 1070 w 2555"/>
              <a:gd name="T15" fmla="*/ 790 h 2982"/>
              <a:gd name="T16" fmla="*/ 1041 w 2555"/>
              <a:gd name="T17" fmla="*/ 765 h 2982"/>
              <a:gd name="T18" fmla="*/ 1004 w 2555"/>
              <a:gd name="T19" fmla="*/ 732 h 2982"/>
              <a:gd name="T20" fmla="*/ 959 w 2555"/>
              <a:gd name="T21" fmla="*/ 703 h 2982"/>
              <a:gd name="T22" fmla="*/ 885 w 2555"/>
              <a:gd name="T23" fmla="*/ 654 h 2982"/>
              <a:gd name="T24" fmla="*/ 831 w 2555"/>
              <a:gd name="T25" fmla="*/ 629 h 2982"/>
              <a:gd name="T26" fmla="*/ 778 w 2555"/>
              <a:gd name="T27" fmla="*/ 601 h 2982"/>
              <a:gd name="T28" fmla="*/ 700 w 2555"/>
              <a:gd name="T29" fmla="*/ 567 h 2982"/>
              <a:gd name="T30" fmla="*/ 617 w 2555"/>
              <a:gd name="T31" fmla="*/ 534 h 2982"/>
              <a:gd name="T32" fmla="*/ 560 w 2555"/>
              <a:gd name="T33" fmla="*/ 510 h 2982"/>
              <a:gd name="T34" fmla="*/ 1017 w 2555"/>
              <a:gd name="T35" fmla="*/ 720 h 2982"/>
              <a:gd name="T36" fmla="*/ 1189 w 2555"/>
              <a:gd name="T37" fmla="*/ 921 h 2982"/>
              <a:gd name="T38" fmla="*/ 704 w 2555"/>
              <a:gd name="T39" fmla="*/ 2003 h 2982"/>
              <a:gd name="T40" fmla="*/ 831 w 2555"/>
              <a:gd name="T41" fmla="*/ 2883 h 2982"/>
              <a:gd name="T42" fmla="*/ 889 w 2555"/>
              <a:gd name="T43" fmla="*/ 2386 h 2982"/>
              <a:gd name="T44" fmla="*/ 946 w 2555"/>
              <a:gd name="T45" fmla="*/ 2027 h 2982"/>
              <a:gd name="T46" fmla="*/ 1382 w 2555"/>
              <a:gd name="T47" fmla="*/ 1748 h 2982"/>
              <a:gd name="T48" fmla="*/ 1752 w 2555"/>
              <a:gd name="T49" fmla="*/ 1661 h 2982"/>
              <a:gd name="T50" fmla="*/ 1653 w 2555"/>
              <a:gd name="T51" fmla="*/ 1690 h 2982"/>
              <a:gd name="T52" fmla="*/ 1514 w 2555"/>
              <a:gd name="T53" fmla="*/ 1736 h 2982"/>
              <a:gd name="T54" fmla="*/ 1440 w 2555"/>
              <a:gd name="T55" fmla="*/ 1760 h 2982"/>
              <a:gd name="T56" fmla="*/ 1362 w 2555"/>
              <a:gd name="T57" fmla="*/ 1793 h 2982"/>
              <a:gd name="T58" fmla="*/ 1283 w 2555"/>
              <a:gd name="T59" fmla="*/ 1826 h 2982"/>
              <a:gd name="T60" fmla="*/ 1177 w 2555"/>
              <a:gd name="T61" fmla="*/ 1880 h 2982"/>
              <a:gd name="T62" fmla="*/ 1115 w 2555"/>
              <a:gd name="T63" fmla="*/ 1917 h 2982"/>
              <a:gd name="T64" fmla="*/ 1066 w 2555"/>
              <a:gd name="T65" fmla="*/ 1953 h 2982"/>
              <a:gd name="T66" fmla="*/ 1017 w 2555"/>
              <a:gd name="T67" fmla="*/ 1994 h 2982"/>
              <a:gd name="T68" fmla="*/ 2554 w 2555"/>
              <a:gd name="T69" fmla="*/ 1773 h 2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55" h="2982">
                <a:moveTo>
                  <a:pt x="1000" y="1892"/>
                </a:moveTo>
                <a:lnTo>
                  <a:pt x="1000" y="1892"/>
                </a:lnTo>
                <a:cubicBezTo>
                  <a:pt x="971" y="1913"/>
                  <a:pt x="930" y="1949"/>
                  <a:pt x="889" y="1986"/>
                </a:cubicBezTo>
                <a:cubicBezTo>
                  <a:pt x="893" y="1978"/>
                  <a:pt x="893" y="1970"/>
                  <a:pt x="893" y="1962"/>
                </a:cubicBezTo>
                <a:cubicBezTo>
                  <a:pt x="922" y="1728"/>
                  <a:pt x="1024" y="1509"/>
                  <a:pt x="1139" y="1304"/>
                </a:cubicBezTo>
                <a:cubicBezTo>
                  <a:pt x="1247" y="1110"/>
                  <a:pt x="1362" y="921"/>
                  <a:pt x="1444" y="711"/>
                </a:cubicBezTo>
                <a:cubicBezTo>
                  <a:pt x="1522" y="514"/>
                  <a:pt x="1572" y="234"/>
                  <a:pt x="1493" y="29"/>
                </a:cubicBezTo>
                <a:cubicBezTo>
                  <a:pt x="1481" y="0"/>
                  <a:pt x="1444" y="4"/>
                  <a:pt x="1440" y="37"/>
                </a:cubicBezTo>
                <a:cubicBezTo>
                  <a:pt x="1427" y="160"/>
                  <a:pt x="1436" y="280"/>
                  <a:pt x="1411" y="403"/>
                </a:cubicBezTo>
                <a:cubicBezTo>
                  <a:pt x="1387" y="514"/>
                  <a:pt x="1346" y="625"/>
                  <a:pt x="1296" y="728"/>
                </a:cubicBezTo>
                <a:cubicBezTo>
                  <a:pt x="1271" y="773"/>
                  <a:pt x="1247" y="818"/>
                  <a:pt x="1222" y="863"/>
                </a:cubicBezTo>
                <a:cubicBezTo>
                  <a:pt x="1185" y="818"/>
                  <a:pt x="1135" y="765"/>
                  <a:pt x="1107" y="741"/>
                </a:cubicBezTo>
                <a:cubicBezTo>
                  <a:pt x="983" y="115"/>
                  <a:pt x="548" y="173"/>
                  <a:pt x="0" y="547"/>
                </a:cubicBezTo>
                <a:cubicBezTo>
                  <a:pt x="165" y="560"/>
                  <a:pt x="313" y="658"/>
                  <a:pt x="387" y="765"/>
                </a:cubicBezTo>
                <a:cubicBezTo>
                  <a:pt x="638" y="1119"/>
                  <a:pt x="848" y="930"/>
                  <a:pt x="1090" y="810"/>
                </a:cubicBezTo>
                <a:cubicBezTo>
                  <a:pt x="1082" y="806"/>
                  <a:pt x="1078" y="798"/>
                  <a:pt x="1070" y="790"/>
                </a:cubicBezTo>
                <a:cubicBezTo>
                  <a:pt x="1066" y="786"/>
                  <a:pt x="1062" y="781"/>
                  <a:pt x="1058" y="777"/>
                </a:cubicBezTo>
                <a:cubicBezTo>
                  <a:pt x="1049" y="773"/>
                  <a:pt x="1045" y="769"/>
                  <a:pt x="1041" y="765"/>
                </a:cubicBezTo>
                <a:cubicBezTo>
                  <a:pt x="1033" y="757"/>
                  <a:pt x="1029" y="753"/>
                  <a:pt x="1020" y="749"/>
                </a:cubicBezTo>
                <a:cubicBezTo>
                  <a:pt x="1017" y="745"/>
                  <a:pt x="1008" y="741"/>
                  <a:pt x="1004" y="732"/>
                </a:cubicBezTo>
                <a:cubicBezTo>
                  <a:pt x="995" y="728"/>
                  <a:pt x="987" y="724"/>
                  <a:pt x="979" y="715"/>
                </a:cubicBezTo>
                <a:cubicBezTo>
                  <a:pt x="971" y="711"/>
                  <a:pt x="967" y="707"/>
                  <a:pt x="959" y="703"/>
                </a:cubicBezTo>
                <a:cubicBezTo>
                  <a:pt x="942" y="691"/>
                  <a:pt x="926" y="678"/>
                  <a:pt x="909" y="670"/>
                </a:cubicBezTo>
                <a:cubicBezTo>
                  <a:pt x="901" y="666"/>
                  <a:pt x="893" y="662"/>
                  <a:pt x="885" y="654"/>
                </a:cubicBezTo>
                <a:cubicBezTo>
                  <a:pt x="873" y="650"/>
                  <a:pt x="864" y="646"/>
                  <a:pt x="856" y="642"/>
                </a:cubicBezTo>
                <a:cubicBezTo>
                  <a:pt x="848" y="637"/>
                  <a:pt x="839" y="633"/>
                  <a:pt x="831" y="629"/>
                </a:cubicBezTo>
                <a:cubicBezTo>
                  <a:pt x="819" y="621"/>
                  <a:pt x="810" y="617"/>
                  <a:pt x="802" y="613"/>
                </a:cubicBezTo>
                <a:cubicBezTo>
                  <a:pt x="794" y="609"/>
                  <a:pt x="786" y="605"/>
                  <a:pt x="778" y="601"/>
                </a:cubicBezTo>
                <a:cubicBezTo>
                  <a:pt x="770" y="597"/>
                  <a:pt x="757" y="592"/>
                  <a:pt x="749" y="588"/>
                </a:cubicBezTo>
                <a:cubicBezTo>
                  <a:pt x="733" y="584"/>
                  <a:pt x="716" y="572"/>
                  <a:pt x="700" y="567"/>
                </a:cubicBezTo>
                <a:cubicBezTo>
                  <a:pt x="683" y="560"/>
                  <a:pt x="666" y="556"/>
                  <a:pt x="654" y="547"/>
                </a:cubicBezTo>
                <a:cubicBezTo>
                  <a:pt x="642" y="543"/>
                  <a:pt x="626" y="539"/>
                  <a:pt x="617" y="534"/>
                </a:cubicBezTo>
                <a:cubicBezTo>
                  <a:pt x="605" y="526"/>
                  <a:pt x="593" y="522"/>
                  <a:pt x="585" y="522"/>
                </a:cubicBezTo>
                <a:cubicBezTo>
                  <a:pt x="568" y="514"/>
                  <a:pt x="560" y="510"/>
                  <a:pt x="560" y="510"/>
                </a:cubicBezTo>
                <a:cubicBezTo>
                  <a:pt x="662" y="530"/>
                  <a:pt x="757" y="563"/>
                  <a:pt x="843" y="609"/>
                </a:cubicBezTo>
                <a:cubicBezTo>
                  <a:pt x="905" y="637"/>
                  <a:pt x="963" y="678"/>
                  <a:pt x="1017" y="720"/>
                </a:cubicBezTo>
                <a:cubicBezTo>
                  <a:pt x="1033" y="732"/>
                  <a:pt x="1090" y="782"/>
                  <a:pt x="1135" y="839"/>
                </a:cubicBezTo>
                <a:cubicBezTo>
                  <a:pt x="1156" y="863"/>
                  <a:pt x="1177" y="892"/>
                  <a:pt x="1189" y="921"/>
                </a:cubicBezTo>
                <a:cubicBezTo>
                  <a:pt x="1111" y="1057"/>
                  <a:pt x="1024" y="1184"/>
                  <a:pt x="946" y="1320"/>
                </a:cubicBezTo>
                <a:cubicBezTo>
                  <a:pt x="823" y="1534"/>
                  <a:pt x="737" y="1760"/>
                  <a:pt x="704" y="2003"/>
                </a:cubicBezTo>
                <a:cubicBezTo>
                  <a:pt x="687" y="2155"/>
                  <a:pt x="687" y="2307"/>
                  <a:pt x="700" y="2459"/>
                </a:cubicBezTo>
                <a:cubicBezTo>
                  <a:pt x="712" y="2607"/>
                  <a:pt x="745" y="2755"/>
                  <a:pt x="831" y="2883"/>
                </a:cubicBezTo>
                <a:cubicBezTo>
                  <a:pt x="897" y="2981"/>
                  <a:pt x="1058" y="2891"/>
                  <a:pt x="991" y="2788"/>
                </a:cubicBezTo>
                <a:cubicBezTo>
                  <a:pt x="922" y="2665"/>
                  <a:pt x="897" y="2525"/>
                  <a:pt x="889" y="2386"/>
                </a:cubicBezTo>
                <a:cubicBezTo>
                  <a:pt x="881" y="2291"/>
                  <a:pt x="881" y="2196"/>
                  <a:pt x="881" y="2102"/>
                </a:cubicBezTo>
                <a:cubicBezTo>
                  <a:pt x="901" y="2077"/>
                  <a:pt x="926" y="2048"/>
                  <a:pt x="946" y="2027"/>
                </a:cubicBezTo>
                <a:cubicBezTo>
                  <a:pt x="1020" y="1953"/>
                  <a:pt x="1107" y="1896"/>
                  <a:pt x="1127" y="1880"/>
                </a:cubicBezTo>
                <a:cubicBezTo>
                  <a:pt x="1210" y="1826"/>
                  <a:pt x="1292" y="1781"/>
                  <a:pt x="1382" y="1748"/>
                </a:cubicBezTo>
                <a:cubicBezTo>
                  <a:pt x="1510" y="1694"/>
                  <a:pt x="1645" y="1661"/>
                  <a:pt x="1789" y="1649"/>
                </a:cubicBezTo>
                <a:cubicBezTo>
                  <a:pt x="1789" y="1649"/>
                  <a:pt x="1773" y="1653"/>
                  <a:pt x="1752" y="1661"/>
                </a:cubicBezTo>
                <a:cubicBezTo>
                  <a:pt x="1740" y="1665"/>
                  <a:pt x="1724" y="1670"/>
                  <a:pt x="1707" y="1674"/>
                </a:cubicBezTo>
                <a:cubicBezTo>
                  <a:pt x="1691" y="1678"/>
                  <a:pt x="1670" y="1682"/>
                  <a:pt x="1653" y="1690"/>
                </a:cubicBezTo>
                <a:cubicBezTo>
                  <a:pt x="1633" y="1698"/>
                  <a:pt x="1608" y="1702"/>
                  <a:pt x="1588" y="1711"/>
                </a:cubicBezTo>
                <a:cubicBezTo>
                  <a:pt x="1563" y="1715"/>
                  <a:pt x="1539" y="1728"/>
                  <a:pt x="1514" y="1736"/>
                </a:cubicBezTo>
                <a:cubicBezTo>
                  <a:pt x="1501" y="1740"/>
                  <a:pt x="1490" y="1744"/>
                  <a:pt x="1477" y="1748"/>
                </a:cubicBezTo>
                <a:cubicBezTo>
                  <a:pt x="1464" y="1752"/>
                  <a:pt x="1452" y="1756"/>
                  <a:pt x="1440" y="1760"/>
                </a:cubicBezTo>
                <a:cubicBezTo>
                  <a:pt x="1423" y="1764"/>
                  <a:pt x="1411" y="1773"/>
                  <a:pt x="1399" y="1777"/>
                </a:cubicBezTo>
                <a:cubicBezTo>
                  <a:pt x="1387" y="1781"/>
                  <a:pt x="1374" y="1785"/>
                  <a:pt x="1362" y="1793"/>
                </a:cubicBezTo>
                <a:cubicBezTo>
                  <a:pt x="1350" y="1797"/>
                  <a:pt x="1333" y="1801"/>
                  <a:pt x="1320" y="1809"/>
                </a:cubicBezTo>
                <a:cubicBezTo>
                  <a:pt x="1308" y="1814"/>
                  <a:pt x="1296" y="1818"/>
                  <a:pt x="1283" y="1826"/>
                </a:cubicBezTo>
                <a:cubicBezTo>
                  <a:pt x="1259" y="1834"/>
                  <a:pt x="1234" y="1850"/>
                  <a:pt x="1214" y="1859"/>
                </a:cubicBezTo>
                <a:cubicBezTo>
                  <a:pt x="1202" y="1867"/>
                  <a:pt x="1189" y="1876"/>
                  <a:pt x="1177" y="1880"/>
                </a:cubicBezTo>
                <a:cubicBezTo>
                  <a:pt x="1168" y="1888"/>
                  <a:pt x="1156" y="1892"/>
                  <a:pt x="1148" y="1900"/>
                </a:cubicBezTo>
                <a:cubicBezTo>
                  <a:pt x="1135" y="1904"/>
                  <a:pt x="1127" y="1913"/>
                  <a:pt x="1115" y="1917"/>
                </a:cubicBezTo>
                <a:cubicBezTo>
                  <a:pt x="1107" y="1925"/>
                  <a:pt x="1099" y="1929"/>
                  <a:pt x="1090" y="1937"/>
                </a:cubicBezTo>
                <a:cubicBezTo>
                  <a:pt x="1082" y="1941"/>
                  <a:pt x="1074" y="1949"/>
                  <a:pt x="1066" y="1953"/>
                </a:cubicBezTo>
                <a:cubicBezTo>
                  <a:pt x="1058" y="1958"/>
                  <a:pt x="1049" y="1966"/>
                  <a:pt x="1045" y="1970"/>
                </a:cubicBezTo>
                <a:cubicBezTo>
                  <a:pt x="1033" y="1978"/>
                  <a:pt x="1024" y="1986"/>
                  <a:pt x="1017" y="1994"/>
                </a:cubicBezTo>
                <a:cubicBezTo>
                  <a:pt x="1333" y="2192"/>
                  <a:pt x="1600" y="2484"/>
                  <a:pt x="1991" y="2027"/>
                </a:cubicBezTo>
                <a:cubicBezTo>
                  <a:pt x="2114" y="1888"/>
                  <a:pt x="2328" y="1773"/>
                  <a:pt x="2554" y="1773"/>
                </a:cubicBezTo>
                <a:cubicBezTo>
                  <a:pt x="1855" y="1188"/>
                  <a:pt x="1255" y="1049"/>
                  <a:pt x="1000" y="1892"/>
                </a:cubicBezTo>
              </a:path>
            </a:pathLst>
          </a:custGeom>
          <a:solidFill>
            <a:srgbClr val="00B050"/>
          </a:solidFill>
          <a:ln>
            <a:noFill/>
          </a:ln>
          <a:effectLst/>
          <a:extLst/>
        </p:spPr>
        <p:txBody>
          <a:bodyPr wrap="none" anchor="ctr"/>
          <a:lstStyle/>
          <a:p>
            <a:pPr>
              <a:defRPr/>
            </a:pPr>
            <a:endParaRPr lang="en-US" sz="450" dirty="0">
              <a:latin typeface="Calibri" panose="020F0502020204030204" pitchFamily="34" charset="0"/>
            </a:endParaRPr>
          </a:p>
        </p:txBody>
      </p:sp>
      <p:grpSp>
        <p:nvGrpSpPr>
          <p:cNvPr id="287" name="Group 286"/>
          <p:cNvGrpSpPr/>
          <p:nvPr/>
        </p:nvGrpSpPr>
        <p:grpSpPr>
          <a:xfrm>
            <a:off x="2826167" y="3938552"/>
            <a:ext cx="1940045" cy="731948"/>
            <a:chOff x="7277098" y="7996184"/>
            <a:chExt cx="3880089" cy="1463896"/>
          </a:xfrm>
        </p:grpSpPr>
        <p:sp>
          <p:nvSpPr>
            <p:cNvPr id="288" name="Freeform 129"/>
            <p:cNvSpPr>
              <a:spLocks noChangeArrowheads="1"/>
            </p:cNvSpPr>
            <p:nvPr/>
          </p:nvSpPr>
          <p:spPr bwMode="auto">
            <a:xfrm>
              <a:off x="7769518" y="9090685"/>
              <a:ext cx="1226491" cy="141373"/>
            </a:xfrm>
            <a:custGeom>
              <a:avLst/>
              <a:gdLst>
                <a:gd name="T0" fmla="*/ 210 w 1189"/>
                <a:gd name="T1" fmla="*/ 140 h 141"/>
                <a:gd name="T2" fmla="*/ 210 w 1189"/>
                <a:gd name="T3" fmla="*/ 140 h 141"/>
                <a:gd name="T4" fmla="*/ 1188 w 1189"/>
                <a:gd name="T5" fmla="*/ 140 h 141"/>
                <a:gd name="T6" fmla="*/ 1188 w 1189"/>
                <a:gd name="T7" fmla="*/ 0 h 141"/>
                <a:gd name="T8" fmla="*/ 0 w 1189"/>
                <a:gd name="T9" fmla="*/ 0 h 141"/>
                <a:gd name="T10" fmla="*/ 210 w 1189"/>
                <a:gd name="T11" fmla="*/ 140 h 141"/>
              </a:gdLst>
              <a:ahLst/>
              <a:cxnLst>
                <a:cxn ang="0">
                  <a:pos x="T0" y="T1"/>
                </a:cxn>
                <a:cxn ang="0">
                  <a:pos x="T2" y="T3"/>
                </a:cxn>
                <a:cxn ang="0">
                  <a:pos x="T4" y="T5"/>
                </a:cxn>
                <a:cxn ang="0">
                  <a:pos x="T6" y="T7"/>
                </a:cxn>
                <a:cxn ang="0">
                  <a:pos x="T8" y="T9"/>
                </a:cxn>
                <a:cxn ang="0">
                  <a:pos x="T10" y="T11"/>
                </a:cxn>
              </a:cxnLst>
              <a:rect l="0" t="0" r="r" b="b"/>
              <a:pathLst>
                <a:path w="1189" h="141">
                  <a:moveTo>
                    <a:pt x="210" y="140"/>
                  </a:moveTo>
                  <a:lnTo>
                    <a:pt x="210" y="140"/>
                  </a:lnTo>
                  <a:cubicBezTo>
                    <a:pt x="1188" y="140"/>
                    <a:pt x="1188" y="140"/>
                    <a:pt x="1188" y="140"/>
                  </a:cubicBezTo>
                  <a:cubicBezTo>
                    <a:pt x="1188" y="0"/>
                    <a:pt x="1188" y="0"/>
                    <a:pt x="1188" y="0"/>
                  </a:cubicBezTo>
                  <a:cubicBezTo>
                    <a:pt x="0" y="0"/>
                    <a:pt x="0" y="0"/>
                    <a:pt x="0" y="0"/>
                  </a:cubicBezTo>
                  <a:cubicBezTo>
                    <a:pt x="70" y="45"/>
                    <a:pt x="139" y="91"/>
                    <a:pt x="210" y="140"/>
                  </a:cubicBezTo>
                </a:path>
              </a:pathLst>
            </a:custGeom>
            <a:solidFill>
              <a:srgbClr val="D19B2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89" name="Freeform 144"/>
            <p:cNvSpPr>
              <a:spLocks noChangeArrowheads="1"/>
            </p:cNvSpPr>
            <p:nvPr/>
          </p:nvSpPr>
          <p:spPr bwMode="auto">
            <a:xfrm>
              <a:off x="9502108" y="9460080"/>
              <a:ext cx="0" cy="0"/>
            </a:xfrm>
            <a:custGeom>
              <a:avLst/>
              <a:gdLst>
                <a:gd name="T0" fmla="*/ 0 w 5"/>
                <a:gd name="T1" fmla="*/ 4 h 5"/>
                <a:gd name="T2" fmla="*/ 0 w 5"/>
                <a:gd name="T3" fmla="*/ 4 h 5"/>
                <a:gd name="T4" fmla="*/ 4 w 5"/>
                <a:gd name="T5" fmla="*/ 4 h 5"/>
                <a:gd name="T6" fmla="*/ 4 w 5"/>
                <a:gd name="T7" fmla="*/ 0 h 5"/>
                <a:gd name="T8" fmla="*/ 0 w 5"/>
                <a:gd name="T9" fmla="*/ 4 h 5"/>
              </a:gdLst>
              <a:ahLst/>
              <a:cxnLst>
                <a:cxn ang="0">
                  <a:pos x="T0" y="T1"/>
                </a:cxn>
                <a:cxn ang="0">
                  <a:pos x="T2" y="T3"/>
                </a:cxn>
                <a:cxn ang="0">
                  <a:pos x="T4" y="T5"/>
                </a:cxn>
                <a:cxn ang="0">
                  <a:pos x="T6" y="T7"/>
                </a:cxn>
                <a:cxn ang="0">
                  <a:pos x="T8" y="T9"/>
                </a:cxn>
              </a:cxnLst>
              <a:rect l="0" t="0" r="r" b="b"/>
              <a:pathLst>
                <a:path w="5" h="5">
                  <a:moveTo>
                    <a:pt x="0" y="4"/>
                  </a:moveTo>
                  <a:lnTo>
                    <a:pt x="0" y="4"/>
                  </a:lnTo>
                  <a:lnTo>
                    <a:pt x="4" y="4"/>
                  </a:lnTo>
                  <a:cubicBezTo>
                    <a:pt x="4" y="0"/>
                    <a:pt x="4" y="0"/>
                    <a:pt x="4" y="0"/>
                  </a:cubicBezTo>
                  <a:lnTo>
                    <a:pt x="0" y="4"/>
                  </a:lnTo>
                </a:path>
              </a:pathLst>
            </a:custGeom>
            <a:solidFill>
              <a:srgbClr val="F7D78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90" name="Freeform 145"/>
            <p:cNvSpPr>
              <a:spLocks noChangeArrowheads="1"/>
            </p:cNvSpPr>
            <p:nvPr/>
          </p:nvSpPr>
          <p:spPr bwMode="auto">
            <a:xfrm>
              <a:off x="8480792" y="8867225"/>
              <a:ext cx="1436226" cy="145934"/>
            </a:xfrm>
            <a:custGeom>
              <a:avLst/>
              <a:gdLst>
                <a:gd name="T0" fmla="*/ 0 w 1394"/>
                <a:gd name="T1" fmla="*/ 144 h 145"/>
                <a:gd name="T2" fmla="*/ 1393 w 1394"/>
                <a:gd name="T3" fmla="*/ 144 h 145"/>
                <a:gd name="T4" fmla="*/ 1393 w 1394"/>
                <a:gd name="T5" fmla="*/ 0 h 145"/>
                <a:gd name="T6" fmla="*/ 0 w 1394"/>
                <a:gd name="T7" fmla="*/ 0 h 145"/>
                <a:gd name="T8" fmla="*/ 0 w 1394"/>
                <a:gd name="T9" fmla="*/ 144 h 145"/>
              </a:gdLst>
              <a:ahLst/>
              <a:cxnLst>
                <a:cxn ang="0">
                  <a:pos x="T0" y="T1"/>
                </a:cxn>
                <a:cxn ang="0">
                  <a:pos x="T2" y="T3"/>
                </a:cxn>
                <a:cxn ang="0">
                  <a:pos x="T4" y="T5"/>
                </a:cxn>
                <a:cxn ang="0">
                  <a:pos x="T6" y="T7"/>
                </a:cxn>
                <a:cxn ang="0">
                  <a:pos x="T8" y="T9"/>
                </a:cxn>
              </a:cxnLst>
              <a:rect l="0" t="0" r="r" b="b"/>
              <a:pathLst>
                <a:path w="1394" h="145">
                  <a:moveTo>
                    <a:pt x="0" y="144"/>
                  </a:moveTo>
                  <a:lnTo>
                    <a:pt x="1393" y="144"/>
                  </a:lnTo>
                  <a:lnTo>
                    <a:pt x="1393" y="0"/>
                  </a:lnTo>
                  <a:lnTo>
                    <a:pt x="0" y="0"/>
                  </a:lnTo>
                  <a:lnTo>
                    <a:pt x="0" y="144"/>
                  </a:lnTo>
                </a:path>
              </a:pathLst>
            </a:custGeom>
            <a:solidFill>
              <a:srgbClr val="D19B2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91" name="Freeform 146"/>
            <p:cNvSpPr>
              <a:spLocks noChangeArrowheads="1"/>
            </p:cNvSpPr>
            <p:nvPr/>
          </p:nvSpPr>
          <p:spPr bwMode="auto">
            <a:xfrm>
              <a:off x="9123674" y="8652885"/>
              <a:ext cx="1440785" cy="141373"/>
            </a:xfrm>
            <a:custGeom>
              <a:avLst/>
              <a:gdLst>
                <a:gd name="T0" fmla="*/ 0 w 1396"/>
                <a:gd name="T1" fmla="*/ 139 h 140"/>
                <a:gd name="T2" fmla="*/ 1395 w 1396"/>
                <a:gd name="T3" fmla="*/ 139 h 140"/>
                <a:gd name="T4" fmla="*/ 1395 w 1396"/>
                <a:gd name="T5" fmla="*/ 0 h 140"/>
                <a:gd name="T6" fmla="*/ 0 w 1396"/>
                <a:gd name="T7" fmla="*/ 0 h 140"/>
                <a:gd name="T8" fmla="*/ 0 w 1396"/>
                <a:gd name="T9" fmla="*/ 139 h 140"/>
              </a:gdLst>
              <a:ahLst/>
              <a:cxnLst>
                <a:cxn ang="0">
                  <a:pos x="T0" y="T1"/>
                </a:cxn>
                <a:cxn ang="0">
                  <a:pos x="T2" y="T3"/>
                </a:cxn>
                <a:cxn ang="0">
                  <a:pos x="T4" y="T5"/>
                </a:cxn>
                <a:cxn ang="0">
                  <a:pos x="T6" y="T7"/>
                </a:cxn>
                <a:cxn ang="0">
                  <a:pos x="T8" y="T9"/>
                </a:cxn>
              </a:cxnLst>
              <a:rect l="0" t="0" r="r" b="b"/>
              <a:pathLst>
                <a:path w="1396" h="140">
                  <a:moveTo>
                    <a:pt x="0" y="139"/>
                  </a:moveTo>
                  <a:lnTo>
                    <a:pt x="1395" y="139"/>
                  </a:lnTo>
                  <a:lnTo>
                    <a:pt x="1395" y="0"/>
                  </a:lnTo>
                  <a:lnTo>
                    <a:pt x="0" y="0"/>
                  </a:lnTo>
                  <a:lnTo>
                    <a:pt x="0" y="139"/>
                  </a:lnTo>
                </a:path>
              </a:pathLst>
            </a:custGeom>
            <a:solidFill>
              <a:srgbClr val="D19B2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92" name="Freeform 147"/>
            <p:cNvSpPr>
              <a:spLocks noChangeArrowheads="1"/>
            </p:cNvSpPr>
            <p:nvPr/>
          </p:nvSpPr>
          <p:spPr bwMode="auto">
            <a:xfrm>
              <a:off x="7555224" y="8652885"/>
              <a:ext cx="1440785" cy="141373"/>
            </a:xfrm>
            <a:custGeom>
              <a:avLst/>
              <a:gdLst>
                <a:gd name="T0" fmla="*/ 0 w 1399"/>
                <a:gd name="T1" fmla="*/ 139 h 140"/>
                <a:gd name="T2" fmla="*/ 1398 w 1399"/>
                <a:gd name="T3" fmla="*/ 139 h 140"/>
                <a:gd name="T4" fmla="*/ 1398 w 1399"/>
                <a:gd name="T5" fmla="*/ 0 h 140"/>
                <a:gd name="T6" fmla="*/ 0 w 1399"/>
                <a:gd name="T7" fmla="*/ 0 h 140"/>
                <a:gd name="T8" fmla="*/ 0 w 1399"/>
                <a:gd name="T9" fmla="*/ 139 h 140"/>
              </a:gdLst>
              <a:ahLst/>
              <a:cxnLst>
                <a:cxn ang="0">
                  <a:pos x="T0" y="T1"/>
                </a:cxn>
                <a:cxn ang="0">
                  <a:pos x="T2" y="T3"/>
                </a:cxn>
                <a:cxn ang="0">
                  <a:pos x="T4" y="T5"/>
                </a:cxn>
                <a:cxn ang="0">
                  <a:pos x="T6" y="T7"/>
                </a:cxn>
                <a:cxn ang="0">
                  <a:pos x="T8" y="T9"/>
                </a:cxn>
              </a:cxnLst>
              <a:rect l="0" t="0" r="r" b="b"/>
              <a:pathLst>
                <a:path w="1399" h="140">
                  <a:moveTo>
                    <a:pt x="0" y="139"/>
                  </a:moveTo>
                  <a:lnTo>
                    <a:pt x="1398" y="139"/>
                  </a:lnTo>
                  <a:lnTo>
                    <a:pt x="1398" y="0"/>
                  </a:lnTo>
                  <a:lnTo>
                    <a:pt x="0" y="0"/>
                  </a:lnTo>
                  <a:lnTo>
                    <a:pt x="0" y="139"/>
                  </a:lnTo>
                </a:path>
              </a:pathLst>
            </a:custGeom>
            <a:solidFill>
              <a:srgbClr val="D19B2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93" name="Freeform 148"/>
            <p:cNvSpPr>
              <a:spLocks noChangeArrowheads="1"/>
            </p:cNvSpPr>
            <p:nvPr/>
          </p:nvSpPr>
          <p:spPr bwMode="auto">
            <a:xfrm>
              <a:off x="8202666" y="8433985"/>
              <a:ext cx="1436226" cy="141373"/>
            </a:xfrm>
            <a:custGeom>
              <a:avLst/>
              <a:gdLst>
                <a:gd name="T0" fmla="*/ 0 w 1395"/>
                <a:gd name="T1" fmla="*/ 139 h 140"/>
                <a:gd name="T2" fmla="*/ 1394 w 1395"/>
                <a:gd name="T3" fmla="*/ 139 h 140"/>
                <a:gd name="T4" fmla="*/ 1394 w 1395"/>
                <a:gd name="T5" fmla="*/ 0 h 140"/>
                <a:gd name="T6" fmla="*/ 0 w 1395"/>
                <a:gd name="T7" fmla="*/ 0 h 140"/>
                <a:gd name="T8" fmla="*/ 0 w 1395"/>
                <a:gd name="T9" fmla="*/ 139 h 140"/>
              </a:gdLst>
              <a:ahLst/>
              <a:cxnLst>
                <a:cxn ang="0">
                  <a:pos x="T0" y="T1"/>
                </a:cxn>
                <a:cxn ang="0">
                  <a:pos x="T2" y="T3"/>
                </a:cxn>
                <a:cxn ang="0">
                  <a:pos x="T4" y="T5"/>
                </a:cxn>
                <a:cxn ang="0">
                  <a:pos x="T6" y="T7"/>
                </a:cxn>
                <a:cxn ang="0">
                  <a:pos x="T8" y="T9"/>
                </a:cxn>
              </a:cxnLst>
              <a:rect l="0" t="0" r="r" b="b"/>
              <a:pathLst>
                <a:path w="1395" h="140">
                  <a:moveTo>
                    <a:pt x="0" y="139"/>
                  </a:moveTo>
                  <a:lnTo>
                    <a:pt x="1394" y="139"/>
                  </a:lnTo>
                  <a:lnTo>
                    <a:pt x="1394" y="0"/>
                  </a:lnTo>
                  <a:lnTo>
                    <a:pt x="0" y="0"/>
                  </a:lnTo>
                  <a:lnTo>
                    <a:pt x="0" y="139"/>
                  </a:lnTo>
                </a:path>
              </a:pathLst>
            </a:custGeom>
            <a:solidFill>
              <a:srgbClr val="D19B2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94" name="Freeform 149"/>
            <p:cNvSpPr>
              <a:spLocks noChangeArrowheads="1"/>
            </p:cNvSpPr>
            <p:nvPr/>
          </p:nvSpPr>
          <p:spPr bwMode="auto">
            <a:xfrm>
              <a:off x="8202666" y="7996184"/>
              <a:ext cx="1436226" cy="150494"/>
            </a:xfrm>
            <a:custGeom>
              <a:avLst/>
              <a:gdLst>
                <a:gd name="T0" fmla="*/ 0 w 1395"/>
                <a:gd name="T1" fmla="*/ 144 h 145"/>
                <a:gd name="T2" fmla="*/ 1394 w 1395"/>
                <a:gd name="T3" fmla="*/ 144 h 145"/>
                <a:gd name="T4" fmla="*/ 1394 w 1395"/>
                <a:gd name="T5" fmla="*/ 0 h 145"/>
                <a:gd name="T6" fmla="*/ 0 w 1395"/>
                <a:gd name="T7" fmla="*/ 0 h 145"/>
                <a:gd name="T8" fmla="*/ 0 w 1395"/>
                <a:gd name="T9" fmla="*/ 144 h 145"/>
              </a:gdLst>
              <a:ahLst/>
              <a:cxnLst>
                <a:cxn ang="0">
                  <a:pos x="T0" y="T1"/>
                </a:cxn>
                <a:cxn ang="0">
                  <a:pos x="T2" y="T3"/>
                </a:cxn>
                <a:cxn ang="0">
                  <a:pos x="T4" y="T5"/>
                </a:cxn>
                <a:cxn ang="0">
                  <a:pos x="T6" y="T7"/>
                </a:cxn>
                <a:cxn ang="0">
                  <a:pos x="T8" y="T9"/>
                </a:cxn>
              </a:cxnLst>
              <a:rect l="0" t="0" r="r" b="b"/>
              <a:pathLst>
                <a:path w="1395" h="145">
                  <a:moveTo>
                    <a:pt x="0" y="144"/>
                  </a:moveTo>
                  <a:lnTo>
                    <a:pt x="1394" y="144"/>
                  </a:lnTo>
                  <a:lnTo>
                    <a:pt x="1394" y="0"/>
                  </a:lnTo>
                  <a:lnTo>
                    <a:pt x="0" y="0"/>
                  </a:lnTo>
                  <a:lnTo>
                    <a:pt x="0" y="144"/>
                  </a:lnTo>
                </a:path>
              </a:pathLst>
            </a:custGeom>
            <a:solidFill>
              <a:srgbClr val="D19B2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95" name="Freeform 150"/>
            <p:cNvSpPr>
              <a:spLocks noChangeArrowheads="1"/>
            </p:cNvSpPr>
            <p:nvPr/>
          </p:nvSpPr>
          <p:spPr bwMode="auto">
            <a:xfrm>
              <a:off x="7277098" y="8215084"/>
              <a:ext cx="1436226" cy="141373"/>
            </a:xfrm>
            <a:custGeom>
              <a:avLst/>
              <a:gdLst>
                <a:gd name="T0" fmla="*/ 0 w 1395"/>
                <a:gd name="T1" fmla="*/ 140 h 141"/>
                <a:gd name="T2" fmla="*/ 1394 w 1395"/>
                <a:gd name="T3" fmla="*/ 140 h 141"/>
                <a:gd name="T4" fmla="*/ 1394 w 1395"/>
                <a:gd name="T5" fmla="*/ 0 h 141"/>
                <a:gd name="T6" fmla="*/ 0 w 1395"/>
                <a:gd name="T7" fmla="*/ 0 h 141"/>
                <a:gd name="T8" fmla="*/ 0 w 1395"/>
                <a:gd name="T9" fmla="*/ 140 h 141"/>
              </a:gdLst>
              <a:ahLst/>
              <a:cxnLst>
                <a:cxn ang="0">
                  <a:pos x="T0" y="T1"/>
                </a:cxn>
                <a:cxn ang="0">
                  <a:pos x="T2" y="T3"/>
                </a:cxn>
                <a:cxn ang="0">
                  <a:pos x="T4" y="T5"/>
                </a:cxn>
                <a:cxn ang="0">
                  <a:pos x="T6" y="T7"/>
                </a:cxn>
                <a:cxn ang="0">
                  <a:pos x="T8" y="T9"/>
                </a:cxn>
              </a:cxnLst>
              <a:rect l="0" t="0" r="r" b="b"/>
              <a:pathLst>
                <a:path w="1395" h="141">
                  <a:moveTo>
                    <a:pt x="0" y="140"/>
                  </a:moveTo>
                  <a:lnTo>
                    <a:pt x="1394" y="140"/>
                  </a:lnTo>
                  <a:lnTo>
                    <a:pt x="1394" y="0"/>
                  </a:lnTo>
                  <a:lnTo>
                    <a:pt x="0" y="0"/>
                  </a:lnTo>
                  <a:lnTo>
                    <a:pt x="0" y="140"/>
                  </a:lnTo>
                </a:path>
              </a:pathLst>
            </a:custGeom>
            <a:solidFill>
              <a:srgbClr val="D19B2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96" name="Freeform 151"/>
            <p:cNvSpPr>
              <a:spLocks noChangeArrowheads="1"/>
            </p:cNvSpPr>
            <p:nvPr/>
          </p:nvSpPr>
          <p:spPr bwMode="auto">
            <a:xfrm>
              <a:off x="8836429" y="8215084"/>
              <a:ext cx="1436226" cy="141373"/>
            </a:xfrm>
            <a:custGeom>
              <a:avLst/>
              <a:gdLst>
                <a:gd name="T0" fmla="*/ 0 w 1395"/>
                <a:gd name="T1" fmla="*/ 140 h 141"/>
                <a:gd name="T2" fmla="*/ 1394 w 1395"/>
                <a:gd name="T3" fmla="*/ 140 h 141"/>
                <a:gd name="T4" fmla="*/ 1394 w 1395"/>
                <a:gd name="T5" fmla="*/ 0 h 141"/>
                <a:gd name="T6" fmla="*/ 0 w 1395"/>
                <a:gd name="T7" fmla="*/ 0 h 141"/>
                <a:gd name="T8" fmla="*/ 0 w 1395"/>
                <a:gd name="T9" fmla="*/ 140 h 141"/>
              </a:gdLst>
              <a:ahLst/>
              <a:cxnLst>
                <a:cxn ang="0">
                  <a:pos x="T0" y="T1"/>
                </a:cxn>
                <a:cxn ang="0">
                  <a:pos x="T2" y="T3"/>
                </a:cxn>
                <a:cxn ang="0">
                  <a:pos x="T4" y="T5"/>
                </a:cxn>
                <a:cxn ang="0">
                  <a:pos x="T6" y="T7"/>
                </a:cxn>
                <a:cxn ang="0">
                  <a:pos x="T8" y="T9"/>
                </a:cxn>
              </a:cxnLst>
              <a:rect l="0" t="0" r="r" b="b"/>
              <a:pathLst>
                <a:path w="1395" h="141">
                  <a:moveTo>
                    <a:pt x="0" y="140"/>
                  </a:moveTo>
                  <a:lnTo>
                    <a:pt x="1394" y="140"/>
                  </a:lnTo>
                  <a:lnTo>
                    <a:pt x="1394" y="0"/>
                  </a:lnTo>
                  <a:lnTo>
                    <a:pt x="0" y="0"/>
                  </a:lnTo>
                  <a:lnTo>
                    <a:pt x="0" y="140"/>
                  </a:lnTo>
                </a:path>
              </a:pathLst>
            </a:custGeom>
            <a:solidFill>
              <a:srgbClr val="D19B2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97" name="Freeform 152"/>
            <p:cNvSpPr>
              <a:spLocks noChangeArrowheads="1"/>
            </p:cNvSpPr>
            <p:nvPr/>
          </p:nvSpPr>
          <p:spPr bwMode="auto">
            <a:xfrm>
              <a:off x="7304455"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98" name="Freeform 153"/>
            <p:cNvSpPr>
              <a:spLocks noChangeArrowheads="1"/>
            </p:cNvSpPr>
            <p:nvPr/>
          </p:nvSpPr>
          <p:spPr bwMode="auto">
            <a:xfrm>
              <a:off x="7368287"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299" name="Freeform 154"/>
            <p:cNvSpPr>
              <a:spLocks noChangeArrowheads="1"/>
            </p:cNvSpPr>
            <p:nvPr/>
          </p:nvSpPr>
          <p:spPr bwMode="auto">
            <a:xfrm>
              <a:off x="7432119" y="82470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00" name="Freeform 155"/>
            <p:cNvSpPr>
              <a:spLocks noChangeArrowheads="1"/>
            </p:cNvSpPr>
            <p:nvPr/>
          </p:nvSpPr>
          <p:spPr bwMode="auto">
            <a:xfrm>
              <a:off x="7495952"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01" name="Freeform 156"/>
            <p:cNvSpPr>
              <a:spLocks noChangeArrowheads="1"/>
            </p:cNvSpPr>
            <p:nvPr/>
          </p:nvSpPr>
          <p:spPr bwMode="auto">
            <a:xfrm>
              <a:off x="7564343"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02" name="Freeform 157"/>
            <p:cNvSpPr>
              <a:spLocks noChangeArrowheads="1"/>
            </p:cNvSpPr>
            <p:nvPr/>
          </p:nvSpPr>
          <p:spPr bwMode="auto">
            <a:xfrm>
              <a:off x="7628176"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03" name="Freeform 158"/>
            <p:cNvSpPr>
              <a:spLocks noChangeArrowheads="1"/>
            </p:cNvSpPr>
            <p:nvPr/>
          </p:nvSpPr>
          <p:spPr bwMode="auto">
            <a:xfrm>
              <a:off x="7692008"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04" name="Freeform 159"/>
            <p:cNvSpPr>
              <a:spLocks noChangeArrowheads="1"/>
            </p:cNvSpPr>
            <p:nvPr/>
          </p:nvSpPr>
          <p:spPr bwMode="auto">
            <a:xfrm>
              <a:off x="775584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05" name="Freeform 160"/>
            <p:cNvSpPr>
              <a:spLocks noChangeArrowheads="1"/>
            </p:cNvSpPr>
            <p:nvPr/>
          </p:nvSpPr>
          <p:spPr bwMode="auto">
            <a:xfrm>
              <a:off x="7824232"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06" name="Freeform 161"/>
            <p:cNvSpPr>
              <a:spLocks noChangeArrowheads="1"/>
            </p:cNvSpPr>
            <p:nvPr/>
          </p:nvSpPr>
          <p:spPr bwMode="auto">
            <a:xfrm>
              <a:off x="7888064"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07" name="Freeform 162"/>
            <p:cNvSpPr>
              <a:spLocks noChangeArrowheads="1"/>
            </p:cNvSpPr>
            <p:nvPr/>
          </p:nvSpPr>
          <p:spPr bwMode="auto">
            <a:xfrm>
              <a:off x="7947337"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08" name="Freeform 163"/>
            <p:cNvSpPr>
              <a:spLocks noChangeArrowheads="1"/>
            </p:cNvSpPr>
            <p:nvPr/>
          </p:nvSpPr>
          <p:spPr bwMode="auto">
            <a:xfrm>
              <a:off x="8015729"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09" name="Freeform 164"/>
            <p:cNvSpPr>
              <a:spLocks noChangeArrowheads="1"/>
            </p:cNvSpPr>
            <p:nvPr/>
          </p:nvSpPr>
          <p:spPr bwMode="auto">
            <a:xfrm>
              <a:off x="8084120"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10" name="Freeform 165"/>
            <p:cNvSpPr>
              <a:spLocks noChangeArrowheads="1"/>
            </p:cNvSpPr>
            <p:nvPr/>
          </p:nvSpPr>
          <p:spPr bwMode="auto">
            <a:xfrm>
              <a:off x="8147953"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11" name="Freeform 166"/>
            <p:cNvSpPr>
              <a:spLocks noChangeArrowheads="1"/>
            </p:cNvSpPr>
            <p:nvPr/>
          </p:nvSpPr>
          <p:spPr bwMode="auto">
            <a:xfrm>
              <a:off x="8207225"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12" name="Freeform 167"/>
            <p:cNvSpPr>
              <a:spLocks noChangeArrowheads="1"/>
            </p:cNvSpPr>
            <p:nvPr/>
          </p:nvSpPr>
          <p:spPr bwMode="auto">
            <a:xfrm>
              <a:off x="8271058"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13" name="Freeform 168"/>
            <p:cNvSpPr>
              <a:spLocks noChangeArrowheads="1"/>
            </p:cNvSpPr>
            <p:nvPr/>
          </p:nvSpPr>
          <p:spPr bwMode="auto">
            <a:xfrm>
              <a:off x="8339449" y="82470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14" name="Freeform 169"/>
            <p:cNvSpPr>
              <a:spLocks noChangeArrowheads="1"/>
            </p:cNvSpPr>
            <p:nvPr/>
          </p:nvSpPr>
          <p:spPr bwMode="auto">
            <a:xfrm>
              <a:off x="8403282"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15" name="Freeform 170"/>
            <p:cNvSpPr>
              <a:spLocks noChangeArrowheads="1"/>
            </p:cNvSpPr>
            <p:nvPr/>
          </p:nvSpPr>
          <p:spPr bwMode="auto">
            <a:xfrm>
              <a:off x="8467114"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16" name="Freeform 171"/>
            <p:cNvSpPr>
              <a:spLocks noChangeArrowheads="1"/>
            </p:cNvSpPr>
            <p:nvPr/>
          </p:nvSpPr>
          <p:spPr bwMode="auto">
            <a:xfrm>
              <a:off x="8530946"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17" name="Freeform 172"/>
            <p:cNvSpPr>
              <a:spLocks noChangeArrowheads="1"/>
            </p:cNvSpPr>
            <p:nvPr/>
          </p:nvSpPr>
          <p:spPr bwMode="auto">
            <a:xfrm>
              <a:off x="8599338"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18" name="Freeform 173"/>
            <p:cNvSpPr>
              <a:spLocks noChangeArrowheads="1"/>
            </p:cNvSpPr>
            <p:nvPr/>
          </p:nvSpPr>
          <p:spPr bwMode="auto">
            <a:xfrm>
              <a:off x="866317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19" name="Freeform 174"/>
            <p:cNvSpPr>
              <a:spLocks noChangeArrowheads="1"/>
            </p:cNvSpPr>
            <p:nvPr/>
          </p:nvSpPr>
          <p:spPr bwMode="auto">
            <a:xfrm>
              <a:off x="8225463"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20" name="Freeform 175"/>
            <p:cNvSpPr>
              <a:spLocks noChangeArrowheads="1"/>
            </p:cNvSpPr>
            <p:nvPr/>
          </p:nvSpPr>
          <p:spPr bwMode="auto">
            <a:xfrm>
              <a:off x="8289295"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21" name="Freeform 176"/>
            <p:cNvSpPr>
              <a:spLocks noChangeArrowheads="1"/>
            </p:cNvSpPr>
            <p:nvPr/>
          </p:nvSpPr>
          <p:spPr bwMode="auto">
            <a:xfrm>
              <a:off x="8353128"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22" name="Freeform 177"/>
            <p:cNvSpPr>
              <a:spLocks noChangeArrowheads="1"/>
            </p:cNvSpPr>
            <p:nvPr/>
          </p:nvSpPr>
          <p:spPr bwMode="auto">
            <a:xfrm>
              <a:off x="8416960"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23" name="Freeform 178"/>
            <p:cNvSpPr>
              <a:spLocks noChangeArrowheads="1"/>
            </p:cNvSpPr>
            <p:nvPr/>
          </p:nvSpPr>
          <p:spPr bwMode="auto">
            <a:xfrm>
              <a:off x="8485352"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24" name="Freeform 179"/>
            <p:cNvSpPr>
              <a:spLocks noChangeArrowheads="1"/>
            </p:cNvSpPr>
            <p:nvPr/>
          </p:nvSpPr>
          <p:spPr bwMode="auto">
            <a:xfrm>
              <a:off x="8549184"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25" name="Freeform 180"/>
            <p:cNvSpPr>
              <a:spLocks noChangeArrowheads="1"/>
            </p:cNvSpPr>
            <p:nvPr/>
          </p:nvSpPr>
          <p:spPr bwMode="auto">
            <a:xfrm>
              <a:off x="8613016"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26" name="Freeform 181"/>
            <p:cNvSpPr>
              <a:spLocks noChangeArrowheads="1"/>
            </p:cNvSpPr>
            <p:nvPr/>
          </p:nvSpPr>
          <p:spPr bwMode="auto">
            <a:xfrm>
              <a:off x="8676848" y="8028107"/>
              <a:ext cx="27357" cy="77527"/>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27" name="Freeform 182"/>
            <p:cNvSpPr>
              <a:spLocks noChangeArrowheads="1"/>
            </p:cNvSpPr>
            <p:nvPr/>
          </p:nvSpPr>
          <p:spPr bwMode="auto">
            <a:xfrm>
              <a:off x="8745240"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28" name="Freeform 183"/>
            <p:cNvSpPr>
              <a:spLocks noChangeArrowheads="1"/>
            </p:cNvSpPr>
            <p:nvPr/>
          </p:nvSpPr>
          <p:spPr bwMode="auto">
            <a:xfrm>
              <a:off x="8809072"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29" name="Freeform 184"/>
            <p:cNvSpPr>
              <a:spLocks noChangeArrowheads="1"/>
            </p:cNvSpPr>
            <p:nvPr/>
          </p:nvSpPr>
          <p:spPr bwMode="auto">
            <a:xfrm>
              <a:off x="8872905" y="8028107"/>
              <a:ext cx="27357" cy="77527"/>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30" name="Freeform 185"/>
            <p:cNvSpPr>
              <a:spLocks noChangeArrowheads="1"/>
            </p:cNvSpPr>
            <p:nvPr/>
          </p:nvSpPr>
          <p:spPr bwMode="auto">
            <a:xfrm>
              <a:off x="8936737" y="8028107"/>
              <a:ext cx="27357" cy="77527"/>
            </a:xfrm>
            <a:custGeom>
              <a:avLst/>
              <a:gdLst>
                <a:gd name="T0" fmla="*/ 30 w 31"/>
                <a:gd name="T1" fmla="*/ 78 h 79"/>
                <a:gd name="T2" fmla="*/ 0 w 31"/>
                <a:gd name="T3" fmla="*/ 78 h 79"/>
                <a:gd name="T4" fmla="*/ 0 w 31"/>
                <a:gd name="T5" fmla="*/ 0 h 79"/>
                <a:gd name="T6" fmla="*/ 30 w 31"/>
                <a:gd name="T7" fmla="*/ 0 h 79"/>
                <a:gd name="T8" fmla="*/ 30 w 31"/>
                <a:gd name="T9" fmla="*/ 78 h 79"/>
              </a:gdLst>
              <a:ahLst/>
              <a:cxnLst>
                <a:cxn ang="0">
                  <a:pos x="T0" y="T1"/>
                </a:cxn>
                <a:cxn ang="0">
                  <a:pos x="T2" y="T3"/>
                </a:cxn>
                <a:cxn ang="0">
                  <a:pos x="T4" y="T5"/>
                </a:cxn>
                <a:cxn ang="0">
                  <a:pos x="T6" y="T7"/>
                </a:cxn>
                <a:cxn ang="0">
                  <a:pos x="T8" y="T9"/>
                </a:cxn>
              </a:cxnLst>
              <a:rect l="0" t="0" r="r" b="b"/>
              <a:pathLst>
                <a:path w="31" h="79">
                  <a:moveTo>
                    <a:pt x="30" y="78"/>
                  </a:moveTo>
                  <a:lnTo>
                    <a:pt x="0" y="78"/>
                  </a:lnTo>
                  <a:lnTo>
                    <a:pt x="0" y="0"/>
                  </a:lnTo>
                  <a:lnTo>
                    <a:pt x="30" y="0"/>
                  </a:lnTo>
                  <a:lnTo>
                    <a:pt x="30"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31" name="Freeform 186"/>
            <p:cNvSpPr>
              <a:spLocks noChangeArrowheads="1"/>
            </p:cNvSpPr>
            <p:nvPr/>
          </p:nvSpPr>
          <p:spPr bwMode="auto">
            <a:xfrm>
              <a:off x="9005129"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32" name="Freeform 187"/>
            <p:cNvSpPr>
              <a:spLocks noChangeArrowheads="1"/>
            </p:cNvSpPr>
            <p:nvPr/>
          </p:nvSpPr>
          <p:spPr bwMode="auto">
            <a:xfrm>
              <a:off x="9068961"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33" name="Freeform 188"/>
            <p:cNvSpPr>
              <a:spLocks noChangeArrowheads="1"/>
            </p:cNvSpPr>
            <p:nvPr/>
          </p:nvSpPr>
          <p:spPr bwMode="auto">
            <a:xfrm>
              <a:off x="9132793"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34" name="Freeform 189"/>
            <p:cNvSpPr>
              <a:spLocks noChangeArrowheads="1"/>
            </p:cNvSpPr>
            <p:nvPr/>
          </p:nvSpPr>
          <p:spPr bwMode="auto">
            <a:xfrm>
              <a:off x="9201185"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35" name="Freeform 190"/>
            <p:cNvSpPr>
              <a:spLocks noChangeArrowheads="1"/>
            </p:cNvSpPr>
            <p:nvPr/>
          </p:nvSpPr>
          <p:spPr bwMode="auto">
            <a:xfrm>
              <a:off x="9265017"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36" name="Freeform 191"/>
            <p:cNvSpPr>
              <a:spLocks noChangeArrowheads="1"/>
            </p:cNvSpPr>
            <p:nvPr/>
          </p:nvSpPr>
          <p:spPr bwMode="auto">
            <a:xfrm>
              <a:off x="9328849"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37" name="Freeform 192"/>
            <p:cNvSpPr>
              <a:spLocks noChangeArrowheads="1"/>
            </p:cNvSpPr>
            <p:nvPr/>
          </p:nvSpPr>
          <p:spPr bwMode="auto">
            <a:xfrm>
              <a:off x="9392682"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38" name="Freeform 193"/>
            <p:cNvSpPr>
              <a:spLocks noChangeArrowheads="1"/>
            </p:cNvSpPr>
            <p:nvPr/>
          </p:nvSpPr>
          <p:spPr bwMode="auto">
            <a:xfrm>
              <a:off x="9461073"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39" name="Freeform 194"/>
            <p:cNvSpPr>
              <a:spLocks noChangeArrowheads="1"/>
            </p:cNvSpPr>
            <p:nvPr/>
          </p:nvSpPr>
          <p:spPr bwMode="auto">
            <a:xfrm>
              <a:off x="9524906"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40" name="Freeform 195"/>
            <p:cNvSpPr>
              <a:spLocks noChangeArrowheads="1"/>
            </p:cNvSpPr>
            <p:nvPr/>
          </p:nvSpPr>
          <p:spPr bwMode="auto">
            <a:xfrm>
              <a:off x="9588738" y="8028107"/>
              <a:ext cx="27357" cy="77527"/>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41" name="Freeform 196"/>
            <p:cNvSpPr>
              <a:spLocks noChangeArrowheads="1"/>
            </p:cNvSpPr>
            <p:nvPr/>
          </p:nvSpPr>
          <p:spPr bwMode="auto">
            <a:xfrm>
              <a:off x="8863786"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42" name="Freeform 197"/>
            <p:cNvSpPr>
              <a:spLocks noChangeArrowheads="1"/>
            </p:cNvSpPr>
            <p:nvPr/>
          </p:nvSpPr>
          <p:spPr bwMode="auto">
            <a:xfrm>
              <a:off x="8927618"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43" name="Freeform 198"/>
            <p:cNvSpPr>
              <a:spLocks noChangeArrowheads="1"/>
            </p:cNvSpPr>
            <p:nvPr/>
          </p:nvSpPr>
          <p:spPr bwMode="auto">
            <a:xfrm>
              <a:off x="899145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44" name="Freeform 199"/>
            <p:cNvSpPr>
              <a:spLocks noChangeArrowheads="1"/>
            </p:cNvSpPr>
            <p:nvPr/>
          </p:nvSpPr>
          <p:spPr bwMode="auto">
            <a:xfrm>
              <a:off x="9055283"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45" name="Freeform 200"/>
            <p:cNvSpPr>
              <a:spLocks noChangeArrowheads="1"/>
            </p:cNvSpPr>
            <p:nvPr/>
          </p:nvSpPr>
          <p:spPr bwMode="auto">
            <a:xfrm>
              <a:off x="9123674"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46" name="Freeform 201"/>
            <p:cNvSpPr>
              <a:spLocks noChangeArrowheads="1"/>
            </p:cNvSpPr>
            <p:nvPr/>
          </p:nvSpPr>
          <p:spPr bwMode="auto">
            <a:xfrm>
              <a:off x="9187507"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47" name="Freeform 202"/>
            <p:cNvSpPr>
              <a:spLocks noChangeArrowheads="1"/>
            </p:cNvSpPr>
            <p:nvPr/>
          </p:nvSpPr>
          <p:spPr bwMode="auto">
            <a:xfrm>
              <a:off x="9251339"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48" name="Freeform 203"/>
            <p:cNvSpPr>
              <a:spLocks noChangeArrowheads="1"/>
            </p:cNvSpPr>
            <p:nvPr/>
          </p:nvSpPr>
          <p:spPr bwMode="auto">
            <a:xfrm>
              <a:off x="9319730" y="82470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49" name="Freeform 204"/>
            <p:cNvSpPr>
              <a:spLocks noChangeArrowheads="1"/>
            </p:cNvSpPr>
            <p:nvPr/>
          </p:nvSpPr>
          <p:spPr bwMode="auto">
            <a:xfrm>
              <a:off x="9383563"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50" name="Freeform 205"/>
            <p:cNvSpPr>
              <a:spLocks noChangeArrowheads="1"/>
            </p:cNvSpPr>
            <p:nvPr/>
          </p:nvSpPr>
          <p:spPr bwMode="auto">
            <a:xfrm>
              <a:off x="9447395"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51" name="Freeform 206"/>
            <p:cNvSpPr>
              <a:spLocks noChangeArrowheads="1"/>
            </p:cNvSpPr>
            <p:nvPr/>
          </p:nvSpPr>
          <p:spPr bwMode="auto">
            <a:xfrm>
              <a:off x="9511227"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52" name="Freeform 207"/>
            <p:cNvSpPr>
              <a:spLocks noChangeArrowheads="1"/>
            </p:cNvSpPr>
            <p:nvPr/>
          </p:nvSpPr>
          <p:spPr bwMode="auto">
            <a:xfrm>
              <a:off x="9579619" y="8247007"/>
              <a:ext cx="22797" cy="82088"/>
            </a:xfrm>
            <a:custGeom>
              <a:avLst/>
              <a:gdLst>
                <a:gd name="T0" fmla="*/ 26 w 27"/>
                <a:gd name="T1" fmla="*/ 82 h 83"/>
                <a:gd name="T2" fmla="*/ 0 w 27"/>
                <a:gd name="T3" fmla="*/ 82 h 83"/>
                <a:gd name="T4" fmla="*/ 0 w 27"/>
                <a:gd name="T5" fmla="*/ 0 h 83"/>
                <a:gd name="T6" fmla="*/ 26 w 27"/>
                <a:gd name="T7" fmla="*/ 0 h 83"/>
                <a:gd name="T8" fmla="*/ 26 w 27"/>
                <a:gd name="T9" fmla="*/ 82 h 83"/>
              </a:gdLst>
              <a:ahLst/>
              <a:cxnLst>
                <a:cxn ang="0">
                  <a:pos x="T0" y="T1"/>
                </a:cxn>
                <a:cxn ang="0">
                  <a:pos x="T2" y="T3"/>
                </a:cxn>
                <a:cxn ang="0">
                  <a:pos x="T4" y="T5"/>
                </a:cxn>
                <a:cxn ang="0">
                  <a:pos x="T6" y="T7"/>
                </a:cxn>
                <a:cxn ang="0">
                  <a:pos x="T8" y="T9"/>
                </a:cxn>
              </a:cxnLst>
              <a:rect l="0" t="0" r="r" b="b"/>
              <a:pathLst>
                <a:path w="27" h="83">
                  <a:moveTo>
                    <a:pt x="26" y="82"/>
                  </a:moveTo>
                  <a:lnTo>
                    <a:pt x="0" y="82"/>
                  </a:lnTo>
                  <a:lnTo>
                    <a:pt x="0" y="0"/>
                  </a:lnTo>
                  <a:lnTo>
                    <a:pt x="26" y="0"/>
                  </a:lnTo>
                  <a:lnTo>
                    <a:pt x="26"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53" name="Freeform 208"/>
            <p:cNvSpPr>
              <a:spLocks noChangeArrowheads="1"/>
            </p:cNvSpPr>
            <p:nvPr/>
          </p:nvSpPr>
          <p:spPr bwMode="auto">
            <a:xfrm>
              <a:off x="9643451"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54" name="Freeform 209"/>
            <p:cNvSpPr>
              <a:spLocks noChangeArrowheads="1"/>
            </p:cNvSpPr>
            <p:nvPr/>
          </p:nvSpPr>
          <p:spPr bwMode="auto">
            <a:xfrm>
              <a:off x="9707283"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55" name="Freeform 210"/>
            <p:cNvSpPr>
              <a:spLocks noChangeArrowheads="1"/>
            </p:cNvSpPr>
            <p:nvPr/>
          </p:nvSpPr>
          <p:spPr bwMode="auto">
            <a:xfrm>
              <a:off x="9771116" y="82470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56" name="Freeform 211"/>
            <p:cNvSpPr>
              <a:spLocks noChangeArrowheads="1"/>
            </p:cNvSpPr>
            <p:nvPr/>
          </p:nvSpPr>
          <p:spPr bwMode="auto">
            <a:xfrm>
              <a:off x="9839507" y="82470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57" name="Freeform 212"/>
            <p:cNvSpPr>
              <a:spLocks noChangeArrowheads="1"/>
            </p:cNvSpPr>
            <p:nvPr/>
          </p:nvSpPr>
          <p:spPr bwMode="auto">
            <a:xfrm>
              <a:off x="990334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58" name="Freeform 213"/>
            <p:cNvSpPr>
              <a:spLocks noChangeArrowheads="1"/>
            </p:cNvSpPr>
            <p:nvPr/>
          </p:nvSpPr>
          <p:spPr bwMode="auto">
            <a:xfrm>
              <a:off x="9967172"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59" name="Freeform 214"/>
            <p:cNvSpPr>
              <a:spLocks noChangeArrowheads="1"/>
            </p:cNvSpPr>
            <p:nvPr/>
          </p:nvSpPr>
          <p:spPr bwMode="auto">
            <a:xfrm>
              <a:off x="10031004"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60" name="Freeform 215"/>
            <p:cNvSpPr>
              <a:spLocks noChangeArrowheads="1"/>
            </p:cNvSpPr>
            <p:nvPr/>
          </p:nvSpPr>
          <p:spPr bwMode="auto">
            <a:xfrm>
              <a:off x="10094837"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61" name="Freeform 216"/>
            <p:cNvSpPr>
              <a:spLocks noChangeArrowheads="1"/>
            </p:cNvSpPr>
            <p:nvPr/>
          </p:nvSpPr>
          <p:spPr bwMode="auto">
            <a:xfrm>
              <a:off x="10163228"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62" name="Freeform 217"/>
            <p:cNvSpPr>
              <a:spLocks noChangeArrowheads="1"/>
            </p:cNvSpPr>
            <p:nvPr/>
          </p:nvSpPr>
          <p:spPr bwMode="auto">
            <a:xfrm>
              <a:off x="10227060"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63" name="Freeform 218"/>
            <p:cNvSpPr>
              <a:spLocks noChangeArrowheads="1"/>
            </p:cNvSpPr>
            <p:nvPr/>
          </p:nvSpPr>
          <p:spPr bwMode="auto">
            <a:xfrm>
              <a:off x="8225463"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64" name="Freeform 219"/>
            <p:cNvSpPr>
              <a:spLocks noChangeArrowheads="1"/>
            </p:cNvSpPr>
            <p:nvPr/>
          </p:nvSpPr>
          <p:spPr bwMode="auto">
            <a:xfrm>
              <a:off x="8289295"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65" name="Freeform 220"/>
            <p:cNvSpPr>
              <a:spLocks noChangeArrowheads="1"/>
            </p:cNvSpPr>
            <p:nvPr/>
          </p:nvSpPr>
          <p:spPr bwMode="auto">
            <a:xfrm>
              <a:off x="8353128"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66" name="Freeform 221"/>
            <p:cNvSpPr>
              <a:spLocks noChangeArrowheads="1"/>
            </p:cNvSpPr>
            <p:nvPr/>
          </p:nvSpPr>
          <p:spPr bwMode="auto">
            <a:xfrm>
              <a:off x="8416960"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67" name="Freeform 222"/>
            <p:cNvSpPr>
              <a:spLocks noChangeArrowheads="1"/>
            </p:cNvSpPr>
            <p:nvPr/>
          </p:nvSpPr>
          <p:spPr bwMode="auto">
            <a:xfrm>
              <a:off x="8485352"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68" name="Freeform 223"/>
            <p:cNvSpPr>
              <a:spLocks noChangeArrowheads="1"/>
            </p:cNvSpPr>
            <p:nvPr/>
          </p:nvSpPr>
          <p:spPr bwMode="auto">
            <a:xfrm>
              <a:off x="8549184"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69" name="Freeform 224"/>
            <p:cNvSpPr>
              <a:spLocks noChangeArrowheads="1"/>
            </p:cNvSpPr>
            <p:nvPr/>
          </p:nvSpPr>
          <p:spPr bwMode="auto">
            <a:xfrm>
              <a:off x="8613016"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70" name="Freeform 225"/>
            <p:cNvSpPr>
              <a:spLocks noChangeArrowheads="1"/>
            </p:cNvSpPr>
            <p:nvPr/>
          </p:nvSpPr>
          <p:spPr bwMode="auto">
            <a:xfrm>
              <a:off x="8676848"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71" name="Freeform 226"/>
            <p:cNvSpPr>
              <a:spLocks noChangeArrowheads="1"/>
            </p:cNvSpPr>
            <p:nvPr/>
          </p:nvSpPr>
          <p:spPr bwMode="auto">
            <a:xfrm>
              <a:off x="8745240"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72" name="Freeform 227"/>
            <p:cNvSpPr>
              <a:spLocks noChangeArrowheads="1"/>
            </p:cNvSpPr>
            <p:nvPr/>
          </p:nvSpPr>
          <p:spPr bwMode="auto">
            <a:xfrm>
              <a:off x="880907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73" name="Freeform 228"/>
            <p:cNvSpPr>
              <a:spLocks noChangeArrowheads="1"/>
            </p:cNvSpPr>
            <p:nvPr/>
          </p:nvSpPr>
          <p:spPr bwMode="auto">
            <a:xfrm>
              <a:off x="8872905"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74" name="Freeform 229"/>
            <p:cNvSpPr>
              <a:spLocks noChangeArrowheads="1"/>
            </p:cNvSpPr>
            <p:nvPr/>
          </p:nvSpPr>
          <p:spPr bwMode="auto">
            <a:xfrm>
              <a:off x="8936737" y="84659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75" name="Freeform 230"/>
            <p:cNvSpPr>
              <a:spLocks noChangeArrowheads="1"/>
            </p:cNvSpPr>
            <p:nvPr/>
          </p:nvSpPr>
          <p:spPr bwMode="auto">
            <a:xfrm>
              <a:off x="9005129"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76" name="Freeform 231"/>
            <p:cNvSpPr>
              <a:spLocks noChangeArrowheads="1"/>
            </p:cNvSpPr>
            <p:nvPr/>
          </p:nvSpPr>
          <p:spPr bwMode="auto">
            <a:xfrm>
              <a:off x="9068961"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77" name="Freeform 232"/>
            <p:cNvSpPr>
              <a:spLocks noChangeArrowheads="1"/>
            </p:cNvSpPr>
            <p:nvPr/>
          </p:nvSpPr>
          <p:spPr bwMode="auto">
            <a:xfrm>
              <a:off x="9132793"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78" name="Freeform 233"/>
            <p:cNvSpPr>
              <a:spLocks noChangeArrowheads="1"/>
            </p:cNvSpPr>
            <p:nvPr/>
          </p:nvSpPr>
          <p:spPr bwMode="auto">
            <a:xfrm>
              <a:off x="9201185"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79" name="Freeform 234"/>
            <p:cNvSpPr>
              <a:spLocks noChangeArrowheads="1"/>
            </p:cNvSpPr>
            <p:nvPr/>
          </p:nvSpPr>
          <p:spPr bwMode="auto">
            <a:xfrm>
              <a:off x="9265017"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80" name="Freeform 235"/>
            <p:cNvSpPr>
              <a:spLocks noChangeArrowheads="1"/>
            </p:cNvSpPr>
            <p:nvPr/>
          </p:nvSpPr>
          <p:spPr bwMode="auto">
            <a:xfrm>
              <a:off x="9328849"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81" name="Freeform 236"/>
            <p:cNvSpPr>
              <a:spLocks noChangeArrowheads="1"/>
            </p:cNvSpPr>
            <p:nvPr/>
          </p:nvSpPr>
          <p:spPr bwMode="auto">
            <a:xfrm>
              <a:off x="939268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82" name="Freeform 237"/>
            <p:cNvSpPr>
              <a:spLocks noChangeArrowheads="1"/>
            </p:cNvSpPr>
            <p:nvPr/>
          </p:nvSpPr>
          <p:spPr bwMode="auto">
            <a:xfrm>
              <a:off x="9461073"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83" name="Freeform 238"/>
            <p:cNvSpPr>
              <a:spLocks noChangeArrowheads="1"/>
            </p:cNvSpPr>
            <p:nvPr/>
          </p:nvSpPr>
          <p:spPr bwMode="auto">
            <a:xfrm>
              <a:off x="9524906"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84" name="Freeform 239"/>
            <p:cNvSpPr>
              <a:spLocks noChangeArrowheads="1"/>
            </p:cNvSpPr>
            <p:nvPr/>
          </p:nvSpPr>
          <p:spPr bwMode="auto">
            <a:xfrm>
              <a:off x="9588738"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85" name="Freeform 240"/>
            <p:cNvSpPr>
              <a:spLocks noChangeArrowheads="1"/>
            </p:cNvSpPr>
            <p:nvPr/>
          </p:nvSpPr>
          <p:spPr bwMode="auto">
            <a:xfrm>
              <a:off x="9716402" y="8433985"/>
              <a:ext cx="1440785" cy="141373"/>
            </a:xfrm>
            <a:custGeom>
              <a:avLst/>
              <a:gdLst>
                <a:gd name="T0" fmla="*/ 0 w 1396"/>
                <a:gd name="T1" fmla="*/ 139 h 140"/>
                <a:gd name="T2" fmla="*/ 1395 w 1396"/>
                <a:gd name="T3" fmla="*/ 139 h 140"/>
                <a:gd name="T4" fmla="*/ 1395 w 1396"/>
                <a:gd name="T5" fmla="*/ 0 h 140"/>
                <a:gd name="T6" fmla="*/ 0 w 1396"/>
                <a:gd name="T7" fmla="*/ 0 h 140"/>
                <a:gd name="T8" fmla="*/ 0 w 1396"/>
                <a:gd name="T9" fmla="*/ 139 h 140"/>
              </a:gdLst>
              <a:ahLst/>
              <a:cxnLst>
                <a:cxn ang="0">
                  <a:pos x="T0" y="T1"/>
                </a:cxn>
                <a:cxn ang="0">
                  <a:pos x="T2" y="T3"/>
                </a:cxn>
                <a:cxn ang="0">
                  <a:pos x="T4" y="T5"/>
                </a:cxn>
                <a:cxn ang="0">
                  <a:pos x="T6" y="T7"/>
                </a:cxn>
                <a:cxn ang="0">
                  <a:pos x="T8" y="T9"/>
                </a:cxn>
              </a:cxnLst>
              <a:rect l="0" t="0" r="r" b="b"/>
              <a:pathLst>
                <a:path w="1396" h="140">
                  <a:moveTo>
                    <a:pt x="0" y="139"/>
                  </a:moveTo>
                  <a:lnTo>
                    <a:pt x="1395" y="139"/>
                  </a:lnTo>
                  <a:lnTo>
                    <a:pt x="1395" y="0"/>
                  </a:lnTo>
                  <a:lnTo>
                    <a:pt x="0" y="0"/>
                  </a:lnTo>
                  <a:lnTo>
                    <a:pt x="0" y="139"/>
                  </a:lnTo>
                </a:path>
              </a:pathLst>
            </a:custGeom>
            <a:solidFill>
              <a:srgbClr val="D19B2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86" name="Freeform 241"/>
            <p:cNvSpPr>
              <a:spLocks noChangeArrowheads="1"/>
            </p:cNvSpPr>
            <p:nvPr/>
          </p:nvSpPr>
          <p:spPr bwMode="auto">
            <a:xfrm>
              <a:off x="9743759"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87" name="Freeform 242"/>
            <p:cNvSpPr>
              <a:spLocks noChangeArrowheads="1"/>
            </p:cNvSpPr>
            <p:nvPr/>
          </p:nvSpPr>
          <p:spPr bwMode="auto">
            <a:xfrm>
              <a:off x="9807591"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88" name="Freeform 243"/>
            <p:cNvSpPr>
              <a:spLocks noChangeArrowheads="1"/>
            </p:cNvSpPr>
            <p:nvPr/>
          </p:nvSpPr>
          <p:spPr bwMode="auto">
            <a:xfrm>
              <a:off x="9875983"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89" name="Freeform 244"/>
            <p:cNvSpPr>
              <a:spLocks noChangeArrowheads="1"/>
            </p:cNvSpPr>
            <p:nvPr/>
          </p:nvSpPr>
          <p:spPr bwMode="auto">
            <a:xfrm>
              <a:off x="9939815"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90" name="Freeform 245"/>
            <p:cNvSpPr>
              <a:spLocks noChangeArrowheads="1"/>
            </p:cNvSpPr>
            <p:nvPr/>
          </p:nvSpPr>
          <p:spPr bwMode="auto">
            <a:xfrm>
              <a:off x="10003648"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91" name="Freeform 246"/>
            <p:cNvSpPr>
              <a:spLocks noChangeArrowheads="1"/>
            </p:cNvSpPr>
            <p:nvPr/>
          </p:nvSpPr>
          <p:spPr bwMode="auto">
            <a:xfrm>
              <a:off x="10067480"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92" name="Freeform 247"/>
            <p:cNvSpPr>
              <a:spLocks noChangeArrowheads="1"/>
            </p:cNvSpPr>
            <p:nvPr/>
          </p:nvSpPr>
          <p:spPr bwMode="auto">
            <a:xfrm>
              <a:off x="10135872"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93" name="Freeform 248"/>
            <p:cNvSpPr>
              <a:spLocks noChangeArrowheads="1"/>
            </p:cNvSpPr>
            <p:nvPr/>
          </p:nvSpPr>
          <p:spPr bwMode="auto">
            <a:xfrm>
              <a:off x="10199704"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94" name="Freeform 249"/>
            <p:cNvSpPr>
              <a:spLocks noChangeArrowheads="1"/>
            </p:cNvSpPr>
            <p:nvPr/>
          </p:nvSpPr>
          <p:spPr bwMode="auto">
            <a:xfrm>
              <a:off x="10263536"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95" name="Freeform 250"/>
            <p:cNvSpPr>
              <a:spLocks noChangeArrowheads="1"/>
            </p:cNvSpPr>
            <p:nvPr/>
          </p:nvSpPr>
          <p:spPr bwMode="auto">
            <a:xfrm>
              <a:off x="10327368"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96" name="Freeform 251"/>
            <p:cNvSpPr>
              <a:spLocks noChangeArrowheads="1"/>
            </p:cNvSpPr>
            <p:nvPr/>
          </p:nvSpPr>
          <p:spPr bwMode="auto">
            <a:xfrm>
              <a:off x="10395760"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97" name="Freeform 252"/>
            <p:cNvSpPr>
              <a:spLocks noChangeArrowheads="1"/>
            </p:cNvSpPr>
            <p:nvPr/>
          </p:nvSpPr>
          <p:spPr bwMode="auto">
            <a:xfrm>
              <a:off x="1045959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98" name="Freeform 253"/>
            <p:cNvSpPr>
              <a:spLocks noChangeArrowheads="1"/>
            </p:cNvSpPr>
            <p:nvPr/>
          </p:nvSpPr>
          <p:spPr bwMode="auto">
            <a:xfrm>
              <a:off x="10523425"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399" name="Freeform 254"/>
            <p:cNvSpPr>
              <a:spLocks noChangeArrowheads="1"/>
            </p:cNvSpPr>
            <p:nvPr/>
          </p:nvSpPr>
          <p:spPr bwMode="auto">
            <a:xfrm>
              <a:off x="10587257"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00" name="Freeform 255"/>
            <p:cNvSpPr>
              <a:spLocks noChangeArrowheads="1"/>
            </p:cNvSpPr>
            <p:nvPr/>
          </p:nvSpPr>
          <p:spPr bwMode="auto">
            <a:xfrm>
              <a:off x="10655649"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01" name="Freeform 256"/>
            <p:cNvSpPr>
              <a:spLocks noChangeArrowheads="1"/>
            </p:cNvSpPr>
            <p:nvPr/>
          </p:nvSpPr>
          <p:spPr bwMode="auto">
            <a:xfrm>
              <a:off x="10719481"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02" name="Freeform 257"/>
            <p:cNvSpPr>
              <a:spLocks noChangeArrowheads="1"/>
            </p:cNvSpPr>
            <p:nvPr/>
          </p:nvSpPr>
          <p:spPr bwMode="auto">
            <a:xfrm>
              <a:off x="10783313"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03" name="Freeform 258"/>
            <p:cNvSpPr>
              <a:spLocks noChangeArrowheads="1"/>
            </p:cNvSpPr>
            <p:nvPr/>
          </p:nvSpPr>
          <p:spPr bwMode="auto">
            <a:xfrm>
              <a:off x="10851705"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04" name="Freeform 259"/>
            <p:cNvSpPr>
              <a:spLocks noChangeArrowheads="1"/>
            </p:cNvSpPr>
            <p:nvPr/>
          </p:nvSpPr>
          <p:spPr bwMode="auto">
            <a:xfrm>
              <a:off x="10915537"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05" name="Freeform 260"/>
            <p:cNvSpPr>
              <a:spLocks noChangeArrowheads="1"/>
            </p:cNvSpPr>
            <p:nvPr/>
          </p:nvSpPr>
          <p:spPr bwMode="auto">
            <a:xfrm>
              <a:off x="10974810" y="84659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06" name="Freeform 261"/>
            <p:cNvSpPr>
              <a:spLocks noChangeArrowheads="1"/>
            </p:cNvSpPr>
            <p:nvPr/>
          </p:nvSpPr>
          <p:spPr bwMode="auto">
            <a:xfrm>
              <a:off x="1104320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07" name="Freeform 262"/>
            <p:cNvSpPr>
              <a:spLocks noChangeArrowheads="1"/>
            </p:cNvSpPr>
            <p:nvPr/>
          </p:nvSpPr>
          <p:spPr bwMode="auto">
            <a:xfrm>
              <a:off x="11107034"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08" name="Freeform 263"/>
            <p:cNvSpPr>
              <a:spLocks noChangeArrowheads="1"/>
            </p:cNvSpPr>
            <p:nvPr/>
          </p:nvSpPr>
          <p:spPr bwMode="auto">
            <a:xfrm>
              <a:off x="915103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09" name="Freeform 264"/>
            <p:cNvSpPr>
              <a:spLocks noChangeArrowheads="1"/>
            </p:cNvSpPr>
            <p:nvPr/>
          </p:nvSpPr>
          <p:spPr bwMode="auto">
            <a:xfrm>
              <a:off x="9214863"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10" name="Freeform 265"/>
            <p:cNvSpPr>
              <a:spLocks noChangeArrowheads="1"/>
            </p:cNvSpPr>
            <p:nvPr/>
          </p:nvSpPr>
          <p:spPr bwMode="auto">
            <a:xfrm>
              <a:off x="9274136" y="8684808"/>
              <a:ext cx="27357" cy="77527"/>
            </a:xfrm>
            <a:custGeom>
              <a:avLst/>
              <a:gdLst>
                <a:gd name="T0" fmla="*/ 30 w 31"/>
                <a:gd name="T1" fmla="*/ 79 h 80"/>
                <a:gd name="T2" fmla="*/ 0 w 31"/>
                <a:gd name="T3" fmla="*/ 79 h 80"/>
                <a:gd name="T4" fmla="*/ 0 w 31"/>
                <a:gd name="T5" fmla="*/ 0 h 80"/>
                <a:gd name="T6" fmla="*/ 30 w 31"/>
                <a:gd name="T7" fmla="*/ 0 h 80"/>
                <a:gd name="T8" fmla="*/ 30 w 31"/>
                <a:gd name="T9" fmla="*/ 79 h 80"/>
              </a:gdLst>
              <a:ahLst/>
              <a:cxnLst>
                <a:cxn ang="0">
                  <a:pos x="T0" y="T1"/>
                </a:cxn>
                <a:cxn ang="0">
                  <a:pos x="T2" y="T3"/>
                </a:cxn>
                <a:cxn ang="0">
                  <a:pos x="T4" y="T5"/>
                </a:cxn>
                <a:cxn ang="0">
                  <a:pos x="T6" y="T7"/>
                </a:cxn>
                <a:cxn ang="0">
                  <a:pos x="T8" y="T9"/>
                </a:cxn>
              </a:cxnLst>
              <a:rect l="0" t="0" r="r" b="b"/>
              <a:pathLst>
                <a:path w="31" h="80">
                  <a:moveTo>
                    <a:pt x="30" y="79"/>
                  </a:moveTo>
                  <a:lnTo>
                    <a:pt x="0" y="79"/>
                  </a:lnTo>
                  <a:lnTo>
                    <a:pt x="0" y="0"/>
                  </a:lnTo>
                  <a:lnTo>
                    <a:pt x="30" y="0"/>
                  </a:lnTo>
                  <a:lnTo>
                    <a:pt x="30"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11" name="Freeform 266"/>
            <p:cNvSpPr>
              <a:spLocks noChangeArrowheads="1"/>
            </p:cNvSpPr>
            <p:nvPr/>
          </p:nvSpPr>
          <p:spPr bwMode="auto">
            <a:xfrm>
              <a:off x="9342528"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12" name="Freeform 267"/>
            <p:cNvSpPr>
              <a:spLocks noChangeArrowheads="1"/>
            </p:cNvSpPr>
            <p:nvPr/>
          </p:nvSpPr>
          <p:spPr bwMode="auto">
            <a:xfrm>
              <a:off x="9406360"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13" name="Freeform 268"/>
            <p:cNvSpPr>
              <a:spLocks noChangeArrowheads="1"/>
            </p:cNvSpPr>
            <p:nvPr/>
          </p:nvSpPr>
          <p:spPr bwMode="auto">
            <a:xfrm>
              <a:off x="9474752"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14" name="Freeform 269"/>
            <p:cNvSpPr>
              <a:spLocks noChangeArrowheads="1"/>
            </p:cNvSpPr>
            <p:nvPr/>
          </p:nvSpPr>
          <p:spPr bwMode="auto">
            <a:xfrm>
              <a:off x="9534024"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15" name="Freeform 270"/>
            <p:cNvSpPr>
              <a:spLocks noChangeArrowheads="1"/>
            </p:cNvSpPr>
            <p:nvPr/>
          </p:nvSpPr>
          <p:spPr bwMode="auto">
            <a:xfrm>
              <a:off x="9606976" y="8684808"/>
              <a:ext cx="22797" cy="77527"/>
            </a:xfrm>
            <a:custGeom>
              <a:avLst/>
              <a:gdLst>
                <a:gd name="T0" fmla="*/ 24 w 25"/>
                <a:gd name="T1" fmla="*/ 79 h 80"/>
                <a:gd name="T2" fmla="*/ 0 w 25"/>
                <a:gd name="T3" fmla="*/ 79 h 80"/>
                <a:gd name="T4" fmla="*/ 0 w 25"/>
                <a:gd name="T5" fmla="*/ 0 h 80"/>
                <a:gd name="T6" fmla="*/ 24 w 25"/>
                <a:gd name="T7" fmla="*/ 0 h 80"/>
                <a:gd name="T8" fmla="*/ 24 w 25"/>
                <a:gd name="T9" fmla="*/ 79 h 80"/>
              </a:gdLst>
              <a:ahLst/>
              <a:cxnLst>
                <a:cxn ang="0">
                  <a:pos x="T0" y="T1"/>
                </a:cxn>
                <a:cxn ang="0">
                  <a:pos x="T2" y="T3"/>
                </a:cxn>
                <a:cxn ang="0">
                  <a:pos x="T4" y="T5"/>
                </a:cxn>
                <a:cxn ang="0">
                  <a:pos x="T6" y="T7"/>
                </a:cxn>
                <a:cxn ang="0">
                  <a:pos x="T8" y="T9"/>
                </a:cxn>
              </a:cxnLst>
              <a:rect l="0" t="0" r="r" b="b"/>
              <a:pathLst>
                <a:path w="25" h="80">
                  <a:moveTo>
                    <a:pt x="24" y="79"/>
                  </a:moveTo>
                  <a:lnTo>
                    <a:pt x="0" y="79"/>
                  </a:lnTo>
                  <a:lnTo>
                    <a:pt x="0" y="0"/>
                  </a:lnTo>
                  <a:lnTo>
                    <a:pt x="24" y="0"/>
                  </a:lnTo>
                  <a:lnTo>
                    <a:pt x="24"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16" name="Freeform 271"/>
            <p:cNvSpPr>
              <a:spLocks noChangeArrowheads="1"/>
            </p:cNvSpPr>
            <p:nvPr/>
          </p:nvSpPr>
          <p:spPr bwMode="auto">
            <a:xfrm>
              <a:off x="9666248"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17" name="Freeform 272"/>
            <p:cNvSpPr>
              <a:spLocks noChangeArrowheads="1"/>
            </p:cNvSpPr>
            <p:nvPr/>
          </p:nvSpPr>
          <p:spPr bwMode="auto">
            <a:xfrm>
              <a:off x="973008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18" name="Freeform 273"/>
            <p:cNvSpPr>
              <a:spLocks noChangeArrowheads="1"/>
            </p:cNvSpPr>
            <p:nvPr/>
          </p:nvSpPr>
          <p:spPr bwMode="auto">
            <a:xfrm>
              <a:off x="9793913"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19" name="Freeform 274"/>
            <p:cNvSpPr>
              <a:spLocks noChangeArrowheads="1"/>
            </p:cNvSpPr>
            <p:nvPr/>
          </p:nvSpPr>
          <p:spPr bwMode="auto">
            <a:xfrm>
              <a:off x="9862305"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20" name="Freeform 275"/>
            <p:cNvSpPr>
              <a:spLocks noChangeArrowheads="1"/>
            </p:cNvSpPr>
            <p:nvPr/>
          </p:nvSpPr>
          <p:spPr bwMode="auto">
            <a:xfrm>
              <a:off x="9926137"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21" name="Freeform 276"/>
            <p:cNvSpPr>
              <a:spLocks noChangeArrowheads="1"/>
            </p:cNvSpPr>
            <p:nvPr/>
          </p:nvSpPr>
          <p:spPr bwMode="auto">
            <a:xfrm>
              <a:off x="9989969"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22" name="Freeform 277"/>
            <p:cNvSpPr>
              <a:spLocks noChangeArrowheads="1"/>
            </p:cNvSpPr>
            <p:nvPr/>
          </p:nvSpPr>
          <p:spPr bwMode="auto">
            <a:xfrm>
              <a:off x="1005380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23" name="Freeform 278"/>
            <p:cNvSpPr>
              <a:spLocks noChangeArrowheads="1"/>
            </p:cNvSpPr>
            <p:nvPr/>
          </p:nvSpPr>
          <p:spPr bwMode="auto">
            <a:xfrm>
              <a:off x="10122193"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24" name="Freeform 279"/>
            <p:cNvSpPr>
              <a:spLocks noChangeArrowheads="1"/>
            </p:cNvSpPr>
            <p:nvPr/>
          </p:nvSpPr>
          <p:spPr bwMode="auto">
            <a:xfrm>
              <a:off x="10186025"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25" name="Freeform 280"/>
            <p:cNvSpPr>
              <a:spLocks noChangeArrowheads="1"/>
            </p:cNvSpPr>
            <p:nvPr/>
          </p:nvSpPr>
          <p:spPr bwMode="auto">
            <a:xfrm>
              <a:off x="10249858"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26" name="Freeform 281"/>
            <p:cNvSpPr>
              <a:spLocks noChangeArrowheads="1"/>
            </p:cNvSpPr>
            <p:nvPr/>
          </p:nvSpPr>
          <p:spPr bwMode="auto">
            <a:xfrm>
              <a:off x="10313690"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27" name="Freeform 282"/>
            <p:cNvSpPr>
              <a:spLocks noChangeArrowheads="1"/>
            </p:cNvSpPr>
            <p:nvPr/>
          </p:nvSpPr>
          <p:spPr bwMode="auto">
            <a:xfrm>
              <a:off x="10382082" y="8684808"/>
              <a:ext cx="22797" cy="77527"/>
            </a:xfrm>
            <a:custGeom>
              <a:avLst/>
              <a:gdLst>
                <a:gd name="T0" fmla="*/ 24 w 25"/>
                <a:gd name="T1" fmla="*/ 79 h 80"/>
                <a:gd name="T2" fmla="*/ 0 w 25"/>
                <a:gd name="T3" fmla="*/ 79 h 80"/>
                <a:gd name="T4" fmla="*/ 0 w 25"/>
                <a:gd name="T5" fmla="*/ 0 h 80"/>
                <a:gd name="T6" fmla="*/ 24 w 25"/>
                <a:gd name="T7" fmla="*/ 0 h 80"/>
                <a:gd name="T8" fmla="*/ 24 w 25"/>
                <a:gd name="T9" fmla="*/ 79 h 80"/>
              </a:gdLst>
              <a:ahLst/>
              <a:cxnLst>
                <a:cxn ang="0">
                  <a:pos x="T0" y="T1"/>
                </a:cxn>
                <a:cxn ang="0">
                  <a:pos x="T2" y="T3"/>
                </a:cxn>
                <a:cxn ang="0">
                  <a:pos x="T4" y="T5"/>
                </a:cxn>
                <a:cxn ang="0">
                  <a:pos x="T6" y="T7"/>
                </a:cxn>
                <a:cxn ang="0">
                  <a:pos x="T8" y="T9"/>
                </a:cxn>
              </a:cxnLst>
              <a:rect l="0" t="0" r="r" b="b"/>
              <a:pathLst>
                <a:path w="25" h="80">
                  <a:moveTo>
                    <a:pt x="24" y="79"/>
                  </a:moveTo>
                  <a:lnTo>
                    <a:pt x="0" y="79"/>
                  </a:lnTo>
                  <a:lnTo>
                    <a:pt x="0" y="0"/>
                  </a:lnTo>
                  <a:lnTo>
                    <a:pt x="24" y="0"/>
                  </a:lnTo>
                  <a:lnTo>
                    <a:pt x="24"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28" name="Freeform 283"/>
            <p:cNvSpPr>
              <a:spLocks noChangeArrowheads="1"/>
            </p:cNvSpPr>
            <p:nvPr/>
          </p:nvSpPr>
          <p:spPr bwMode="auto">
            <a:xfrm>
              <a:off x="10445914" y="8684808"/>
              <a:ext cx="27357" cy="77527"/>
            </a:xfrm>
            <a:custGeom>
              <a:avLst/>
              <a:gdLst>
                <a:gd name="T0" fmla="*/ 30 w 31"/>
                <a:gd name="T1" fmla="*/ 79 h 80"/>
                <a:gd name="T2" fmla="*/ 0 w 31"/>
                <a:gd name="T3" fmla="*/ 79 h 80"/>
                <a:gd name="T4" fmla="*/ 0 w 31"/>
                <a:gd name="T5" fmla="*/ 0 h 80"/>
                <a:gd name="T6" fmla="*/ 30 w 31"/>
                <a:gd name="T7" fmla="*/ 0 h 80"/>
                <a:gd name="T8" fmla="*/ 30 w 31"/>
                <a:gd name="T9" fmla="*/ 79 h 80"/>
              </a:gdLst>
              <a:ahLst/>
              <a:cxnLst>
                <a:cxn ang="0">
                  <a:pos x="T0" y="T1"/>
                </a:cxn>
                <a:cxn ang="0">
                  <a:pos x="T2" y="T3"/>
                </a:cxn>
                <a:cxn ang="0">
                  <a:pos x="T4" y="T5"/>
                </a:cxn>
                <a:cxn ang="0">
                  <a:pos x="T6" y="T7"/>
                </a:cxn>
                <a:cxn ang="0">
                  <a:pos x="T8" y="T9"/>
                </a:cxn>
              </a:cxnLst>
              <a:rect l="0" t="0" r="r" b="b"/>
              <a:pathLst>
                <a:path w="31" h="80">
                  <a:moveTo>
                    <a:pt x="30" y="79"/>
                  </a:moveTo>
                  <a:lnTo>
                    <a:pt x="0" y="79"/>
                  </a:lnTo>
                  <a:lnTo>
                    <a:pt x="0" y="0"/>
                  </a:lnTo>
                  <a:lnTo>
                    <a:pt x="30" y="0"/>
                  </a:lnTo>
                  <a:lnTo>
                    <a:pt x="30"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29" name="Freeform 284"/>
            <p:cNvSpPr>
              <a:spLocks noChangeArrowheads="1"/>
            </p:cNvSpPr>
            <p:nvPr/>
          </p:nvSpPr>
          <p:spPr bwMode="auto">
            <a:xfrm>
              <a:off x="10509746"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30" name="Freeform 285"/>
            <p:cNvSpPr>
              <a:spLocks noChangeArrowheads="1"/>
            </p:cNvSpPr>
            <p:nvPr/>
          </p:nvSpPr>
          <p:spPr bwMode="auto">
            <a:xfrm>
              <a:off x="8508149"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31" name="Freeform 286"/>
            <p:cNvSpPr>
              <a:spLocks noChangeArrowheads="1"/>
            </p:cNvSpPr>
            <p:nvPr/>
          </p:nvSpPr>
          <p:spPr bwMode="auto">
            <a:xfrm>
              <a:off x="8571981"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32" name="Freeform 287"/>
            <p:cNvSpPr>
              <a:spLocks noChangeArrowheads="1"/>
            </p:cNvSpPr>
            <p:nvPr/>
          </p:nvSpPr>
          <p:spPr bwMode="auto">
            <a:xfrm>
              <a:off x="8635813" y="8903708"/>
              <a:ext cx="27357" cy="77527"/>
            </a:xfrm>
            <a:custGeom>
              <a:avLst/>
              <a:gdLst>
                <a:gd name="T0" fmla="*/ 28 w 29"/>
                <a:gd name="T1" fmla="*/ 77 h 78"/>
                <a:gd name="T2" fmla="*/ 0 w 29"/>
                <a:gd name="T3" fmla="*/ 77 h 78"/>
                <a:gd name="T4" fmla="*/ 0 w 29"/>
                <a:gd name="T5" fmla="*/ 0 h 78"/>
                <a:gd name="T6" fmla="*/ 28 w 29"/>
                <a:gd name="T7" fmla="*/ 0 h 78"/>
                <a:gd name="T8" fmla="*/ 28 w 29"/>
                <a:gd name="T9" fmla="*/ 77 h 78"/>
              </a:gdLst>
              <a:ahLst/>
              <a:cxnLst>
                <a:cxn ang="0">
                  <a:pos x="T0" y="T1"/>
                </a:cxn>
                <a:cxn ang="0">
                  <a:pos x="T2" y="T3"/>
                </a:cxn>
                <a:cxn ang="0">
                  <a:pos x="T4" y="T5"/>
                </a:cxn>
                <a:cxn ang="0">
                  <a:pos x="T6" y="T7"/>
                </a:cxn>
                <a:cxn ang="0">
                  <a:pos x="T8" y="T9"/>
                </a:cxn>
              </a:cxnLst>
              <a:rect l="0" t="0" r="r" b="b"/>
              <a:pathLst>
                <a:path w="29" h="78">
                  <a:moveTo>
                    <a:pt x="28" y="77"/>
                  </a:moveTo>
                  <a:lnTo>
                    <a:pt x="0" y="77"/>
                  </a:lnTo>
                  <a:lnTo>
                    <a:pt x="0" y="0"/>
                  </a:lnTo>
                  <a:lnTo>
                    <a:pt x="28" y="0"/>
                  </a:lnTo>
                  <a:lnTo>
                    <a:pt x="28"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33" name="Freeform 288"/>
            <p:cNvSpPr>
              <a:spLocks noChangeArrowheads="1"/>
            </p:cNvSpPr>
            <p:nvPr/>
          </p:nvSpPr>
          <p:spPr bwMode="auto">
            <a:xfrm>
              <a:off x="8699646"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34" name="Freeform 289"/>
            <p:cNvSpPr>
              <a:spLocks noChangeArrowheads="1"/>
            </p:cNvSpPr>
            <p:nvPr/>
          </p:nvSpPr>
          <p:spPr bwMode="auto">
            <a:xfrm>
              <a:off x="8768037"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35" name="Freeform 290"/>
            <p:cNvSpPr>
              <a:spLocks noChangeArrowheads="1"/>
            </p:cNvSpPr>
            <p:nvPr/>
          </p:nvSpPr>
          <p:spPr bwMode="auto">
            <a:xfrm>
              <a:off x="8831870"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36" name="Freeform 291"/>
            <p:cNvSpPr>
              <a:spLocks noChangeArrowheads="1"/>
            </p:cNvSpPr>
            <p:nvPr/>
          </p:nvSpPr>
          <p:spPr bwMode="auto">
            <a:xfrm>
              <a:off x="8895702"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37" name="Freeform 292"/>
            <p:cNvSpPr>
              <a:spLocks noChangeArrowheads="1"/>
            </p:cNvSpPr>
            <p:nvPr/>
          </p:nvSpPr>
          <p:spPr bwMode="auto">
            <a:xfrm>
              <a:off x="8959534"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38" name="Freeform 293"/>
            <p:cNvSpPr>
              <a:spLocks noChangeArrowheads="1"/>
            </p:cNvSpPr>
            <p:nvPr/>
          </p:nvSpPr>
          <p:spPr bwMode="auto">
            <a:xfrm>
              <a:off x="9027926" y="8903708"/>
              <a:ext cx="22797" cy="77527"/>
            </a:xfrm>
            <a:custGeom>
              <a:avLst/>
              <a:gdLst>
                <a:gd name="T0" fmla="*/ 24 w 25"/>
                <a:gd name="T1" fmla="*/ 77 h 78"/>
                <a:gd name="T2" fmla="*/ 0 w 25"/>
                <a:gd name="T3" fmla="*/ 77 h 78"/>
                <a:gd name="T4" fmla="*/ 0 w 25"/>
                <a:gd name="T5" fmla="*/ 0 h 78"/>
                <a:gd name="T6" fmla="*/ 24 w 25"/>
                <a:gd name="T7" fmla="*/ 0 h 78"/>
                <a:gd name="T8" fmla="*/ 24 w 25"/>
                <a:gd name="T9" fmla="*/ 77 h 78"/>
              </a:gdLst>
              <a:ahLst/>
              <a:cxnLst>
                <a:cxn ang="0">
                  <a:pos x="T0" y="T1"/>
                </a:cxn>
                <a:cxn ang="0">
                  <a:pos x="T2" y="T3"/>
                </a:cxn>
                <a:cxn ang="0">
                  <a:pos x="T4" y="T5"/>
                </a:cxn>
                <a:cxn ang="0">
                  <a:pos x="T6" y="T7"/>
                </a:cxn>
                <a:cxn ang="0">
                  <a:pos x="T8" y="T9"/>
                </a:cxn>
              </a:cxnLst>
              <a:rect l="0" t="0" r="r" b="b"/>
              <a:pathLst>
                <a:path w="25" h="78">
                  <a:moveTo>
                    <a:pt x="24" y="77"/>
                  </a:moveTo>
                  <a:lnTo>
                    <a:pt x="0" y="77"/>
                  </a:lnTo>
                  <a:lnTo>
                    <a:pt x="0" y="0"/>
                  </a:lnTo>
                  <a:lnTo>
                    <a:pt x="24" y="0"/>
                  </a:lnTo>
                  <a:lnTo>
                    <a:pt x="24"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39" name="Freeform 294"/>
            <p:cNvSpPr>
              <a:spLocks noChangeArrowheads="1"/>
            </p:cNvSpPr>
            <p:nvPr/>
          </p:nvSpPr>
          <p:spPr bwMode="auto">
            <a:xfrm>
              <a:off x="9087199"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40" name="Freeform 295"/>
            <p:cNvSpPr>
              <a:spLocks noChangeArrowheads="1"/>
            </p:cNvSpPr>
            <p:nvPr/>
          </p:nvSpPr>
          <p:spPr bwMode="auto">
            <a:xfrm>
              <a:off x="9151031"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41" name="Freeform 296"/>
            <p:cNvSpPr>
              <a:spLocks noChangeArrowheads="1"/>
            </p:cNvSpPr>
            <p:nvPr/>
          </p:nvSpPr>
          <p:spPr bwMode="auto">
            <a:xfrm>
              <a:off x="9214863"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42" name="Freeform 297"/>
            <p:cNvSpPr>
              <a:spLocks noChangeArrowheads="1"/>
            </p:cNvSpPr>
            <p:nvPr/>
          </p:nvSpPr>
          <p:spPr bwMode="auto">
            <a:xfrm>
              <a:off x="9283255"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43" name="Freeform 298"/>
            <p:cNvSpPr>
              <a:spLocks noChangeArrowheads="1"/>
            </p:cNvSpPr>
            <p:nvPr/>
          </p:nvSpPr>
          <p:spPr bwMode="auto">
            <a:xfrm>
              <a:off x="9351647" y="8903708"/>
              <a:ext cx="27357" cy="77527"/>
            </a:xfrm>
            <a:custGeom>
              <a:avLst/>
              <a:gdLst>
                <a:gd name="T0" fmla="*/ 28 w 29"/>
                <a:gd name="T1" fmla="*/ 77 h 78"/>
                <a:gd name="T2" fmla="*/ 0 w 29"/>
                <a:gd name="T3" fmla="*/ 77 h 78"/>
                <a:gd name="T4" fmla="*/ 0 w 29"/>
                <a:gd name="T5" fmla="*/ 0 h 78"/>
                <a:gd name="T6" fmla="*/ 28 w 29"/>
                <a:gd name="T7" fmla="*/ 0 h 78"/>
                <a:gd name="T8" fmla="*/ 28 w 29"/>
                <a:gd name="T9" fmla="*/ 77 h 78"/>
              </a:gdLst>
              <a:ahLst/>
              <a:cxnLst>
                <a:cxn ang="0">
                  <a:pos x="T0" y="T1"/>
                </a:cxn>
                <a:cxn ang="0">
                  <a:pos x="T2" y="T3"/>
                </a:cxn>
                <a:cxn ang="0">
                  <a:pos x="T4" y="T5"/>
                </a:cxn>
                <a:cxn ang="0">
                  <a:pos x="T6" y="T7"/>
                </a:cxn>
                <a:cxn ang="0">
                  <a:pos x="T8" y="T9"/>
                </a:cxn>
              </a:cxnLst>
              <a:rect l="0" t="0" r="r" b="b"/>
              <a:pathLst>
                <a:path w="29" h="78">
                  <a:moveTo>
                    <a:pt x="28" y="77"/>
                  </a:moveTo>
                  <a:lnTo>
                    <a:pt x="0" y="77"/>
                  </a:lnTo>
                  <a:lnTo>
                    <a:pt x="0" y="0"/>
                  </a:lnTo>
                  <a:lnTo>
                    <a:pt x="28" y="0"/>
                  </a:lnTo>
                  <a:lnTo>
                    <a:pt x="28"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44" name="Freeform 299"/>
            <p:cNvSpPr>
              <a:spLocks noChangeArrowheads="1"/>
            </p:cNvSpPr>
            <p:nvPr/>
          </p:nvSpPr>
          <p:spPr bwMode="auto">
            <a:xfrm>
              <a:off x="9410919"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45" name="Freeform 300"/>
            <p:cNvSpPr>
              <a:spLocks noChangeArrowheads="1"/>
            </p:cNvSpPr>
            <p:nvPr/>
          </p:nvSpPr>
          <p:spPr bwMode="auto">
            <a:xfrm>
              <a:off x="9474752"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46" name="Freeform 301"/>
            <p:cNvSpPr>
              <a:spLocks noChangeArrowheads="1"/>
            </p:cNvSpPr>
            <p:nvPr/>
          </p:nvSpPr>
          <p:spPr bwMode="auto">
            <a:xfrm>
              <a:off x="9543143" y="8903708"/>
              <a:ext cx="22797" cy="77527"/>
            </a:xfrm>
            <a:custGeom>
              <a:avLst/>
              <a:gdLst>
                <a:gd name="T0" fmla="*/ 24 w 25"/>
                <a:gd name="T1" fmla="*/ 77 h 78"/>
                <a:gd name="T2" fmla="*/ 0 w 25"/>
                <a:gd name="T3" fmla="*/ 77 h 78"/>
                <a:gd name="T4" fmla="*/ 0 w 25"/>
                <a:gd name="T5" fmla="*/ 0 h 78"/>
                <a:gd name="T6" fmla="*/ 24 w 25"/>
                <a:gd name="T7" fmla="*/ 0 h 78"/>
                <a:gd name="T8" fmla="*/ 24 w 25"/>
                <a:gd name="T9" fmla="*/ 77 h 78"/>
              </a:gdLst>
              <a:ahLst/>
              <a:cxnLst>
                <a:cxn ang="0">
                  <a:pos x="T0" y="T1"/>
                </a:cxn>
                <a:cxn ang="0">
                  <a:pos x="T2" y="T3"/>
                </a:cxn>
                <a:cxn ang="0">
                  <a:pos x="T4" y="T5"/>
                </a:cxn>
                <a:cxn ang="0">
                  <a:pos x="T6" y="T7"/>
                </a:cxn>
                <a:cxn ang="0">
                  <a:pos x="T8" y="T9"/>
                </a:cxn>
              </a:cxnLst>
              <a:rect l="0" t="0" r="r" b="b"/>
              <a:pathLst>
                <a:path w="25" h="78">
                  <a:moveTo>
                    <a:pt x="24" y="77"/>
                  </a:moveTo>
                  <a:lnTo>
                    <a:pt x="0" y="77"/>
                  </a:lnTo>
                  <a:lnTo>
                    <a:pt x="0" y="0"/>
                  </a:lnTo>
                  <a:lnTo>
                    <a:pt x="24" y="0"/>
                  </a:lnTo>
                  <a:lnTo>
                    <a:pt x="24"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47" name="Freeform 302"/>
            <p:cNvSpPr>
              <a:spLocks noChangeArrowheads="1"/>
            </p:cNvSpPr>
            <p:nvPr/>
          </p:nvSpPr>
          <p:spPr bwMode="auto">
            <a:xfrm>
              <a:off x="9606976"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48" name="Freeform 303"/>
            <p:cNvSpPr>
              <a:spLocks noChangeArrowheads="1"/>
            </p:cNvSpPr>
            <p:nvPr/>
          </p:nvSpPr>
          <p:spPr bwMode="auto">
            <a:xfrm>
              <a:off x="9670808"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49" name="Freeform 304"/>
            <p:cNvSpPr>
              <a:spLocks noChangeArrowheads="1"/>
            </p:cNvSpPr>
            <p:nvPr/>
          </p:nvSpPr>
          <p:spPr bwMode="auto">
            <a:xfrm>
              <a:off x="9734640" y="8903708"/>
              <a:ext cx="27357" cy="77527"/>
            </a:xfrm>
            <a:custGeom>
              <a:avLst/>
              <a:gdLst>
                <a:gd name="T0" fmla="*/ 28 w 29"/>
                <a:gd name="T1" fmla="*/ 77 h 78"/>
                <a:gd name="T2" fmla="*/ 0 w 29"/>
                <a:gd name="T3" fmla="*/ 77 h 78"/>
                <a:gd name="T4" fmla="*/ 0 w 29"/>
                <a:gd name="T5" fmla="*/ 0 h 78"/>
                <a:gd name="T6" fmla="*/ 28 w 29"/>
                <a:gd name="T7" fmla="*/ 0 h 78"/>
                <a:gd name="T8" fmla="*/ 28 w 29"/>
                <a:gd name="T9" fmla="*/ 77 h 78"/>
              </a:gdLst>
              <a:ahLst/>
              <a:cxnLst>
                <a:cxn ang="0">
                  <a:pos x="T0" y="T1"/>
                </a:cxn>
                <a:cxn ang="0">
                  <a:pos x="T2" y="T3"/>
                </a:cxn>
                <a:cxn ang="0">
                  <a:pos x="T4" y="T5"/>
                </a:cxn>
                <a:cxn ang="0">
                  <a:pos x="T6" y="T7"/>
                </a:cxn>
                <a:cxn ang="0">
                  <a:pos x="T8" y="T9"/>
                </a:cxn>
              </a:cxnLst>
              <a:rect l="0" t="0" r="r" b="b"/>
              <a:pathLst>
                <a:path w="29" h="78">
                  <a:moveTo>
                    <a:pt x="28" y="77"/>
                  </a:moveTo>
                  <a:lnTo>
                    <a:pt x="0" y="77"/>
                  </a:lnTo>
                  <a:lnTo>
                    <a:pt x="0" y="0"/>
                  </a:lnTo>
                  <a:lnTo>
                    <a:pt x="28" y="0"/>
                  </a:lnTo>
                  <a:lnTo>
                    <a:pt x="28"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50" name="Freeform 305"/>
            <p:cNvSpPr>
              <a:spLocks noChangeArrowheads="1"/>
            </p:cNvSpPr>
            <p:nvPr/>
          </p:nvSpPr>
          <p:spPr bwMode="auto">
            <a:xfrm>
              <a:off x="9803032"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51" name="Freeform 306"/>
            <p:cNvSpPr>
              <a:spLocks noChangeArrowheads="1"/>
            </p:cNvSpPr>
            <p:nvPr/>
          </p:nvSpPr>
          <p:spPr bwMode="auto">
            <a:xfrm>
              <a:off x="9866864"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52" name="Freeform 307"/>
            <p:cNvSpPr>
              <a:spLocks noChangeArrowheads="1"/>
            </p:cNvSpPr>
            <p:nvPr/>
          </p:nvSpPr>
          <p:spPr bwMode="auto">
            <a:xfrm>
              <a:off x="7578022"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53" name="Freeform 308"/>
            <p:cNvSpPr>
              <a:spLocks noChangeArrowheads="1"/>
            </p:cNvSpPr>
            <p:nvPr/>
          </p:nvSpPr>
          <p:spPr bwMode="auto">
            <a:xfrm>
              <a:off x="7646413" y="8684808"/>
              <a:ext cx="22797" cy="77527"/>
            </a:xfrm>
            <a:custGeom>
              <a:avLst/>
              <a:gdLst>
                <a:gd name="T0" fmla="*/ 24 w 25"/>
                <a:gd name="T1" fmla="*/ 79 h 80"/>
                <a:gd name="T2" fmla="*/ 0 w 25"/>
                <a:gd name="T3" fmla="*/ 79 h 80"/>
                <a:gd name="T4" fmla="*/ 0 w 25"/>
                <a:gd name="T5" fmla="*/ 0 h 80"/>
                <a:gd name="T6" fmla="*/ 24 w 25"/>
                <a:gd name="T7" fmla="*/ 0 h 80"/>
                <a:gd name="T8" fmla="*/ 24 w 25"/>
                <a:gd name="T9" fmla="*/ 79 h 80"/>
              </a:gdLst>
              <a:ahLst/>
              <a:cxnLst>
                <a:cxn ang="0">
                  <a:pos x="T0" y="T1"/>
                </a:cxn>
                <a:cxn ang="0">
                  <a:pos x="T2" y="T3"/>
                </a:cxn>
                <a:cxn ang="0">
                  <a:pos x="T4" y="T5"/>
                </a:cxn>
                <a:cxn ang="0">
                  <a:pos x="T6" y="T7"/>
                </a:cxn>
                <a:cxn ang="0">
                  <a:pos x="T8" y="T9"/>
                </a:cxn>
              </a:cxnLst>
              <a:rect l="0" t="0" r="r" b="b"/>
              <a:pathLst>
                <a:path w="25" h="80">
                  <a:moveTo>
                    <a:pt x="24" y="79"/>
                  </a:moveTo>
                  <a:lnTo>
                    <a:pt x="0" y="79"/>
                  </a:lnTo>
                  <a:lnTo>
                    <a:pt x="0" y="0"/>
                  </a:lnTo>
                  <a:lnTo>
                    <a:pt x="24" y="0"/>
                  </a:lnTo>
                  <a:lnTo>
                    <a:pt x="24"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54" name="Freeform 309"/>
            <p:cNvSpPr>
              <a:spLocks noChangeArrowheads="1"/>
            </p:cNvSpPr>
            <p:nvPr/>
          </p:nvSpPr>
          <p:spPr bwMode="auto">
            <a:xfrm>
              <a:off x="7710246"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55" name="Freeform 310"/>
            <p:cNvSpPr>
              <a:spLocks noChangeArrowheads="1"/>
            </p:cNvSpPr>
            <p:nvPr/>
          </p:nvSpPr>
          <p:spPr bwMode="auto">
            <a:xfrm>
              <a:off x="7774078" y="8684808"/>
              <a:ext cx="27357" cy="77527"/>
            </a:xfrm>
            <a:custGeom>
              <a:avLst/>
              <a:gdLst>
                <a:gd name="T0" fmla="*/ 30 w 31"/>
                <a:gd name="T1" fmla="*/ 79 h 80"/>
                <a:gd name="T2" fmla="*/ 0 w 31"/>
                <a:gd name="T3" fmla="*/ 79 h 80"/>
                <a:gd name="T4" fmla="*/ 0 w 31"/>
                <a:gd name="T5" fmla="*/ 0 h 80"/>
                <a:gd name="T6" fmla="*/ 30 w 31"/>
                <a:gd name="T7" fmla="*/ 0 h 80"/>
                <a:gd name="T8" fmla="*/ 30 w 31"/>
                <a:gd name="T9" fmla="*/ 79 h 80"/>
              </a:gdLst>
              <a:ahLst/>
              <a:cxnLst>
                <a:cxn ang="0">
                  <a:pos x="T0" y="T1"/>
                </a:cxn>
                <a:cxn ang="0">
                  <a:pos x="T2" y="T3"/>
                </a:cxn>
                <a:cxn ang="0">
                  <a:pos x="T4" y="T5"/>
                </a:cxn>
                <a:cxn ang="0">
                  <a:pos x="T6" y="T7"/>
                </a:cxn>
                <a:cxn ang="0">
                  <a:pos x="T8" y="T9"/>
                </a:cxn>
              </a:cxnLst>
              <a:rect l="0" t="0" r="r" b="b"/>
              <a:pathLst>
                <a:path w="31" h="80">
                  <a:moveTo>
                    <a:pt x="30" y="79"/>
                  </a:moveTo>
                  <a:lnTo>
                    <a:pt x="0" y="79"/>
                  </a:lnTo>
                  <a:lnTo>
                    <a:pt x="0" y="0"/>
                  </a:lnTo>
                  <a:lnTo>
                    <a:pt x="30" y="0"/>
                  </a:lnTo>
                  <a:lnTo>
                    <a:pt x="30"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56" name="Freeform 311"/>
            <p:cNvSpPr>
              <a:spLocks noChangeArrowheads="1"/>
            </p:cNvSpPr>
            <p:nvPr/>
          </p:nvSpPr>
          <p:spPr bwMode="auto">
            <a:xfrm>
              <a:off x="7837910"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57" name="Freeform 312"/>
            <p:cNvSpPr>
              <a:spLocks noChangeArrowheads="1"/>
            </p:cNvSpPr>
            <p:nvPr/>
          </p:nvSpPr>
          <p:spPr bwMode="auto">
            <a:xfrm>
              <a:off x="7906302"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58" name="Freeform 313"/>
            <p:cNvSpPr>
              <a:spLocks noChangeArrowheads="1"/>
            </p:cNvSpPr>
            <p:nvPr/>
          </p:nvSpPr>
          <p:spPr bwMode="auto">
            <a:xfrm>
              <a:off x="7970134"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59" name="Freeform 314"/>
            <p:cNvSpPr>
              <a:spLocks noChangeArrowheads="1"/>
            </p:cNvSpPr>
            <p:nvPr/>
          </p:nvSpPr>
          <p:spPr bwMode="auto">
            <a:xfrm>
              <a:off x="8033966"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60" name="Freeform 315"/>
            <p:cNvSpPr>
              <a:spLocks noChangeArrowheads="1"/>
            </p:cNvSpPr>
            <p:nvPr/>
          </p:nvSpPr>
          <p:spPr bwMode="auto">
            <a:xfrm>
              <a:off x="8097799"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61" name="Freeform 316"/>
            <p:cNvSpPr>
              <a:spLocks noChangeArrowheads="1"/>
            </p:cNvSpPr>
            <p:nvPr/>
          </p:nvSpPr>
          <p:spPr bwMode="auto">
            <a:xfrm>
              <a:off x="8166190"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62" name="Freeform 317"/>
            <p:cNvSpPr>
              <a:spLocks noChangeArrowheads="1"/>
            </p:cNvSpPr>
            <p:nvPr/>
          </p:nvSpPr>
          <p:spPr bwMode="auto">
            <a:xfrm>
              <a:off x="8230023"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63" name="Freeform 318"/>
            <p:cNvSpPr>
              <a:spLocks noChangeArrowheads="1"/>
            </p:cNvSpPr>
            <p:nvPr/>
          </p:nvSpPr>
          <p:spPr bwMode="auto">
            <a:xfrm>
              <a:off x="8293855"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64" name="Freeform 319"/>
            <p:cNvSpPr>
              <a:spLocks noChangeArrowheads="1"/>
            </p:cNvSpPr>
            <p:nvPr/>
          </p:nvSpPr>
          <p:spPr bwMode="auto">
            <a:xfrm>
              <a:off x="8357687"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65" name="Freeform 320"/>
            <p:cNvSpPr>
              <a:spLocks noChangeArrowheads="1"/>
            </p:cNvSpPr>
            <p:nvPr/>
          </p:nvSpPr>
          <p:spPr bwMode="auto">
            <a:xfrm>
              <a:off x="8426079"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66" name="Freeform 321"/>
            <p:cNvSpPr>
              <a:spLocks noChangeArrowheads="1"/>
            </p:cNvSpPr>
            <p:nvPr/>
          </p:nvSpPr>
          <p:spPr bwMode="auto">
            <a:xfrm>
              <a:off x="848991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67" name="Freeform 322"/>
            <p:cNvSpPr>
              <a:spLocks noChangeArrowheads="1"/>
            </p:cNvSpPr>
            <p:nvPr/>
          </p:nvSpPr>
          <p:spPr bwMode="auto">
            <a:xfrm>
              <a:off x="8553743"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68" name="Freeform 323"/>
            <p:cNvSpPr>
              <a:spLocks noChangeArrowheads="1"/>
            </p:cNvSpPr>
            <p:nvPr/>
          </p:nvSpPr>
          <p:spPr bwMode="auto">
            <a:xfrm>
              <a:off x="8622135"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69" name="Freeform 324"/>
            <p:cNvSpPr>
              <a:spLocks noChangeArrowheads="1"/>
            </p:cNvSpPr>
            <p:nvPr/>
          </p:nvSpPr>
          <p:spPr bwMode="auto">
            <a:xfrm>
              <a:off x="8685967"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70" name="Freeform 325"/>
            <p:cNvSpPr>
              <a:spLocks noChangeArrowheads="1"/>
            </p:cNvSpPr>
            <p:nvPr/>
          </p:nvSpPr>
          <p:spPr bwMode="auto">
            <a:xfrm>
              <a:off x="8749800"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71" name="Freeform 326"/>
            <p:cNvSpPr>
              <a:spLocks noChangeArrowheads="1"/>
            </p:cNvSpPr>
            <p:nvPr/>
          </p:nvSpPr>
          <p:spPr bwMode="auto">
            <a:xfrm>
              <a:off x="8813632"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72" name="Freeform 327"/>
            <p:cNvSpPr>
              <a:spLocks noChangeArrowheads="1"/>
            </p:cNvSpPr>
            <p:nvPr/>
          </p:nvSpPr>
          <p:spPr bwMode="auto">
            <a:xfrm>
              <a:off x="8882024"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73" name="Freeform 328"/>
            <p:cNvSpPr>
              <a:spLocks noChangeArrowheads="1"/>
            </p:cNvSpPr>
            <p:nvPr/>
          </p:nvSpPr>
          <p:spPr bwMode="auto">
            <a:xfrm>
              <a:off x="8945856"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74" name="Freeform 329"/>
            <p:cNvSpPr>
              <a:spLocks noChangeArrowheads="1"/>
            </p:cNvSpPr>
            <p:nvPr/>
          </p:nvSpPr>
          <p:spPr bwMode="auto">
            <a:xfrm>
              <a:off x="8480792" y="9305025"/>
              <a:ext cx="1436226" cy="141373"/>
            </a:xfrm>
            <a:custGeom>
              <a:avLst/>
              <a:gdLst>
                <a:gd name="T0" fmla="*/ 0 w 1394"/>
                <a:gd name="T1" fmla="*/ 140 h 141"/>
                <a:gd name="T2" fmla="*/ 1393 w 1394"/>
                <a:gd name="T3" fmla="*/ 140 h 141"/>
                <a:gd name="T4" fmla="*/ 1393 w 1394"/>
                <a:gd name="T5" fmla="*/ 0 h 141"/>
                <a:gd name="T6" fmla="*/ 0 w 1394"/>
                <a:gd name="T7" fmla="*/ 0 h 141"/>
                <a:gd name="T8" fmla="*/ 0 w 1394"/>
                <a:gd name="T9" fmla="*/ 140 h 141"/>
              </a:gdLst>
              <a:ahLst/>
              <a:cxnLst>
                <a:cxn ang="0">
                  <a:pos x="T0" y="T1"/>
                </a:cxn>
                <a:cxn ang="0">
                  <a:pos x="T2" y="T3"/>
                </a:cxn>
                <a:cxn ang="0">
                  <a:pos x="T4" y="T5"/>
                </a:cxn>
                <a:cxn ang="0">
                  <a:pos x="T6" y="T7"/>
                </a:cxn>
                <a:cxn ang="0">
                  <a:pos x="T8" y="T9"/>
                </a:cxn>
              </a:cxnLst>
              <a:rect l="0" t="0" r="r" b="b"/>
              <a:pathLst>
                <a:path w="1394" h="141">
                  <a:moveTo>
                    <a:pt x="0" y="140"/>
                  </a:moveTo>
                  <a:lnTo>
                    <a:pt x="1393" y="140"/>
                  </a:lnTo>
                  <a:lnTo>
                    <a:pt x="1393" y="0"/>
                  </a:lnTo>
                  <a:lnTo>
                    <a:pt x="0" y="0"/>
                  </a:lnTo>
                  <a:lnTo>
                    <a:pt x="0" y="140"/>
                  </a:lnTo>
                </a:path>
              </a:pathLst>
            </a:custGeom>
            <a:solidFill>
              <a:srgbClr val="D19B2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75" name="Freeform 330"/>
            <p:cNvSpPr>
              <a:spLocks noChangeArrowheads="1"/>
            </p:cNvSpPr>
            <p:nvPr/>
          </p:nvSpPr>
          <p:spPr bwMode="auto">
            <a:xfrm>
              <a:off x="9123674" y="9090685"/>
              <a:ext cx="1440785" cy="141373"/>
            </a:xfrm>
            <a:custGeom>
              <a:avLst/>
              <a:gdLst>
                <a:gd name="T0" fmla="*/ 0 w 1396"/>
                <a:gd name="T1" fmla="*/ 140 h 141"/>
                <a:gd name="T2" fmla="*/ 1395 w 1396"/>
                <a:gd name="T3" fmla="*/ 140 h 141"/>
                <a:gd name="T4" fmla="*/ 1395 w 1396"/>
                <a:gd name="T5" fmla="*/ 0 h 141"/>
                <a:gd name="T6" fmla="*/ 0 w 1396"/>
                <a:gd name="T7" fmla="*/ 0 h 141"/>
                <a:gd name="T8" fmla="*/ 0 w 1396"/>
                <a:gd name="T9" fmla="*/ 140 h 141"/>
              </a:gdLst>
              <a:ahLst/>
              <a:cxnLst>
                <a:cxn ang="0">
                  <a:pos x="T0" y="T1"/>
                </a:cxn>
                <a:cxn ang="0">
                  <a:pos x="T2" y="T3"/>
                </a:cxn>
                <a:cxn ang="0">
                  <a:pos x="T4" y="T5"/>
                </a:cxn>
                <a:cxn ang="0">
                  <a:pos x="T6" y="T7"/>
                </a:cxn>
                <a:cxn ang="0">
                  <a:pos x="T8" y="T9"/>
                </a:cxn>
              </a:cxnLst>
              <a:rect l="0" t="0" r="r" b="b"/>
              <a:pathLst>
                <a:path w="1396" h="141">
                  <a:moveTo>
                    <a:pt x="0" y="140"/>
                  </a:moveTo>
                  <a:lnTo>
                    <a:pt x="1395" y="140"/>
                  </a:lnTo>
                  <a:lnTo>
                    <a:pt x="1395" y="0"/>
                  </a:lnTo>
                  <a:lnTo>
                    <a:pt x="0" y="0"/>
                  </a:lnTo>
                  <a:lnTo>
                    <a:pt x="0" y="140"/>
                  </a:lnTo>
                </a:path>
              </a:pathLst>
            </a:custGeom>
            <a:solidFill>
              <a:srgbClr val="D19B2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76" name="Freeform 331"/>
            <p:cNvSpPr>
              <a:spLocks noChangeArrowheads="1"/>
            </p:cNvSpPr>
            <p:nvPr/>
          </p:nvSpPr>
          <p:spPr bwMode="auto">
            <a:xfrm>
              <a:off x="9151031"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77" name="Freeform 332"/>
            <p:cNvSpPr>
              <a:spLocks noChangeArrowheads="1"/>
            </p:cNvSpPr>
            <p:nvPr/>
          </p:nvSpPr>
          <p:spPr bwMode="auto">
            <a:xfrm>
              <a:off x="9214863"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78" name="Freeform 333"/>
            <p:cNvSpPr>
              <a:spLocks noChangeArrowheads="1"/>
            </p:cNvSpPr>
            <p:nvPr/>
          </p:nvSpPr>
          <p:spPr bwMode="auto">
            <a:xfrm>
              <a:off x="9274136" y="9118048"/>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79" name="Freeform 334"/>
            <p:cNvSpPr>
              <a:spLocks noChangeArrowheads="1"/>
            </p:cNvSpPr>
            <p:nvPr/>
          </p:nvSpPr>
          <p:spPr bwMode="auto">
            <a:xfrm>
              <a:off x="9342528" y="9118048"/>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80" name="Freeform 335"/>
            <p:cNvSpPr>
              <a:spLocks noChangeArrowheads="1"/>
            </p:cNvSpPr>
            <p:nvPr/>
          </p:nvSpPr>
          <p:spPr bwMode="auto">
            <a:xfrm>
              <a:off x="9406360"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81" name="Freeform 336"/>
            <p:cNvSpPr>
              <a:spLocks noChangeArrowheads="1"/>
            </p:cNvSpPr>
            <p:nvPr/>
          </p:nvSpPr>
          <p:spPr bwMode="auto">
            <a:xfrm>
              <a:off x="9474752"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82" name="Freeform 337"/>
            <p:cNvSpPr>
              <a:spLocks noChangeArrowheads="1"/>
            </p:cNvSpPr>
            <p:nvPr/>
          </p:nvSpPr>
          <p:spPr bwMode="auto">
            <a:xfrm>
              <a:off x="9534024"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83" name="Freeform 338"/>
            <p:cNvSpPr>
              <a:spLocks noChangeArrowheads="1"/>
            </p:cNvSpPr>
            <p:nvPr/>
          </p:nvSpPr>
          <p:spPr bwMode="auto">
            <a:xfrm>
              <a:off x="9606976" y="9118048"/>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84" name="Freeform 339"/>
            <p:cNvSpPr>
              <a:spLocks noChangeArrowheads="1"/>
            </p:cNvSpPr>
            <p:nvPr/>
          </p:nvSpPr>
          <p:spPr bwMode="auto">
            <a:xfrm>
              <a:off x="9666248"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85" name="Freeform 340"/>
            <p:cNvSpPr>
              <a:spLocks noChangeArrowheads="1"/>
            </p:cNvSpPr>
            <p:nvPr/>
          </p:nvSpPr>
          <p:spPr bwMode="auto">
            <a:xfrm>
              <a:off x="9730081"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86" name="Freeform 341"/>
            <p:cNvSpPr>
              <a:spLocks noChangeArrowheads="1"/>
            </p:cNvSpPr>
            <p:nvPr/>
          </p:nvSpPr>
          <p:spPr bwMode="auto">
            <a:xfrm>
              <a:off x="9793913"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87" name="Freeform 342"/>
            <p:cNvSpPr>
              <a:spLocks noChangeArrowheads="1"/>
            </p:cNvSpPr>
            <p:nvPr/>
          </p:nvSpPr>
          <p:spPr bwMode="auto">
            <a:xfrm>
              <a:off x="9862305" y="9118048"/>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88" name="Freeform 343"/>
            <p:cNvSpPr>
              <a:spLocks noChangeArrowheads="1"/>
            </p:cNvSpPr>
            <p:nvPr/>
          </p:nvSpPr>
          <p:spPr bwMode="auto">
            <a:xfrm>
              <a:off x="9926137"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89" name="Freeform 344"/>
            <p:cNvSpPr>
              <a:spLocks noChangeArrowheads="1"/>
            </p:cNvSpPr>
            <p:nvPr/>
          </p:nvSpPr>
          <p:spPr bwMode="auto">
            <a:xfrm>
              <a:off x="9989969"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90" name="Freeform 345"/>
            <p:cNvSpPr>
              <a:spLocks noChangeArrowheads="1"/>
            </p:cNvSpPr>
            <p:nvPr/>
          </p:nvSpPr>
          <p:spPr bwMode="auto">
            <a:xfrm>
              <a:off x="10053801"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91" name="Freeform 346"/>
            <p:cNvSpPr>
              <a:spLocks noChangeArrowheads="1"/>
            </p:cNvSpPr>
            <p:nvPr/>
          </p:nvSpPr>
          <p:spPr bwMode="auto">
            <a:xfrm>
              <a:off x="10122193" y="9118048"/>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92" name="Freeform 347"/>
            <p:cNvSpPr>
              <a:spLocks noChangeArrowheads="1"/>
            </p:cNvSpPr>
            <p:nvPr/>
          </p:nvSpPr>
          <p:spPr bwMode="auto">
            <a:xfrm>
              <a:off x="10186025"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93" name="Freeform 348"/>
            <p:cNvSpPr>
              <a:spLocks noChangeArrowheads="1"/>
            </p:cNvSpPr>
            <p:nvPr/>
          </p:nvSpPr>
          <p:spPr bwMode="auto">
            <a:xfrm>
              <a:off x="10249858"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94" name="Freeform 349"/>
            <p:cNvSpPr>
              <a:spLocks noChangeArrowheads="1"/>
            </p:cNvSpPr>
            <p:nvPr/>
          </p:nvSpPr>
          <p:spPr bwMode="auto">
            <a:xfrm>
              <a:off x="10313690"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95" name="Freeform 350"/>
            <p:cNvSpPr>
              <a:spLocks noChangeArrowheads="1"/>
            </p:cNvSpPr>
            <p:nvPr/>
          </p:nvSpPr>
          <p:spPr bwMode="auto">
            <a:xfrm>
              <a:off x="10382082" y="9118048"/>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96" name="Freeform 351"/>
            <p:cNvSpPr>
              <a:spLocks noChangeArrowheads="1"/>
            </p:cNvSpPr>
            <p:nvPr/>
          </p:nvSpPr>
          <p:spPr bwMode="auto">
            <a:xfrm>
              <a:off x="10445914" y="9118048"/>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97" name="Freeform 352"/>
            <p:cNvSpPr>
              <a:spLocks noChangeArrowheads="1"/>
            </p:cNvSpPr>
            <p:nvPr/>
          </p:nvSpPr>
          <p:spPr bwMode="auto">
            <a:xfrm>
              <a:off x="10509746"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98" name="Freeform 353"/>
            <p:cNvSpPr>
              <a:spLocks noChangeArrowheads="1"/>
            </p:cNvSpPr>
            <p:nvPr/>
          </p:nvSpPr>
          <p:spPr bwMode="auto">
            <a:xfrm>
              <a:off x="8508149"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499" name="Freeform 354"/>
            <p:cNvSpPr>
              <a:spLocks noChangeArrowheads="1"/>
            </p:cNvSpPr>
            <p:nvPr/>
          </p:nvSpPr>
          <p:spPr bwMode="auto">
            <a:xfrm>
              <a:off x="8571981"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00" name="Freeform 355"/>
            <p:cNvSpPr>
              <a:spLocks noChangeArrowheads="1"/>
            </p:cNvSpPr>
            <p:nvPr/>
          </p:nvSpPr>
          <p:spPr bwMode="auto">
            <a:xfrm>
              <a:off x="8635813" y="9341509"/>
              <a:ext cx="27357" cy="82088"/>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01" name="Freeform 356"/>
            <p:cNvSpPr>
              <a:spLocks noChangeArrowheads="1"/>
            </p:cNvSpPr>
            <p:nvPr/>
          </p:nvSpPr>
          <p:spPr bwMode="auto">
            <a:xfrm>
              <a:off x="8699646"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02" name="Freeform 357"/>
            <p:cNvSpPr>
              <a:spLocks noChangeArrowheads="1"/>
            </p:cNvSpPr>
            <p:nvPr/>
          </p:nvSpPr>
          <p:spPr bwMode="auto">
            <a:xfrm>
              <a:off x="8768037"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03" name="Freeform 358"/>
            <p:cNvSpPr>
              <a:spLocks noChangeArrowheads="1"/>
            </p:cNvSpPr>
            <p:nvPr/>
          </p:nvSpPr>
          <p:spPr bwMode="auto">
            <a:xfrm>
              <a:off x="8831870"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04" name="Freeform 359"/>
            <p:cNvSpPr>
              <a:spLocks noChangeArrowheads="1"/>
            </p:cNvSpPr>
            <p:nvPr/>
          </p:nvSpPr>
          <p:spPr bwMode="auto">
            <a:xfrm>
              <a:off x="8895702"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05" name="Freeform 360"/>
            <p:cNvSpPr>
              <a:spLocks noChangeArrowheads="1"/>
            </p:cNvSpPr>
            <p:nvPr/>
          </p:nvSpPr>
          <p:spPr bwMode="auto">
            <a:xfrm>
              <a:off x="8959534"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06" name="Freeform 361"/>
            <p:cNvSpPr>
              <a:spLocks noChangeArrowheads="1"/>
            </p:cNvSpPr>
            <p:nvPr/>
          </p:nvSpPr>
          <p:spPr bwMode="auto">
            <a:xfrm>
              <a:off x="9027926" y="9341509"/>
              <a:ext cx="22797" cy="82088"/>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07" name="Freeform 362"/>
            <p:cNvSpPr>
              <a:spLocks noChangeArrowheads="1"/>
            </p:cNvSpPr>
            <p:nvPr/>
          </p:nvSpPr>
          <p:spPr bwMode="auto">
            <a:xfrm>
              <a:off x="9087199"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08" name="Freeform 363"/>
            <p:cNvSpPr>
              <a:spLocks noChangeArrowheads="1"/>
            </p:cNvSpPr>
            <p:nvPr/>
          </p:nvSpPr>
          <p:spPr bwMode="auto">
            <a:xfrm>
              <a:off x="9151031"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09" name="Freeform 364"/>
            <p:cNvSpPr>
              <a:spLocks noChangeArrowheads="1"/>
            </p:cNvSpPr>
            <p:nvPr/>
          </p:nvSpPr>
          <p:spPr bwMode="auto">
            <a:xfrm>
              <a:off x="9214863"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10" name="Freeform 365"/>
            <p:cNvSpPr>
              <a:spLocks noChangeArrowheads="1"/>
            </p:cNvSpPr>
            <p:nvPr/>
          </p:nvSpPr>
          <p:spPr bwMode="auto">
            <a:xfrm>
              <a:off x="9283255"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11" name="Freeform 366"/>
            <p:cNvSpPr>
              <a:spLocks noChangeArrowheads="1"/>
            </p:cNvSpPr>
            <p:nvPr/>
          </p:nvSpPr>
          <p:spPr bwMode="auto">
            <a:xfrm>
              <a:off x="9351647" y="9341509"/>
              <a:ext cx="27357" cy="82088"/>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12" name="Freeform 367"/>
            <p:cNvSpPr>
              <a:spLocks noChangeArrowheads="1"/>
            </p:cNvSpPr>
            <p:nvPr/>
          </p:nvSpPr>
          <p:spPr bwMode="auto">
            <a:xfrm>
              <a:off x="9410919"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13" name="Freeform 368"/>
            <p:cNvSpPr>
              <a:spLocks noChangeArrowheads="1"/>
            </p:cNvSpPr>
            <p:nvPr/>
          </p:nvSpPr>
          <p:spPr bwMode="auto">
            <a:xfrm>
              <a:off x="9474752"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14" name="Freeform 369"/>
            <p:cNvSpPr>
              <a:spLocks noChangeArrowheads="1"/>
            </p:cNvSpPr>
            <p:nvPr/>
          </p:nvSpPr>
          <p:spPr bwMode="auto">
            <a:xfrm>
              <a:off x="9543143" y="9341509"/>
              <a:ext cx="22797" cy="82088"/>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15" name="Freeform 370"/>
            <p:cNvSpPr>
              <a:spLocks noChangeArrowheads="1"/>
            </p:cNvSpPr>
            <p:nvPr/>
          </p:nvSpPr>
          <p:spPr bwMode="auto">
            <a:xfrm>
              <a:off x="9606976"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16" name="Freeform 371"/>
            <p:cNvSpPr>
              <a:spLocks noChangeArrowheads="1"/>
            </p:cNvSpPr>
            <p:nvPr/>
          </p:nvSpPr>
          <p:spPr bwMode="auto">
            <a:xfrm>
              <a:off x="9670808"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17" name="Freeform 372"/>
            <p:cNvSpPr>
              <a:spLocks noChangeArrowheads="1"/>
            </p:cNvSpPr>
            <p:nvPr/>
          </p:nvSpPr>
          <p:spPr bwMode="auto">
            <a:xfrm>
              <a:off x="9734640" y="9341509"/>
              <a:ext cx="27357" cy="82088"/>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18" name="Freeform 373"/>
            <p:cNvSpPr>
              <a:spLocks noChangeArrowheads="1"/>
            </p:cNvSpPr>
            <p:nvPr/>
          </p:nvSpPr>
          <p:spPr bwMode="auto">
            <a:xfrm>
              <a:off x="9803032"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19" name="Freeform 374"/>
            <p:cNvSpPr>
              <a:spLocks noChangeArrowheads="1"/>
            </p:cNvSpPr>
            <p:nvPr/>
          </p:nvSpPr>
          <p:spPr bwMode="auto">
            <a:xfrm>
              <a:off x="9866864"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20" name="Freeform 375"/>
            <p:cNvSpPr>
              <a:spLocks noChangeArrowheads="1"/>
            </p:cNvSpPr>
            <p:nvPr/>
          </p:nvSpPr>
          <p:spPr bwMode="auto">
            <a:xfrm>
              <a:off x="8553743"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21" name="Freeform 376"/>
            <p:cNvSpPr>
              <a:spLocks noChangeArrowheads="1"/>
            </p:cNvSpPr>
            <p:nvPr/>
          </p:nvSpPr>
          <p:spPr bwMode="auto">
            <a:xfrm>
              <a:off x="8622135" y="9118048"/>
              <a:ext cx="22797" cy="82088"/>
            </a:xfrm>
            <a:custGeom>
              <a:avLst/>
              <a:gdLst>
                <a:gd name="T0" fmla="*/ 25 w 26"/>
                <a:gd name="T1" fmla="*/ 0 h 83"/>
                <a:gd name="T2" fmla="*/ 0 w 26"/>
                <a:gd name="T3" fmla="*/ 0 h 83"/>
                <a:gd name="T4" fmla="*/ 0 w 26"/>
                <a:gd name="T5" fmla="*/ 82 h 83"/>
                <a:gd name="T6" fmla="*/ 25 w 26"/>
                <a:gd name="T7" fmla="*/ 82 h 83"/>
                <a:gd name="T8" fmla="*/ 25 w 26"/>
                <a:gd name="T9" fmla="*/ 0 h 83"/>
              </a:gdLst>
              <a:ahLst/>
              <a:cxnLst>
                <a:cxn ang="0">
                  <a:pos x="T0" y="T1"/>
                </a:cxn>
                <a:cxn ang="0">
                  <a:pos x="T2" y="T3"/>
                </a:cxn>
                <a:cxn ang="0">
                  <a:pos x="T4" y="T5"/>
                </a:cxn>
                <a:cxn ang="0">
                  <a:pos x="T6" y="T7"/>
                </a:cxn>
                <a:cxn ang="0">
                  <a:pos x="T8" y="T9"/>
                </a:cxn>
              </a:cxnLst>
              <a:rect l="0" t="0" r="r" b="b"/>
              <a:pathLst>
                <a:path w="26" h="83">
                  <a:moveTo>
                    <a:pt x="25" y="0"/>
                  </a:moveTo>
                  <a:lnTo>
                    <a:pt x="0" y="0"/>
                  </a:lnTo>
                  <a:lnTo>
                    <a:pt x="0" y="82"/>
                  </a:lnTo>
                  <a:lnTo>
                    <a:pt x="25" y="82"/>
                  </a:lnTo>
                  <a:lnTo>
                    <a:pt x="25"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22" name="Freeform 377"/>
            <p:cNvSpPr>
              <a:spLocks noChangeArrowheads="1"/>
            </p:cNvSpPr>
            <p:nvPr/>
          </p:nvSpPr>
          <p:spPr bwMode="auto">
            <a:xfrm>
              <a:off x="8489911"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23" name="Freeform 378"/>
            <p:cNvSpPr>
              <a:spLocks noChangeArrowheads="1"/>
            </p:cNvSpPr>
            <p:nvPr/>
          </p:nvSpPr>
          <p:spPr bwMode="auto">
            <a:xfrm>
              <a:off x="8426079"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24" name="Freeform 379"/>
            <p:cNvSpPr>
              <a:spLocks noChangeArrowheads="1"/>
            </p:cNvSpPr>
            <p:nvPr/>
          </p:nvSpPr>
          <p:spPr bwMode="auto">
            <a:xfrm>
              <a:off x="8685967"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25" name="Freeform 380"/>
            <p:cNvSpPr>
              <a:spLocks noChangeArrowheads="1"/>
            </p:cNvSpPr>
            <p:nvPr/>
          </p:nvSpPr>
          <p:spPr bwMode="auto">
            <a:xfrm>
              <a:off x="8882024" y="9118048"/>
              <a:ext cx="22797" cy="82088"/>
            </a:xfrm>
            <a:custGeom>
              <a:avLst/>
              <a:gdLst>
                <a:gd name="T0" fmla="*/ 25 w 26"/>
                <a:gd name="T1" fmla="*/ 0 h 83"/>
                <a:gd name="T2" fmla="*/ 0 w 26"/>
                <a:gd name="T3" fmla="*/ 0 h 83"/>
                <a:gd name="T4" fmla="*/ 0 w 26"/>
                <a:gd name="T5" fmla="*/ 82 h 83"/>
                <a:gd name="T6" fmla="*/ 25 w 26"/>
                <a:gd name="T7" fmla="*/ 82 h 83"/>
                <a:gd name="T8" fmla="*/ 25 w 26"/>
                <a:gd name="T9" fmla="*/ 0 h 83"/>
              </a:gdLst>
              <a:ahLst/>
              <a:cxnLst>
                <a:cxn ang="0">
                  <a:pos x="T0" y="T1"/>
                </a:cxn>
                <a:cxn ang="0">
                  <a:pos x="T2" y="T3"/>
                </a:cxn>
                <a:cxn ang="0">
                  <a:pos x="T4" y="T5"/>
                </a:cxn>
                <a:cxn ang="0">
                  <a:pos x="T6" y="T7"/>
                </a:cxn>
                <a:cxn ang="0">
                  <a:pos x="T8" y="T9"/>
                </a:cxn>
              </a:cxnLst>
              <a:rect l="0" t="0" r="r" b="b"/>
              <a:pathLst>
                <a:path w="26" h="83">
                  <a:moveTo>
                    <a:pt x="25" y="0"/>
                  </a:moveTo>
                  <a:lnTo>
                    <a:pt x="0" y="0"/>
                  </a:lnTo>
                  <a:lnTo>
                    <a:pt x="0" y="82"/>
                  </a:lnTo>
                  <a:lnTo>
                    <a:pt x="25" y="82"/>
                  </a:lnTo>
                  <a:lnTo>
                    <a:pt x="25"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26" name="Freeform 381"/>
            <p:cNvSpPr>
              <a:spLocks noChangeArrowheads="1"/>
            </p:cNvSpPr>
            <p:nvPr/>
          </p:nvSpPr>
          <p:spPr bwMode="auto">
            <a:xfrm>
              <a:off x="8749800"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27" name="Freeform 382"/>
            <p:cNvSpPr>
              <a:spLocks noChangeArrowheads="1"/>
            </p:cNvSpPr>
            <p:nvPr/>
          </p:nvSpPr>
          <p:spPr bwMode="auto">
            <a:xfrm>
              <a:off x="8813632"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28" name="Freeform 383"/>
            <p:cNvSpPr>
              <a:spLocks noChangeArrowheads="1"/>
            </p:cNvSpPr>
            <p:nvPr/>
          </p:nvSpPr>
          <p:spPr bwMode="auto">
            <a:xfrm>
              <a:off x="8945856"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29" name="Freeform 384"/>
            <p:cNvSpPr>
              <a:spLocks noChangeArrowheads="1"/>
            </p:cNvSpPr>
            <p:nvPr/>
          </p:nvSpPr>
          <p:spPr bwMode="auto">
            <a:xfrm>
              <a:off x="7970134"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30" name="Freeform 385"/>
            <p:cNvSpPr>
              <a:spLocks noChangeArrowheads="1"/>
            </p:cNvSpPr>
            <p:nvPr/>
          </p:nvSpPr>
          <p:spPr bwMode="auto">
            <a:xfrm>
              <a:off x="7906302" y="9118048"/>
              <a:ext cx="22797" cy="77527"/>
            </a:xfrm>
            <a:custGeom>
              <a:avLst/>
              <a:gdLst>
                <a:gd name="T0" fmla="*/ 25 w 26"/>
                <a:gd name="T1" fmla="*/ 78 h 79"/>
                <a:gd name="T2" fmla="*/ 25 w 26"/>
                <a:gd name="T3" fmla="*/ 78 h 79"/>
                <a:gd name="T4" fmla="*/ 25 w 26"/>
                <a:gd name="T5" fmla="*/ 0 h 79"/>
                <a:gd name="T6" fmla="*/ 0 w 26"/>
                <a:gd name="T7" fmla="*/ 0 h 79"/>
                <a:gd name="T8" fmla="*/ 0 w 26"/>
                <a:gd name="T9" fmla="*/ 57 h 79"/>
                <a:gd name="T10" fmla="*/ 25 w 26"/>
                <a:gd name="T11" fmla="*/ 78 h 79"/>
              </a:gdLst>
              <a:ahLst/>
              <a:cxnLst>
                <a:cxn ang="0">
                  <a:pos x="T0" y="T1"/>
                </a:cxn>
                <a:cxn ang="0">
                  <a:pos x="T2" y="T3"/>
                </a:cxn>
                <a:cxn ang="0">
                  <a:pos x="T4" y="T5"/>
                </a:cxn>
                <a:cxn ang="0">
                  <a:pos x="T6" y="T7"/>
                </a:cxn>
                <a:cxn ang="0">
                  <a:pos x="T8" y="T9"/>
                </a:cxn>
                <a:cxn ang="0">
                  <a:pos x="T10" y="T11"/>
                </a:cxn>
              </a:cxnLst>
              <a:rect l="0" t="0" r="r" b="b"/>
              <a:pathLst>
                <a:path w="26" h="79">
                  <a:moveTo>
                    <a:pt x="25" y="78"/>
                  </a:moveTo>
                  <a:lnTo>
                    <a:pt x="25" y="78"/>
                  </a:lnTo>
                  <a:cubicBezTo>
                    <a:pt x="25" y="0"/>
                    <a:pt x="25" y="0"/>
                    <a:pt x="25" y="0"/>
                  </a:cubicBezTo>
                  <a:cubicBezTo>
                    <a:pt x="0" y="0"/>
                    <a:pt x="0" y="0"/>
                    <a:pt x="0" y="0"/>
                  </a:cubicBezTo>
                  <a:cubicBezTo>
                    <a:pt x="0" y="57"/>
                    <a:pt x="0" y="57"/>
                    <a:pt x="0" y="57"/>
                  </a:cubicBezTo>
                  <a:cubicBezTo>
                    <a:pt x="8" y="66"/>
                    <a:pt x="16" y="70"/>
                    <a:pt x="25" y="78"/>
                  </a:cubicBez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31" name="Freeform 386"/>
            <p:cNvSpPr>
              <a:spLocks noChangeArrowheads="1"/>
            </p:cNvSpPr>
            <p:nvPr/>
          </p:nvSpPr>
          <p:spPr bwMode="auto">
            <a:xfrm>
              <a:off x="8033966" y="9118048"/>
              <a:ext cx="27357" cy="82088"/>
            </a:xfrm>
            <a:custGeom>
              <a:avLst/>
              <a:gdLst>
                <a:gd name="T0" fmla="*/ 28 w 29"/>
                <a:gd name="T1" fmla="*/ 0 h 83"/>
                <a:gd name="T2" fmla="*/ 0 w 29"/>
                <a:gd name="T3" fmla="*/ 0 h 83"/>
                <a:gd name="T4" fmla="*/ 0 w 29"/>
                <a:gd name="T5" fmla="*/ 82 h 83"/>
                <a:gd name="T6" fmla="*/ 28 w 29"/>
                <a:gd name="T7" fmla="*/ 82 h 83"/>
                <a:gd name="T8" fmla="*/ 28 w 29"/>
                <a:gd name="T9" fmla="*/ 0 h 83"/>
              </a:gdLst>
              <a:ahLst/>
              <a:cxnLst>
                <a:cxn ang="0">
                  <a:pos x="T0" y="T1"/>
                </a:cxn>
                <a:cxn ang="0">
                  <a:pos x="T2" y="T3"/>
                </a:cxn>
                <a:cxn ang="0">
                  <a:pos x="T4" y="T5"/>
                </a:cxn>
                <a:cxn ang="0">
                  <a:pos x="T6" y="T7"/>
                </a:cxn>
                <a:cxn ang="0">
                  <a:pos x="T8" y="T9"/>
                </a:cxn>
              </a:cxnLst>
              <a:rect l="0" t="0" r="r" b="b"/>
              <a:pathLst>
                <a:path w="29" h="83">
                  <a:moveTo>
                    <a:pt x="28" y="0"/>
                  </a:moveTo>
                  <a:lnTo>
                    <a:pt x="0" y="0"/>
                  </a:lnTo>
                  <a:lnTo>
                    <a:pt x="0" y="82"/>
                  </a:lnTo>
                  <a:lnTo>
                    <a:pt x="28" y="82"/>
                  </a:lnTo>
                  <a:lnTo>
                    <a:pt x="28"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32" name="Freeform 387"/>
            <p:cNvSpPr>
              <a:spLocks noChangeArrowheads="1"/>
            </p:cNvSpPr>
            <p:nvPr/>
          </p:nvSpPr>
          <p:spPr bwMode="auto">
            <a:xfrm>
              <a:off x="8357687"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33" name="Freeform 388"/>
            <p:cNvSpPr>
              <a:spLocks noChangeArrowheads="1"/>
            </p:cNvSpPr>
            <p:nvPr/>
          </p:nvSpPr>
          <p:spPr bwMode="auto">
            <a:xfrm>
              <a:off x="7837910" y="9118048"/>
              <a:ext cx="27357" cy="31923"/>
            </a:xfrm>
            <a:custGeom>
              <a:avLst/>
              <a:gdLst>
                <a:gd name="T0" fmla="*/ 28 w 29"/>
                <a:gd name="T1" fmla="*/ 33 h 34"/>
                <a:gd name="T2" fmla="*/ 28 w 29"/>
                <a:gd name="T3" fmla="*/ 33 h 34"/>
                <a:gd name="T4" fmla="*/ 28 w 29"/>
                <a:gd name="T5" fmla="*/ 0 h 34"/>
                <a:gd name="T6" fmla="*/ 0 w 29"/>
                <a:gd name="T7" fmla="*/ 0 h 34"/>
                <a:gd name="T8" fmla="*/ 0 w 29"/>
                <a:gd name="T9" fmla="*/ 16 h 34"/>
                <a:gd name="T10" fmla="*/ 28 w 29"/>
                <a:gd name="T11" fmla="*/ 33 h 34"/>
              </a:gdLst>
              <a:ahLst/>
              <a:cxnLst>
                <a:cxn ang="0">
                  <a:pos x="T0" y="T1"/>
                </a:cxn>
                <a:cxn ang="0">
                  <a:pos x="T2" y="T3"/>
                </a:cxn>
                <a:cxn ang="0">
                  <a:pos x="T4" y="T5"/>
                </a:cxn>
                <a:cxn ang="0">
                  <a:pos x="T6" y="T7"/>
                </a:cxn>
                <a:cxn ang="0">
                  <a:pos x="T8" y="T9"/>
                </a:cxn>
                <a:cxn ang="0">
                  <a:pos x="T10" y="T11"/>
                </a:cxn>
              </a:cxnLst>
              <a:rect l="0" t="0" r="r" b="b"/>
              <a:pathLst>
                <a:path w="29" h="34">
                  <a:moveTo>
                    <a:pt x="28" y="33"/>
                  </a:moveTo>
                  <a:lnTo>
                    <a:pt x="28" y="33"/>
                  </a:lnTo>
                  <a:cubicBezTo>
                    <a:pt x="28" y="0"/>
                    <a:pt x="28" y="0"/>
                    <a:pt x="28" y="0"/>
                  </a:cubicBezTo>
                  <a:cubicBezTo>
                    <a:pt x="0" y="0"/>
                    <a:pt x="0" y="0"/>
                    <a:pt x="0" y="0"/>
                  </a:cubicBezTo>
                  <a:cubicBezTo>
                    <a:pt x="0" y="16"/>
                    <a:pt x="0" y="16"/>
                    <a:pt x="0" y="16"/>
                  </a:cubicBezTo>
                  <a:cubicBezTo>
                    <a:pt x="12" y="21"/>
                    <a:pt x="20" y="29"/>
                    <a:pt x="28" y="33"/>
                  </a:cubicBez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34" name="Freeform 389"/>
            <p:cNvSpPr>
              <a:spLocks noChangeArrowheads="1"/>
            </p:cNvSpPr>
            <p:nvPr/>
          </p:nvSpPr>
          <p:spPr bwMode="auto">
            <a:xfrm>
              <a:off x="8097799"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35" name="Freeform 390"/>
            <p:cNvSpPr>
              <a:spLocks noChangeArrowheads="1"/>
            </p:cNvSpPr>
            <p:nvPr/>
          </p:nvSpPr>
          <p:spPr bwMode="auto">
            <a:xfrm>
              <a:off x="8230023"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36" name="Freeform 391"/>
            <p:cNvSpPr>
              <a:spLocks noChangeArrowheads="1"/>
            </p:cNvSpPr>
            <p:nvPr/>
          </p:nvSpPr>
          <p:spPr bwMode="auto">
            <a:xfrm>
              <a:off x="8293855" y="9118048"/>
              <a:ext cx="27357" cy="82088"/>
            </a:xfrm>
            <a:custGeom>
              <a:avLst/>
              <a:gdLst>
                <a:gd name="T0" fmla="*/ 28 w 29"/>
                <a:gd name="T1" fmla="*/ 0 h 83"/>
                <a:gd name="T2" fmla="*/ 0 w 29"/>
                <a:gd name="T3" fmla="*/ 0 h 83"/>
                <a:gd name="T4" fmla="*/ 0 w 29"/>
                <a:gd name="T5" fmla="*/ 82 h 83"/>
                <a:gd name="T6" fmla="*/ 28 w 29"/>
                <a:gd name="T7" fmla="*/ 82 h 83"/>
                <a:gd name="T8" fmla="*/ 28 w 29"/>
                <a:gd name="T9" fmla="*/ 0 h 83"/>
              </a:gdLst>
              <a:ahLst/>
              <a:cxnLst>
                <a:cxn ang="0">
                  <a:pos x="T0" y="T1"/>
                </a:cxn>
                <a:cxn ang="0">
                  <a:pos x="T2" y="T3"/>
                </a:cxn>
                <a:cxn ang="0">
                  <a:pos x="T4" y="T5"/>
                </a:cxn>
                <a:cxn ang="0">
                  <a:pos x="T6" y="T7"/>
                </a:cxn>
                <a:cxn ang="0">
                  <a:pos x="T8" y="T9"/>
                </a:cxn>
              </a:cxnLst>
              <a:rect l="0" t="0" r="r" b="b"/>
              <a:pathLst>
                <a:path w="29" h="83">
                  <a:moveTo>
                    <a:pt x="28" y="0"/>
                  </a:moveTo>
                  <a:lnTo>
                    <a:pt x="0" y="0"/>
                  </a:lnTo>
                  <a:lnTo>
                    <a:pt x="0" y="82"/>
                  </a:lnTo>
                  <a:lnTo>
                    <a:pt x="28" y="82"/>
                  </a:lnTo>
                  <a:lnTo>
                    <a:pt x="28"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sp>
          <p:nvSpPr>
            <p:cNvPr id="537" name="Freeform 392"/>
            <p:cNvSpPr>
              <a:spLocks noChangeArrowheads="1"/>
            </p:cNvSpPr>
            <p:nvPr/>
          </p:nvSpPr>
          <p:spPr bwMode="auto">
            <a:xfrm>
              <a:off x="8166190" y="9118048"/>
              <a:ext cx="22797" cy="82088"/>
            </a:xfrm>
            <a:custGeom>
              <a:avLst/>
              <a:gdLst>
                <a:gd name="T0" fmla="*/ 25 w 26"/>
                <a:gd name="T1" fmla="*/ 0 h 83"/>
                <a:gd name="T2" fmla="*/ 0 w 26"/>
                <a:gd name="T3" fmla="*/ 0 h 83"/>
                <a:gd name="T4" fmla="*/ 0 w 26"/>
                <a:gd name="T5" fmla="*/ 82 h 83"/>
                <a:gd name="T6" fmla="*/ 25 w 26"/>
                <a:gd name="T7" fmla="*/ 82 h 83"/>
                <a:gd name="T8" fmla="*/ 25 w 26"/>
                <a:gd name="T9" fmla="*/ 0 h 83"/>
              </a:gdLst>
              <a:ahLst/>
              <a:cxnLst>
                <a:cxn ang="0">
                  <a:pos x="T0" y="T1"/>
                </a:cxn>
                <a:cxn ang="0">
                  <a:pos x="T2" y="T3"/>
                </a:cxn>
                <a:cxn ang="0">
                  <a:pos x="T4" y="T5"/>
                </a:cxn>
                <a:cxn ang="0">
                  <a:pos x="T6" y="T7"/>
                </a:cxn>
                <a:cxn ang="0">
                  <a:pos x="T8" y="T9"/>
                </a:cxn>
              </a:cxnLst>
              <a:rect l="0" t="0" r="r" b="b"/>
              <a:pathLst>
                <a:path w="26" h="83">
                  <a:moveTo>
                    <a:pt x="25" y="0"/>
                  </a:moveTo>
                  <a:lnTo>
                    <a:pt x="0" y="0"/>
                  </a:lnTo>
                  <a:lnTo>
                    <a:pt x="0" y="82"/>
                  </a:lnTo>
                  <a:lnTo>
                    <a:pt x="25" y="82"/>
                  </a:lnTo>
                  <a:lnTo>
                    <a:pt x="25" y="0"/>
                  </a:lnTo>
                </a:path>
              </a:pathLst>
            </a:custGeom>
            <a:solidFill>
              <a:srgbClr val="E2BD7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50" dirty="0">
                <a:latin typeface="Calibri" panose="020F0502020204030204" pitchFamily="34" charset="0"/>
              </a:endParaRPr>
            </a:p>
          </p:txBody>
        </p:sp>
      </p:grpSp>
      <p:sp>
        <p:nvSpPr>
          <p:cNvPr id="543" name="Freeform 1"/>
          <p:cNvSpPr>
            <a:spLocks noChangeArrowheads="1"/>
          </p:cNvSpPr>
          <p:nvPr/>
        </p:nvSpPr>
        <p:spPr bwMode="auto">
          <a:xfrm>
            <a:off x="6334943" y="3317961"/>
            <a:ext cx="4976012" cy="739898"/>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rgbClr val="00B050"/>
          </a:solidFill>
          <a:ln>
            <a:noFill/>
          </a:ln>
          <a:effectLst/>
        </p:spPr>
        <p:txBody>
          <a:bodyPr wrap="none" anchor="ctr"/>
          <a:lstStyle/>
          <a:p>
            <a:endParaRPr lang="en-US" sz="450" dirty="0">
              <a:latin typeface="Calibri" panose="020F0502020204030204" pitchFamily="34" charset="0"/>
            </a:endParaRPr>
          </a:p>
        </p:txBody>
      </p:sp>
      <p:sp>
        <p:nvSpPr>
          <p:cNvPr id="544" name="TextBox 543"/>
          <p:cNvSpPr txBox="1"/>
          <p:nvPr/>
        </p:nvSpPr>
        <p:spPr>
          <a:xfrm>
            <a:off x="6545429" y="3408014"/>
            <a:ext cx="2979087" cy="553980"/>
          </a:xfrm>
          <a:prstGeom prst="rect">
            <a:avLst/>
          </a:prstGeom>
          <a:noFill/>
        </p:spPr>
        <p:txBody>
          <a:bodyPr wrap="square" lIns="91422" tIns="45711" rIns="91422" bIns="45711" rtlCol="0">
            <a:spAutoFit/>
          </a:bodyPr>
          <a:lstStyle/>
          <a:p>
            <a:r>
              <a:rPr lang="en-US" sz="3000" b="1" dirty="0">
                <a:solidFill>
                  <a:schemeClr val="bg1"/>
                </a:solidFill>
                <a:latin typeface="Calibri" panose="020F0502020204030204" pitchFamily="34" charset="0"/>
                <a:cs typeface="Lato Regular"/>
              </a:rPr>
              <a:t>$70 - $85B/year </a:t>
            </a:r>
            <a:endParaRPr lang="id-ID" sz="3000" b="1" dirty="0">
              <a:solidFill>
                <a:schemeClr val="bg1"/>
              </a:solidFill>
              <a:latin typeface="Calibri" panose="020F0502020204030204" pitchFamily="34" charset="0"/>
              <a:cs typeface="Lato Regular"/>
            </a:endParaRPr>
          </a:p>
        </p:txBody>
      </p:sp>
      <p:sp>
        <p:nvSpPr>
          <p:cNvPr id="545" name="Line 525"/>
          <p:cNvSpPr>
            <a:spLocks noChangeShapeType="1"/>
          </p:cNvSpPr>
          <p:nvPr/>
        </p:nvSpPr>
        <p:spPr bwMode="auto">
          <a:xfrm>
            <a:off x="9390756" y="3385006"/>
            <a:ext cx="2385" cy="534024"/>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5750" dirty="0">
              <a:latin typeface="Calibri" panose="020F0502020204030204" pitchFamily="34" charset="0"/>
            </a:endParaRPr>
          </a:p>
        </p:txBody>
      </p:sp>
      <p:sp>
        <p:nvSpPr>
          <p:cNvPr id="546" name="TextBox 545"/>
          <p:cNvSpPr txBox="1"/>
          <p:nvPr/>
        </p:nvSpPr>
        <p:spPr>
          <a:xfrm>
            <a:off x="9582443" y="3467619"/>
            <a:ext cx="1791614" cy="431510"/>
          </a:xfrm>
          <a:prstGeom prst="rect">
            <a:avLst/>
          </a:prstGeom>
          <a:noFill/>
        </p:spPr>
        <p:txBody>
          <a:bodyPr wrap="square" lIns="109710" tIns="54855" rIns="109710" bIns="54855" rtlCol="0">
            <a:spAutoFit/>
          </a:bodyPr>
          <a:lstStyle/>
          <a:p>
            <a:pPr>
              <a:lnSpc>
                <a:spcPct val="110000"/>
              </a:lnSpc>
            </a:pPr>
            <a:r>
              <a:rPr lang="en-US" sz="2000" b="1" dirty="0">
                <a:solidFill>
                  <a:schemeClr val="bg1"/>
                </a:solidFill>
                <a:latin typeface="Calibri" panose="020F0502020204030204" pitchFamily="34" charset="0"/>
                <a:cs typeface="Lato Regular"/>
              </a:rPr>
              <a:t>Average</a:t>
            </a:r>
            <a:endParaRPr lang="en-US" sz="2000" dirty="0">
              <a:solidFill>
                <a:schemeClr val="bg1"/>
              </a:solidFill>
              <a:latin typeface="Calibri" panose="020F0502020204030204" pitchFamily="34" charset="0"/>
              <a:cs typeface="Lato Light"/>
            </a:endParaRPr>
          </a:p>
        </p:txBody>
      </p:sp>
      <p:sp>
        <p:nvSpPr>
          <p:cNvPr id="548" name="Freeform 1"/>
          <p:cNvSpPr>
            <a:spLocks noChangeArrowheads="1"/>
          </p:cNvSpPr>
          <p:nvPr/>
        </p:nvSpPr>
        <p:spPr bwMode="auto">
          <a:xfrm>
            <a:off x="6340115" y="4732175"/>
            <a:ext cx="4976012" cy="739898"/>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rgbClr val="00B0F0"/>
          </a:solidFill>
          <a:ln>
            <a:noFill/>
          </a:ln>
          <a:effectLst/>
        </p:spPr>
        <p:txBody>
          <a:bodyPr wrap="none" anchor="ctr"/>
          <a:lstStyle/>
          <a:p>
            <a:endParaRPr lang="en-US" sz="450" dirty="0">
              <a:latin typeface="Calibri" panose="020F0502020204030204" pitchFamily="34" charset="0"/>
            </a:endParaRPr>
          </a:p>
        </p:txBody>
      </p:sp>
      <p:sp>
        <p:nvSpPr>
          <p:cNvPr id="549" name="TextBox 548"/>
          <p:cNvSpPr txBox="1"/>
          <p:nvPr/>
        </p:nvSpPr>
        <p:spPr>
          <a:xfrm>
            <a:off x="6958269" y="4825136"/>
            <a:ext cx="2979087" cy="553980"/>
          </a:xfrm>
          <a:prstGeom prst="rect">
            <a:avLst/>
          </a:prstGeom>
          <a:noFill/>
        </p:spPr>
        <p:txBody>
          <a:bodyPr wrap="square" lIns="91422" tIns="45711" rIns="91422" bIns="45711" rtlCol="0">
            <a:spAutoFit/>
          </a:bodyPr>
          <a:lstStyle/>
          <a:p>
            <a:r>
              <a:rPr lang="en-US" sz="3000" b="1" dirty="0">
                <a:solidFill>
                  <a:schemeClr val="bg1"/>
                </a:solidFill>
                <a:latin typeface="Calibri" panose="020F0502020204030204" pitchFamily="34" charset="0"/>
                <a:cs typeface="Lato Regular"/>
              </a:rPr>
              <a:t>$1.375 T  </a:t>
            </a:r>
            <a:endParaRPr lang="id-ID" sz="3000" b="1" dirty="0">
              <a:solidFill>
                <a:schemeClr val="bg1"/>
              </a:solidFill>
              <a:latin typeface="Calibri" panose="020F0502020204030204" pitchFamily="34" charset="0"/>
              <a:cs typeface="Lato Regular"/>
            </a:endParaRPr>
          </a:p>
        </p:txBody>
      </p:sp>
      <p:sp>
        <p:nvSpPr>
          <p:cNvPr id="550" name="Line 525"/>
          <p:cNvSpPr>
            <a:spLocks noChangeShapeType="1"/>
          </p:cNvSpPr>
          <p:nvPr/>
        </p:nvSpPr>
        <p:spPr bwMode="auto">
          <a:xfrm>
            <a:off x="8987633" y="4794668"/>
            <a:ext cx="2385" cy="534024"/>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5750" dirty="0">
              <a:latin typeface="Calibri" panose="020F0502020204030204" pitchFamily="34" charset="0"/>
            </a:endParaRPr>
          </a:p>
        </p:txBody>
      </p:sp>
      <p:sp>
        <p:nvSpPr>
          <p:cNvPr id="551" name="TextBox 550"/>
          <p:cNvSpPr txBox="1"/>
          <p:nvPr/>
        </p:nvSpPr>
        <p:spPr>
          <a:xfrm>
            <a:off x="9338859" y="4875560"/>
            <a:ext cx="1337596" cy="431510"/>
          </a:xfrm>
          <a:prstGeom prst="rect">
            <a:avLst/>
          </a:prstGeom>
          <a:noFill/>
        </p:spPr>
        <p:txBody>
          <a:bodyPr wrap="square" lIns="109710" tIns="54855" rIns="109710" bIns="54855" rtlCol="0">
            <a:spAutoFit/>
          </a:bodyPr>
          <a:lstStyle/>
          <a:p>
            <a:pPr>
              <a:lnSpc>
                <a:spcPct val="110000"/>
              </a:lnSpc>
            </a:pPr>
            <a:r>
              <a:rPr lang="en-US" sz="2000" b="1" dirty="0">
                <a:solidFill>
                  <a:schemeClr val="bg1"/>
                </a:solidFill>
                <a:latin typeface="Calibri" panose="020F0502020204030204" pitchFamily="34" charset="0"/>
                <a:cs typeface="Lato Regular"/>
              </a:rPr>
              <a:t>20 years</a:t>
            </a:r>
            <a:endParaRPr lang="en-US" sz="2000" dirty="0">
              <a:solidFill>
                <a:schemeClr val="bg1"/>
              </a:solidFill>
              <a:latin typeface="Calibri" panose="020F0502020204030204" pitchFamily="34" charset="0"/>
              <a:cs typeface="Lato Light"/>
            </a:endParaRPr>
          </a:p>
        </p:txBody>
      </p:sp>
      <p:sp>
        <p:nvSpPr>
          <p:cNvPr id="276" name="TextBox 275"/>
          <p:cNvSpPr txBox="1"/>
          <p:nvPr/>
        </p:nvSpPr>
        <p:spPr>
          <a:xfrm>
            <a:off x="6119132" y="1973794"/>
            <a:ext cx="5650082" cy="573472"/>
          </a:xfrm>
          <a:prstGeom prst="rect">
            <a:avLst/>
          </a:prstGeom>
          <a:noFill/>
        </p:spPr>
        <p:txBody>
          <a:bodyPr wrap="square" lIns="91422" tIns="45711" rIns="91422" bIns="45711" rtlCol="0">
            <a:spAutoFit/>
          </a:bodyPr>
          <a:lstStyle/>
          <a:p>
            <a:pPr>
              <a:lnSpc>
                <a:spcPct val="110000"/>
              </a:lnSpc>
            </a:pPr>
            <a:r>
              <a:rPr lang="en-US" sz="3000" b="1" dirty="0">
                <a:solidFill>
                  <a:schemeClr val="tx2"/>
                </a:solidFill>
                <a:latin typeface="Calibri" panose="020F0502020204030204" pitchFamily="34" charset="0"/>
                <a:cs typeface="Lato Light"/>
              </a:rPr>
              <a:t>Under Carbon Fee and Dividend </a:t>
            </a:r>
          </a:p>
        </p:txBody>
      </p:sp>
      <p:sp>
        <p:nvSpPr>
          <p:cNvPr id="2" name="Title 1"/>
          <p:cNvSpPr>
            <a:spLocks noGrp="1"/>
          </p:cNvSpPr>
          <p:nvPr>
            <p:ph type="title"/>
          </p:nvPr>
        </p:nvSpPr>
        <p:spPr/>
        <p:txBody>
          <a:bodyPr/>
          <a:lstStyle/>
          <a:p>
            <a:r>
              <a:rPr lang="en-US" dirty="0"/>
              <a:t>GDP Growth</a:t>
            </a:r>
          </a:p>
        </p:txBody>
      </p:sp>
    </p:spTree>
    <p:extLst>
      <p:ext uri="{BB962C8B-B14F-4D97-AF65-F5344CB8AC3E}">
        <p14:creationId xmlns:p14="http://schemas.microsoft.com/office/powerpoint/2010/main" val="36693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anim calcmode="lin" valueType="num">
                                      <p:cBhvr>
                                        <p:cTn id="8" dur="1000" fill="hold"/>
                                        <p:tgtEl>
                                          <p:spTgt spid="260"/>
                                        </p:tgtEl>
                                        <p:attrNameLst>
                                          <p:attrName>ppt_x</p:attrName>
                                        </p:attrNameLst>
                                      </p:cBhvr>
                                      <p:tavLst>
                                        <p:tav tm="0">
                                          <p:val>
                                            <p:strVal val="#ppt_x"/>
                                          </p:val>
                                        </p:tav>
                                        <p:tav tm="100000">
                                          <p:val>
                                            <p:strVal val="#ppt_x"/>
                                          </p:val>
                                        </p:tav>
                                      </p:tavLst>
                                    </p:anim>
                                    <p:anim calcmode="lin" valueType="num">
                                      <p:cBhvr>
                                        <p:cTn id="9" dur="1000" fill="hold"/>
                                        <p:tgtEl>
                                          <p:spTgt spid="2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1000"/>
                                        <p:tgtEl>
                                          <p:spTgt spid="278"/>
                                        </p:tgtEl>
                                      </p:cBhvr>
                                    </p:animEffect>
                                    <p:anim calcmode="lin" valueType="num">
                                      <p:cBhvr>
                                        <p:cTn id="13" dur="1000" fill="hold"/>
                                        <p:tgtEl>
                                          <p:spTgt spid="278"/>
                                        </p:tgtEl>
                                        <p:attrNameLst>
                                          <p:attrName>ppt_x</p:attrName>
                                        </p:attrNameLst>
                                      </p:cBhvr>
                                      <p:tavLst>
                                        <p:tav tm="0">
                                          <p:val>
                                            <p:strVal val="#ppt_x"/>
                                          </p:val>
                                        </p:tav>
                                        <p:tav tm="100000">
                                          <p:val>
                                            <p:strVal val="#ppt_x"/>
                                          </p:val>
                                        </p:tav>
                                      </p:tavLst>
                                    </p:anim>
                                    <p:anim calcmode="lin" valueType="num">
                                      <p:cBhvr>
                                        <p:cTn id="14" dur="1000" fill="hold"/>
                                        <p:tgtEl>
                                          <p:spTgt spid="27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9"/>
                                        </p:tgtEl>
                                        <p:attrNameLst>
                                          <p:attrName>style.visibility</p:attrName>
                                        </p:attrNameLst>
                                      </p:cBhvr>
                                      <p:to>
                                        <p:strVal val="visible"/>
                                      </p:to>
                                    </p:set>
                                    <p:animEffect transition="in" filter="fade">
                                      <p:cBhvr>
                                        <p:cTn id="17" dur="1000"/>
                                        <p:tgtEl>
                                          <p:spTgt spid="279"/>
                                        </p:tgtEl>
                                      </p:cBhvr>
                                    </p:animEffect>
                                    <p:anim calcmode="lin" valueType="num">
                                      <p:cBhvr>
                                        <p:cTn id="18" dur="1000" fill="hold"/>
                                        <p:tgtEl>
                                          <p:spTgt spid="279"/>
                                        </p:tgtEl>
                                        <p:attrNameLst>
                                          <p:attrName>ppt_x</p:attrName>
                                        </p:attrNameLst>
                                      </p:cBhvr>
                                      <p:tavLst>
                                        <p:tav tm="0">
                                          <p:val>
                                            <p:strVal val="#ppt_x"/>
                                          </p:val>
                                        </p:tav>
                                        <p:tav tm="100000">
                                          <p:val>
                                            <p:strVal val="#ppt_x"/>
                                          </p:val>
                                        </p:tav>
                                      </p:tavLst>
                                    </p:anim>
                                    <p:anim calcmode="lin" valueType="num">
                                      <p:cBhvr>
                                        <p:cTn id="19" dur="1000" fill="hold"/>
                                        <p:tgtEl>
                                          <p:spTgt spid="27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0"/>
                                        </p:tgtEl>
                                        <p:attrNameLst>
                                          <p:attrName>style.visibility</p:attrName>
                                        </p:attrNameLst>
                                      </p:cBhvr>
                                      <p:to>
                                        <p:strVal val="visible"/>
                                      </p:to>
                                    </p:set>
                                    <p:animEffect transition="in" filter="fade">
                                      <p:cBhvr>
                                        <p:cTn id="22" dur="1000"/>
                                        <p:tgtEl>
                                          <p:spTgt spid="280"/>
                                        </p:tgtEl>
                                      </p:cBhvr>
                                    </p:animEffect>
                                    <p:anim calcmode="lin" valueType="num">
                                      <p:cBhvr>
                                        <p:cTn id="23" dur="1000" fill="hold"/>
                                        <p:tgtEl>
                                          <p:spTgt spid="280"/>
                                        </p:tgtEl>
                                        <p:attrNameLst>
                                          <p:attrName>ppt_x</p:attrName>
                                        </p:attrNameLst>
                                      </p:cBhvr>
                                      <p:tavLst>
                                        <p:tav tm="0">
                                          <p:val>
                                            <p:strVal val="#ppt_x"/>
                                          </p:val>
                                        </p:tav>
                                        <p:tav tm="100000">
                                          <p:val>
                                            <p:strVal val="#ppt_x"/>
                                          </p:val>
                                        </p:tav>
                                      </p:tavLst>
                                    </p:anim>
                                    <p:anim calcmode="lin" valueType="num">
                                      <p:cBhvr>
                                        <p:cTn id="24" dur="1000" fill="hold"/>
                                        <p:tgtEl>
                                          <p:spTgt spid="28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1"/>
                                        </p:tgtEl>
                                        <p:attrNameLst>
                                          <p:attrName>style.visibility</p:attrName>
                                        </p:attrNameLst>
                                      </p:cBhvr>
                                      <p:to>
                                        <p:strVal val="visible"/>
                                      </p:to>
                                    </p:set>
                                    <p:animEffect transition="in" filter="fade">
                                      <p:cBhvr>
                                        <p:cTn id="27" dur="1000"/>
                                        <p:tgtEl>
                                          <p:spTgt spid="281"/>
                                        </p:tgtEl>
                                      </p:cBhvr>
                                    </p:animEffect>
                                    <p:anim calcmode="lin" valueType="num">
                                      <p:cBhvr>
                                        <p:cTn id="28" dur="1000" fill="hold"/>
                                        <p:tgtEl>
                                          <p:spTgt spid="281"/>
                                        </p:tgtEl>
                                        <p:attrNameLst>
                                          <p:attrName>ppt_x</p:attrName>
                                        </p:attrNameLst>
                                      </p:cBhvr>
                                      <p:tavLst>
                                        <p:tav tm="0">
                                          <p:val>
                                            <p:strVal val="#ppt_x"/>
                                          </p:val>
                                        </p:tav>
                                        <p:tav tm="100000">
                                          <p:val>
                                            <p:strVal val="#ppt_x"/>
                                          </p:val>
                                        </p:tav>
                                      </p:tavLst>
                                    </p:anim>
                                    <p:anim calcmode="lin" valueType="num">
                                      <p:cBhvr>
                                        <p:cTn id="29" dur="1000" fill="hold"/>
                                        <p:tgtEl>
                                          <p:spTgt spid="28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87"/>
                                        </p:tgtEl>
                                        <p:attrNameLst>
                                          <p:attrName>style.visibility</p:attrName>
                                        </p:attrNameLst>
                                      </p:cBhvr>
                                      <p:to>
                                        <p:strVal val="visible"/>
                                      </p:to>
                                    </p:set>
                                    <p:animEffect transition="in" filter="fade">
                                      <p:cBhvr>
                                        <p:cTn id="33" dur="250"/>
                                        <p:tgtEl>
                                          <p:spTgt spid="287"/>
                                        </p:tgtEl>
                                      </p:cBhvr>
                                    </p:animEffect>
                                  </p:childTnLst>
                                </p:cTn>
                              </p:par>
                            </p:childTnLst>
                          </p:cTn>
                        </p:par>
                        <p:par>
                          <p:cTn id="34" fill="hold">
                            <p:stCondLst>
                              <p:cond delay="1250"/>
                            </p:stCondLst>
                            <p:childTnLst>
                              <p:par>
                                <p:cTn id="35" presetID="10" presetClass="entr" presetSubtype="0" fill="hold" grpId="0" nodeType="afterEffect">
                                  <p:stCondLst>
                                    <p:cond delay="250"/>
                                  </p:stCondLst>
                                  <p:childTnLst>
                                    <p:set>
                                      <p:cBhvr>
                                        <p:cTn id="36" dur="1" fill="hold">
                                          <p:stCondLst>
                                            <p:cond delay="0"/>
                                          </p:stCondLst>
                                        </p:cTn>
                                        <p:tgtEl>
                                          <p:spTgt spid="286"/>
                                        </p:tgtEl>
                                        <p:attrNameLst>
                                          <p:attrName>style.visibility</p:attrName>
                                        </p:attrNameLst>
                                      </p:cBhvr>
                                      <p:to>
                                        <p:strVal val="visible"/>
                                      </p:to>
                                    </p:set>
                                    <p:animEffect transition="in" filter="fade">
                                      <p:cBhvr>
                                        <p:cTn id="37" dur="1000"/>
                                        <p:tgtEl>
                                          <p:spTgt spid="286"/>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84"/>
                                        </p:tgtEl>
                                        <p:attrNameLst>
                                          <p:attrName>style.visibility</p:attrName>
                                        </p:attrNameLst>
                                      </p:cBhvr>
                                      <p:to>
                                        <p:strVal val="visible"/>
                                      </p:to>
                                    </p:set>
                                    <p:animEffect transition="in" filter="fade">
                                      <p:cBhvr>
                                        <p:cTn id="41" dur="250"/>
                                        <p:tgtEl>
                                          <p:spTgt spid="284"/>
                                        </p:tgtEl>
                                      </p:cBhvr>
                                    </p:animEffect>
                                  </p:childTnLst>
                                </p:cTn>
                              </p:par>
                            </p:childTnLst>
                          </p:cTn>
                        </p:par>
                        <p:par>
                          <p:cTn id="42" fill="hold">
                            <p:stCondLst>
                              <p:cond delay="2750"/>
                            </p:stCondLst>
                            <p:childTnLst>
                              <p:par>
                                <p:cTn id="43" presetID="10" presetClass="entr" presetSubtype="0" fill="hold" grpId="0" nodeType="afterEffect">
                                  <p:stCondLst>
                                    <p:cond delay="0"/>
                                  </p:stCondLst>
                                  <p:childTnLst>
                                    <p:set>
                                      <p:cBhvr>
                                        <p:cTn id="44" dur="1" fill="hold">
                                          <p:stCondLst>
                                            <p:cond delay="0"/>
                                          </p:stCondLst>
                                        </p:cTn>
                                        <p:tgtEl>
                                          <p:spTgt spid="285"/>
                                        </p:tgtEl>
                                        <p:attrNameLst>
                                          <p:attrName>style.visibility</p:attrName>
                                        </p:attrNameLst>
                                      </p:cBhvr>
                                      <p:to>
                                        <p:strVal val="visible"/>
                                      </p:to>
                                    </p:set>
                                    <p:animEffect transition="in" filter="fade">
                                      <p:cBhvr>
                                        <p:cTn id="45" dur="250"/>
                                        <p:tgtEl>
                                          <p:spTgt spid="285"/>
                                        </p:tgtEl>
                                      </p:cBhvr>
                                    </p:animEffect>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543"/>
                                        </p:tgtEl>
                                        <p:attrNameLst>
                                          <p:attrName>style.visibility</p:attrName>
                                        </p:attrNameLst>
                                      </p:cBhvr>
                                      <p:to>
                                        <p:strVal val="visible"/>
                                      </p:to>
                                    </p:set>
                                    <p:anim calcmode="lin" valueType="num">
                                      <p:cBhvr additive="base">
                                        <p:cTn id="49" dur="500" fill="hold"/>
                                        <p:tgtEl>
                                          <p:spTgt spid="543"/>
                                        </p:tgtEl>
                                        <p:attrNameLst>
                                          <p:attrName>ppt_x</p:attrName>
                                        </p:attrNameLst>
                                      </p:cBhvr>
                                      <p:tavLst>
                                        <p:tav tm="0">
                                          <p:val>
                                            <p:strVal val="#ppt_x"/>
                                          </p:val>
                                        </p:tav>
                                        <p:tav tm="100000">
                                          <p:val>
                                            <p:strVal val="#ppt_x"/>
                                          </p:val>
                                        </p:tav>
                                      </p:tavLst>
                                    </p:anim>
                                    <p:anim calcmode="lin" valueType="num">
                                      <p:cBhvr additive="base">
                                        <p:cTn id="50" dur="500" fill="hold"/>
                                        <p:tgtEl>
                                          <p:spTgt spid="5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44"/>
                                        </p:tgtEl>
                                        <p:attrNameLst>
                                          <p:attrName>style.visibility</p:attrName>
                                        </p:attrNameLst>
                                      </p:cBhvr>
                                      <p:to>
                                        <p:strVal val="visible"/>
                                      </p:to>
                                    </p:set>
                                    <p:anim calcmode="lin" valueType="num">
                                      <p:cBhvr additive="base">
                                        <p:cTn id="53" dur="500" fill="hold"/>
                                        <p:tgtEl>
                                          <p:spTgt spid="544"/>
                                        </p:tgtEl>
                                        <p:attrNameLst>
                                          <p:attrName>ppt_x</p:attrName>
                                        </p:attrNameLst>
                                      </p:cBhvr>
                                      <p:tavLst>
                                        <p:tav tm="0">
                                          <p:val>
                                            <p:strVal val="#ppt_x"/>
                                          </p:val>
                                        </p:tav>
                                        <p:tav tm="100000">
                                          <p:val>
                                            <p:strVal val="#ppt_x"/>
                                          </p:val>
                                        </p:tav>
                                      </p:tavLst>
                                    </p:anim>
                                    <p:anim calcmode="lin" valueType="num">
                                      <p:cBhvr additive="base">
                                        <p:cTn id="54" dur="500" fill="hold"/>
                                        <p:tgtEl>
                                          <p:spTgt spid="54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45"/>
                                        </p:tgtEl>
                                        <p:attrNameLst>
                                          <p:attrName>style.visibility</p:attrName>
                                        </p:attrNameLst>
                                      </p:cBhvr>
                                      <p:to>
                                        <p:strVal val="visible"/>
                                      </p:to>
                                    </p:set>
                                    <p:anim calcmode="lin" valueType="num">
                                      <p:cBhvr additive="base">
                                        <p:cTn id="57" dur="500" fill="hold"/>
                                        <p:tgtEl>
                                          <p:spTgt spid="545"/>
                                        </p:tgtEl>
                                        <p:attrNameLst>
                                          <p:attrName>ppt_x</p:attrName>
                                        </p:attrNameLst>
                                      </p:cBhvr>
                                      <p:tavLst>
                                        <p:tav tm="0">
                                          <p:val>
                                            <p:strVal val="#ppt_x"/>
                                          </p:val>
                                        </p:tav>
                                        <p:tav tm="100000">
                                          <p:val>
                                            <p:strVal val="#ppt_x"/>
                                          </p:val>
                                        </p:tav>
                                      </p:tavLst>
                                    </p:anim>
                                    <p:anim calcmode="lin" valueType="num">
                                      <p:cBhvr additive="base">
                                        <p:cTn id="58" dur="500" fill="hold"/>
                                        <p:tgtEl>
                                          <p:spTgt spid="54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46"/>
                                        </p:tgtEl>
                                        <p:attrNameLst>
                                          <p:attrName>style.visibility</p:attrName>
                                        </p:attrNameLst>
                                      </p:cBhvr>
                                      <p:to>
                                        <p:strVal val="visible"/>
                                      </p:to>
                                    </p:set>
                                    <p:anim calcmode="lin" valueType="num">
                                      <p:cBhvr additive="base">
                                        <p:cTn id="61" dur="500" fill="hold"/>
                                        <p:tgtEl>
                                          <p:spTgt spid="546"/>
                                        </p:tgtEl>
                                        <p:attrNameLst>
                                          <p:attrName>ppt_x</p:attrName>
                                        </p:attrNameLst>
                                      </p:cBhvr>
                                      <p:tavLst>
                                        <p:tav tm="0">
                                          <p:val>
                                            <p:strVal val="#ppt_x"/>
                                          </p:val>
                                        </p:tav>
                                        <p:tav tm="100000">
                                          <p:val>
                                            <p:strVal val="#ppt_x"/>
                                          </p:val>
                                        </p:tav>
                                      </p:tavLst>
                                    </p:anim>
                                    <p:anim calcmode="lin" valueType="num">
                                      <p:cBhvr additive="base">
                                        <p:cTn id="62" dur="500" fill="hold"/>
                                        <p:tgtEl>
                                          <p:spTgt spid="54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48"/>
                                        </p:tgtEl>
                                        <p:attrNameLst>
                                          <p:attrName>style.visibility</p:attrName>
                                        </p:attrNameLst>
                                      </p:cBhvr>
                                      <p:to>
                                        <p:strVal val="visible"/>
                                      </p:to>
                                    </p:set>
                                    <p:anim calcmode="lin" valueType="num">
                                      <p:cBhvr additive="base">
                                        <p:cTn id="67" dur="500" fill="hold"/>
                                        <p:tgtEl>
                                          <p:spTgt spid="548"/>
                                        </p:tgtEl>
                                        <p:attrNameLst>
                                          <p:attrName>ppt_x</p:attrName>
                                        </p:attrNameLst>
                                      </p:cBhvr>
                                      <p:tavLst>
                                        <p:tav tm="0">
                                          <p:val>
                                            <p:strVal val="#ppt_x"/>
                                          </p:val>
                                        </p:tav>
                                        <p:tav tm="100000">
                                          <p:val>
                                            <p:strVal val="#ppt_x"/>
                                          </p:val>
                                        </p:tav>
                                      </p:tavLst>
                                    </p:anim>
                                    <p:anim calcmode="lin" valueType="num">
                                      <p:cBhvr additive="base">
                                        <p:cTn id="68" dur="500" fill="hold"/>
                                        <p:tgtEl>
                                          <p:spTgt spid="54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49"/>
                                        </p:tgtEl>
                                        <p:attrNameLst>
                                          <p:attrName>style.visibility</p:attrName>
                                        </p:attrNameLst>
                                      </p:cBhvr>
                                      <p:to>
                                        <p:strVal val="visible"/>
                                      </p:to>
                                    </p:set>
                                    <p:anim calcmode="lin" valueType="num">
                                      <p:cBhvr additive="base">
                                        <p:cTn id="71" dur="500" fill="hold"/>
                                        <p:tgtEl>
                                          <p:spTgt spid="549"/>
                                        </p:tgtEl>
                                        <p:attrNameLst>
                                          <p:attrName>ppt_x</p:attrName>
                                        </p:attrNameLst>
                                      </p:cBhvr>
                                      <p:tavLst>
                                        <p:tav tm="0">
                                          <p:val>
                                            <p:strVal val="#ppt_x"/>
                                          </p:val>
                                        </p:tav>
                                        <p:tav tm="100000">
                                          <p:val>
                                            <p:strVal val="#ppt_x"/>
                                          </p:val>
                                        </p:tav>
                                      </p:tavLst>
                                    </p:anim>
                                    <p:anim calcmode="lin" valueType="num">
                                      <p:cBhvr additive="base">
                                        <p:cTn id="72" dur="500" fill="hold"/>
                                        <p:tgtEl>
                                          <p:spTgt spid="54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50"/>
                                        </p:tgtEl>
                                        <p:attrNameLst>
                                          <p:attrName>style.visibility</p:attrName>
                                        </p:attrNameLst>
                                      </p:cBhvr>
                                      <p:to>
                                        <p:strVal val="visible"/>
                                      </p:to>
                                    </p:set>
                                    <p:anim calcmode="lin" valueType="num">
                                      <p:cBhvr additive="base">
                                        <p:cTn id="75" dur="500" fill="hold"/>
                                        <p:tgtEl>
                                          <p:spTgt spid="550"/>
                                        </p:tgtEl>
                                        <p:attrNameLst>
                                          <p:attrName>ppt_x</p:attrName>
                                        </p:attrNameLst>
                                      </p:cBhvr>
                                      <p:tavLst>
                                        <p:tav tm="0">
                                          <p:val>
                                            <p:strVal val="#ppt_x"/>
                                          </p:val>
                                        </p:tav>
                                        <p:tav tm="100000">
                                          <p:val>
                                            <p:strVal val="#ppt_x"/>
                                          </p:val>
                                        </p:tav>
                                      </p:tavLst>
                                    </p:anim>
                                    <p:anim calcmode="lin" valueType="num">
                                      <p:cBhvr additive="base">
                                        <p:cTn id="76" dur="500" fill="hold"/>
                                        <p:tgtEl>
                                          <p:spTgt spid="55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51"/>
                                        </p:tgtEl>
                                        <p:attrNameLst>
                                          <p:attrName>style.visibility</p:attrName>
                                        </p:attrNameLst>
                                      </p:cBhvr>
                                      <p:to>
                                        <p:strVal val="visible"/>
                                      </p:to>
                                    </p:set>
                                    <p:anim calcmode="lin" valueType="num">
                                      <p:cBhvr additive="base">
                                        <p:cTn id="79" dur="500" fill="hold"/>
                                        <p:tgtEl>
                                          <p:spTgt spid="551"/>
                                        </p:tgtEl>
                                        <p:attrNameLst>
                                          <p:attrName>ppt_x</p:attrName>
                                        </p:attrNameLst>
                                      </p:cBhvr>
                                      <p:tavLst>
                                        <p:tav tm="0">
                                          <p:val>
                                            <p:strVal val="#ppt_x"/>
                                          </p:val>
                                        </p:tav>
                                        <p:tav tm="100000">
                                          <p:val>
                                            <p:strVal val="#ppt_x"/>
                                          </p:val>
                                        </p:tav>
                                      </p:tavLst>
                                    </p:anim>
                                    <p:anim calcmode="lin" valueType="num">
                                      <p:cBhvr additive="base">
                                        <p:cTn id="80" dur="500" fill="hold"/>
                                        <p:tgtEl>
                                          <p:spTgt spid="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p:bldP spid="279" grpId="0" animBg="1"/>
      <p:bldP spid="280" grpId="0" animBg="1"/>
      <p:bldP spid="281" grpId="0" animBg="1"/>
      <p:bldP spid="284" grpId="0" animBg="1"/>
      <p:bldP spid="285" grpId="0" animBg="1"/>
      <p:bldP spid="286" grpId="0" animBg="1"/>
      <p:bldP spid="543" grpId="0" animBg="1"/>
      <p:bldP spid="544" grpId="0"/>
      <p:bldP spid="545" grpId="0" animBg="1"/>
      <p:bldP spid="546" grpId="0"/>
      <p:bldP spid="548" grpId="0" animBg="1"/>
      <p:bldP spid="549" grpId="0"/>
      <p:bldP spid="550" grpId="0" animBg="1"/>
      <p:bldP spid="5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 name="Group 541"/>
          <p:cNvGrpSpPr/>
          <p:nvPr/>
        </p:nvGrpSpPr>
        <p:grpSpPr>
          <a:xfrm>
            <a:off x="354515" y="1578154"/>
            <a:ext cx="4844006" cy="4662228"/>
            <a:chOff x="17225181" y="672895"/>
            <a:chExt cx="3326533" cy="2852385"/>
          </a:xfrm>
        </p:grpSpPr>
        <p:sp>
          <p:nvSpPr>
            <p:cNvPr id="543" name="Freeform 2"/>
            <p:cNvSpPr>
              <a:spLocks noChangeArrowheads="1"/>
            </p:cNvSpPr>
            <p:nvPr/>
          </p:nvSpPr>
          <p:spPr bwMode="auto">
            <a:xfrm>
              <a:off x="17275966" y="672895"/>
              <a:ext cx="3199567" cy="732139"/>
            </a:xfrm>
            <a:custGeom>
              <a:avLst/>
              <a:gdLst>
                <a:gd name="T0" fmla="*/ 3332 w 3333"/>
                <a:gd name="T1" fmla="*/ 704 h 764"/>
                <a:gd name="T2" fmla="*/ 3332 w 3333"/>
                <a:gd name="T3" fmla="*/ 704 h 764"/>
                <a:gd name="T4" fmla="*/ 3249 w 3333"/>
                <a:gd name="T5" fmla="*/ 763 h 764"/>
                <a:gd name="T6" fmla="*/ 83 w 3333"/>
                <a:gd name="T7" fmla="*/ 763 h 764"/>
                <a:gd name="T8" fmla="*/ 0 w 3333"/>
                <a:gd name="T9" fmla="*/ 704 h 764"/>
                <a:gd name="T10" fmla="*/ 175 w 3333"/>
                <a:gd name="T11" fmla="*/ 60 h 764"/>
                <a:gd name="T12" fmla="*/ 257 w 3333"/>
                <a:gd name="T13" fmla="*/ 0 h 764"/>
                <a:gd name="T14" fmla="*/ 3152 w 3333"/>
                <a:gd name="T15" fmla="*/ 0 h 764"/>
                <a:gd name="T16" fmla="*/ 3235 w 3333"/>
                <a:gd name="T17" fmla="*/ 60 h 764"/>
                <a:gd name="T18" fmla="*/ 3332 w 3333"/>
                <a:gd name="T19" fmla="*/ 70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3" h="764">
                  <a:moveTo>
                    <a:pt x="3332" y="704"/>
                  </a:moveTo>
                  <a:lnTo>
                    <a:pt x="3332" y="704"/>
                  </a:lnTo>
                  <a:cubicBezTo>
                    <a:pt x="3332" y="735"/>
                    <a:pt x="3295" y="763"/>
                    <a:pt x="3249" y="763"/>
                  </a:cubicBezTo>
                  <a:cubicBezTo>
                    <a:pt x="83" y="763"/>
                    <a:pt x="83" y="763"/>
                    <a:pt x="83" y="763"/>
                  </a:cubicBezTo>
                  <a:cubicBezTo>
                    <a:pt x="37" y="763"/>
                    <a:pt x="0" y="735"/>
                    <a:pt x="0" y="704"/>
                  </a:cubicBezTo>
                  <a:cubicBezTo>
                    <a:pt x="175" y="60"/>
                    <a:pt x="175" y="60"/>
                    <a:pt x="175" y="60"/>
                  </a:cubicBezTo>
                  <a:cubicBezTo>
                    <a:pt x="175" y="28"/>
                    <a:pt x="211" y="0"/>
                    <a:pt x="257" y="0"/>
                  </a:cubicBezTo>
                  <a:cubicBezTo>
                    <a:pt x="3152" y="0"/>
                    <a:pt x="3152" y="0"/>
                    <a:pt x="3152" y="0"/>
                  </a:cubicBezTo>
                  <a:cubicBezTo>
                    <a:pt x="3198" y="0"/>
                    <a:pt x="3235" y="28"/>
                    <a:pt x="3235" y="60"/>
                  </a:cubicBezTo>
                  <a:lnTo>
                    <a:pt x="3332" y="704"/>
                  </a:lnTo>
                </a:path>
              </a:pathLst>
            </a:custGeom>
            <a:solidFill>
              <a:srgbClr val="E4583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44" name="Freeform 3"/>
            <p:cNvSpPr>
              <a:spLocks noChangeArrowheads="1"/>
            </p:cNvSpPr>
            <p:nvPr/>
          </p:nvSpPr>
          <p:spPr bwMode="auto">
            <a:xfrm>
              <a:off x="17390239" y="1963661"/>
              <a:ext cx="2971026" cy="1561619"/>
            </a:xfrm>
            <a:custGeom>
              <a:avLst/>
              <a:gdLst>
                <a:gd name="T0" fmla="*/ 3093 w 3094"/>
                <a:gd name="T1" fmla="*/ 1627 h 1628"/>
                <a:gd name="T2" fmla="*/ 0 w 3094"/>
                <a:gd name="T3" fmla="*/ 1627 h 1628"/>
                <a:gd name="T4" fmla="*/ 0 w 3094"/>
                <a:gd name="T5" fmla="*/ 0 h 1628"/>
                <a:gd name="T6" fmla="*/ 3093 w 3094"/>
                <a:gd name="T7" fmla="*/ 0 h 1628"/>
                <a:gd name="T8" fmla="*/ 3093 w 3094"/>
                <a:gd name="T9" fmla="*/ 1627 h 1628"/>
              </a:gdLst>
              <a:ahLst/>
              <a:cxnLst>
                <a:cxn ang="0">
                  <a:pos x="T0" y="T1"/>
                </a:cxn>
                <a:cxn ang="0">
                  <a:pos x="T2" y="T3"/>
                </a:cxn>
                <a:cxn ang="0">
                  <a:pos x="T4" y="T5"/>
                </a:cxn>
                <a:cxn ang="0">
                  <a:pos x="T6" y="T7"/>
                </a:cxn>
                <a:cxn ang="0">
                  <a:pos x="T8" y="T9"/>
                </a:cxn>
              </a:cxnLst>
              <a:rect l="0" t="0" r="r" b="b"/>
              <a:pathLst>
                <a:path w="3094" h="1628">
                  <a:moveTo>
                    <a:pt x="3093" y="1627"/>
                  </a:moveTo>
                  <a:lnTo>
                    <a:pt x="0" y="1627"/>
                  </a:lnTo>
                  <a:lnTo>
                    <a:pt x="0" y="0"/>
                  </a:lnTo>
                  <a:lnTo>
                    <a:pt x="3093" y="0"/>
                  </a:lnTo>
                  <a:lnTo>
                    <a:pt x="3093" y="1627"/>
                  </a:lnTo>
                </a:path>
              </a:pathLst>
            </a:custGeom>
            <a:solidFill>
              <a:srgbClr val="F89521"/>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45" name="Freeform 4"/>
            <p:cNvSpPr>
              <a:spLocks noChangeArrowheads="1"/>
            </p:cNvSpPr>
            <p:nvPr/>
          </p:nvSpPr>
          <p:spPr bwMode="auto">
            <a:xfrm>
              <a:off x="17623011" y="2251438"/>
              <a:ext cx="842215" cy="1218824"/>
            </a:xfrm>
            <a:custGeom>
              <a:avLst/>
              <a:gdLst>
                <a:gd name="T0" fmla="*/ 878 w 879"/>
                <a:gd name="T1" fmla="*/ 1237 h 1270"/>
                <a:gd name="T2" fmla="*/ 878 w 879"/>
                <a:gd name="T3" fmla="*/ 1237 h 1270"/>
                <a:gd name="T4" fmla="*/ 850 w 879"/>
                <a:gd name="T5" fmla="*/ 1269 h 1270"/>
                <a:gd name="T6" fmla="*/ 28 w 879"/>
                <a:gd name="T7" fmla="*/ 1269 h 1270"/>
                <a:gd name="T8" fmla="*/ 0 w 879"/>
                <a:gd name="T9" fmla="*/ 1237 h 1270"/>
                <a:gd name="T10" fmla="*/ 0 w 879"/>
                <a:gd name="T11" fmla="*/ 33 h 1270"/>
                <a:gd name="T12" fmla="*/ 28 w 879"/>
                <a:gd name="T13" fmla="*/ 0 h 1270"/>
                <a:gd name="T14" fmla="*/ 850 w 879"/>
                <a:gd name="T15" fmla="*/ 0 h 1270"/>
                <a:gd name="T16" fmla="*/ 878 w 879"/>
                <a:gd name="T17" fmla="*/ 33 h 1270"/>
                <a:gd name="T18" fmla="*/ 878 w 879"/>
                <a:gd name="T19" fmla="*/ 1237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9" h="1270">
                  <a:moveTo>
                    <a:pt x="878" y="1237"/>
                  </a:moveTo>
                  <a:lnTo>
                    <a:pt x="878" y="1237"/>
                  </a:lnTo>
                  <a:cubicBezTo>
                    <a:pt x="878" y="1255"/>
                    <a:pt x="864" y="1269"/>
                    <a:pt x="850" y="1269"/>
                  </a:cubicBezTo>
                  <a:cubicBezTo>
                    <a:pt x="28" y="1269"/>
                    <a:pt x="28" y="1269"/>
                    <a:pt x="28" y="1269"/>
                  </a:cubicBezTo>
                  <a:cubicBezTo>
                    <a:pt x="14" y="1269"/>
                    <a:pt x="0" y="1255"/>
                    <a:pt x="0" y="1237"/>
                  </a:cubicBezTo>
                  <a:cubicBezTo>
                    <a:pt x="0" y="33"/>
                    <a:pt x="0" y="33"/>
                    <a:pt x="0" y="33"/>
                  </a:cubicBezTo>
                  <a:cubicBezTo>
                    <a:pt x="0" y="14"/>
                    <a:pt x="14" y="0"/>
                    <a:pt x="28" y="0"/>
                  </a:cubicBezTo>
                  <a:cubicBezTo>
                    <a:pt x="850" y="0"/>
                    <a:pt x="850" y="0"/>
                    <a:pt x="850" y="0"/>
                  </a:cubicBezTo>
                  <a:cubicBezTo>
                    <a:pt x="864" y="0"/>
                    <a:pt x="878" y="14"/>
                    <a:pt x="878" y="33"/>
                  </a:cubicBezTo>
                  <a:lnTo>
                    <a:pt x="878" y="1237"/>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46" name="Freeform 5"/>
            <p:cNvSpPr>
              <a:spLocks noChangeArrowheads="1"/>
            </p:cNvSpPr>
            <p:nvPr/>
          </p:nvSpPr>
          <p:spPr bwMode="auto">
            <a:xfrm>
              <a:off x="17678031" y="2331849"/>
              <a:ext cx="736408" cy="1058007"/>
            </a:xfrm>
            <a:custGeom>
              <a:avLst/>
              <a:gdLst>
                <a:gd name="T0" fmla="*/ 768 w 769"/>
                <a:gd name="T1" fmla="*/ 1076 h 1104"/>
                <a:gd name="T2" fmla="*/ 768 w 769"/>
                <a:gd name="T3" fmla="*/ 1076 h 1104"/>
                <a:gd name="T4" fmla="*/ 740 w 769"/>
                <a:gd name="T5" fmla="*/ 1103 h 1104"/>
                <a:gd name="T6" fmla="*/ 28 w 769"/>
                <a:gd name="T7" fmla="*/ 1103 h 1104"/>
                <a:gd name="T8" fmla="*/ 0 w 769"/>
                <a:gd name="T9" fmla="*/ 1076 h 1104"/>
                <a:gd name="T10" fmla="*/ 0 w 769"/>
                <a:gd name="T11" fmla="*/ 28 h 1104"/>
                <a:gd name="T12" fmla="*/ 28 w 769"/>
                <a:gd name="T13" fmla="*/ 0 h 1104"/>
                <a:gd name="T14" fmla="*/ 740 w 769"/>
                <a:gd name="T15" fmla="*/ 0 h 1104"/>
                <a:gd name="T16" fmla="*/ 768 w 769"/>
                <a:gd name="T17" fmla="*/ 28 h 1104"/>
                <a:gd name="T18" fmla="*/ 768 w 769"/>
                <a:gd name="T19" fmla="*/ 107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9" h="1104">
                  <a:moveTo>
                    <a:pt x="768" y="1076"/>
                  </a:moveTo>
                  <a:lnTo>
                    <a:pt x="768" y="1076"/>
                  </a:lnTo>
                  <a:cubicBezTo>
                    <a:pt x="768" y="1094"/>
                    <a:pt x="754" y="1103"/>
                    <a:pt x="740" y="1103"/>
                  </a:cubicBezTo>
                  <a:cubicBezTo>
                    <a:pt x="28" y="1103"/>
                    <a:pt x="28" y="1103"/>
                    <a:pt x="28" y="1103"/>
                  </a:cubicBezTo>
                  <a:cubicBezTo>
                    <a:pt x="14" y="1103"/>
                    <a:pt x="0" y="1094"/>
                    <a:pt x="0" y="1076"/>
                  </a:cubicBezTo>
                  <a:cubicBezTo>
                    <a:pt x="0" y="28"/>
                    <a:pt x="0" y="28"/>
                    <a:pt x="0" y="28"/>
                  </a:cubicBezTo>
                  <a:cubicBezTo>
                    <a:pt x="0" y="14"/>
                    <a:pt x="14" y="0"/>
                    <a:pt x="28" y="0"/>
                  </a:cubicBezTo>
                  <a:cubicBezTo>
                    <a:pt x="740" y="0"/>
                    <a:pt x="740" y="0"/>
                    <a:pt x="740" y="0"/>
                  </a:cubicBezTo>
                  <a:cubicBezTo>
                    <a:pt x="754" y="0"/>
                    <a:pt x="768" y="14"/>
                    <a:pt x="768" y="28"/>
                  </a:cubicBezTo>
                  <a:lnTo>
                    <a:pt x="768" y="1076"/>
                  </a:lnTo>
                </a:path>
              </a:pathLst>
            </a:custGeom>
            <a:solidFill>
              <a:srgbClr val="AC422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47" name="Freeform 6"/>
            <p:cNvSpPr>
              <a:spLocks noChangeArrowheads="1"/>
            </p:cNvSpPr>
            <p:nvPr/>
          </p:nvSpPr>
          <p:spPr bwMode="auto">
            <a:xfrm>
              <a:off x="17678031" y="2331849"/>
              <a:ext cx="736408" cy="1058007"/>
            </a:xfrm>
            <a:custGeom>
              <a:avLst/>
              <a:gdLst>
                <a:gd name="T0" fmla="*/ 768 w 769"/>
                <a:gd name="T1" fmla="*/ 1076 h 1104"/>
                <a:gd name="T2" fmla="*/ 768 w 769"/>
                <a:gd name="T3" fmla="*/ 1076 h 1104"/>
                <a:gd name="T4" fmla="*/ 740 w 769"/>
                <a:gd name="T5" fmla="*/ 1103 h 1104"/>
                <a:gd name="T6" fmla="*/ 28 w 769"/>
                <a:gd name="T7" fmla="*/ 1103 h 1104"/>
                <a:gd name="T8" fmla="*/ 0 w 769"/>
                <a:gd name="T9" fmla="*/ 1076 h 1104"/>
                <a:gd name="T10" fmla="*/ 740 w 769"/>
                <a:gd name="T11" fmla="*/ 0 h 1104"/>
                <a:gd name="T12" fmla="*/ 768 w 769"/>
                <a:gd name="T13" fmla="*/ 28 h 1104"/>
                <a:gd name="T14" fmla="*/ 768 w 769"/>
                <a:gd name="T15" fmla="*/ 1076 h 1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9" h="1104">
                  <a:moveTo>
                    <a:pt x="768" y="1076"/>
                  </a:moveTo>
                  <a:lnTo>
                    <a:pt x="768" y="1076"/>
                  </a:lnTo>
                  <a:cubicBezTo>
                    <a:pt x="768" y="1094"/>
                    <a:pt x="754" y="1103"/>
                    <a:pt x="740" y="1103"/>
                  </a:cubicBezTo>
                  <a:cubicBezTo>
                    <a:pt x="28" y="1103"/>
                    <a:pt x="28" y="1103"/>
                    <a:pt x="28" y="1103"/>
                  </a:cubicBezTo>
                  <a:cubicBezTo>
                    <a:pt x="14" y="1103"/>
                    <a:pt x="0" y="1094"/>
                    <a:pt x="0" y="1076"/>
                  </a:cubicBezTo>
                  <a:cubicBezTo>
                    <a:pt x="740" y="0"/>
                    <a:pt x="740" y="0"/>
                    <a:pt x="740" y="0"/>
                  </a:cubicBezTo>
                  <a:cubicBezTo>
                    <a:pt x="754" y="0"/>
                    <a:pt x="768" y="14"/>
                    <a:pt x="768" y="28"/>
                  </a:cubicBezTo>
                  <a:lnTo>
                    <a:pt x="768" y="1076"/>
                  </a:lnTo>
                </a:path>
              </a:pathLst>
            </a:custGeom>
            <a:solidFill>
              <a:srgbClr val="E4583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48" name="Freeform 7"/>
            <p:cNvSpPr>
              <a:spLocks noChangeArrowheads="1"/>
            </p:cNvSpPr>
            <p:nvPr/>
          </p:nvSpPr>
          <p:spPr bwMode="auto">
            <a:xfrm>
              <a:off x="17915035" y="2467273"/>
              <a:ext cx="114269" cy="220065"/>
            </a:xfrm>
            <a:custGeom>
              <a:avLst/>
              <a:gdLst>
                <a:gd name="T0" fmla="*/ 19 w 117"/>
                <a:gd name="T1" fmla="*/ 230 h 231"/>
                <a:gd name="T2" fmla="*/ 0 w 117"/>
                <a:gd name="T3" fmla="*/ 221 h 231"/>
                <a:gd name="T4" fmla="*/ 101 w 117"/>
                <a:gd name="T5" fmla="*/ 0 h 231"/>
                <a:gd name="T6" fmla="*/ 116 w 117"/>
                <a:gd name="T7" fmla="*/ 10 h 231"/>
                <a:gd name="T8" fmla="*/ 19 w 117"/>
                <a:gd name="T9" fmla="*/ 230 h 231"/>
              </a:gdLst>
              <a:ahLst/>
              <a:cxnLst>
                <a:cxn ang="0">
                  <a:pos x="T0" y="T1"/>
                </a:cxn>
                <a:cxn ang="0">
                  <a:pos x="T2" y="T3"/>
                </a:cxn>
                <a:cxn ang="0">
                  <a:pos x="T4" y="T5"/>
                </a:cxn>
                <a:cxn ang="0">
                  <a:pos x="T6" y="T7"/>
                </a:cxn>
                <a:cxn ang="0">
                  <a:pos x="T8" y="T9"/>
                </a:cxn>
              </a:cxnLst>
              <a:rect l="0" t="0" r="r" b="b"/>
              <a:pathLst>
                <a:path w="117" h="231">
                  <a:moveTo>
                    <a:pt x="19" y="230"/>
                  </a:moveTo>
                  <a:lnTo>
                    <a:pt x="0" y="221"/>
                  </a:lnTo>
                  <a:lnTo>
                    <a:pt x="101" y="0"/>
                  </a:lnTo>
                  <a:lnTo>
                    <a:pt x="116" y="10"/>
                  </a:lnTo>
                  <a:lnTo>
                    <a:pt x="19" y="23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49" name="Freeform 8"/>
            <p:cNvSpPr>
              <a:spLocks noChangeArrowheads="1"/>
            </p:cNvSpPr>
            <p:nvPr/>
          </p:nvSpPr>
          <p:spPr bwMode="auto">
            <a:xfrm>
              <a:off x="18075861" y="2467273"/>
              <a:ext cx="110038" cy="220065"/>
            </a:xfrm>
            <a:custGeom>
              <a:avLst/>
              <a:gdLst>
                <a:gd name="T0" fmla="*/ 101 w 116"/>
                <a:gd name="T1" fmla="*/ 230 h 231"/>
                <a:gd name="T2" fmla="*/ 0 w 116"/>
                <a:gd name="T3" fmla="*/ 10 h 231"/>
                <a:gd name="T4" fmla="*/ 18 w 116"/>
                <a:gd name="T5" fmla="*/ 0 h 231"/>
                <a:gd name="T6" fmla="*/ 115 w 116"/>
                <a:gd name="T7" fmla="*/ 221 h 231"/>
                <a:gd name="T8" fmla="*/ 101 w 116"/>
                <a:gd name="T9" fmla="*/ 230 h 231"/>
              </a:gdLst>
              <a:ahLst/>
              <a:cxnLst>
                <a:cxn ang="0">
                  <a:pos x="T0" y="T1"/>
                </a:cxn>
                <a:cxn ang="0">
                  <a:pos x="T2" y="T3"/>
                </a:cxn>
                <a:cxn ang="0">
                  <a:pos x="T4" y="T5"/>
                </a:cxn>
                <a:cxn ang="0">
                  <a:pos x="T6" y="T7"/>
                </a:cxn>
                <a:cxn ang="0">
                  <a:pos x="T8" y="T9"/>
                </a:cxn>
              </a:cxnLst>
              <a:rect l="0" t="0" r="r" b="b"/>
              <a:pathLst>
                <a:path w="116" h="231">
                  <a:moveTo>
                    <a:pt x="101" y="230"/>
                  </a:moveTo>
                  <a:lnTo>
                    <a:pt x="0" y="10"/>
                  </a:lnTo>
                  <a:lnTo>
                    <a:pt x="18" y="0"/>
                  </a:lnTo>
                  <a:lnTo>
                    <a:pt x="115" y="221"/>
                  </a:lnTo>
                  <a:lnTo>
                    <a:pt x="101" y="23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50" name="Freeform 9"/>
            <p:cNvSpPr>
              <a:spLocks noChangeArrowheads="1"/>
            </p:cNvSpPr>
            <p:nvPr/>
          </p:nvSpPr>
          <p:spPr bwMode="auto">
            <a:xfrm>
              <a:off x="17783834" y="2666178"/>
              <a:ext cx="529030" cy="181978"/>
            </a:xfrm>
            <a:custGeom>
              <a:avLst/>
              <a:gdLst>
                <a:gd name="T0" fmla="*/ 551 w 552"/>
                <a:gd name="T1" fmla="*/ 147 h 189"/>
                <a:gd name="T2" fmla="*/ 551 w 552"/>
                <a:gd name="T3" fmla="*/ 147 h 189"/>
                <a:gd name="T4" fmla="*/ 500 w 552"/>
                <a:gd name="T5" fmla="*/ 188 h 189"/>
                <a:gd name="T6" fmla="*/ 50 w 552"/>
                <a:gd name="T7" fmla="*/ 188 h 189"/>
                <a:gd name="T8" fmla="*/ 0 w 552"/>
                <a:gd name="T9" fmla="*/ 147 h 189"/>
                <a:gd name="T10" fmla="*/ 0 w 552"/>
                <a:gd name="T11" fmla="*/ 46 h 189"/>
                <a:gd name="T12" fmla="*/ 50 w 552"/>
                <a:gd name="T13" fmla="*/ 0 h 189"/>
                <a:gd name="T14" fmla="*/ 500 w 552"/>
                <a:gd name="T15" fmla="*/ 0 h 189"/>
                <a:gd name="T16" fmla="*/ 551 w 552"/>
                <a:gd name="T17" fmla="*/ 46 h 189"/>
                <a:gd name="T18" fmla="*/ 551 w 552"/>
                <a:gd name="T19" fmla="*/ 14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189">
                  <a:moveTo>
                    <a:pt x="551" y="147"/>
                  </a:moveTo>
                  <a:lnTo>
                    <a:pt x="551" y="147"/>
                  </a:lnTo>
                  <a:cubicBezTo>
                    <a:pt x="551" y="170"/>
                    <a:pt x="528" y="188"/>
                    <a:pt x="500" y="188"/>
                  </a:cubicBezTo>
                  <a:cubicBezTo>
                    <a:pt x="50" y="188"/>
                    <a:pt x="50" y="188"/>
                    <a:pt x="50" y="188"/>
                  </a:cubicBezTo>
                  <a:cubicBezTo>
                    <a:pt x="22" y="188"/>
                    <a:pt x="0" y="170"/>
                    <a:pt x="0" y="147"/>
                  </a:cubicBezTo>
                  <a:cubicBezTo>
                    <a:pt x="0" y="46"/>
                    <a:pt x="0" y="46"/>
                    <a:pt x="0" y="46"/>
                  </a:cubicBezTo>
                  <a:cubicBezTo>
                    <a:pt x="0" y="18"/>
                    <a:pt x="22" y="0"/>
                    <a:pt x="50" y="0"/>
                  </a:cubicBezTo>
                  <a:cubicBezTo>
                    <a:pt x="500" y="0"/>
                    <a:pt x="500" y="0"/>
                    <a:pt x="500" y="0"/>
                  </a:cubicBezTo>
                  <a:cubicBezTo>
                    <a:pt x="528" y="0"/>
                    <a:pt x="551" y="18"/>
                    <a:pt x="551" y="46"/>
                  </a:cubicBezTo>
                  <a:lnTo>
                    <a:pt x="551" y="147"/>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51" name="Freeform 10"/>
            <p:cNvSpPr>
              <a:spLocks noChangeArrowheads="1"/>
            </p:cNvSpPr>
            <p:nvPr/>
          </p:nvSpPr>
          <p:spPr bwMode="auto">
            <a:xfrm>
              <a:off x="17991215" y="2412255"/>
              <a:ext cx="114269" cy="105802"/>
            </a:xfrm>
            <a:custGeom>
              <a:avLst/>
              <a:gdLst>
                <a:gd name="T0" fmla="*/ 119 w 120"/>
                <a:gd name="T1" fmla="*/ 55 h 111"/>
                <a:gd name="T2" fmla="*/ 119 w 120"/>
                <a:gd name="T3" fmla="*/ 55 h 111"/>
                <a:gd name="T4" fmla="*/ 59 w 120"/>
                <a:gd name="T5" fmla="*/ 110 h 111"/>
                <a:gd name="T6" fmla="*/ 0 w 120"/>
                <a:gd name="T7" fmla="*/ 55 h 111"/>
                <a:gd name="T8" fmla="*/ 59 w 120"/>
                <a:gd name="T9" fmla="*/ 0 h 111"/>
                <a:gd name="T10" fmla="*/ 119 w 120"/>
                <a:gd name="T11" fmla="*/ 55 h 111"/>
              </a:gdLst>
              <a:ahLst/>
              <a:cxnLst>
                <a:cxn ang="0">
                  <a:pos x="T0" y="T1"/>
                </a:cxn>
                <a:cxn ang="0">
                  <a:pos x="T2" y="T3"/>
                </a:cxn>
                <a:cxn ang="0">
                  <a:pos x="T4" y="T5"/>
                </a:cxn>
                <a:cxn ang="0">
                  <a:pos x="T6" y="T7"/>
                </a:cxn>
                <a:cxn ang="0">
                  <a:pos x="T8" y="T9"/>
                </a:cxn>
                <a:cxn ang="0">
                  <a:pos x="T10" y="T11"/>
                </a:cxn>
              </a:cxnLst>
              <a:rect l="0" t="0" r="r" b="b"/>
              <a:pathLst>
                <a:path w="120" h="111">
                  <a:moveTo>
                    <a:pt x="119" y="55"/>
                  </a:moveTo>
                  <a:lnTo>
                    <a:pt x="119" y="55"/>
                  </a:lnTo>
                  <a:cubicBezTo>
                    <a:pt x="119" y="87"/>
                    <a:pt x="91" y="110"/>
                    <a:pt x="59" y="110"/>
                  </a:cubicBezTo>
                  <a:cubicBezTo>
                    <a:pt x="27" y="110"/>
                    <a:pt x="0" y="87"/>
                    <a:pt x="0" y="55"/>
                  </a:cubicBezTo>
                  <a:cubicBezTo>
                    <a:pt x="0" y="27"/>
                    <a:pt x="27" y="0"/>
                    <a:pt x="59" y="0"/>
                  </a:cubicBezTo>
                  <a:cubicBezTo>
                    <a:pt x="91" y="0"/>
                    <a:pt x="119" y="27"/>
                    <a:pt x="119" y="5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52" name="Freeform 11"/>
            <p:cNvSpPr>
              <a:spLocks noChangeArrowheads="1"/>
            </p:cNvSpPr>
            <p:nvPr/>
          </p:nvSpPr>
          <p:spPr bwMode="auto">
            <a:xfrm>
              <a:off x="17275968" y="1350018"/>
              <a:ext cx="296256" cy="757531"/>
            </a:xfrm>
            <a:custGeom>
              <a:avLst/>
              <a:gdLst>
                <a:gd name="T0" fmla="*/ 308 w 309"/>
                <a:gd name="T1" fmla="*/ 647 h 791"/>
                <a:gd name="T2" fmla="*/ 308 w 309"/>
                <a:gd name="T3" fmla="*/ 647 h 791"/>
                <a:gd name="T4" fmla="*/ 152 w 309"/>
                <a:gd name="T5" fmla="*/ 790 h 791"/>
                <a:gd name="T6" fmla="*/ 152 w 309"/>
                <a:gd name="T7" fmla="*/ 790 h 791"/>
                <a:gd name="T8" fmla="*/ 0 w 309"/>
                <a:gd name="T9" fmla="*/ 647 h 791"/>
                <a:gd name="T10" fmla="*/ 0 w 309"/>
                <a:gd name="T11" fmla="*/ 142 h 791"/>
                <a:gd name="T12" fmla="*/ 152 w 309"/>
                <a:gd name="T13" fmla="*/ 0 h 791"/>
                <a:gd name="T14" fmla="*/ 152 w 309"/>
                <a:gd name="T15" fmla="*/ 0 h 791"/>
                <a:gd name="T16" fmla="*/ 308 w 309"/>
                <a:gd name="T17" fmla="*/ 142 h 791"/>
                <a:gd name="T18" fmla="*/ 308 w 309"/>
                <a:gd name="T19" fmla="*/ 64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791">
                  <a:moveTo>
                    <a:pt x="308" y="647"/>
                  </a:moveTo>
                  <a:lnTo>
                    <a:pt x="308" y="647"/>
                  </a:lnTo>
                  <a:cubicBezTo>
                    <a:pt x="308" y="725"/>
                    <a:pt x="239" y="790"/>
                    <a:pt x="152" y="790"/>
                  </a:cubicBezTo>
                  <a:lnTo>
                    <a:pt x="152" y="790"/>
                  </a:lnTo>
                  <a:cubicBezTo>
                    <a:pt x="69" y="790"/>
                    <a:pt x="0" y="725"/>
                    <a:pt x="0" y="647"/>
                  </a:cubicBezTo>
                  <a:cubicBezTo>
                    <a:pt x="0" y="142"/>
                    <a:pt x="0" y="142"/>
                    <a:pt x="0" y="142"/>
                  </a:cubicBezTo>
                  <a:cubicBezTo>
                    <a:pt x="0" y="64"/>
                    <a:pt x="69" y="0"/>
                    <a:pt x="152" y="0"/>
                  </a:cubicBezTo>
                  <a:lnTo>
                    <a:pt x="152" y="0"/>
                  </a:lnTo>
                  <a:cubicBezTo>
                    <a:pt x="239" y="0"/>
                    <a:pt x="308" y="64"/>
                    <a:pt x="308" y="142"/>
                  </a:cubicBezTo>
                  <a:lnTo>
                    <a:pt x="308" y="647"/>
                  </a:lnTo>
                </a:path>
              </a:pathLst>
            </a:custGeom>
            <a:solidFill>
              <a:srgbClr val="E4583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53" name="Freeform 12"/>
            <p:cNvSpPr>
              <a:spLocks noChangeArrowheads="1"/>
            </p:cNvSpPr>
            <p:nvPr/>
          </p:nvSpPr>
          <p:spPr bwMode="auto">
            <a:xfrm>
              <a:off x="17572223" y="1350018"/>
              <a:ext cx="292025" cy="757531"/>
            </a:xfrm>
            <a:custGeom>
              <a:avLst/>
              <a:gdLst>
                <a:gd name="T0" fmla="*/ 303 w 304"/>
                <a:gd name="T1" fmla="*/ 647 h 791"/>
                <a:gd name="T2" fmla="*/ 303 w 304"/>
                <a:gd name="T3" fmla="*/ 647 h 791"/>
                <a:gd name="T4" fmla="*/ 152 w 304"/>
                <a:gd name="T5" fmla="*/ 790 h 791"/>
                <a:gd name="T6" fmla="*/ 152 w 304"/>
                <a:gd name="T7" fmla="*/ 790 h 791"/>
                <a:gd name="T8" fmla="*/ 0 w 304"/>
                <a:gd name="T9" fmla="*/ 647 h 791"/>
                <a:gd name="T10" fmla="*/ 0 w 304"/>
                <a:gd name="T11" fmla="*/ 142 h 791"/>
                <a:gd name="T12" fmla="*/ 152 w 304"/>
                <a:gd name="T13" fmla="*/ 0 h 791"/>
                <a:gd name="T14" fmla="*/ 152 w 304"/>
                <a:gd name="T15" fmla="*/ 0 h 791"/>
                <a:gd name="T16" fmla="*/ 303 w 304"/>
                <a:gd name="T17" fmla="*/ 142 h 791"/>
                <a:gd name="T18" fmla="*/ 303 w 304"/>
                <a:gd name="T19" fmla="*/ 64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791">
                  <a:moveTo>
                    <a:pt x="303" y="647"/>
                  </a:moveTo>
                  <a:lnTo>
                    <a:pt x="303" y="647"/>
                  </a:lnTo>
                  <a:cubicBezTo>
                    <a:pt x="303" y="725"/>
                    <a:pt x="234" y="790"/>
                    <a:pt x="152" y="790"/>
                  </a:cubicBezTo>
                  <a:lnTo>
                    <a:pt x="152" y="790"/>
                  </a:lnTo>
                  <a:cubicBezTo>
                    <a:pt x="69" y="790"/>
                    <a:pt x="0" y="725"/>
                    <a:pt x="0" y="647"/>
                  </a:cubicBezTo>
                  <a:cubicBezTo>
                    <a:pt x="0" y="142"/>
                    <a:pt x="0" y="142"/>
                    <a:pt x="0" y="142"/>
                  </a:cubicBezTo>
                  <a:cubicBezTo>
                    <a:pt x="0" y="64"/>
                    <a:pt x="69" y="0"/>
                    <a:pt x="152" y="0"/>
                  </a:cubicBezTo>
                  <a:lnTo>
                    <a:pt x="152" y="0"/>
                  </a:lnTo>
                  <a:cubicBezTo>
                    <a:pt x="234" y="0"/>
                    <a:pt x="303" y="64"/>
                    <a:pt x="303" y="142"/>
                  </a:cubicBezTo>
                  <a:lnTo>
                    <a:pt x="303" y="647"/>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54" name="Freeform 13"/>
            <p:cNvSpPr>
              <a:spLocks noChangeArrowheads="1"/>
            </p:cNvSpPr>
            <p:nvPr/>
          </p:nvSpPr>
          <p:spPr bwMode="auto">
            <a:xfrm>
              <a:off x="17864249" y="1350018"/>
              <a:ext cx="292023" cy="757531"/>
            </a:xfrm>
            <a:custGeom>
              <a:avLst/>
              <a:gdLst>
                <a:gd name="T0" fmla="*/ 303 w 304"/>
                <a:gd name="T1" fmla="*/ 647 h 791"/>
                <a:gd name="T2" fmla="*/ 303 w 304"/>
                <a:gd name="T3" fmla="*/ 647 h 791"/>
                <a:gd name="T4" fmla="*/ 152 w 304"/>
                <a:gd name="T5" fmla="*/ 790 h 791"/>
                <a:gd name="T6" fmla="*/ 152 w 304"/>
                <a:gd name="T7" fmla="*/ 790 h 791"/>
                <a:gd name="T8" fmla="*/ 0 w 304"/>
                <a:gd name="T9" fmla="*/ 647 h 791"/>
                <a:gd name="T10" fmla="*/ 0 w 304"/>
                <a:gd name="T11" fmla="*/ 142 h 791"/>
                <a:gd name="T12" fmla="*/ 152 w 304"/>
                <a:gd name="T13" fmla="*/ 0 h 791"/>
                <a:gd name="T14" fmla="*/ 152 w 304"/>
                <a:gd name="T15" fmla="*/ 0 h 791"/>
                <a:gd name="T16" fmla="*/ 303 w 304"/>
                <a:gd name="T17" fmla="*/ 142 h 791"/>
                <a:gd name="T18" fmla="*/ 303 w 304"/>
                <a:gd name="T19" fmla="*/ 64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791">
                  <a:moveTo>
                    <a:pt x="303" y="647"/>
                  </a:moveTo>
                  <a:lnTo>
                    <a:pt x="303" y="647"/>
                  </a:lnTo>
                  <a:cubicBezTo>
                    <a:pt x="303" y="725"/>
                    <a:pt x="239" y="790"/>
                    <a:pt x="152" y="790"/>
                  </a:cubicBezTo>
                  <a:lnTo>
                    <a:pt x="152" y="790"/>
                  </a:lnTo>
                  <a:cubicBezTo>
                    <a:pt x="69" y="790"/>
                    <a:pt x="0" y="725"/>
                    <a:pt x="0" y="647"/>
                  </a:cubicBezTo>
                  <a:cubicBezTo>
                    <a:pt x="0" y="142"/>
                    <a:pt x="0" y="142"/>
                    <a:pt x="0" y="142"/>
                  </a:cubicBezTo>
                  <a:cubicBezTo>
                    <a:pt x="0" y="64"/>
                    <a:pt x="69" y="0"/>
                    <a:pt x="152" y="0"/>
                  </a:cubicBezTo>
                  <a:lnTo>
                    <a:pt x="152" y="0"/>
                  </a:lnTo>
                  <a:cubicBezTo>
                    <a:pt x="239" y="0"/>
                    <a:pt x="303" y="64"/>
                    <a:pt x="303" y="142"/>
                  </a:cubicBezTo>
                  <a:lnTo>
                    <a:pt x="303" y="647"/>
                  </a:lnTo>
                </a:path>
              </a:pathLst>
            </a:custGeom>
            <a:solidFill>
              <a:srgbClr val="E4583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55" name="Freeform 14"/>
            <p:cNvSpPr>
              <a:spLocks noChangeArrowheads="1"/>
            </p:cNvSpPr>
            <p:nvPr/>
          </p:nvSpPr>
          <p:spPr bwMode="auto">
            <a:xfrm>
              <a:off x="18152041" y="1350018"/>
              <a:ext cx="296256" cy="757531"/>
            </a:xfrm>
            <a:custGeom>
              <a:avLst/>
              <a:gdLst>
                <a:gd name="T0" fmla="*/ 309 w 310"/>
                <a:gd name="T1" fmla="*/ 647 h 791"/>
                <a:gd name="T2" fmla="*/ 309 w 310"/>
                <a:gd name="T3" fmla="*/ 647 h 791"/>
                <a:gd name="T4" fmla="*/ 157 w 310"/>
                <a:gd name="T5" fmla="*/ 790 h 791"/>
                <a:gd name="T6" fmla="*/ 157 w 310"/>
                <a:gd name="T7" fmla="*/ 790 h 791"/>
                <a:gd name="T8" fmla="*/ 0 w 310"/>
                <a:gd name="T9" fmla="*/ 647 h 791"/>
                <a:gd name="T10" fmla="*/ 0 w 310"/>
                <a:gd name="T11" fmla="*/ 142 h 791"/>
                <a:gd name="T12" fmla="*/ 157 w 310"/>
                <a:gd name="T13" fmla="*/ 0 h 791"/>
                <a:gd name="T14" fmla="*/ 157 w 310"/>
                <a:gd name="T15" fmla="*/ 0 h 791"/>
                <a:gd name="T16" fmla="*/ 309 w 310"/>
                <a:gd name="T17" fmla="*/ 142 h 791"/>
                <a:gd name="T18" fmla="*/ 309 w 310"/>
                <a:gd name="T19" fmla="*/ 64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791">
                  <a:moveTo>
                    <a:pt x="309" y="647"/>
                  </a:moveTo>
                  <a:lnTo>
                    <a:pt x="309" y="647"/>
                  </a:lnTo>
                  <a:cubicBezTo>
                    <a:pt x="309" y="725"/>
                    <a:pt x="240" y="790"/>
                    <a:pt x="157" y="790"/>
                  </a:cubicBezTo>
                  <a:lnTo>
                    <a:pt x="157" y="790"/>
                  </a:lnTo>
                  <a:cubicBezTo>
                    <a:pt x="69" y="790"/>
                    <a:pt x="0" y="725"/>
                    <a:pt x="0" y="647"/>
                  </a:cubicBezTo>
                  <a:cubicBezTo>
                    <a:pt x="0" y="142"/>
                    <a:pt x="0" y="142"/>
                    <a:pt x="0" y="142"/>
                  </a:cubicBezTo>
                  <a:cubicBezTo>
                    <a:pt x="0" y="64"/>
                    <a:pt x="69" y="0"/>
                    <a:pt x="157" y="0"/>
                  </a:cubicBezTo>
                  <a:lnTo>
                    <a:pt x="157" y="0"/>
                  </a:lnTo>
                  <a:cubicBezTo>
                    <a:pt x="240" y="0"/>
                    <a:pt x="309" y="64"/>
                    <a:pt x="309" y="142"/>
                  </a:cubicBezTo>
                  <a:lnTo>
                    <a:pt x="309" y="647"/>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56" name="Freeform 15"/>
            <p:cNvSpPr>
              <a:spLocks noChangeArrowheads="1"/>
            </p:cNvSpPr>
            <p:nvPr/>
          </p:nvSpPr>
          <p:spPr bwMode="auto">
            <a:xfrm>
              <a:off x="18448297" y="1350018"/>
              <a:ext cx="292023" cy="757531"/>
            </a:xfrm>
            <a:custGeom>
              <a:avLst/>
              <a:gdLst>
                <a:gd name="T0" fmla="*/ 303 w 304"/>
                <a:gd name="T1" fmla="*/ 647 h 791"/>
                <a:gd name="T2" fmla="*/ 303 w 304"/>
                <a:gd name="T3" fmla="*/ 647 h 791"/>
                <a:gd name="T4" fmla="*/ 151 w 304"/>
                <a:gd name="T5" fmla="*/ 790 h 791"/>
                <a:gd name="T6" fmla="*/ 151 w 304"/>
                <a:gd name="T7" fmla="*/ 790 h 791"/>
                <a:gd name="T8" fmla="*/ 0 w 304"/>
                <a:gd name="T9" fmla="*/ 647 h 791"/>
                <a:gd name="T10" fmla="*/ 0 w 304"/>
                <a:gd name="T11" fmla="*/ 142 h 791"/>
                <a:gd name="T12" fmla="*/ 151 w 304"/>
                <a:gd name="T13" fmla="*/ 0 h 791"/>
                <a:gd name="T14" fmla="*/ 151 w 304"/>
                <a:gd name="T15" fmla="*/ 0 h 791"/>
                <a:gd name="T16" fmla="*/ 303 w 304"/>
                <a:gd name="T17" fmla="*/ 142 h 791"/>
                <a:gd name="T18" fmla="*/ 303 w 304"/>
                <a:gd name="T19" fmla="*/ 64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791">
                  <a:moveTo>
                    <a:pt x="303" y="647"/>
                  </a:moveTo>
                  <a:lnTo>
                    <a:pt x="303" y="647"/>
                  </a:lnTo>
                  <a:cubicBezTo>
                    <a:pt x="303" y="725"/>
                    <a:pt x="234" y="790"/>
                    <a:pt x="151" y="790"/>
                  </a:cubicBezTo>
                  <a:lnTo>
                    <a:pt x="151" y="790"/>
                  </a:lnTo>
                  <a:cubicBezTo>
                    <a:pt x="68" y="790"/>
                    <a:pt x="0" y="725"/>
                    <a:pt x="0" y="647"/>
                  </a:cubicBezTo>
                  <a:cubicBezTo>
                    <a:pt x="0" y="142"/>
                    <a:pt x="0" y="142"/>
                    <a:pt x="0" y="142"/>
                  </a:cubicBezTo>
                  <a:cubicBezTo>
                    <a:pt x="0" y="64"/>
                    <a:pt x="68" y="0"/>
                    <a:pt x="151" y="0"/>
                  </a:cubicBezTo>
                  <a:lnTo>
                    <a:pt x="151" y="0"/>
                  </a:lnTo>
                  <a:cubicBezTo>
                    <a:pt x="234" y="0"/>
                    <a:pt x="303" y="64"/>
                    <a:pt x="303" y="142"/>
                  </a:cubicBezTo>
                  <a:lnTo>
                    <a:pt x="303" y="647"/>
                  </a:lnTo>
                </a:path>
              </a:pathLst>
            </a:custGeom>
            <a:solidFill>
              <a:srgbClr val="EA7A5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57" name="Freeform 16"/>
            <p:cNvSpPr>
              <a:spLocks noChangeArrowheads="1"/>
            </p:cNvSpPr>
            <p:nvPr/>
          </p:nvSpPr>
          <p:spPr bwMode="auto">
            <a:xfrm>
              <a:off x="18740320" y="1350018"/>
              <a:ext cx="296256" cy="757531"/>
            </a:xfrm>
            <a:custGeom>
              <a:avLst/>
              <a:gdLst>
                <a:gd name="T0" fmla="*/ 307 w 308"/>
                <a:gd name="T1" fmla="*/ 647 h 791"/>
                <a:gd name="T2" fmla="*/ 307 w 308"/>
                <a:gd name="T3" fmla="*/ 647 h 791"/>
                <a:gd name="T4" fmla="*/ 151 w 308"/>
                <a:gd name="T5" fmla="*/ 790 h 791"/>
                <a:gd name="T6" fmla="*/ 151 w 308"/>
                <a:gd name="T7" fmla="*/ 790 h 791"/>
                <a:gd name="T8" fmla="*/ 0 w 308"/>
                <a:gd name="T9" fmla="*/ 647 h 791"/>
                <a:gd name="T10" fmla="*/ 0 w 308"/>
                <a:gd name="T11" fmla="*/ 142 h 791"/>
                <a:gd name="T12" fmla="*/ 151 w 308"/>
                <a:gd name="T13" fmla="*/ 0 h 791"/>
                <a:gd name="T14" fmla="*/ 151 w 308"/>
                <a:gd name="T15" fmla="*/ 0 h 791"/>
                <a:gd name="T16" fmla="*/ 307 w 308"/>
                <a:gd name="T17" fmla="*/ 142 h 791"/>
                <a:gd name="T18" fmla="*/ 307 w 308"/>
                <a:gd name="T19" fmla="*/ 64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791">
                  <a:moveTo>
                    <a:pt x="307" y="647"/>
                  </a:moveTo>
                  <a:lnTo>
                    <a:pt x="307" y="647"/>
                  </a:lnTo>
                  <a:cubicBezTo>
                    <a:pt x="307" y="725"/>
                    <a:pt x="238" y="790"/>
                    <a:pt x="151" y="790"/>
                  </a:cubicBezTo>
                  <a:lnTo>
                    <a:pt x="151" y="790"/>
                  </a:lnTo>
                  <a:cubicBezTo>
                    <a:pt x="69" y="790"/>
                    <a:pt x="0" y="725"/>
                    <a:pt x="0" y="647"/>
                  </a:cubicBezTo>
                  <a:cubicBezTo>
                    <a:pt x="0" y="142"/>
                    <a:pt x="0" y="142"/>
                    <a:pt x="0" y="142"/>
                  </a:cubicBezTo>
                  <a:cubicBezTo>
                    <a:pt x="0" y="64"/>
                    <a:pt x="69" y="0"/>
                    <a:pt x="151" y="0"/>
                  </a:cubicBezTo>
                  <a:lnTo>
                    <a:pt x="151" y="0"/>
                  </a:lnTo>
                  <a:cubicBezTo>
                    <a:pt x="238" y="0"/>
                    <a:pt x="307" y="64"/>
                    <a:pt x="307" y="142"/>
                  </a:cubicBezTo>
                  <a:lnTo>
                    <a:pt x="307" y="647"/>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58" name="Freeform 17"/>
            <p:cNvSpPr>
              <a:spLocks noChangeArrowheads="1"/>
            </p:cNvSpPr>
            <p:nvPr/>
          </p:nvSpPr>
          <p:spPr bwMode="auto">
            <a:xfrm>
              <a:off x="19036575" y="1350018"/>
              <a:ext cx="292025" cy="757531"/>
            </a:xfrm>
            <a:custGeom>
              <a:avLst/>
              <a:gdLst>
                <a:gd name="T0" fmla="*/ 304 w 305"/>
                <a:gd name="T1" fmla="*/ 647 h 791"/>
                <a:gd name="T2" fmla="*/ 304 w 305"/>
                <a:gd name="T3" fmla="*/ 647 h 791"/>
                <a:gd name="T4" fmla="*/ 152 w 305"/>
                <a:gd name="T5" fmla="*/ 790 h 791"/>
                <a:gd name="T6" fmla="*/ 152 w 305"/>
                <a:gd name="T7" fmla="*/ 790 h 791"/>
                <a:gd name="T8" fmla="*/ 0 w 305"/>
                <a:gd name="T9" fmla="*/ 647 h 791"/>
                <a:gd name="T10" fmla="*/ 0 w 305"/>
                <a:gd name="T11" fmla="*/ 142 h 791"/>
                <a:gd name="T12" fmla="*/ 152 w 305"/>
                <a:gd name="T13" fmla="*/ 0 h 791"/>
                <a:gd name="T14" fmla="*/ 152 w 305"/>
                <a:gd name="T15" fmla="*/ 0 h 791"/>
                <a:gd name="T16" fmla="*/ 304 w 305"/>
                <a:gd name="T17" fmla="*/ 142 h 791"/>
                <a:gd name="T18" fmla="*/ 304 w 305"/>
                <a:gd name="T19" fmla="*/ 64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791">
                  <a:moveTo>
                    <a:pt x="304" y="647"/>
                  </a:moveTo>
                  <a:lnTo>
                    <a:pt x="304" y="647"/>
                  </a:lnTo>
                  <a:cubicBezTo>
                    <a:pt x="304" y="725"/>
                    <a:pt x="235" y="790"/>
                    <a:pt x="152" y="790"/>
                  </a:cubicBezTo>
                  <a:lnTo>
                    <a:pt x="152" y="790"/>
                  </a:lnTo>
                  <a:cubicBezTo>
                    <a:pt x="70" y="790"/>
                    <a:pt x="0" y="725"/>
                    <a:pt x="0" y="647"/>
                  </a:cubicBezTo>
                  <a:cubicBezTo>
                    <a:pt x="0" y="142"/>
                    <a:pt x="0" y="142"/>
                    <a:pt x="0" y="142"/>
                  </a:cubicBezTo>
                  <a:cubicBezTo>
                    <a:pt x="0" y="64"/>
                    <a:pt x="70" y="0"/>
                    <a:pt x="152" y="0"/>
                  </a:cubicBezTo>
                  <a:lnTo>
                    <a:pt x="152" y="0"/>
                  </a:lnTo>
                  <a:cubicBezTo>
                    <a:pt x="235" y="0"/>
                    <a:pt x="304" y="64"/>
                    <a:pt x="304" y="142"/>
                  </a:cubicBezTo>
                  <a:lnTo>
                    <a:pt x="304" y="647"/>
                  </a:lnTo>
                </a:path>
              </a:pathLst>
            </a:custGeom>
            <a:solidFill>
              <a:srgbClr val="E4583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59" name="Freeform 18"/>
            <p:cNvSpPr>
              <a:spLocks noChangeArrowheads="1"/>
            </p:cNvSpPr>
            <p:nvPr/>
          </p:nvSpPr>
          <p:spPr bwMode="auto">
            <a:xfrm>
              <a:off x="19328601" y="1350018"/>
              <a:ext cx="292023" cy="757531"/>
            </a:xfrm>
            <a:custGeom>
              <a:avLst/>
              <a:gdLst>
                <a:gd name="T0" fmla="*/ 304 w 305"/>
                <a:gd name="T1" fmla="*/ 647 h 791"/>
                <a:gd name="T2" fmla="*/ 304 w 305"/>
                <a:gd name="T3" fmla="*/ 647 h 791"/>
                <a:gd name="T4" fmla="*/ 152 w 305"/>
                <a:gd name="T5" fmla="*/ 790 h 791"/>
                <a:gd name="T6" fmla="*/ 152 w 305"/>
                <a:gd name="T7" fmla="*/ 790 h 791"/>
                <a:gd name="T8" fmla="*/ 0 w 305"/>
                <a:gd name="T9" fmla="*/ 647 h 791"/>
                <a:gd name="T10" fmla="*/ 0 w 305"/>
                <a:gd name="T11" fmla="*/ 142 h 791"/>
                <a:gd name="T12" fmla="*/ 152 w 305"/>
                <a:gd name="T13" fmla="*/ 0 h 791"/>
                <a:gd name="T14" fmla="*/ 152 w 305"/>
                <a:gd name="T15" fmla="*/ 0 h 791"/>
                <a:gd name="T16" fmla="*/ 304 w 305"/>
                <a:gd name="T17" fmla="*/ 142 h 791"/>
                <a:gd name="T18" fmla="*/ 304 w 305"/>
                <a:gd name="T19" fmla="*/ 64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791">
                  <a:moveTo>
                    <a:pt x="304" y="647"/>
                  </a:moveTo>
                  <a:lnTo>
                    <a:pt x="304" y="647"/>
                  </a:lnTo>
                  <a:cubicBezTo>
                    <a:pt x="304" y="725"/>
                    <a:pt x="239" y="790"/>
                    <a:pt x="152" y="790"/>
                  </a:cubicBezTo>
                  <a:lnTo>
                    <a:pt x="152" y="790"/>
                  </a:lnTo>
                  <a:cubicBezTo>
                    <a:pt x="69" y="790"/>
                    <a:pt x="0" y="725"/>
                    <a:pt x="0" y="647"/>
                  </a:cubicBezTo>
                  <a:cubicBezTo>
                    <a:pt x="0" y="142"/>
                    <a:pt x="0" y="142"/>
                    <a:pt x="0" y="142"/>
                  </a:cubicBezTo>
                  <a:cubicBezTo>
                    <a:pt x="0" y="64"/>
                    <a:pt x="69" y="0"/>
                    <a:pt x="152" y="0"/>
                  </a:cubicBezTo>
                  <a:lnTo>
                    <a:pt x="152" y="0"/>
                  </a:lnTo>
                  <a:cubicBezTo>
                    <a:pt x="239" y="0"/>
                    <a:pt x="304" y="64"/>
                    <a:pt x="304" y="142"/>
                  </a:cubicBezTo>
                  <a:lnTo>
                    <a:pt x="304" y="647"/>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60" name="Freeform 19"/>
            <p:cNvSpPr>
              <a:spLocks noChangeArrowheads="1"/>
            </p:cNvSpPr>
            <p:nvPr/>
          </p:nvSpPr>
          <p:spPr bwMode="auto">
            <a:xfrm>
              <a:off x="19620624" y="1350018"/>
              <a:ext cx="296256" cy="757531"/>
            </a:xfrm>
            <a:custGeom>
              <a:avLst/>
              <a:gdLst>
                <a:gd name="T0" fmla="*/ 307 w 308"/>
                <a:gd name="T1" fmla="*/ 647 h 791"/>
                <a:gd name="T2" fmla="*/ 307 w 308"/>
                <a:gd name="T3" fmla="*/ 647 h 791"/>
                <a:gd name="T4" fmla="*/ 156 w 308"/>
                <a:gd name="T5" fmla="*/ 790 h 791"/>
                <a:gd name="T6" fmla="*/ 156 w 308"/>
                <a:gd name="T7" fmla="*/ 790 h 791"/>
                <a:gd name="T8" fmla="*/ 0 w 308"/>
                <a:gd name="T9" fmla="*/ 647 h 791"/>
                <a:gd name="T10" fmla="*/ 0 w 308"/>
                <a:gd name="T11" fmla="*/ 142 h 791"/>
                <a:gd name="T12" fmla="*/ 156 w 308"/>
                <a:gd name="T13" fmla="*/ 0 h 791"/>
                <a:gd name="T14" fmla="*/ 156 w 308"/>
                <a:gd name="T15" fmla="*/ 0 h 791"/>
                <a:gd name="T16" fmla="*/ 307 w 308"/>
                <a:gd name="T17" fmla="*/ 142 h 791"/>
                <a:gd name="T18" fmla="*/ 307 w 308"/>
                <a:gd name="T19" fmla="*/ 64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791">
                  <a:moveTo>
                    <a:pt x="307" y="647"/>
                  </a:moveTo>
                  <a:lnTo>
                    <a:pt x="307" y="647"/>
                  </a:lnTo>
                  <a:cubicBezTo>
                    <a:pt x="307" y="725"/>
                    <a:pt x="238" y="790"/>
                    <a:pt x="156" y="790"/>
                  </a:cubicBezTo>
                  <a:lnTo>
                    <a:pt x="156" y="790"/>
                  </a:lnTo>
                  <a:cubicBezTo>
                    <a:pt x="68" y="790"/>
                    <a:pt x="0" y="725"/>
                    <a:pt x="0" y="647"/>
                  </a:cubicBezTo>
                  <a:cubicBezTo>
                    <a:pt x="0" y="142"/>
                    <a:pt x="0" y="142"/>
                    <a:pt x="0" y="142"/>
                  </a:cubicBezTo>
                  <a:cubicBezTo>
                    <a:pt x="0" y="64"/>
                    <a:pt x="68" y="0"/>
                    <a:pt x="156" y="0"/>
                  </a:cubicBezTo>
                  <a:lnTo>
                    <a:pt x="156" y="0"/>
                  </a:lnTo>
                  <a:cubicBezTo>
                    <a:pt x="238" y="0"/>
                    <a:pt x="307" y="64"/>
                    <a:pt x="307" y="142"/>
                  </a:cubicBezTo>
                  <a:lnTo>
                    <a:pt x="307" y="647"/>
                  </a:lnTo>
                </a:path>
              </a:pathLst>
            </a:custGeom>
            <a:solidFill>
              <a:srgbClr val="EA7A5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61" name="Freeform 20"/>
            <p:cNvSpPr>
              <a:spLocks noChangeArrowheads="1"/>
            </p:cNvSpPr>
            <p:nvPr/>
          </p:nvSpPr>
          <p:spPr bwMode="auto">
            <a:xfrm>
              <a:off x="19912649" y="1350018"/>
              <a:ext cx="292023" cy="757531"/>
            </a:xfrm>
            <a:custGeom>
              <a:avLst/>
              <a:gdLst>
                <a:gd name="T0" fmla="*/ 303 w 304"/>
                <a:gd name="T1" fmla="*/ 647 h 791"/>
                <a:gd name="T2" fmla="*/ 303 w 304"/>
                <a:gd name="T3" fmla="*/ 647 h 791"/>
                <a:gd name="T4" fmla="*/ 152 w 304"/>
                <a:gd name="T5" fmla="*/ 790 h 791"/>
                <a:gd name="T6" fmla="*/ 152 w 304"/>
                <a:gd name="T7" fmla="*/ 790 h 791"/>
                <a:gd name="T8" fmla="*/ 0 w 304"/>
                <a:gd name="T9" fmla="*/ 647 h 791"/>
                <a:gd name="T10" fmla="*/ 0 w 304"/>
                <a:gd name="T11" fmla="*/ 142 h 791"/>
                <a:gd name="T12" fmla="*/ 152 w 304"/>
                <a:gd name="T13" fmla="*/ 0 h 791"/>
                <a:gd name="T14" fmla="*/ 152 w 304"/>
                <a:gd name="T15" fmla="*/ 0 h 791"/>
                <a:gd name="T16" fmla="*/ 303 w 304"/>
                <a:gd name="T17" fmla="*/ 142 h 791"/>
                <a:gd name="T18" fmla="*/ 303 w 304"/>
                <a:gd name="T19" fmla="*/ 64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791">
                  <a:moveTo>
                    <a:pt x="303" y="647"/>
                  </a:moveTo>
                  <a:lnTo>
                    <a:pt x="303" y="647"/>
                  </a:lnTo>
                  <a:cubicBezTo>
                    <a:pt x="303" y="725"/>
                    <a:pt x="234" y="790"/>
                    <a:pt x="152" y="790"/>
                  </a:cubicBezTo>
                  <a:lnTo>
                    <a:pt x="152" y="790"/>
                  </a:lnTo>
                  <a:cubicBezTo>
                    <a:pt x="69" y="790"/>
                    <a:pt x="0" y="725"/>
                    <a:pt x="0" y="647"/>
                  </a:cubicBezTo>
                  <a:cubicBezTo>
                    <a:pt x="0" y="142"/>
                    <a:pt x="0" y="142"/>
                    <a:pt x="0" y="142"/>
                  </a:cubicBezTo>
                  <a:cubicBezTo>
                    <a:pt x="0" y="64"/>
                    <a:pt x="69" y="0"/>
                    <a:pt x="152" y="0"/>
                  </a:cubicBezTo>
                  <a:lnTo>
                    <a:pt x="152" y="0"/>
                  </a:lnTo>
                  <a:cubicBezTo>
                    <a:pt x="234" y="0"/>
                    <a:pt x="303" y="64"/>
                    <a:pt x="303" y="142"/>
                  </a:cubicBezTo>
                  <a:lnTo>
                    <a:pt x="303" y="647"/>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62" name="Freeform 21"/>
            <p:cNvSpPr>
              <a:spLocks noChangeArrowheads="1"/>
            </p:cNvSpPr>
            <p:nvPr/>
          </p:nvSpPr>
          <p:spPr bwMode="auto">
            <a:xfrm>
              <a:off x="20204672" y="1350018"/>
              <a:ext cx="296256" cy="757531"/>
            </a:xfrm>
            <a:custGeom>
              <a:avLst/>
              <a:gdLst>
                <a:gd name="T0" fmla="*/ 309 w 310"/>
                <a:gd name="T1" fmla="*/ 647 h 791"/>
                <a:gd name="T2" fmla="*/ 309 w 310"/>
                <a:gd name="T3" fmla="*/ 647 h 791"/>
                <a:gd name="T4" fmla="*/ 152 w 310"/>
                <a:gd name="T5" fmla="*/ 790 h 791"/>
                <a:gd name="T6" fmla="*/ 152 w 310"/>
                <a:gd name="T7" fmla="*/ 790 h 791"/>
                <a:gd name="T8" fmla="*/ 0 w 310"/>
                <a:gd name="T9" fmla="*/ 647 h 791"/>
                <a:gd name="T10" fmla="*/ 0 w 310"/>
                <a:gd name="T11" fmla="*/ 142 h 791"/>
                <a:gd name="T12" fmla="*/ 152 w 310"/>
                <a:gd name="T13" fmla="*/ 0 h 791"/>
                <a:gd name="T14" fmla="*/ 152 w 310"/>
                <a:gd name="T15" fmla="*/ 0 h 791"/>
                <a:gd name="T16" fmla="*/ 309 w 310"/>
                <a:gd name="T17" fmla="*/ 142 h 791"/>
                <a:gd name="T18" fmla="*/ 309 w 310"/>
                <a:gd name="T19" fmla="*/ 64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791">
                  <a:moveTo>
                    <a:pt x="309" y="647"/>
                  </a:moveTo>
                  <a:lnTo>
                    <a:pt x="309" y="647"/>
                  </a:lnTo>
                  <a:cubicBezTo>
                    <a:pt x="309" y="725"/>
                    <a:pt x="240" y="790"/>
                    <a:pt x="152" y="790"/>
                  </a:cubicBezTo>
                  <a:lnTo>
                    <a:pt x="152" y="790"/>
                  </a:lnTo>
                  <a:cubicBezTo>
                    <a:pt x="69" y="790"/>
                    <a:pt x="0" y="725"/>
                    <a:pt x="0" y="647"/>
                  </a:cubicBezTo>
                  <a:cubicBezTo>
                    <a:pt x="0" y="142"/>
                    <a:pt x="0" y="142"/>
                    <a:pt x="0" y="142"/>
                  </a:cubicBezTo>
                  <a:cubicBezTo>
                    <a:pt x="0" y="64"/>
                    <a:pt x="69" y="0"/>
                    <a:pt x="152" y="0"/>
                  </a:cubicBezTo>
                  <a:lnTo>
                    <a:pt x="152" y="0"/>
                  </a:lnTo>
                  <a:cubicBezTo>
                    <a:pt x="240" y="0"/>
                    <a:pt x="309" y="64"/>
                    <a:pt x="309" y="142"/>
                  </a:cubicBezTo>
                  <a:lnTo>
                    <a:pt x="309" y="647"/>
                  </a:lnTo>
                </a:path>
              </a:pathLst>
            </a:custGeom>
            <a:solidFill>
              <a:srgbClr val="E4583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63" name="Freeform 22"/>
            <p:cNvSpPr>
              <a:spLocks noChangeArrowheads="1"/>
            </p:cNvSpPr>
            <p:nvPr/>
          </p:nvSpPr>
          <p:spPr bwMode="auto">
            <a:xfrm>
              <a:off x="17225181" y="1350018"/>
              <a:ext cx="3326533" cy="118497"/>
            </a:xfrm>
            <a:custGeom>
              <a:avLst/>
              <a:gdLst>
                <a:gd name="T0" fmla="*/ 3396 w 3466"/>
                <a:gd name="T1" fmla="*/ 124 h 125"/>
                <a:gd name="T2" fmla="*/ 3396 w 3466"/>
                <a:gd name="T3" fmla="*/ 124 h 125"/>
                <a:gd name="T4" fmla="*/ 69 w 3466"/>
                <a:gd name="T5" fmla="*/ 124 h 125"/>
                <a:gd name="T6" fmla="*/ 0 w 3466"/>
                <a:gd name="T7" fmla="*/ 59 h 125"/>
                <a:gd name="T8" fmla="*/ 69 w 3466"/>
                <a:gd name="T9" fmla="*/ 0 h 125"/>
                <a:gd name="T10" fmla="*/ 3396 w 3466"/>
                <a:gd name="T11" fmla="*/ 0 h 125"/>
                <a:gd name="T12" fmla="*/ 3465 w 3466"/>
                <a:gd name="T13" fmla="*/ 59 h 125"/>
                <a:gd name="T14" fmla="*/ 3396 w 3466"/>
                <a:gd name="T15" fmla="*/ 124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6" h="125">
                  <a:moveTo>
                    <a:pt x="3396" y="124"/>
                  </a:moveTo>
                  <a:lnTo>
                    <a:pt x="3396" y="124"/>
                  </a:lnTo>
                  <a:cubicBezTo>
                    <a:pt x="69" y="124"/>
                    <a:pt x="69" y="124"/>
                    <a:pt x="69" y="124"/>
                  </a:cubicBezTo>
                  <a:cubicBezTo>
                    <a:pt x="32" y="124"/>
                    <a:pt x="0" y="96"/>
                    <a:pt x="0" y="59"/>
                  </a:cubicBezTo>
                  <a:cubicBezTo>
                    <a:pt x="0" y="27"/>
                    <a:pt x="32" y="0"/>
                    <a:pt x="69" y="0"/>
                  </a:cubicBezTo>
                  <a:cubicBezTo>
                    <a:pt x="3396" y="0"/>
                    <a:pt x="3396" y="0"/>
                    <a:pt x="3396" y="0"/>
                  </a:cubicBezTo>
                  <a:cubicBezTo>
                    <a:pt x="3437" y="0"/>
                    <a:pt x="3465" y="27"/>
                    <a:pt x="3465" y="59"/>
                  </a:cubicBezTo>
                  <a:cubicBezTo>
                    <a:pt x="3465" y="96"/>
                    <a:pt x="3437" y="124"/>
                    <a:pt x="3396" y="124"/>
                  </a:cubicBezTo>
                </a:path>
              </a:pathLst>
            </a:custGeom>
            <a:solidFill>
              <a:srgbClr val="AC422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64" name="Freeform 23"/>
            <p:cNvSpPr>
              <a:spLocks noChangeArrowheads="1"/>
            </p:cNvSpPr>
            <p:nvPr/>
          </p:nvSpPr>
          <p:spPr bwMode="auto">
            <a:xfrm>
              <a:off x="18740320" y="2251440"/>
              <a:ext cx="1464352" cy="1113024"/>
            </a:xfrm>
            <a:custGeom>
              <a:avLst/>
              <a:gdLst>
                <a:gd name="T0" fmla="*/ 1525 w 1526"/>
                <a:gd name="T1" fmla="*/ 1080 h 1160"/>
                <a:gd name="T2" fmla="*/ 1525 w 1526"/>
                <a:gd name="T3" fmla="*/ 1080 h 1160"/>
                <a:gd name="T4" fmla="*/ 1443 w 1526"/>
                <a:gd name="T5" fmla="*/ 1159 h 1160"/>
                <a:gd name="T6" fmla="*/ 82 w 1526"/>
                <a:gd name="T7" fmla="*/ 1159 h 1160"/>
                <a:gd name="T8" fmla="*/ 0 w 1526"/>
                <a:gd name="T9" fmla="*/ 1080 h 1160"/>
                <a:gd name="T10" fmla="*/ 0 w 1526"/>
                <a:gd name="T11" fmla="*/ 78 h 1160"/>
                <a:gd name="T12" fmla="*/ 82 w 1526"/>
                <a:gd name="T13" fmla="*/ 0 h 1160"/>
                <a:gd name="T14" fmla="*/ 1443 w 1526"/>
                <a:gd name="T15" fmla="*/ 0 h 1160"/>
                <a:gd name="T16" fmla="*/ 1525 w 1526"/>
                <a:gd name="T17" fmla="*/ 78 h 1160"/>
                <a:gd name="T18" fmla="*/ 1525 w 1526"/>
                <a:gd name="T19" fmla="*/ 108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160">
                  <a:moveTo>
                    <a:pt x="1525" y="1080"/>
                  </a:moveTo>
                  <a:lnTo>
                    <a:pt x="1525" y="1080"/>
                  </a:lnTo>
                  <a:cubicBezTo>
                    <a:pt x="1525" y="1122"/>
                    <a:pt x="1488" y="1159"/>
                    <a:pt x="1443" y="1159"/>
                  </a:cubicBezTo>
                  <a:cubicBezTo>
                    <a:pt x="82" y="1159"/>
                    <a:pt x="82" y="1159"/>
                    <a:pt x="82" y="1159"/>
                  </a:cubicBezTo>
                  <a:cubicBezTo>
                    <a:pt x="37" y="1159"/>
                    <a:pt x="0" y="1122"/>
                    <a:pt x="0" y="1080"/>
                  </a:cubicBezTo>
                  <a:cubicBezTo>
                    <a:pt x="0" y="78"/>
                    <a:pt x="0" y="78"/>
                    <a:pt x="0" y="78"/>
                  </a:cubicBezTo>
                  <a:cubicBezTo>
                    <a:pt x="0" y="37"/>
                    <a:pt x="37" y="0"/>
                    <a:pt x="82" y="0"/>
                  </a:cubicBezTo>
                  <a:cubicBezTo>
                    <a:pt x="1443" y="0"/>
                    <a:pt x="1443" y="0"/>
                    <a:pt x="1443" y="0"/>
                  </a:cubicBezTo>
                  <a:cubicBezTo>
                    <a:pt x="1488" y="0"/>
                    <a:pt x="1525" y="37"/>
                    <a:pt x="1525" y="78"/>
                  </a:cubicBezTo>
                  <a:lnTo>
                    <a:pt x="1525" y="1080"/>
                  </a:lnTo>
                </a:path>
              </a:pathLst>
            </a:custGeom>
            <a:solidFill>
              <a:srgbClr val="EDEDE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sp>
          <p:nvSpPr>
            <p:cNvPr id="565" name="Freeform 24"/>
            <p:cNvSpPr>
              <a:spLocks noChangeArrowheads="1"/>
            </p:cNvSpPr>
            <p:nvPr/>
          </p:nvSpPr>
          <p:spPr bwMode="auto">
            <a:xfrm>
              <a:off x="18740320" y="2251440"/>
              <a:ext cx="1464352" cy="1113024"/>
            </a:xfrm>
            <a:custGeom>
              <a:avLst/>
              <a:gdLst>
                <a:gd name="T0" fmla="*/ 1525 w 1526"/>
                <a:gd name="T1" fmla="*/ 1080 h 1160"/>
                <a:gd name="T2" fmla="*/ 1525 w 1526"/>
                <a:gd name="T3" fmla="*/ 1080 h 1160"/>
                <a:gd name="T4" fmla="*/ 1443 w 1526"/>
                <a:gd name="T5" fmla="*/ 1159 h 1160"/>
                <a:gd name="T6" fmla="*/ 82 w 1526"/>
                <a:gd name="T7" fmla="*/ 1159 h 1160"/>
                <a:gd name="T8" fmla="*/ 0 w 1526"/>
                <a:gd name="T9" fmla="*/ 1080 h 1160"/>
                <a:gd name="T10" fmla="*/ 1443 w 1526"/>
                <a:gd name="T11" fmla="*/ 0 h 1160"/>
                <a:gd name="T12" fmla="*/ 1525 w 1526"/>
                <a:gd name="T13" fmla="*/ 78 h 1160"/>
                <a:gd name="T14" fmla="*/ 1525 w 1526"/>
                <a:gd name="T15" fmla="*/ 1080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6" h="1160">
                  <a:moveTo>
                    <a:pt x="1525" y="1080"/>
                  </a:moveTo>
                  <a:lnTo>
                    <a:pt x="1525" y="1080"/>
                  </a:lnTo>
                  <a:cubicBezTo>
                    <a:pt x="1525" y="1122"/>
                    <a:pt x="1488" y="1159"/>
                    <a:pt x="1443" y="1159"/>
                  </a:cubicBezTo>
                  <a:cubicBezTo>
                    <a:pt x="82" y="1159"/>
                    <a:pt x="82" y="1159"/>
                    <a:pt x="82" y="1159"/>
                  </a:cubicBezTo>
                  <a:cubicBezTo>
                    <a:pt x="37" y="1159"/>
                    <a:pt x="0" y="1122"/>
                    <a:pt x="0" y="1080"/>
                  </a:cubicBezTo>
                  <a:cubicBezTo>
                    <a:pt x="1443" y="0"/>
                    <a:pt x="1443" y="0"/>
                    <a:pt x="1443" y="0"/>
                  </a:cubicBezTo>
                  <a:cubicBezTo>
                    <a:pt x="1488" y="0"/>
                    <a:pt x="1525" y="37"/>
                    <a:pt x="1525" y="78"/>
                  </a:cubicBezTo>
                  <a:lnTo>
                    <a:pt x="1525" y="108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85" tIns="60943" rIns="121885" bIns="60943" anchor="ctr"/>
            <a:lstStyle/>
            <a:p>
              <a:endParaRPr lang="en-US" sz="450" dirty="0">
                <a:latin typeface="Calibri" panose="020F0502020204030204" pitchFamily="34" charset="0"/>
              </a:endParaRPr>
            </a:p>
          </p:txBody>
        </p:sp>
      </p:grpSp>
      <p:grpSp>
        <p:nvGrpSpPr>
          <p:cNvPr id="566" name="Group 565"/>
          <p:cNvGrpSpPr/>
          <p:nvPr/>
        </p:nvGrpSpPr>
        <p:grpSpPr>
          <a:xfrm>
            <a:off x="3043833" y="4284144"/>
            <a:ext cx="1256646" cy="1567524"/>
            <a:chOff x="10161589" y="1451587"/>
            <a:chExt cx="8388280" cy="11460327"/>
          </a:xfrm>
        </p:grpSpPr>
        <p:sp>
          <p:nvSpPr>
            <p:cNvPr id="567" name="Freeform 2"/>
            <p:cNvSpPr>
              <a:spLocks noChangeArrowheads="1"/>
            </p:cNvSpPr>
            <p:nvPr/>
          </p:nvSpPr>
          <p:spPr bwMode="auto">
            <a:xfrm>
              <a:off x="15591540" y="2585770"/>
              <a:ext cx="1375475" cy="1688579"/>
            </a:xfrm>
            <a:custGeom>
              <a:avLst/>
              <a:gdLst>
                <a:gd name="T0" fmla="*/ 1434 w 1439"/>
                <a:gd name="T1" fmla="*/ 0 h 1766"/>
                <a:gd name="T2" fmla="*/ 1438 w 1439"/>
                <a:gd name="T3" fmla="*/ 1190 h 1766"/>
                <a:gd name="T4" fmla="*/ 1310 w 1439"/>
                <a:gd name="T5" fmla="*/ 1765 h 1766"/>
                <a:gd name="T6" fmla="*/ 319 w 1439"/>
                <a:gd name="T7" fmla="*/ 1765 h 1766"/>
                <a:gd name="T8" fmla="*/ 0 w 1439"/>
                <a:gd name="T9" fmla="*/ 1159 h 1766"/>
                <a:gd name="T10" fmla="*/ 0 w 1439"/>
                <a:gd name="T11" fmla="*/ 150 h 1766"/>
                <a:gd name="T12" fmla="*/ 1434 w 1439"/>
                <a:gd name="T13" fmla="*/ 0 h 1766"/>
              </a:gdLst>
              <a:ahLst/>
              <a:cxnLst>
                <a:cxn ang="0">
                  <a:pos x="T0" y="T1"/>
                </a:cxn>
                <a:cxn ang="0">
                  <a:pos x="T2" y="T3"/>
                </a:cxn>
                <a:cxn ang="0">
                  <a:pos x="T4" y="T5"/>
                </a:cxn>
                <a:cxn ang="0">
                  <a:pos x="T6" y="T7"/>
                </a:cxn>
                <a:cxn ang="0">
                  <a:pos x="T8" y="T9"/>
                </a:cxn>
                <a:cxn ang="0">
                  <a:pos x="T10" y="T11"/>
                </a:cxn>
                <a:cxn ang="0">
                  <a:pos x="T12" y="T13"/>
                </a:cxn>
              </a:cxnLst>
              <a:rect l="0" t="0" r="r" b="b"/>
              <a:pathLst>
                <a:path w="1439" h="1766">
                  <a:moveTo>
                    <a:pt x="1434" y="0"/>
                  </a:moveTo>
                  <a:lnTo>
                    <a:pt x="1438" y="1190"/>
                  </a:lnTo>
                  <a:lnTo>
                    <a:pt x="1310" y="1765"/>
                  </a:lnTo>
                  <a:lnTo>
                    <a:pt x="319" y="1765"/>
                  </a:lnTo>
                  <a:lnTo>
                    <a:pt x="0" y="1159"/>
                  </a:lnTo>
                  <a:lnTo>
                    <a:pt x="0" y="150"/>
                  </a:lnTo>
                  <a:lnTo>
                    <a:pt x="1434" y="0"/>
                  </a:lnTo>
                </a:path>
              </a:pathLst>
            </a:custGeom>
            <a:solidFill>
              <a:srgbClr val="FED1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68" name="Freeform 3"/>
            <p:cNvSpPr>
              <a:spLocks noChangeArrowheads="1"/>
            </p:cNvSpPr>
            <p:nvPr/>
          </p:nvSpPr>
          <p:spPr bwMode="auto">
            <a:xfrm>
              <a:off x="16416825" y="10867845"/>
              <a:ext cx="448616" cy="448595"/>
            </a:xfrm>
            <a:custGeom>
              <a:avLst/>
              <a:gdLst>
                <a:gd name="T0" fmla="*/ 0 w 474"/>
                <a:gd name="T1" fmla="*/ 235 h 470"/>
                <a:gd name="T2" fmla="*/ 0 w 474"/>
                <a:gd name="T3" fmla="*/ 235 h 470"/>
                <a:gd name="T4" fmla="*/ 234 w 474"/>
                <a:gd name="T5" fmla="*/ 469 h 470"/>
                <a:gd name="T6" fmla="*/ 473 w 474"/>
                <a:gd name="T7" fmla="*/ 235 h 470"/>
                <a:gd name="T8" fmla="*/ 234 w 474"/>
                <a:gd name="T9" fmla="*/ 0 h 470"/>
                <a:gd name="T10" fmla="*/ 0 w 474"/>
                <a:gd name="T11" fmla="*/ 235 h 470"/>
              </a:gdLst>
              <a:ahLst/>
              <a:cxnLst>
                <a:cxn ang="0">
                  <a:pos x="T0" y="T1"/>
                </a:cxn>
                <a:cxn ang="0">
                  <a:pos x="T2" y="T3"/>
                </a:cxn>
                <a:cxn ang="0">
                  <a:pos x="T4" y="T5"/>
                </a:cxn>
                <a:cxn ang="0">
                  <a:pos x="T6" y="T7"/>
                </a:cxn>
                <a:cxn ang="0">
                  <a:pos x="T8" y="T9"/>
                </a:cxn>
                <a:cxn ang="0">
                  <a:pos x="T10" y="T11"/>
                </a:cxn>
              </a:cxnLst>
              <a:rect l="0" t="0" r="r" b="b"/>
              <a:pathLst>
                <a:path w="474" h="470">
                  <a:moveTo>
                    <a:pt x="0" y="235"/>
                  </a:moveTo>
                  <a:lnTo>
                    <a:pt x="0" y="235"/>
                  </a:lnTo>
                  <a:cubicBezTo>
                    <a:pt x="0" y="363"/>
                    <a:pt x="105" y="469"/>
                    <a:pt x="234" y="469"/>
                  </a:cubicBezTo>
                  <a:cubicBezTo>
                    <a:pt x="367" y="469"/>
                    <a:pt x="473" y="363"/>
                    <a:pt x="473" y="235"/>
                  </a:cubicBezTo>
                  <a:cubicBezTo>
                    <a:pt x="473" y="106"/>
                    <a:pt x="367" y="0"/>
                    <a:pt x="234" y="0"/>
                  </a:cubicBezTo>
                  <a:cubicBezTo>
                    <a:pt x="105" y="0"/>
                    <a:pt x="0" y="106"/>
                    <a:pt x="0" y="235"/>
                  </a:cubicBezTo>
                </a:path>
              </a:pathLst>
            </a:custGeom>
            <a:solidFill>
              <a:srgbClr val="5A5B5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69" name="Freeform 4"/>
            <p:cNvSpPr>
              <a:spLocks noChangeArrowheads="1"/>
            </p:cNvSpPr>
            <p:nvPr/>
          </p:nvSpPr>
          <p:spPr bwMode="auto">
            <a:xfrm>
              <a:off x="15405322" y="9086162"/>
              <a:ext cx="2590125" cy="2547680"/>
            </a:xfrm>
            <a:custGeom>
              <a:avLst/>
              <a:gdLst>
                <a:gd name="T0" fmla="*/ 306 w 2705"/>
                <a:gd name="T1" fmla="*/ 2053 h 2660"/>
                <a:gd name="T2" fmla="*/ 306 w 2705"/>
                <a:gd name="T3" fmla="*/ 2053 h 2660"/>
                <a:gd name="T4" fmla="*/ 341 w 2705"/>
                <a:gd name="T5" fmla="*/ 2057 h 2660"/>
                <a:gd name="T6" fmla="*/ 903 w 2705"/>
                <a:gd name="T7" fmla="*/ 1765 h 2660"/>
                <a:gd name="T8" fmla="*/ 903 w 2705"/>
                <a:gd name="T9" fmla="*/ 1177 h 2660"/>
                <a:gd name="T10" fmla="*/ 1027 w 2705"/>
                <a:gd name="T11" fmla="*/ 1177 h 2660"/>
                <a:gd name="T12" fmla="*/ 1027 w 2705"/>
                <a:gd name="T13" fmla="*/ 734 h 2660"/>
                <a:gd name="T14" fmla="*/ 903 w 2705"/>
                <a:gd name="T15" fmla="*/ 734 h 2660"/>
                <a:gd name="T16" fmla="*/ 903 w 2705"/>
                <a:gd name="T17" fmla="*/ 0 h 2660"/>
                <a:gd name="T18" fmla="*/ 1620 w 2705"/>
                <a:gd name="T19" fmla="*/ 0 h 2660"/>
                <a:gd name="T20" fmla="*/ 1620 w 2705"/>
                <a:gd name="T21" fmla="*/ 734 h 2660"/>
                <a:gd name="T22" fmla="*/ 1474 w 2705"/>
                <a:gd name="T23" fmla="*/ 734 h 2660"/>
                <a:gd name="T24" fmla="*/ 1474 w 2705"/>
                <a:gd name="T25" fmla="*/ 1177 h 2660"/>
                <a:gd name="T26" fmla="*/ 1620 w 2705"/>
                <a:gd name="T27" fmla="*/ 1177 h 2660"/>
                <a:gd name="T28" fmla="*/ 1620 w 2705"/>
                <a:gd name="T29" fmla="*/ 1730 h 2660"/>
                <a:gd name="T30" fmla="*/ 2350 w 2705"/>
                <a:gd name="T31" fmla="*/ 2062 h 2660"/>
                <a:gd name="T32" fmla="*/ 2399 w 2705"/>
                <a:gd name="T33" fmla="*/ 2053 h 2660"/>
                <a:gd name="T34" fmla="*/ 2704 w 2705"/>
                <a:gd name="T35" fmla="*/ 2354 h 2660"/>
                <a:gd name="T36" fmla="*/ 2399 w 2705"/>
                <a:gd name="T37" fmla="*/ 2659 h 2660"/>
                <a:gd name="T38" fmla="*/ 2093 w 2705"/>
                <a:gd name="T39" fmla="*/ 2354 h 2660"/>
                <a:gd name="T40" fmla="*/ 2097 w 2705"/>
                <a:gd name="T41" fmla="*/ 2336 h 2660"/>
                <a:gd name="T42" fmla="*/ 1288 w 2705"/>
                <a:gd name="T43" fmla="*/ 1969 h 2660"/>
                <a:gd name="T44" fmla="*/ 602 w 2705"/>
                <a:gd name="T45" fmla="*/ 2318 h 2660"/>
                <a:gd name="T46" fmla="*/ 611 w 2705"/>
                <a:gd name="T47" fmla="*/ 2354 h 2660"/>
                <a:gd name="T48" fmla="*/ 306 w 2705"/>
                <a:gd name="T49" fmla="*/ 2659 h 2660"/>
                <a:gd name="T50" fmla="*/ 0 w 2705"/>
                <a:gd name="T51" fmla="*/ 2354 h 2660"/>
                <a:gd name="T52" fmla="*/ 306 w 2705"/>
                <a:gd name="T53" fmla="*/ 2053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5" h="2660">
                  <a:moveTo>
                    <a:pt x="306" y="2053"/>
                  </a:moveTo>
                  <a:lnTo>
                    <a:pt x="306" y="2053"/>
                  </a:lnTo>
                  <a:cubicBezTo>
                    <a:pt x="319" y="2053"/>
                    <a:pt x="328" y="2057"/>
                    <a:pt x="341" y="2057"/>
                  </a:cubicBezTo>
                  <a:cubicBezTo>
                    <a:pt x="903" y="1765"/>
                    <a:pt x="903" y="1765"/>
                    <a:pt x="903" y="1765"/>
                  </a:cubicBezTo>
                  <a:cubicBezTo>
                    <a:pt x="903" y="1177"/>
                    <a:pt x="903" y="1177"/>
                    <a:pt x="903" y="1177"/>
                  </a:cubicBezTo>
                  <a:cubicBezTo>
                    <a:pt x="1027" y="1177"/>
                    <a:pt x="1027" y="1177"/>
                    <a:pt x="1027" y="1177"/>
                  </a:cubicBezTo>
                  <a:cubicBezTo>
                    <a:pt x="1027" y="734"/>
                    <a:pt x="1027" y="734"/>
                    <a:pt x="1027" y="734"/>
                  </a:cubicBezTo>
                  <a:cubicBezTo>
                    <a:pt x="903" y="734"/>
                    <a:pt x="903" y="734"/>
                    <a:pt x="903" y="734"/>
                  </a:cubicBezTo>
                  <a:cubicBezTo>
                    <a:pt x="903" y="0"/>
                    <a:pt x="903" y="0"/>
                    <a:pt x="903" y="0"/>
                  </a:cubicBezTo>
                  <a:cubicBezTo>
                    <a:pt x="1620" y="0"/>
                    <a:pt x="1620" y="0"/>
                    <a:pt x="1620" y="0"/>
                  </a:cubicBezTo>
                  <a:cubicBezTo>
                    <a:pt x="1620" y="734"/>
                    <a:pt x="1620" y="734"/>
                    <a:pt x="1620" y="734"/>
                  </a:cubicBezTo>
                  <a:cubicBezTo>
                    <a:pt x="1474" y="734"/>
                    <a:pt x="1474" y="734"/>
                    <a:pt x="1474" y="734"/>
                  </a:cubicBezTo>
                  <a:cubicBezTo>
                    <a:pt x="1474" y="1177"/>
                    <a:pt x="1474" y="1177"/>
                    <a:pt x="1474" y="1177"/>
                  </a:cubicBezTo>
                  <a:cubicBezTo>
                    <a:pt x="1620" y="1177"/>
                    <a:pt x="1620" y="1177"/>
                    <a:pt x="1620" y="1177"/>
                  </a:cubicBezTo>
                  <a:cubicBezTo>
                    <a:pt x="1620" y="1730"/>
                    <a:pt x="1620" y="1730"/>
                    <a:pt x="1620" y="1730"/>
                  </a:cubicBezTo>
                  <a:cubicBezTo>
                    <a:pt x="2350" y="2062"/>
                    <a:pt x="2350" y="2062"/>
                    <a:pt x="2350" y="2062"/>
                  </a:cubicBezTo>
                  <a:cubicBezTo>
                    <a:pt x="2363" y="2057"/>
                    <a:pt x="2381" y="2053"/>
                    <a:pt x="2399" y="2053"/>
                  </a:cubicBezTo>
                  <a:cubicBezTo>
                    <a:pt x="2567" y="2053"/>
                    <a:pt x="2704" y="2186"/>
                    <a:pt x="2704" y="2354"/>
                  </a:cubicBezTo>
                  <a:cubicBezTo>
                    <a:pt x="2704" y="2522"/>
                    <a:pt x="2567" y="2659"/>
                    <a:pt x="2399" y="2659"/>
                  </a:cubicBezTo>
                  <a:cubicBezTo>
                    <a:pt x="2231" y="2659"/>
                    <a:pt x="2093" y="2522"/>
                    <a:pt x="2093" y="2354"/>
                  </a:cubicBezTo>
                  <a:cubicBezTo>
                    <a:pt x="2093" y="2349"/>
                    <a:pt x="2097" y="2341"/>
                    <a:pt x="2097" y="2336"/>
                  </a:cubicBezTo>
                  <a:cubicBezTo>
                    <a:pt x="1288" y="1969"/>
                    <a:pt x="1288" y="1969"/>
                    <a:pt x="1288" y="1969"/>
                  </a:cubicBezTo>
                  <a:cubicBezTo>
                    <a:pt x="602" y="2318"/>
                    <a:pt x="602" y="2318"/>
                    <a:pt x="602" y="2318"/>
                  </a:cubicBezTo>
                  <a:cubicBezTo>
                    <a:pt x="607" y="2332"/>
                    <a:pt x="611" y="2341"/>
                    <a:pt x="611" y="2354"/>
                  </a:cubicBezTo>
                  <a:cubicBezTo>
                    <a:pt x="611" y="2522"/>
                    <a:pt x="474" y="2659"/>
                    <a:pt x="306" y="2659"/>
                  </a:cubicBezTo>
                  <a:cubicBezTo>
                    <a:pt x="137" y="2659"/>
                    <a:pt x="0" y="2522"/>
                    <a:pt x="0" y="2354"/>
                  </a:cubicBezTo>
                  <a:cubicBezTo>
                    <a:pt x="0" y="2186"/>
                    <a:pt x="137" y="2053"/>
                    <a:pt x="306" y="2053"/>
                  </a:cubicBezTo>
                </a:path>
              </a:pathLst>
            </a:custGeom>
            <a:solidFill>
              <a:srgbClr val="41404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70" name="Freeform 5"/>
            <p:cNvSpPr>
              <a:spLocks noChangeArrowheads="1"/>
            </p:cNvSpPr>
            <p:nvPr/>
          </p:nvSpPr>
          <p:spPr bwMode="auto">
            <a:xfrm>
              <a:off x="16251768" y="3813057"/>
              <a:ext cx="677157" cy="1100327"/>
            </a:xfrm>
            <a:custGeom>
              <a:avLst/>
              <a:gdLst>
                <a:gd name="T0" fmla="*/ 708 w 709"/>
                <a:gd name="T1" fmla="*/ 1150 h 1151"/>
                <a:gd name="T2" fmla="*/ 0 w 709"/>
                <a:gd name="T3" fmla="*/ 1150 h 1151"/>
                <a:gd name="T4" fmla="*/ 0 w 709"/>
                <a:gd name="T5" fmla="*/ 0 h 1151"/>
                <a:gd name="T6" fmla="*/ 708 w 709"/>
                <a:gd name="T7" fmla="*/ 0 h 1151"/>
                <a:gd name="T8" fmla="*/ 708 w 709"/>
                <a:gd name="T9" fmla="*/ 1150 h 1151"/>
              </a:gdLst>
              <a:ahLst/>
              <a:cxnLst>
                <a:cxn ang="0">
                  <a:pos x="T0" y="T1"/>
                </a:cxn>
                <a:cxn ang="0">
                  <a:pos x="T2" y="T3"/>
                </a:cxn>
                <a:cxn ang="0">
                  <a:pos x="T4" y="T5"/>
                </a:cxn>
                <a:cxn ang="0">
                  <a:pos x="T6" y="T7"/>
                </a:cxn>
                <a:cxn ang="0">
                  <a:pos x="T8" y="T9"/>
                </a:cxn>
              </a:cxnLst>
              <a:rect l="0" t="0" r="r" b="b"/>
              <a:pathLst>
                <a:path w="709" h="1151">
                  <a:moveTo>
                    <a:pt x="708" y="1150"/>
                  </a:moveTo>
                  <a:lnTo>
                    <a:pt x="0" y="1150"/>
                  </a:lnTo>
                  <a:lnTo>
                    <a:pt x="0" y="0"/>
                  </a:lnTo>
                  <a:lnTo>
                    <a:pt x="708" y="0"/>
                  </a:lnTo>
                  <a:lnTo>
                    <a:pt x="708" y="1150"/>
                  </a:lnTo>
                </a:path>
              </a:pathLst>
            </a:custGeom>
            <a:solidFill>
              <a:srgbClr val="FED1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71" name="Freeform 6"/>
            <p:cNvSpPr>
              <a:spLocks noChangeArrowheads="1"/>
            </p:cNvSpPr>
            <p:nvPr/>
          </p:nvSpPr>
          <p:spPr bwMode="auto">
            <a:xfrm>
              <a:off x="15100601" y="1938270"/>
              <a:ext cx="2348888" cy="1845164"/>
            </a:xfrm>
            <a:custGeom>
              <a:avLst/>
              <a:gdLst>
                <a:gd name="T0" fmla="*/ 496 w 2452"/>
                <a:gd name="T1" fmla="*/ 894 h 1926"/>
                <a:gd name="T2" fmla="*/ 496 w 2452"/>
                <a:gd name="T3" fmla="*/ 894 h 1926"/>
                <a:gd name="T4" fmla="*/ 1447 w 2452"/>
                <a:gd name="T5" fmla="*/ 863 h 1926"/>
                <a:gd name="T6" fmla="*/ 1704 w 2452"/>
                <a:gd name="T7" fmla="*/ 1044 h 1926"/>
                <a:gd name="T8" fmla="*/ 1952 w 2452"/>
                <a:gd name="T9" fmla="*/ 1792 h 1926"/>
                <a:gd name="T10" fmla="*/ 2098 w 2452"/>
                <a:gd name="T11" fmla="*/ 1925 h 1926"/>
                <a:gd name="T12" fmla="*/ 2306 w 2452"/>
                <a:gd name="T13" fmla="*/ 1305 h 1926"/>
                <a:gd name="T14" fmla="*/ 1757 w 2452"/>
                <a:gd name="T15" fmla="*/ 341 h 1926"/>
                <a:gd name="T16" fmla="*/ 916 w 2452"/>
                <a:gd name="T17" fmla="*/ 173 h 1926"/>
                <a:gd name="T18" fmla="*/ 496 w 2452"/>
                <a:gd name="T19" fmla="*/ 894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2" h="1926">
                  <a:moveTo>
                    <a:pt x="496" y="894"/>
                  </a:moveTo>
                  <a:lnTo>
                    <a:pt x="496" y="894"/>
                  </a:lnTo>
                  <a:cubicBezTo>
                    <a:pt x="1447" y="863"/>
                    <a:pt x="1447" y="863"/>
                    <a:pt x="1447" y="863"/>
                  </a:cubicBezTo>
                  <a:cubicBezTo>
                    <a:pt x="1562" y="863"/>
                    <a:pt x="1664" y="934"/>
                    <a:pt x="1704" y="1044"/>
                  </a:cubicBezTo>
                  <a:cubicBezTo>
                    <a:pt x="1952" y="1792"/>
                    <a:pt x="1952" y="1792"/>
                    <a:pt x="1952" y="1792"/>
                  </a:cubicBezTo>
                  <a:cubicBezTo>
                    <a:pt x="2098" y="1925"/>
                    <a:pt x="2098" y="1925"/>
                    <a:pt x="2098" y="1925"/>
                  </a:cubicBezTo>
                  <a:cubicBezTo>
                    <a:pt x="2306" y="1305"/>
                    <a:pt x="2306" y="1305"/>
                    <a:pt x="2306" y="1305"/>
                  </a:cubicBezTo>
                  <a:cubicBezTo>
                    <a:pt x="2451" y="491"/>
                    <a:pt x="1757" y="341"/>
                    <a:pt x="1757" y="341"/>
                  </a:cubicBezTo>
                  <a:cubicBezTo>
                    <a:pt x="1491" y="0"/>
                    <a:pt x="916" y="173"/>
                    <a:pt x="916" y="173"/>
                  </a:cubicBezTo>
                  <a:cubicBezTo>
                    <a:pt x="916" y="173"/>
                    <a:pt x="0" y="389"/>
                    <a:pt x="496" y="894"/>
                  </a:cubicBezTo>
                </a:path>
              </a:pathLst>
            </a:custGeom>
            <a:solidFill>
              <a:srgbClr val="67443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72" name="Freeform 7"/>
            <p:cNvSpPr>
              <a:spLocks noChangeArrowheads="1"/>
            </p:cNvSpPr>
            <p:nvPr/>
          </p:nvSpPr>
          <p:spPr bwMode="auto">
            <a:xfrm>
              <a:off x="16776565" y="3436407"/>
              <a:ext cx="423223" cy="427435"/>
            </a:xfrm>
            <a:custGeom>
              <a:avLst/>
              <a:gdLst>
                <a:gd name="T0" fmla="*/ 446 w 447"/>
                <a:gd name="T1" fmla="*/ 221 h 448"/>
                <a:gd name="T2" fmla="*/ 446 w 447"/>
                <a:gd name="T3" fmla="*/ 221 h 448"/>
                <a:gd name="T4" fmla="*/ 225 w 447"/>
                <a:gd name="T5" fmla="*/ 447 h 448"/>
                <a:gd name="T6" fmla="*/ 0 w 447"/>
                <a:gd name="T7" fmla="*/ 221 h 448"/>
                <a:gd name="T8" fmla="*/ 225 w 447"/>
                <a:gd name="T9" fmla="*/ 0 h 448"/>
                <a:gd name="T10" fmla="*/ 446 w 447"/>
                <a:gd name="T11" fmla="*/ 221 h 448"/>
              </a:gdLst>
              <a:ahLst/>
              <a:cxnLst>
                <a:cxn ang="0">
                  <a:pos x="T0" y="T1"/>
                </a:cxn>
                <a:cxn ang="0">
                  <a:pos x="T2" y="T3"/>
                </a:cxn>
                <a:cxn ang="0">
                  <a:pos x="T4" y="T5"/>
                </a:cxn>
                <a:cxn ang="0">
                  <a:pos x="T6" y="T7"/>
                </a:cxn>
                <a:cxn ang="0">
                  <a:pos x="T8" y="T9"/>
                </a:cxn>
                <a:cxn ang="0">
                  <a:pos x="T10" y="T11"/>
                </a:cxn>
              </a:cxnLst>
              <a:rect l="0" t="0" r="r" b="b"/>
              <a:pathLst>
                <a:path w="447" h="448">
                  <a:moveTo>
                    <a:pt x="446" y="221"/>
                  </a:moveTo>
                  <a:lnTo>
                    <a:pt x="446" y="221"/>
                  </a:lnTo>
                  <a:cubicBezTo>
                    <a:pt x="446" y="345"/>
                    <a:pt x="349" y="447"/>
                    <a:pt x="225" y="447"/>
                  </a:cubicBezTo>
                  <a:cubicBezTo>
                    <a:pt x="101" y="447"/>
                    <a:pt x="0" y="345"/>
                    <a:pt x="0" y="221"/>
                  </a:cubicBezTo>
                  <a:cubicBezTo>
                    <a:pt x="0" y="97"/>
                    <a:pt x="101" y="0"/>
                    <a:pt x="225" y="0"/>
                  </a:cubicBezTo>
                  <a:cubicBezTo>
                    <a:pt x="349" y="0"/>
                    <a:pt x="446" y="97"/>
                    <a:pt x="446" y="221"/>
                  </a:cubicBezTo>
                </a:path>
              </a:pathLst>
            </a:custGeom>
            <a:solidFill>
              <a:srgbClr val="FED1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73" name="Freeform 8"/>
            <p:cNvSpPr>
              <a:spLocks noChangeArrowheads="1"/>
            </p:cNvSpPr>
            <p:nvPr/>
          </p:nvSpPr>
          <p:spPr bwMode="auto">
            <a:xfrm>
              <a:off x="14905919" y="4858368"/>
              <a:ext cx="3643950" cy="4693317"/>
            </a:xfrm>
            <a:custGeom>
              <a:avLst/>
              <a:gdLst>
                <a:gd name="T0" fmla="*/ 2894 w 3801"/>
                <a:gd name="T1" fmla="*/ 2699 h 4895"/>
                <a:gd name="T2" fmla="*/ 2894 w 3801"/>
                <a:gd name="T3" fmla="*/ 2699 h 4895"/>
                <a:gd name="T4" fmla="*/ 3137 w 3801"/>
                <a:gd name="T5" fmla="*/ 447 h 4895"/>
                <a:gd name="T6" fmla="*/ 3632 w 3801"/>
                <a:gd name="T7" fmla="*/ 0 h 4895"/>
                <a:gd name="T8" fmla="*/ 3800 w 3801"/>
                <a:gd name="T9" fmla="*/ 0 h 4895"/>
                <a:gd name="T10" fmla="*/ 3336 w 3801"/>
                <a:gd name="T11" fmla="*/ 4283 h 4895"/>
                <a:gd name="T12" fmla="*/ 2659 w 3801"/>
                <a:gd name="T13" fmla="*/ 4894 h 4895"/>
                <a:gd name="T14" fmla="*/ 2654 w 3801"/>
                <a:gd name="T15" fmla="*/ 4894 h 4895"/>
                <a:gd name="T16" fmla="*/ 787 w 3801"/>
                <a:gd name="T17" fmla="*/ 4894 h 4895"/>
                <a:gd name="T18" fmla="*/ 0 w 3801"/>
                <a:gd name="T19" fmla="*/ 4106 h 4895"/>
                <a:gd name="T20" fmla="*/ 0 w 3801"/>
                <a:gd name="T21" fmla="*/ 3513 h 4895"/>
                <a:gd name="T22" fmla="*/ 814 w 3801"/>
                <a:gd name="T23" fmla="*/ 2699 h 4895"/>
                <a:gd name="T24" fmla="*/ 2894 w 3801"/>
                <a:gd name="T25" fmla="*/ 2699 h 4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1" h="4895">
                  <a:moveTo>
                    <a:pt x="2894" y="2699"/>
                  </a:moveTo>
                  <a:lnTo>
                    <a:pt x="2894" y="2699"/>
                  </a:lnTo>
                  <a:cubicBezTo>
                    <a:pt x="3137" y="447"/>
                    <a:pt x="3137" y="447"/>
                    <a:pt x="3137" y="447"/>
                  </a:cubicBezTo>
                  <a:cubicBezTo>
                    <a:pt x="3163" y="195"/>
                    <a:pt x="3375" y="0"/>
                    <a:pt x="3632" y="0"/>
                  </a:cubicBezTo>
                  <a:cubicBezTo>
                    <a:pt x="3800" y="0"/>
                    <a:pt x="3800" y="0"/>
                    <a:pt x="3800" y="0"/>
                  </a:cubicBezTo>
                  <a:cubicBezTo>
                    <a:pt x="3336" y="4283"/>
                    <a:pt x="3336" y="4283"/>
                    <a:pt x="3336" y="4283"/>
                  </a:cubicBezTo>
                  <a:cubicBezTo>
                    <a:pt x="3301" y="4629"/>
                    <a:pt x="3008" y="4894"/>
                    <a:pt x="2659" y="4894"/>
                  </a:cubicBezTo>
                  <a:cubicBezTo>
                    <a:pt x="2654" y="4894"/>
                    <a:pt x="2654" y="4894"/>
                    <a:pt x="2654" y="4894"/>
                  </a:cubicBezTo>
                  <a:cubicBezTo>
                    <a:pt x="787" y="4894"/>
                    <a:pt x="787" y="4894"/>
                    <a:pt x="787" y="4894"/>
                  </a:cubicBezTo>
                  <a:cubicBezTo>
                    <a:pt x="354" y="4894"/>
                    <a:pt x="0" y="4540"/>
                    <a:pt x="0" y="4106"/>
                  </a:cubicBezTo>
                  <a:cubicBezTo>
                    <a:pt x="0" y="3513"/>
                    <a:pt x="0" y="3513"/>
                    <a:pt x="0" y="3513"/>
                  </a:cubicBezTo>
                  <a:cubicBezTo>
                    <a:pt x="0" y="3062"/>
                    <a:pt x="367" y="2699"/>
                    <a:pt x="814" y="2699"/>
                  </a:cubicBezTo>
                  <a:lnTo>
                    <a:pt x="2894" y="2699"/>
                  </a:lnTo>
                </a:path>
              </a:pathLst>
            </a:custGeom>
            <a:solidFill>
              <a:srgbClr val="BCBEC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74" name="Freeform 9"/>
            <p:cNvSpPr>
              <a:spLocks noChangeArrowheads="1"/>
            </p:cNvSpPr>
            <p:nvPr/>
          </p:nvSpPr>
          <p:spPr bwMode="auto">
            <a:xfrm>
              <a:off x="14905919" y="7448368"/>
              <a:ext cx="2776343" cy="1379641"/>
            </a:xfrm>
            <a:custGeom>
              <a:avLst/>
              <a:gdLst>
                <a:gd name="T0" fmla="*/ 0 w 2895"/>
                <a:gd name="T1" fmla="*/ 1443 h 1444"/>
                <a:gd name="T2" fmla="*/ 0 w 2895"/>
                <a:gd name="T3" fmla="*/ 1443 h 1444"/>
                <a:gd name="T4" fmla="*/ 2677 w 2895"/>
                <a:gd name="T5" fmla="*/ 1443 h 1444"/>
                <a:gd name="T6" fmla="*/ 2894 w 2895"/>
                <a:gd name="T7" fmla="*/ 0 h 1444"/>
                <a:gd name="T8" fmla="*/ 566 w 2895"/>
                <a:gd name="T9" fmla="*/ 0 h 1444"/>
                <a:gd name="T10" fmla="*/ 0 w 2895"/>
                <a:gd name="T11" fmla="*/ 567 h 1444"/>
                <a:gd name="T12" fmla="*/ 0 w 2895"/>
                <a:gd name="T13" fmla="*/ 1443 h 1444"/>
              </a:gdLst>
              <a:ahLst/>
              <a:cxnLst>
                <a:cxn ang="0">
                  <a:pos x="T0" y="T1"/>
                </a:cxn>
                <a:cxn ang="0">
                  <a:pos x="T2" y="T3"/>
                </a:cxn>
                <a:cxn ang="0">
                  <a:pos x="T4" y="T5"/>
                </a:cxn>
                <a:cxn ang="0">
                  <a:pos x="T6" y="T7"/>
                </a:cxn>
                <a:cxn ang="0">
                  <a:pos x="T8" y="T9"/>
                </a:cxn>
                <a:cxn ang="0">
                  <a:pos x="T10" y="T11"/>
                </a:cxn>
                <a:cxn ang="0">
                  <a:pos x="T12" y="T13"/>
                </a:cxn>
              </a:cxnLst>
              <a:rect l="0" t="0" r="r" b="b"/>
              <a:pathLst>
                <a:path w="2895" h="1444">
                  <a:moveTo>
                    <a:pt x="0" y="1443"/>
                  </a:moveTo>
                  <a:lnTo>
                    <a:pt x="0" y="1443"/>
                  </a:lnTo>
                  <a:cubicBezTo>
                    <a:pt x="2677" y="1443"/>
                    <a:pt x="2677" y="1443"/>
                    <a:pt x="2677" y="1443"/>
                  </a:cubicBezTo>
                  <a:cubicBezTo>
                    <a:pt x="2894" y="0"/>
                    <a:pt x="2894" y="0"/>
                    <a:pt x="2894" y="0"/>
                  </a:cubicBezTo>
                  <a:cubicBezTo>
                    <a:pt x="566" y="0"/>
                    <a:pt x="566" y="0"/>
                    <a:pt x="566" y="0"/>
                  </a:cubicBezTo>
                  <a:cubicBezTo>
                    <a:pt x="256" y="0"/>
                    <a:pt x="0" y="253"/>
                    <a:pt x="0" y="567"/>
                  </a:cubicBezTo>
                  <a:lnTo>
                    <a:pt x="0" y="1443"/>
                  </a:lnTo>
                </a:path>
              </a:pathLst>
            </a:custGeom>
            <a:solidFill>
              <a:srgbClr val="E6E7E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75" name="Freeform 10"/>
            <p:cNvSpPr>
              <a:spLocks noChangeArrowheads="1"/>
            </p:cNvSpPr>
            <p:nvPr/>
          </p:nvSpPr>
          <p:spPr bwMode="auto">
            <a:xfrm>
              <a:off x="14216065" y="7367959"/>
              <a:ext cx="1417797" cy="545931"/>
            </a:xfrm>
            <a:custGeom>
              <a:avLst/>
              <a:gdLst>
                <a:gd name="T0" fmla="*/ 0 w 1483"/>
                <a:gd name="T1" fmla="*/ 571 h 572"/>
                <a:gd name="T2" fmla="*/ 0 w 1483"/>
                <a:gd name="T3" fmla="*/ 571 h 572"/>
                <a:gd name="T4" fmla="*/ 159 w 1483"/>
                <a:gd name="T5" fmla="*/ 323 h 572"/>
                <a:gd name="T6" fmla="*/ 743 w 1483"/>
                <a:gd name="T7" fmla="*/ 76 h 572"/>
                <a:gd name="T8" fmla="*/ 1353 w 1483"/>
                <a:gd name="T9" fmla="*/ 71 h 572"/>
                <a:gd name="T10" fmla="*/ 1482 w 1483"/>
                <a:gd name="T11" fmla="*/ 0 h 572"/>
                <a:gd name="T12" fmla="*/ 1482 w 1483"/>
                <a:gd name="T13" fmla="*/ 571 h 572"/>
                <a:gd name="T14" fmla="*/ 0 w 1483"/>
                <a:gd name="T15" fmla="*/ 571 h 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3" h="572">
                  <a:moveTo>
                    <a:pt x="0" y="571"/>
                  </a:moveTo>
                  <a:lnTo>
                    <a:pt x="0" y="571"/>
                  </a:lnTo>
                  <a:cubicBezTo>
                    <a:pt x="39" y="483"/>
                    <a:pt x="88" y="394"/>
                    <a:pt x="159" y="323"/>
                  </a:cubicBezTo>
                  <a:cubicBezTo>
                    <a:pt x="314" y="164"/>
                    <a:pt x="522" y="76"/>
                    <a:pt x="743" y="76"/>
                  </a:cubicBezTo>
                  <a:cubicBezTo>
                    <a:pt x="743" y="76"/>
                    <a:pt x="1225" y="76"/>
                    <a:pt x="1353" y="71"/>
                  </a:cubicBezTo>
                  <a:cubicBezTo>
                    <a:pt x="1424" y="67"/>
                    <a:pt x="1460" y="31"/>
                    <a:pt x="1482" y="0"/>
                  </a:cubicBezTo>
                  <a:cubicBezTo>
                    <a:pt x="1482" y="571"/>
                    <a:pt x="1482" y="571"/>
                    <a:pt x="1482" y="571"/>
                  </a:cubicBezTo>
                  <a:lnTo>
                    <a:pt x="0" y="571"/>
                  </a:lnTo>
                </a:path>
              </a:pathLst>
            </a:custGeom>
            <a:solidFill>
              <a:srgbClr val="3A47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76" name="Freeform 11"/>
            <p:cNvSpPr>
              <a:spLocks noChangeArrowheads="1"/>
            </p:cNvSpPr>
            <p:nvPr/>
          </p:nvSpPr>
          <p:spPr bwMode="auto">
            <a:xfrm>
              <a:off x="13356923" y="11070983"/>
              <a:ext cx="1629409" cy="562860"/>
            </a:xfrm>
            <a:custGeom>
              <a:avLst/>
              <a:gdLst>
                <a:gd name="T0" fmla="*/ 1026 w 1704"/>
                <a:gd name="T1" fmla="*/ 0 h 590"/>
                <a:gd name="T2" fmla="*/ 0 w 1704"/>
                <a:gd name="T3" fmla="*/ 394 h 590"/>
                <a:gd name="T4" fmla="*/ 0 w 1704"/>
                <a:gd name="T5" fmla="*/ 589 h 590"/>
                <a:gd name="T6" fmla="*/ 1703 w 1704"/>
                <a:gd name="T7" fmla="*/ 589 h 590"/>
                <a:gd name="T8" fmla="*/ 1703 w 1704"/>
                <a:gd name="T9" fmla="*/ 5 h 590"/>
                <a:gd name="T10" fmla="*/ 1026 w 1704"/>
                <a:gd name="T11" fmla="*/ 0 h 590"/>
              </a:gdLst>
              <a:ahLst/>
              <a:cxnLst>
                <a:cxn ang="0">
                  <a:pos x="T0" y="T1"/>
                </a:cxn>
                <a:cxn ang="0">
                  <a:pos x="T2" y="T3"/>
                </a:cxn>
                <a:cxn ang="0">
                  <a:pos x="T4" y="T5"/>
                </a:cxn>
                <a:cxn ang="0">
                  <a:pos x="T6" y="T7"/>
                </a:cxn>
                <a:cxn ang="0">
                  <a:pos x="T8" y="T9"/>
                </a:cxn>
                <a:cxn ang="0">
                  <a:pos x="T10" y="T11"/>
                </a:cxn>
              </a:cxnLst>
              <a:rect l="0" t="0" r="r" b="b"/>
              <a:pathLst>
                <a:path w="1704" h="590">
                  <a:moveTo>
                    <a:pt x="1026" y="0"/>
                  </a:moveTo>
                  <a:lnTo>
                    <a:pt x="0" y="394"/>
                  </a:lnTo>
                  <a:lnTo>
                    <a:pt x="0" y="589"/>
                  </a:lnTo>
                  <a:lnTo>
                    <a:pt x="1703" y="589"/>
                  </a:lnTo>
                  <a:lnTo>
                    <a:pt x="1703" y="5"/>
                  </a:lnTo>
                  <a:lnTo>
                    <a:pt x="1026" y="0"/>
                  </a:lnTo>
                </a:path>
              </a:pathLst>
            </a:custGeom>
            <a:solidFill>
              <a:srgbClr val="2E2E2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77" name="Freeform 12"/>
            <p:cNvSpPr>
              <a:spLocks noChangeArrowheads="1"/>
            </p:cNvSpPr>
            <p:nvPr/>
          </p:nvSpPr>
          <p:spPr bwMode="auto">
            <a:xfrm>
              <a:off x="13356923" y="11070983"/>
              <a:ext cx="1629409" cy="562860"/>
            </a:xfrm>
            <a:custGeom>
              <a:avLst/>
              <a:gdLst>
                <a:gd name="T0" fmla="*/ 1026 w 1704"/>
                <a:gd name="T1" fmla="*/ 0 h 590"/>
                <a:gd name="T2" fmla="*/ 0 w 1704"/>
                <a:gd name="T3" fmla="*/ 394 h 590"/>
                <a:gd name="T4" fmla="*/ 0 w 1704"/>
                <a:gd name="T5" fmla="*/ 589 h 590"/>
                <a:gd name="T6" fmla="*/ 1703 w 1704"/>
                <a:gd name="T7" fmla="*/ 589 h 590"/>
                <a:gd name="T8" fmla="*/ 1703 w 1704"/>
                <a:gd name="T9" fmla="*/ 5 h 590"/>
                <a:gd name="T10" fmla="*/ 1026 w 1704"/>
                <a:gd name="T11" fmla="*/ 0 h 590"/>
              </a:gdLst>
              <a:ahLst/>
              <a:cxnLst>
                <a:cxn ang="0">
                  <a:pos x="T0" y="T1"/>
                </a:cxn>
                <a:cxn ang="0">
                  <a:pos x="T2" y="T3"/>
                </a:cxn>
                <a:cxn ang="0">
                  <a:pos x="T4" y="T5"/>
                </a:cxn>
                <a:cxn ang="0">
                  <a:pos x="T6" y="T7"/>
                </a:cxn>
                <a:cxn ang="0">
                  <a:pos x="T8" y="T9"/>
                </a:cxn>
                <a:cxn ang="0">
                  <a:pos x="T10" y="T11"/>
                </a:cxn>
              </a:cxnLst>
              <a:rect l="0" t="0" r="r" b="b"/>
              <a:pathLst>
                <a:path w="1704" h="590">
                  <a:moveTo>
                    <a:pt x="1026" y="0"/>
                  </a:moveTo>
                  <a:lnTo>
                    <a:pt x="0" y="394"/>
                  </a:lnTo>
                  <a:lnTo>
                    <a:pt x="0" y="589"/>
                  </a:lnTo>
                  <a:lnTo>
                    <a:pt x="1703" y="589"/>
                  </a:lnTo>
                  <a:lnTo>
                    <a:pt x="1703" y="5"/>
                  </a:lnTo>
                  <a:lnTo>
                    <a:pt x="1026" y="0"/>
                  </a:lnTo>
                </a:path>
              </a:pathLst>
            </a:custGeom>
            <a:solidFill>
              <a:srgbClr val="2E2E2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78" name="Freeform 13"/>
            <p:cNvSpPr>
              <a:spLocks noChangeArrowheads="1"/>
            </p:cNvSpPr>
            <p:nvPr/>
          </p:nvSpPr>
          <p:spPr bwMode="auto">
            <a:xfrm>
              <a:off x="15172549" y="4430933"/>
              <a:ext cx="2221921" cy="4062745"/>
            </a:xfrm>
            <a:custGeom>
              <a:avLst/>
              <a:gdLst>
                <a:gd name="T0" fmla="*/ 465 w 2319"/>
                <a:gd name="T1" fmla="*/ 3478 h 4236"/>
                <a:gd name="T2" fmla="*/ 465 w 2319"/>
                <a:gd name="T3" fmla="*/ 3478 h 4236"/>
                <a:gd name="T4" fmla="*/ 912 w 2319"/>
                <a:gd name="T5" fmla="*/ 292 h 4236"/>
                <a:gd name="T6" fmla="*/ 1836 w 2319"/>
                <a:gd name="T7" fmla="*/ 0 h 4236"/>
                <a:gd name="T8" fmla="*/ 2075 w 2319"/>
                <a:gd name="T9" fmla="*/ 222 h 4236"/>
                <a:gd name="T10" fmla="*/ 2318 w 2319"/>
                <a:gd name="T11" fmla="*/ 730 h 4236"/>
                <a:gd name="T12" fmla="*/ 2318 w 2319"/>
                <a:gd name="T13" fmla="*/ 3036 h 4236"/>
                <a:gd name="T14" fmla="*/ 1120 w 2319"/>
                <a:gd name="T15" fmla="*/ 4235 h 4236"/>
                <a:gd name="T16" fmla="*/ 0 w 2319"/>
                <a:gd name="T17" fmla="*/ 4235 h 4236"/>
                <a:gd name="T18" fmla="*/ 465 w 2319"/>
                <a:gd name="T19" fmla="*/ 3478 h 4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9" h="4236">
                  <a:moveTo>
                    <a:pt x="465" y="3478"/>
                  </a:moveTo>
                  <a:lnTo>
                    <a:pt x="465" y="3478"/>
                  </a:lnTo>
                  <a:cubicBezTo>
                    <a:pt x="465" y="3000"/>
                    <a:pt x="465" y="673"/>
                    <a:pt x="912" y="292"/>
                  </a:cubicBezTo>
                  <a:cubicBezTo>
                    <a:pt x="1836" y="0"/>
                    <a:pt x="1836" y="0"/>
                    <a:pt x="1836" y="0"/>
                  </a:cubicBezTo>
                  <a:cubicBezTo>
                    <a:pt x="2075" y="222"/>
                    <a:pt x="2075" y="222"/>
                    <a:pt x="2075" y="222"/>
                  </a:cubicBezTo>
                  <a:cubicBezTo>
                    <a:pt x="2221" y="341"/>
                    <a:pt x="2318" y="522"/>
                    <a:pt x="2318" y="730"/>
                  </a:cubicBezTo>
                  <a:cubicBezTo>
                    <a:pt x="2318" y="3036"/>
                    <a:pt x="2318" y="3036"/>
                    <a:pt x="2318" y="3036"/>
                  </a:cubicBezTo>
                  <a:cubicBezTo>
                    <a:pt x="2318" y="3699"/>
                    <a:pt x="1783" y="4235"/>
                    <a:pt x="1120" y="4235"/>
                  </a:cubicBezTo>
                  <a:cubicBezTo>
                    <a:pt x="0" y="4235"/>
                    <a:pt x="0" y="4235"/>
                    <a:pt x="0" y="4235"/>
                  </a:cubicBezTo>
                  <a:lnTo>
                    <a:pt x="465" y="3478"/>
                  </a:lnTo>
                </a:path>
              </a:pathLst>
            </a:custGeom>
            <a:solidFill>
              <a:srgbClr val="17959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79" name="Freeform 14"/>
            <p:cNvSpPr>
              <a:spLocks noChangeArrowheads="1"/>
            </p:cNvSpPr>
            <p:nvPr/>
          </p:nvSpPr>
          <p:spPr bwMode="auto">
            <a:xfrm>
              <a:off x="14097563" y="7304479"/>
              <a:ext cx="3296907" cy="3660703"/>
            </a:xfrm>
            <a:custGeom>
              <a:avLst/>
              <a:gdLst>
                <a:gd name="T0" fmla="*/ 824 w 3439"/>
                <a:gd name="T1" fmla="*/ 389 h 3819"/>
                <a:gd name="T2" fmla="*/ 824 w 3439"/>
                <a:gd name="T3" fmla="*/ 389 h 3819"/>
                <a:gd name="T4" fmla="*/ 240 w 3439"/>
                <a:gd name="T5" fmla="*/ 637 h 3819"/>
                <a:gd name="T6" fmla="*/ 9 w 3439"/>
                <a:gd name="T7" fmla="*/ 1225 h 3819"/>
                <a:gd name="T8" fmla="*/ 49 w 3439"/>
                <a:gd name="T9" fmla="*/ 3818 h 3819"/>
                <a:gd name="T10" fmla="*/ 899 w 3439"/>
                <a:gd name="T11" fmla="*/ 3805 h 3819"/>
                <a:gd name="T12" fmla="*/ 855 w 3439"/>
                <a:gd name="T13" fmla="*/ 1239 h 3819"/>
                <a:gd name="T14" fmla="*/ 1120 w 3439"/>
                <a:gd name="T15" fmla="*/ 1239 h 3819"/>
                <a:gd name="T16" fmla="*/ 1120 w 3439"/>
                <a:gd name="T17" fmla="*/ 1239 h 3819"/>
                <a:gd name="T18" fmla="*/ 2240 w 3439"/>
                <a:gd name="T19" fmla="*/ 1239 h 3819"/>
                <a:gd name="T20" fmla="*/ 3438 w 3439"/>
                <a:gd name="T21" fmla="*/ 40 h 3819"/>
                <a:gd name="T22" fmla="*/ 3438 w 3439"/>
                <a:gd name="T23" fmla="*/ 0 h 3819"/>
                <a:gd name="T24" fmla="*/ 1589 w 3439"/>
                <a:gd name="T25" fmla="*/ 0 h 3819"/>
                <a:gd name="T26" fmla="*/ 1589 w 3439"/>
                <a:gd name="T27" fmla="*/ 265 h 3819"/>
                <a:gd name="T28" fmla="*/ 1434 w 3439"/>
                <a:gd name="T29" fmla="*/ 385 h 3819"/>
                <a:gd name="T30" fmla="*/ 824 w 3439"/>
                <a:gd name="T31" fmla="*/ 389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39" h="3819">
                  <a:moveTo>
                    <a:pt x="824" y="389"/>
                  </a:moveTo>
                  <a:lnTo>
                    <a:pt x="824" y="389"/>
                  </a:lnTo>
                  <a:cubicBezTo>
                    <a:pt x="602" y="389"/>
                    <a:pt x="394" y="478"/>
                    <a:pt x="240" y="637"/>
                  </a:cubicBezTo>
                  <a:cubicBezTo>
                    <a:pt x="85" y="796"/>
                    <a:pt x="0" y="1004"/>
                    <a:pt x="9" y="1225"/>
                  </a:cubicBezTo>
                  <a:cubicBezTo>
                    <a:pt x="49" y="3818"/>
                    <a:pt x="49" y="3818"/>
                    <a:pt x="49" y="3818"/>
                  </a:cubicBezTo>
                  <a:cubicBezTo>
                    <a:pt x="899" y="3805"/>
                    <a:pt x="899" y="3805"/>
                    <a:pt x="899" y="3805"/>
                  </a:cubicBezTo>
                  <a:cubicBezTo>
                    <a:pt x="855" y="1239"/>
                    <a:pt x="855" y="1239"/>
                    <a:pt x="855" y="1239"/>
                  </a:cubicBezTo>
                  <a:cubicBezTo>
                    <a:pt x="1120" y="1239"/>
                    <a:pt x="1120" y="1239"/>
                    <a:pt x="1120" y="1239"/>
                  </a:cubicBezTo>
                  <a:lnTo>
                    <a:pt x="1120" y="1239"/>
                  </a:lnTo>
                  <a:cubicBezTo>
                    <a:pt x="2240" y="1239"/>
                    <a:pt x="2240" y="1239"/>
                    <a:pt x="2240" y="1239"/>
                  </a:cubicBezTo>
                  <a:cubicBezTo>
                    <a:pt x="2903" y="1239"/>
                    <a:pt x="3438" y="703"/>
                    <a:pt x="3438" y="40"/>
                  </a:cubicBezTo>
                  <a:cubicBezTo>
                    <a:pt x="3438" y="0"/>
                    <a:pt x="3438" y="0"/>
                    <a:pt x="3438" y="0"/>
                  </a:cubicBezTo>
                  <a:cubicBezTo>
                    <a:pt x="1589" y="0"/>
                    <a:pt x="1589" y="0"/>
                    <a:pt x="1589" y="0"/>
                  </a:cubicBezTo>
                  <a:cubicBezTo>
                    <a:pt x="1589" y="265"/>
                    <a:pt x="1589" y="265"/>
                    <a:pt x="1589" y="265"/>
                  </a:cubicBezTo>
                  <a:cubicBezTo>
                    <a:pt x="1589" y="265"/>
                    <a:pt x="1562" y="376"/>
                    <a:pt x="1434" y="385"/>
                  </a:cubicBezTo>
                  <a:cubicBezTo>
                    <a:pt x="1301" y="389"/>
                    <a:pt x="824" y="389"/>
                    <a:pt x="824" y="389"/>
                  </a:cubicBezTo>
                </a:path>
              </a:pathLst>
            </a:custGeom>
            <a:solidFill>
              <a:srgbClr val="3A47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80" name="Freeform 15"/>
            <p:cNvSpPr>
              <a:spLocks noChangeArrowheads="1"/>
            </p:cNvSpPr>
            <p:nvPr/>
          </p:nvSpPr>
          <p:spPr bwMode="auto">
            <a:xfrm>
              <a:off x="10161589" y="4253188"/>
              <a:ext cx="4448074" cy="5302729"/>
            </a:xfrm>
            <a:custGeom>
              <a:avLst/>
              <a:gdLst>
                <a:gd name="T0" fmla="*/ 0 w 4638"/>
                <a:gd name="T1" fmla="*/ 5527 h 5528"/>
                <a:gd name="T2" fmla="*/ 4637 w 4638"/>
                <a:gd name="T3" fmla="*/ 5527 h 5528"/>
                <a:gd name="T4" fmla="*/ 4637 w 4638"/>
                <a:gd name="T5" fmla="*/ 0 h 5528"/>
                <a:gd name="T6" fmla="*/ 0 w 4638"/>
                <a:gd name="T7" fmla="*/ 0 h 5528"/>
                <a:gd name="T8" fmla="*/ 0 w 4638"/>
                <a:gd name="T9" fmla="*/ 5527 h 5528"/>
              </a:gdLst>
              <a:ahLst/>
              <a:cxnLst>
                <a:cxn ang="0">
                  <a:pos x="T0" y="T1"/>
                </a:cxn>
                <a:cxn ang="0">
                  <a:pos x="T2" y="T3"/>
                </a:cxn>
                <a:cxn ang="0">
                  <a:pos x="T4" y="T5"/>
                </a:cxn>
                <a:cxn ang="0">
                  <a:pos x="T6" y="T7"/>
                </a:cxn>
                <a:cxn ang="0">
                  <a:pos x="T8" y="T9"/>
                </a:cxn>
              </a:cxnLst>
              <a:rect l="0" t="0" r="r" b="b"/>
              <a:pathLst>
                <a:path w="4638" h="5528">
                  <a:moveTo>
                    <a:pt x="0" y="5527"/>
                  </a:moveTo>
                  <a:lnTo>
                    <a:pt x="4637" y="5527"/>
                  </a:lnTo>
                  <a:lnTo>
                    <a:pt x="4637" y="0"/>
                  </a:lnTo>
                  <a:lnTo>
                    <a:pt x="0" y="0"/>
                  </a:lnTo>
                  <a:lnTo>
                    <a:pt x="0" y="5527"/>
                  </a:lnTo>
                </a:path>
              </a:pathLst>
            </a:custGeom>
            <a:solidFill>
              <a:srgbClr val="C49A6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81" name="Freeform 16"/>
            <p:cNvSpPr>
              <a:spLocks noChangeArrowheads="1"/>
            </p:cNvSpPr>
            <p:nvPr/>
          </p:nvSpPr>
          <p:spPr bwMode="auto">
            <a:xfrm>
              <a:off x="10161589" y="4253188"/>
              <a:ext cx="4448074" cy="5302729"/>
            </a:xfrm>
            <a:custGeom>
              <a:avLst/>
              <a:gdLst>
                <a:gd name="T0" fmla="*/ 0 w 4638"/>
                <a:gd name="T1" fmla="*/ 5527 h 5528"/>
                <a:gd name="T2" fmla="*/ 4637 w 4638"/>
                <a:gd name="T3" fmla="*/ 5527 h 5528"/>
                <a:gd name="T4" fmla="*/ 4637 w 4638"/>
                <a:gd name="T5" fmla="*/ 0 h 5528"/>
                <a:gd name="T6" fmla="*/ 0 w 4638"/>
                <a:gd name="T7" fmla="*/ 0 h 5528"/>
                <a:gd name="T8" fmla="*/ 0 w 4638"/>
                <a:gd name="T9" fmla="*/ 5527 h 5528"/>
              </a:gdLst>
              <a:ahLst/>
              <a:cxnLst>
                <a:cxn ang="0">
                  <a:pos x="T0" y="T1"/>
                </a:cxn>
                <a:cxn ang="0">
                  <a:pos x="T2" y="T3"/>
                </a:cxn>
                <a:cxn ang="0">
                  <a:pos x="T4" y="T5"/>
                </a:cxn>
                <a:cxn ang="0">
                  <a:pos x="T6" y="T7"/>
                </a:cxn>
                <a:cxn ang="0">
                  <a:pos x="T8" y="T9"/>
                </a:cxn>
              </a:cxnLst>
              <a:rect l="0" t="0" r="r" b="b"/>
              <a:pathLst>
                <a:path w="4638" h="5528">
                  <a:moveTo>
                    <a:pt x="0" y="5527"/>
                  </a:moveTo>
                  <a:lnTo>
                    <a:pt x="4637" y="5527"/>
                  </a:lnTo>
                  <a:lnTo>
                    <a:pt x="4637" y="0"/>
                  </a:lnTo>
                  <a:lnTo>
                    <a:pt x="0" y="0"/>
                  </a:lnTo>
                  <a:lnTo>
                    <a:pt x="0" y="5527"/>
                  </a:lnTo>
                </a:path>
              </a:pathLst>
            </a:custGeom>
            <a:solidFill>
              <a:srgbClr val="C49A6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82" name="Freeform 17"/>
            <p:cNvSpPr>
              <a:spLocks noChangeArrowheads="1"/>
            </p:cNvSpPr>
            <p:nvPr/>
          </p:nvSpPr>
          <p:spPr bwMode="auto">
            <a:xfrm>
              <a:off x="12265007" y="5328123"/>
              <a:ext cx="922626" cy="1980588"/>
            </a:xfrm>
            <a:custGeom>
              <a:avLst/>
              <a:gdLst>
                <a:gd name="T0" fmla="*/ 965 w 966"/>
                <a:gd name="T1" fmla="*/ 0 h 2067"/>
                <a:gd name="T2" fmla="*/ 0 w 966"/>
                <a:gd name="T3" fmla="*/ 0 h 2067"/>
                <a:gd name="T4" fmla="*/ 0 w 966"/>
                <a:gd name="T5" fmla="*/ 2066 h 2067"/>
                <a:gd name="T6" fmla="*/ 45 w 966"/>
                <a:gd name="T7" fmla="*/ 2066 h 2067"/>
                <a:gd name="T8" fmla="*/ 45 w 966"/>
                <a:gd name="T9" fmla="*/ 26 h 2067"/>
                <a:gd name="T10" fmla="*/ 965 w 966"/>
                <a:gd name="T11" fmla="*/ 26 h 2067"/>
                <a:gd name="T12" fmla="*/ 965 w 966"/>
                <a:gd name="T13" fmla="*/ 0 h 2067"/>
              </a:gdLst>
              <a:ahLst/>
              <a:cxnLst>
                <a:cxn ang="0">
                  <a:pos x="T0" y="T1"/>
                </a:cxn>
                <a:cxn ang="0">
                  <a:pos x="T2" y="T3"/>
                </a:cxn>
                <a:cxn ang="0">
                  <a:pos x="T4" y="T5"/>
                </a:cxn>
                <a:cxn ang="0">
                  <a:pos x="T6" y="T7"/>
                </a:cxn>
                <a:cxn ang="0">
                  <a:pos x="T8" y="T9"/>
                </a:cxn>
                <a:cxn ang="0">
                  <a:pos x="T10" y="T11"/>
                </a:cxn>
                <a:cxn ang="0">
                  <a:pos x="T12" y="T13"/>
                </a:cxn>
              </a:cxnLst>
              <a:rect l="0" t="0" r="r" b="b"/>
              <a:pathLst>
                <a:path w="966" h="2067">
                  <a:moveTo>
                    <a:pt x="965" y="0"/>
                  </a:moveTo>
                  <a:lnTo>
                    <a:pt x="0" y="0"/>
                  </a:lnTo>
                  <a:lnTo>
                    <a:pt x="0" y="2066"/>
                  </a:lnTo>
                  <a:lnTo>
                    <a:pt x="45" y="2066"/>
                  </a:lnTo>
                  <a:lnTo>
                    <a:pt x="45" y="26"/>
                  </a:lnTo>
                  <a:lnTo>
                    <a:pt x="965" y="26"/>
                  </a:lnTo>
                  <a:lnTo>
                    <a:pt x="965" y="0"/>
                  </a:lnTo>
                </a:path>
              </a:pathLst>
            </a:custGeom>
            <a:solidFill>
              <a:srgbClr val="8A6E4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83" name="Freeform 18"/>
            <p:cNvSpPr>
              <a:spLocks noChangeArrowheads="1"/>
            </p:cNvSpPr>
            <p:nvPr/>
          </p:nvSpPr>
          <p:spPr bwMode="auto">
            <a:xfrm>
              <a:off x="12265007" y="5328123"/>
              <a:ext cx="922626" cy="1980588"/>
            </a:xfrm>
            <a:custGeom>
              <a:avLst/>
              <a:gdLst>
                <a:gd name="T0" fmla="*/ 965 w 966"/>
                <a:gd name="T1" fmla="*/ 0 h 2067"/>
                <a:gd name="T2" fmla="*/ 0 w 966"/>
                <a:gd name="T3" fmla="*/ 0 h 2067"/>
                <a:gd name="T4" fmla="*/ 0 w 966"/>
                <a:gd name="T5" fmla="*/ 2066 h 2067"/>
                <a:gd name="T6" fmla="*/ 45 w 966"/>
                <a:gd name="T7" fmla="*/ 2066 h 2067"/>
                <a:gd name="T8" fmla="*/ 45 w 966"/>
                <a:gd name="T9" fmla="*/ 26 h 2067"/>
                <a:gd name="T10" fmla="*/ 965 w 966"/>
                <a:gd name="T11" fmla="*/ 26 h 2067"/>
                <a:gd name="T12" fmla="*/ 965 w 966"/>
                <a:gd name="T13" fmla="*/ 0 h 2067"/>
              </a:gdLst>
              <a:ahLst/>
              <a:cxnLst>
                <a:cxn ang="0">
                  <a:pos x="T0" y="T1"/>
                </a:cxn>
                <a:cxn ang="0">
                  <a:pos x="T2" y="T3"/>
                </a:cxn>
                <a:cxn ang="0">
                  <a:pos x="T4" y="T5"/>
                </a:cxn>
                <a:cxn ang="0">
                  <a:pos x="T6" y="T7"/>
                </a:cxn>
                <a:cxn ang="0">
                  <a:pos x="T8" y="T9"/>
                </a:cxn>
                <a:cxn ang="0">
                  <a:pos x="T10" y="T11"/>
                </a:cxn>
                <a:cxn ang="0">
                  <a:pos x="T12" y="T13"/>
                </a:cxn>
              </a:cxnLst>
              <a:rect l="0" t="0" r="r" b="b"/>
              <a:pathLst>
                <a:path w="966" h="2067">
                  <a:moveTo>
                    <a:pt x="965" y="0"/>
                  </a:moveTo>
                  <a:lnTo>
                    <a:pt x="0" y="0"/>
                  </a:lnTo>
                  <a:lnTo>
                    <a:pt x="0" y="2066"/>
                  </a:lnTo>
                  <a:lnTo>
                    <a:pt x="45" y="2066"/>
                  </a:lnTo>
                  <a:lnTo>
                    <a:pt x="45" y="26"/>
                  </a:lnTo>
                  <a:lnTo>
                    <a:pt x="965" y="26"/>
                  </a:lnTo>
                  <a:lnTo>
                    <a:pt x="965" y="0"/>
                  </a:lnTo>
                </a:path>
              </a:pathLst>
            </a:custGeom>
            <a:solidFill>
              <a:srgbClr val="8A6E4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84" name="Freeform 19"/>
            <p:cNvSpPr>
              <a:spLocks noChangeArrowheads="1"/>
            </p:cNvSpPr>
            <p:nvPr/>
          </p:nvSpPr>
          <p:spPr bwMode="auto">
            <a:xfrm>
              <a:off x="12307330" y="5349283"/>
              <a:ext cx="922626" cy="1976356"/>
            </a:xfrm>
            <a:custGeom>
              <a:avLst/>
              <a:gdLst>
                <a:gd name="T0" fmla="*/ 0 w 966"/>
                <a:gd name="T1" fmla="*/ 2062 h 2063"/>
                <a:gd name="T2" fmla="*/ 965 w 966"/>
                <a:gd name="T3" fmla="*/ 2062 h 2063"/>
                <a:gd name="T4" fmla="*/ 965 w 966"/>
                <a:gd name="T5" fmla="*/ 0 h 2063"/>
                <a:gd name="T6" fmla="*/ 0 w 966"/>
                <a:gd name="T7" fmla="*/ 0 h 2063"/>
                <a:gd name="T8" fmla="*/ 0 w 966"/>
                <a:gd name="T9" fmla="*/ 2062 h 2063"/>
              </a:gdLst>
              <a:ahLst/>
              <a:cxnLst>
                <a:cxn ang="0">
                  <a:pos x="T0" y="T1"/>
                </a:cxn>
                <a:cxn ang="0">
                  <a:pos x="T2" y="T3"/>
                </a:cxn>
                <a:cxn ang="0">
                  <a:pos x="T4" y="T5"/>
                </a:cxn>
                <a:cxn ang="0">
                  <a:pos x="T6" y="T7"/>
                </a:cxn>
                <a:cxn ang="0">
                  <a:pos x="T8" y="T9"/>
                </a:cxn>
              </a:cxnLst>
              <a:rect l="0" t="0" r="r" b="b"/>
              <a:pathLst>
                <a:path w="966" h="2063">
                  <a:moveTo>
                    <a:pt x="0" y="2062"/>
                  </a:moveTo>
                  <a:lnTo>
                    <a:pt x="965" y="2062"/>
                  </a:lnTo>
                  <a:lnTo>
                    <a:pt x="965" y="0"/>
                  </a:lnTo>
                  <a:lnTo>
                    <a:pt x="0" y="0"/>
                  </a:lnTo>
                  <a:lnTo>
                    <a:pt x="0" y="2062"/>
                  </a:lnTo>
                </a:path>
              </a:pathLst>
            </a:custGeom>
            <a:solidFill>
              <a:srgbClr val="E6E7E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85" name="Freeform 20"/>
            <p:cNvSpPr>
              <a:spLocks noChangeArrowheads="1"/>
            </p:cNvSpPr>
            <p:nvPr/>
          </p:nvSpPr>
          <p:spPr bwMode="auto">
            <a:xfrm>
              <a:off x="12307330" y="5349283"/>
              <a:ext cx="922626" cy="1976356"/>
            </a:xfrm>
            <a:custGeom>
              <a:avLst/>
              <a:gdLst>
                <a:gd name="T0" fmla="*/ 0 w 966"/>
                <a:gd name="T1" fmla="*/ 2062 h 2063"/>
                <a:gd name="T2" fmla="*/ 965 w 966"/>
                <a:gd name="T3" fmla="*/ 2062 h 2063"/>
                <a:gd name="T4" fmla="*/ 965 w 966"/>
                <a:gd name="T5" fmla="*/ 0 h 2063"/>
                <a:gd name="T6" fmla="*/ 0 w 966"/>
                <a:gd name="T7" fmla="*/ 0 h 2063"/>
                <a:gd name="T8" fmla="*/ 0 w 966"/>
                <a:gd name="T9" fmla="*/ 2062 h 2063"/>
              </a:gdLst>
              <a:ahLst/>
              <a:cxnLst>
                <a:cxn ang="0">
                  <a:pos x="T0" y="T1"/>
                </a:cxn>
                <a:cxn ang="0">
                  <a:pos x="T2" y="T3"/>
                </a:cxn>
                <a:cxn ang="0">
                  <a:pos x="T4" y="T5"/>
                </a:cxn>
                <a:cxn ang="0">
                  <a:pos x="T6" y="T7"/>
                </a:cxn>
                <a:cxn ang="0">
                  <a:pos x="T8" y="T9"/>
                </a:cxn>
              </a:cxnLst>
              <a:rect l="0" t="0" r="r" b="b"/>
              <a:pathLst>
                <a:path w="966" h="2063">
                  <a:moveTo>
                    <a:pt x="0" y="2062"/>
                  </a:moveTo>
                  <a:lnTo>
                    <a:pt x="965" y="2062"/>
                  </a:lnTo>
                  <a:lnTo>
                    <a:pt x="965" y="0"/>
                  </a:lnTo>
                  <a:lnTo>
                    <a:pt x="0" y="0"/>
                  </a:lnTo>
                  <a:lnTo>
                    <a:pt x="0" y="2062"/>
                  </a:lnTo>
                </a:path>
              </a:pathLst>
            </a:custGeom>
            <a:solidFill>
              <a:srgbClr val="E6E7E8"/>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86" name="Freeform 21"/>
            <p:cNvSpPr>
              <a:spLocks noChangeArrowheads="1"/>
            </p:cNvSpPr>
            <p:nvPr/>
          </p:nvSpPr>
          <p:spPr bwMode="auto">
            <a:xfrm>
              <a:off x="13018344" y="6610427"/>
              <a:ext cx="101574" cy="71944"/>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87" name="Freeform 22"/>
            <p:cNvSpPr>
              <a:spLocks noChangeArrowheads="1"/>
            </p:cNvSpPr>
            <p:nvPr/>
          </p:nvSpPr>
          <p:spPr bwMode="auto">
            <a:xfrm>
              <a:off x="13018344" y="6610427"/>
              <a:ext cx="101574" cy="71944"/>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88" name="Freeform 23"/>
            <p:cNvSpPr>
              <a:spLocks noChangeArrowheads="1"/>
            </p:cNvSpPr>
            <p:nvPr/>
          </p:nvSpPr>
          <p:spPr bwMode="auto">
            <a:xfrm>
              <a:off x="12417368" y="6610427"/>
              <a:ext cx="76180" cy="71944"/>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89" name="Freeform 24"/>
            <p:cNvSpPr>
              <a:spLocks noChangeArrowheads="1"/>
            </p:cNvSpPr>
            <p:nvPr/>
          </p:nvSpPr>
          <p:spPr bwMode="auto">
            <a:xfrm>
              <a:off x="12557031" y="6610427"/>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90" name="Freeform 25"/>
            <p:cNvSpPr>
              <a:spLocks noChangeArrowheads="1"/>
            </p:cNvSpPr>
            <p:nvPr/>
          </p:nvSpPr>
          <p:spPr bwMode="auto">
            <a:xfrm>
              <a:off x="12709391" y="6610427"/>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91" name="Freeform 26"/>
            <p:cNvSpPr>
              <a:spLocks noChangeArrowheads="1"/>
            </p:cNvSpPr>
            <p:nvPr/>
          </p:nvSpPr>
          <p:spPr bwMode="auto">
            <a:xfrm>
              <a:off x="12861752" y="6610427"/>
              <a:ext cx="97341" cy="71944"/>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92" name="Freeform 27"/>
            <p:cNvSpPr>
              <a:spLocks noChangeArrowheads="1"/>
            </p:cNvSpPr>
            <p:nvPr/>
          </p:nvSpPr>
          <p:spPr bwMode="auto">
            <a:xfrm>
              <a:off x="12861752" y="6445378"/>
              <a:ext cx="97341" cy="71944"/>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93" name="Freeform 28"/>
            <p:cNvSpPr>
              <a:spLocks noChangeArrowheads="1"/>
            </p:cNvSpPr>
            <p:nvPr/>
          </p:nvSpPr>
          <p:spPr bwMode="auto">
            <a:xfrm>
              <a:off x="12417368" y="6445378"/>
              <a:ext cx="76180" cy="71944"/>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94" name="Freeform 29"/>
            <p:cNvSpPr>
              <a:spLocks noChangeArrowheads="1"/>
            </p:cNvSpPr>
            <p:nvPr/>
          </p:nvSpPr>
          <p:spPr bwMode="auto">
            <a:xfrm>
              <a:off x="12557031" y="6445378"/>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95" name="Freeform 30"/>
            <p:cNvSpPr>
              <a:spLocks noChangeArrowheads="1"/>
            </p:cNvSpPr>
            <p:nvPr/>
          </p:nvSpPr>
          <p:spPr bwMode="auto">
            <a:xfrm>
              <a:off x="12709391" y="6445378"/>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96" name="Freeform 31"/>
            <p:cNvSpPr>
              <a:spLocks noChangeArrowheads="1"/>
            </p:cNvSpPr>
            <p:nvPr/>
          </p:nvSpPr>
          <p:spPr bwMode="auto">
            <a:xfrm>
              <a:off x="13018344" y="6445378"/>
              <a:ext cx="101574" cy="71944"/>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97" name="Freeform 32"/>
            <p:cNvSpPr>
              <a:spLocks noChangeArrowheads="1"/>
            </p:cNvSpPr>
            <p:nvPr/>
          </p:nvSpPr>
          <p:spPr bwMode="auto">
            <a:xfrm>
              <a:off x="12861752" y="6284561"/>
              <a:ext cx="97341" cy="71944"/>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98" name="Freeform 33"/>
            <p:cNvSpPr>
              <a:spLocks noChangeArrowheads="1"/>
            </p:cNvSpPr>
            <p:nvPr/>
          </p:nvSpPr>
          <p:spPr bwMode="auto">
            <a:xfrm>
              <a:off x="12417368" y="6284561"/>
              <a:ext cx="76180" cy="71944"/>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599" name="Freeform 34"/>
            <p:cNvSpPr>
              <a:spLocks noChangeArrowheads="1"/>
            </p:cNvSpPr>
            <p:nvPr/>
          </p:nvSpPr>
          <p:spPr bwMode="auto">
            <a:xfrm>
              <a:off x="13018344" y="6284561"/>
              <a:ext cx="101574" cy="71944"/>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00" name="Freeform 35"/>
            <p:cNvSpPr>
              <a:spLocks noChangeArrowheads="1"/>
            </p:cNvSpPr>
            <p:nvPr/>
          </p:nvSpPr>
          <p:spPr bwMode="auto">
            <a:xfrm>
              <a:off x="12709391" y="6284561"/>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01" name="Freeform 36"/>
            <p:cNvSpPr>
              <a:spLocks noChangeArrowheads="1"/>
            </p:cNvSpPr>
            <p:nvPr/>
          </p:nvSpPr>
          <p:spPr bwMode="auto">
            <a:xfrm>
              <a:off x="12557031" y="6284561"/>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02" name="Freeform 37"/>
            <p:cNvSpPr>
              <a:spLocks noChangeArrowheads="1"/>
            </p:cNvSpPr>
            <p:nvPr/>
          </p:nvSpPr>
          <p:spPr bwMode="auto">
            <a:xfrm>
              <a:off x="12557031" y="6771244"/>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03" name="Freeform 38"/>
            <p:cNvSpPr>
              <a:spLocks noChangeArrowheads="1"/>
            </p:cNvSpPr>
            <p:nvPr/>
          </p:nvSpPr>
          <p:spPr bwMode="auto">
            <a:xfrm>
              <a:off x="12861752" y="6771244"/>
              <a:ext cx="97341" cy="71944"/>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04" name="Freeform 39"/>
            <p:cNvSpPr>
              <a:spLocks noChangeArrowheads="1"/>
            </p:cNvSpPr>
            <p:nvPr/>
          </p:nvSpPr>
          <p:spPr bwMode="auto">
            <a:xfrm>
              <a:off x="13018344" y="6771244"/>
              <a:ext cx="101574" cy="71944"/>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05" name="Freeform 40"/>
            <p:cNvSpPr>
              <a:spLocks noChangeArrowheads="1"/>
            </p:cNvSpPr>
            <p:nvPr/>
          </p:nvSpPr>
          <p:spPr bwMode="auto">
            <a:xfrm>
              <a:off x="12709391" y="6771244"/>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06" name="Freeform 41"/>
            <p:cNvSpPr>
              <a:spLocks noChangeArrowheads="1"/>
            </p:cNvSpPr>
            <p:nvPr/>
          </p:nvSpPr>
          <p:spPr bwMode="auto">
            <a:xfrm>
              <a:off x="12417368" y="6771244"/>
              <a:ext cx="76180" cy="71944"/>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07" name="Freeform 42"/>
            <p:cNvSpPr>
              <a:spLocks noChangeArrowheads="1"/>
            </p:cNvSpPr>
            <p:nvPr/>
          </p:nvSpPr>
          <p:spPr bwMode="auto">
            <a:xfrm>
              <a:off x="12861752" y="5463548"/>
              <a:ext cx="97341" cy="93105"/>
            </a:xfrm>
            <a:custGeom>
              <a:avLst/>
              <a:gdLst>
                <a:gd name="T0" fmla="*/ 0 w 107"/>
                <a:gd name="T1" fmla="*/ 102 h 103"/>
                <a:gd name="T2" fmla="*/ 0 w 107"/>
                <a:gd name="T3" fmla="*/ 0 h 103"/>
                <a:gd name="T4" fmla="*/ 106 w 107"/>
                <a:gd name="T5" fmla="*/ 0 h 103"/>
                <a:gd name="T6" fmla="*/ 106 w 107"/>
                <a:gd name="T7" fmla="*/ 102 h 103"/>
                <a:gd name="T8" fmla="*/ 0 w 107"/>
                <a:gd name="T9" fmla="*/ 102 h 103"/>
              </a:gdLst>
              <a:ahLst/>
              <a:cxnLst>
                <a:cxn ang="0">
                  <a:pos x="T0" y="T1"/>
                </a:cxn>
                <a:cxn ang="0">
                  <a:pos x="T2" y="T3"/>
                </a:cxn>
                <a:cxn ang="0">
                  <a:pos x="T4" y="T5"/>
                </a:cxn>
                <a:cxn ang="0">
                  <a:pos x="T6" y="T7"/>
                </a:cxn>
                <a:cxn ang="0">
                  <a:pos x="T8" y="T9"/>
                </a:cxn>
              </a:cxnLst>
              <a:rect l="0" t="0" r="r" b="b"/>
              <a:pathLst>
                <a:path w="107" h="103">
                  <a:moveTo>
                    <a:pt x="0" y="102"/>
                  </a:moveTo>
                  <a:lnTo>
                    <a:pt x="0" y="0"/>
                  </a:lnTo>
                  <a:lnTo>
                    <a:pt x="106" y="0"/>
                  </a:lnTo>
                  <a:lnTo>
                    <a:pt x="106" y="102"/>
                  </a:lnTo>
                  <a:lnTo>
                    <a:pt x="0" y="102"/>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08" name="Freeform 43"/>
            <p:cNvSpPr>
              <a:spLocks noChangeArrowheads="1"/>
            </p:cNvSpPr>
            <p:nvPr/>
          </p:nvSpPr>
          <p:spPr bwMode="auto">
            <a:xfrm>
              <a:off x="12709391" y="5463548"/>
              <a:ext cx="97341" cy="93105"/>
            </a:xfrm>
            <a:custGeom>
              <a:avLst/>
              <a:gdLst>
                <a:gd name="T0" fmla="*/ 0 w 107"/>
                <a:gd name="T1" fmla="*/ 102 h 103"/>
                <a:gd name="T2" fmla="*/ 0 w 107"/>
                <a:gd name="T3" fmla="*/ 0 h 103"/>
                <a:gd name="T4" fmla="*/ 106 w 107"/>
                <a:gd name="T5" fmla="*/ 0 h 103"/>
                <a:gd name="T6" fmla="*/ 106 w 107"/>
                <a:gd name="T7" fmla="*/ 102 h 103"/>
                <a:gd name="T8" fmla="*/ 0 w 107"/>
                <a:gd name="T9" fmla="*/ 102 h 103"/>
              </a:gdLst>
              <a:ahLst/>
              <a:cxnLst>
                <a:cxn ang="0">
                  <a:pos x="T0" y="T1"/>
                </a:cxn>
                <a:cxn ang="0">
                  <a:pos x="T2" y="T3"/>
                </a:cxn>
                <a:cxn ang="0">
                  <a:pos x="T4" y="T5"/>
                </a:cxn>
                <a:cxn ang="0">
                  <a:pos x="T6" y="T7"/>
                </a:cxn>
                <a:cxn ang="0">
                  <a:pos x="T8" y="T9"/>
                </a:cxn>
              </a:cxnLst>
              <a:rect l="0" t="0" r="r" b="b"/>
              <a:pathLst>
                <a:path w="107" h="103">
                  <a:moveTo>
                    <a:pt x="0" y="102"/>
                  </a:moveTo>
                  <a:lnTo>
                    <a:pt x="0" y="0"/>
                  </a:lnTo>
                  <a:lnTo>
                    <a:pt x="106" y="0"/>
                  </a:lnTo>
                  <a:lnTo>
                    <a:pt x="106" y="102"/>
                  </a:lnTo>
                  <a:lnTo>
                    <a:pt x="0" y="102"/>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09" name="Freeform 44"/>
            <p:cNvSpPr>
              <a:spLocks noChangeArrowheads="1"/>
            </p:cNvSpPr>
            <p:nvPr/>
          </p:nvSpPr>
          <p:spPr bwMode="auto">
            <a:xfrm>
              <a:off x="12417368" y="5463548"/>
              <a:ext cx="76180" cy="93105"/>
            </a:xfrm>
            <a:custGeom>
              <a:avLst/>
              <a:gdLst>
                <a:gd name="T0" fmla="*/ 0 w 85"/>
                <a:gd name="T1" fmla="*/ 102 h 103"/>
                <a:gd name="T2" fmla="*/ 0 w 85"/>
                <a:gd name="T3" fmla="*/ 0 h 103"/>
                <a:gd name="T4" fmla="*/ 84 w 85"/>
                <a:gd name="T5" fmla="*/ 0 h 103"/>
                <a:gd name="T6" fmla="*/ 84 w 85"/>
                <a:gd name="T7" fmla="*/ 102 h 103"/>
                <a:gd name="T8" fmla="*/ 0 w 85"/>
                <a:gd name="T9" fmla="*/ 102 h 103"/>
              </a:gdLst>
              <a:ahLst/>
              <a:cxnLst>
                <a:cxn ang="0">
                  <a:pos x="T0" y="T1"/>
                </a:cxn>
                <a:cxn ang="0">
                  <a:pos x="T2" y="T3"/>
                </a:cxn>
                <a:cxn ang="0">
                  <a:pos x="T4" y="T5"/>
                </a:cxn>
                <a:cxn ang="0">
                  <a:pos x="T6" y="T7"/>
                </a:cxn>
                <a:cxn ang="0">
                  <a:pos x="T8" y="T9"/>
                </a:cxn>
              </a:cxnLst>
              <a:rect l="0" t="0" r="r" b="b"/>
              <a:pathLst>
                <a:path w="85" h="103">
                  <a:moveTo>
                    <a:pt x="0" y="102"/>
                  </a:moveTo>
                  <a:lnTo>
                    <a:pt x="0" y="0"/>
                  </a:lnTo>
                  <a:lnTo>
                    <a:pt x="84" y="0"/>
                  </a:lnTo>
                  <a:lnTo>
                    <a:pt x="84" y="102"/>
                  </a:lnTo>
                  <a:lnTo>
                    <a:pt x="0" y="102"/>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10" name="Freeform 45"/>
            <p:cNvSpPr>
              <a:spLocks noChangeArrowheads="1"/>
            </p:cNvSpPr>
            <p:nvPr/>
          </p:nvSpPr>
          <p:spPr bwMode="auto">
            <a:xfrm>
              <a:off x="13018344" y="5463548"/>
              <a:ext cx="101574" cy="93105"/>
            </a:xfrm>
            <a:custGeom>
              <a:avLst/>
              <a:gdLst>
                <a:gd name="T0" fmla="*/ 110 w 111"/>
                <a:gd name="T1" fmla="*/ 0 h 103"/>
                <a:gd name="T2" fmla="*/ 110 w 111"/>
                <a:gd name="T3" fmla="*/ 102 h 103"/>
                <a:gd name="T4" fmla="*/ 0 w 111"/>
                <a:gd name="T5" fmla="*/ 102 h 103"/>
                <a:gd name="T6" fmla="*/ 0 w 111"/>
                <a:gd name="T7" fmla="*/ 0 h 103"/>
                <a:gd name="T8" fmla="*/ 110 w 111"/>
                <a:gd name="T9" fmla="*/ 0 h 103"/>
              </a:gdLst>
              <a:ahLst/>
              <a:cxnLst>
                <a:cxn ang="0">
                  <a:pos x="T0" y="T1"/>
                </a:cxn>
                <a:cxn ang="0">
                  <a:pos x="T2" y="T3"/>
                </a:cxn>
                <a:cxn ang="0">
                  <a:pos x="T4" y="T5"/>
                </a:cxn>
                <a:cxn ang="0">
                  <a:pos x="T6" y="T7"/>
                </a:cxn>
                <a:cxn ang="0">
                  <a:pos x="T8" y="T9"/>
                </a:cxn>
              </a:cxnLst>
              <a:rect l="0" t="0" r="r" b="b"/>
              <a:pathLst>
                <a:path w="111" h="103">
                  <a:moveTo>
                    <a:pt x="110" y="0"/>
                  </a:moveTo>
                  <a:lnTo>
                    <a:pt x="110" y="102"/>
                  </a:lnTo>
                  <a:lnTo>
                    <a:pt x="0" y="102"/>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11" name="Freeform 46"/>
            <p:cNvSpPr>
              <a:spLocks noChangeArrowheads="1"/>
            </p:cNvSpPr>
            <p:nvPr/>
          </p:nvSpPr>
          <p:spPr bwMode="auto">
            <a:xfrm>
              <a:off x="12557031" y="5463548"/>
              <a:ext cx="97341" cy="93105"/>
            </a:xfrm>
            <a:custGeom>
              <a:avLst/>
              <a:gdLst>
                <a:gd name="T0" fmla="*/ 0 w 107"/>
                <a:gd name="T1" fmla="*/ 102 h 103"/>
                <a:gd name="T2" fmla="*/ 0 w 107"/>
                <a:gd name="T3" fmla="*/ 0 h 103"/>
                <a:gd name="T4" fmla="*/ 106 w 107"/>
                <a:gd name="T5" fmla="*/ 0 h 103"/>
                <a:gd name="T6" fmla="*/ 106 w 107"/>
                <a:gd name="T7" fmla="*/ 102 h 103"/>
                <a:gd name="T8" fmla="*/ 0 w 107"/>
                <a:gd name="T9" fmla="*/ 102 h 103"/>
              </a:gdLst>
              <a:ahLst/>
              <a:cxnLst>
                <a:cxn ang="0">
                  <a:pos x="T0" y="T1"/>
                </a:cxn>
                <a:cxn ang="0">
                  <a:pos x="T2" y="T3"/>
                </a:cxn>
                <a:cxn ang="0">
                  <a:pos x="T4" y="T5"/>
                </a:cxn>
                <a:cxn ang="0">
                  <a:pos x="T6" y="T7"/>
                </a:cxn>
                <a:cxn ang="0">
                  <a:pos x="T8" y="T9"/>
                </a:cxn>
              </a:cxnLst>
              <a:rect l="0" t="0" r="r" b="b"/>
              <a:pathLst>
                <a:path w="107" h="103">
                  <a:moveTo>
                    <a:pt x="0" y="102"/>
                  </a:moveTo>
                  <a:lnTo>
                    <a:pt x="0" y="0"/>
                  </a:lnTo>
                  <a:lnTo>
                    <a:pt x="106" y="0"/>
                  </a:lnTo>
                  <a:lnTo>
                    <a:pt x="106" y="102"/>
                  </a:lnTo>
                  <a:lnTo>
                    <a:pt x="0" y="102"/>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12" name="Freeform 47"/>
            <p:cNvSpPr>
              <a:spLocks noChangeArrowheads="1"/>
            </p:cNvSpPr>
            <p:nvPr/>
          </p:nvSpPr>
          <p:spPr bwMode="auto">
            <a:xfrm>
              <a:off x="13018344" y="6932061"/>
              <a:ext cx="101574" cy="71944"/>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13" name="Freeform 48"/>
            <p:cNvSpPr>
              <a:spLocks noChangeArrowheads="1"/>
            </p:cNvSpPr>
            <p:nvPr/>
          </p:nvSpPr>
          <p:spPr bwMode="auto">
            <a:xfrm>
              <a:off x="12709391" y="6932061"/>
              <a:ext cx="97341" cy="71944"/>
            </a:xfrm>
            <a:custGeom>
              <a:avLst/>
              <a:gdLst>
                <a:gd name="T0" fmla="*/ 106 w 107"/>
                <a:gd name="T1" fmla="*/ 0 h 80"/>
                <a:gd name="T2" fmla="*/ 106 w 107"/>
                <a:gd name="T3" fmla="*/ 79 h 80"/>
                <a:gd name="T4" fmla="*/ 0 w 107"/>
                <a:gd name="T5" fmla="*/ 79 h 80"/>
                <a:gd name="T6" fmla="*/ 0 w 107"/>
                <a:gd name="T7" fmla="*/ 0 h 80"/>
                <a:gd name="T8" fmla="*/ 106 w 107"/>
                <a:gd name="T9" fmla="*/ 0 h 80"/>
              </a:gdLst>
              <a:ahLst/>
              <a:cxnLst>
                <a:cxn ang="0">
                  <a:pos x="T0" y="T1"/>
                </a:cxn>
                <a:cxn ang="0">
                  <a:pos x="T2" y="T3"/>
                </a:cxn>
                <a:cxn ang="0">
                  <a:pos x="T4" y="T5"/>
                </a:cxn>
                <a:cxn ang="0">
                  <a:pos x="T6" y="T7"/>
                </a:cxn>
                <a:cxn ang="0">
                  <a:pos x="T8" y="T9"/>
                </a:cxn>
              </a:cxnLst>
              <a:rect l="0" t="0" r="r" b="b"/>
              <a:pathLst>
                <a:path w="107" h="80">
                  <a:moveTo>
                    <a:pt x="106" y="0"/>
                  </a:moveTo>
                  <a:lnTo>
                    <a:pt x="106" y="79"/>
                  </a:lnTo>
                  <a:lnTo>
                    <a:pt x="0" y="79"/>
                  </a:lnTo>
                  <a:lnTo>
                    <a:pt x="0" y="0"/>
                  </a:lnTo>
                  <a:lnTo>
                    <a:pt x="106"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14" name="Freeform 49"/>
            <p:cNvSpPr>
              <a:spLocks noChangeArrowheads="1"/>
            </p:cNvSpPr>
            <p:nvPr/>
          </p:nvSpPr>
          <p:spPr bwMode="auto">
            <a:xfrm>
              <a:off x="12557031" y="6932061"/>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15" name="Freeform 50"/>
            <p:cNvSpPr>
              <a:spLocks noChangeArrowheads="1"/>
            </p:cNvSpPr>
            <p:nvPr/>
          </p:nvSpPr>
          <p:spPr bwMode="auto">
            <a:xfrm>
              <a:off x="12417368" y="6932061"/>
              <a:ext cx="76180" cy="71944"/>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16" name="Freeform 51"/>
            <p:cNvSpPr>
              <a:spLocks noChangeArrowheads="1"/>
            </p:cNvSpPr>
            <p:nvPr/>
          </p:nvSpPr>
          <p:spPr bwMode="auto">
            <a:xfrm>
              <a:off x="12861752" y="6932061"/>
              <a:ext cx="97341" cy="71944"/>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17" name="Freeform 52"/>
            <p:cNvSpPr>
              <a:spLocks noChangeArrowheads="1"/>
            </p:cNvSpPr>
            <p:nvPr/>
          </p:nvSpPr>
          <p:spPr bwMode="auto">
            <a:xfrm>
              <a:off x="12417368" y="5645525"/>
              <a:ext cx="76180" cy="71944"/>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18" name="Freeform 53"/>
            <p:cNvSpPr>
              <a:spLocks noChangeArrowheads="1"/>
            </p:cNvSpPr>
            <p:nvPr/>
          </p:nvSpPr>
          <p:spPr bwMode="auto">
            <a:xfrm>
              <a:off x="12557031" y="5645525"/>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19" name="Freeform 54"/>
            <p:cNvSpPr>
              <a:spLocks noChangeArrowheads="1"/>
            </p:cNvSpPr>
            <p:nvPr/>
          </p:nvSpPr>
          <p:spPr bwMode="auto">
            <a:xfrm>
              <a:off x="12861752" y="5645525"/>
              <a:ext cx="97341" cy="71944"/>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20" name="Freeform 55"/>
            <p:cNvSpPr>
              <a:spLocks noChangeArrowheads="1"/>
            </p:cNvSpPr>
            <p:nvPr/>
          </p:nvSpPr>
          <p:spPr bwMode="auto">
            <a:xfrm>
              <a:off x="13018344" y="5645525"/>
              <a:ext cx="101574" cy="71944"/>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21" name="Freeform 56"/>
            <p:cNvSpPr>
              <a:spLocks noChangeArrowheads="1"/>
            </p:cNvSpPr>
            <p:nvPr/>
          </p:nvSpPr>
          <p:spPr bwMode="auto">
            <a:xfrm>
              <a:off x="12709391" y="5645525"/>
              <a:ext cx="97341" cy="71944"/>
            </a:xfrm>
            <a:custGeom>
              <a:avLst/>
              <a:gdLst>
                <a:gd name="T0" fmla="*/ 0 w 107"/>
                <a:gd name="T1" fmla="*/ 79 h 80"/>
                <a:gd name="T2" fmla="*/ 0 w 107"/>
                <a:gd name="T3" fmla="*/ 0 h 80"/>
                <a:gd name="T4" fmla="*/ 106 w 107"/>
                <a:gd name="T5" fmla="*/ 0 h 80"/>
                <a:gd name="T6" fmla="*/ 106 w 107"/>
                <a:gd name="T7" fmla="*/ 79 h 80"/>
                <a:gd name="T8" fmla="*/ 0 w 107"/>
                <a:gd name="T9" fmla="*/ 79 h 80"/>
              </a:gdLst>
              <a:ahLst/>
              <a:cxnLst>
                <a:cxn ang="0">
                  <a:pos x="T0" y="T1"/>
                </a:cxn>
                <a:cxn ang="0">
                  <a:pos x="T2" y="T3"/>
                </a:cxn>
                <a:cxn ang="0">
                  <a:pos x="T4" y="T5"/>
                </a:cxn>
                <a:cxn ang="0">
                  <a:pos x="T6" y="T7"/>
                </a:cxn>
                <a:cxn ang="0">
                  <a:pos x="T8" y="T9"/>
                </a:cxn>
              </a:cxnLst>
              <a:rect l="0" t="0" r="r" b="b"/>
              <a:pathLst>
                <a:path w="107" h="80">
                  <a:moveTo>
                    <a:pt x="0" y="79"/>
                  </a:moveTo>
                  <a:lnTo>
                    <a:pt x="0" y="0"/>
                  </a:lnTo>
                  <a:lnTo>
                    <a:pt x="106" y="0"/>
                  </a:lnTo>
                  <a:lnTo>
                    <a:pt x="106" y="79"/>
                  </a:lnTo>
                  <a:lnTo>
                    <a:pt x="0" y="7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22" name="Freeform 57"/>
            <p:cNvSpPr>
              <a:spLocks noChangeArrowheads="1"/>
            </p:cNvSpPr>
            <p:nvPr/>
          </p:nvSpPr>
          <p:spPr bwMode="auto">
            <a:xfrm>
              <a:off x="12417368" y="7092878"/>
              <a:ext cx="76180" cy="110033"/>
            </a:xfrm>
            <a:custGeom>
              <a:avLst/>
              <a:gdLst>
                <a:gd name="T0" fmla="*/ 0 w 85"/>
                <a:gd name="T1" fmla="*/ 119 h 120"/>
                <a:gd name="T2" fmla="*/ 0 w 85"/>
                <a:gd name="T3" fmla="*/ 0 h 120"/>
                <a:gd name="T4" fmla="*/ 84 w 85"/>
                <a:gd name="T5" fmla="*/ 0 h 120"/>
                <a:gd name="T6" fmla="*/ 84 w 85"/>
                <a:gd name="T7" fmla="*/ 119 h 120"/>
                <a:gd name="T8" fmla="*/ 0 w 85"/>
                <a:gd name="T9" fmla="*/ 119 h 120"/>
              </a:gdLst>
              <a:ahLst/>
              <a:cxnLst>
                <a:cxn ang="0">
                  <a:pos x="T0" y="T1"/>
                </a:cxn>
                <a:cxn ang="0">
                  <a:pos x="T2" y="T3"/>
                </a:cxn>
                <a:cxn ang="0">
                  <a:pos x="T4" y="T5"/>
                </a:cxn>
                <a:cxn ang="0">
                  <a:pos x="T6" y="T7"/>
                </a:cxn>
                <a:cxn ang="0">
                  <a:pos x="T8" y="T9"/>
                </a:cxn>
              </a:cxnLst>
              <a:rect l="0" t="0" r="r" b="b"/>
              <a:pathLst>
                <a:path w="85" h="120">
                  <a:moveTo>
                    <a:pt x="0" y="119"/>
                  </a:moveTo>
                  <a:lnTo>
                    <a:pt x="0" y="0"/>
                  </a:lnTo>
                  <a:lnTo>
                    <a:pt x="84" y="0"/>
                  </a:lnTo>
                  <a:lnTo>
                    <a:pt x="84" y="119"/>
                  </a:lnTo>
                  <a:lnTo>
                    <a:pt x="0" y="11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23" name="Freeform 58"/>
            <p:cNvSpPr>
              <a:spLocks noChangeArrowheads="1"/>
            </p:cNvSpPr>
            <p:nvPr/>
          </p:nvSpPr>
          <p:spPr bwMode="auto">
            <a:xfrm>
              <a:off x="13018344" y="7092878"/>
              <a:ext cx="101574" cy="110033"/>
            </a:xfrm>
            <a:custGeom>
              <a:avLst/>
              <a:gdLst>
                <a:gd name="T0" fmla="*/ 110 w 111"/>
                <a:gd name="T1" fmla="*/ 0 h 120"/>
                <a:gd name="T2" fmla="*/ 110 w 111"/>
                <a:gd name="T3" fmla="*/ 119 h 120"/>
                <a:gd name="T4" fmla="*/ 0 w 111"/>
                <a:gd name="T5" fmla="*/ 119 h 120"/>
                <a:gd name="T6" fmla="*/ 0 w 111"/>
                <a:gd name="T7" fmla="*/ 0 h 120"/>
                <a:gd name="T8" fmla="*/ 110 w 111"/>
                <a:gd name="T9" fmla="*/ 0 h 120"/>
              </a:gdLst>
              <a:ahLst/>
              <a:cxnLst>
                <a:cxn ang="0">
                  <a:pos x="T0" y="T1"/>
                </a:cxn>
                <a:cxn ang="0">
                  <a:pos x="T2" y="T3"/>
                </a:cxn>
                <a:cxn ang="0">
                  <a:pos x="T4" y="T5"/>
                </a:cxn>
                <a:cxn ang="0">
                  <a:pos x="T6" y="T7"/>
                </a:cxn>
                <a:cxn ang="0">
                  <a:pos x="T8" y="T9"/>
                </a:cxn>
              </a:cxnLst>
              <a:rect l="0" t="0" r="r" b="b"/>
              <a:pathLst>
                <a:path w="111" h="120">
                  <a:moveTo>
                    <a:pt x="110" y="0"/>
                  </a:moveTo>
                  <a:lnTo>
                    <a:pt x="110" y="119"/>
                  </a:lnTo>
                  <a:lnTo>
                    <a:pt x="0" y="119"/>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24" name="Freeform 59"/>
            <p:cNvSpPr>
              <a:spLocks noChangeArrowheads="1"/>
            </p:cNvSpPr>
            <p:nvPr/>
          </p:nvSpPr>
          <p:spPr bwMode="auto">
            <a:xfrm>
              <a:off x="12861752" y="7092878"/>
              <a:ext cx="97341" cy="110033"/>
            </a:xfrm>
            <a:custGeom>
              <a:avLst/>
              <a:gdLst>
                <a:gd name="T0" fmla="*/ 106 w 107"/>
                <a:gd name="T1" fmla="*/ 0 h 120"/>
                <a:gd name="T2" fmla="*/ 106 w 107"/>
                <a:gd name="T3" fmla="*/ 119 h 120"/>
                <a:gd name="T4" fmla="*/ 0 w 107"/>
                <a:gd name="T5" fmla="*/ 119 h 120"/>
                <a:gd name="T6" fmla="*/ 0 w 107"/>
                <a:gd name="T7" fmla="*/ 0 h 120"/>
                <a:gd name="T8" fmla="*/ 106 w 107"/>
                <a:gd name="T9" fmla="*/ 0 h 120"/>
              </a:gdLst>
              <a:ahLst/>
              <a:cxnLst>
                <a:cxn ang="0">
                  <a:pos x="T0" y="T1"/>
                </a:cxn>
                <a:cxn ang="0">
                  <a:pos x="T2" y="T3"/>
                </a:cxn>
                <a:cxn ang="0">
                  <a:pos x="T4" y="T5"/>
                </a:cxn>
                <a:cxn ang="0">
                  <a:pos x="T6" y="T7"/>
                </a:cxn>
                <a:cxn ang="0">
                  <a:pos x="T8" y="T9"/>
                </a:cxn>
              </a:cxnLst>
              <a:rect l="0" t="0" r="r" b="b"/>
              <a:pathLst>
                <a:path w="107" h="120">
                  <a:moveTo>
                    <a:pt x="106" y="0"/>
                  </a:moveTo>
                  <a:lnTo>
                    <a:pt x="106" y="119"/>
                  </a:lnTo>
                  <a:lnTo>
                    <a:pt x="0" y="119"/>
                  </a:lnTo>
                  <a:lnTo>
                    <a:pt x="0" y="0"/>
                  </a:lnTo>
                  <a:lnTo>
                    <a:pt x="106"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25" name="Freeform 60"/>
            <p:cNvSpPr>
              <a:spLocks noChangeArrowheads="1"/>
            </p:cNvSpPr>
            <p:nvPr/>
          </p:nvSpPr>
          <p:spPr bwMode="auto">
            <a:xfrm>
              <a:off x="12709391" y="7092878"/>
              <a:ext cx="97341" cy="110033"/>
            </a:xfrm>
            <a:custGeom>
              <a:avLst/>
              <a:gdLst>
                <a:gd name="T0" fmla="*/ 106 w 107"/>
                <a:gd name="T1" fmla="*/ 0 h 120"/>
                <a:gd name="T2" fmla="*/ 106 w 107"/>
                <a:gd name="T3" fmla="*/ 119 h 120"/>
                <a:gd name="T4" fmla="*/ 0 w 107"/>
                <a:gd name="T5" fmla="*/ 119 h 120"/>
                <a:gd name="T6" fmla="*/ 0 w 107"/>
                <a:gd name="T7" fmla="*/ 0 h 120"/>
                <a:gd name="T8" fmla="*/ 106 w 107"/>
                <a:gd name="T9" fmla="*/ 0 h 120"/>
              </a:gdLst>
              <a:ahLst/>
              <a:cxnLst>
                <a:cxn ang="0">
                  <a:pos x="T0" y="T1"/>
                </a:cxn>
                <a:cxn ang="0">
                  <a:pos x="T2" y="T3"/>
                </a:cxn>
                <a:cxn ang="0">
                  <a:pos x="T4" y="T5"/>
                </a:cxn>
                <a:cxn ang="0">
                  <a:pos x="T6" y="T7"/>
                </a:cxn>
                <a:cxn ang="0">
                  <a:pos x="T8" y="T9"/>
                </a:cxn>
              </a:cxnLst>
              <a:rect l="0" t="0" r="r" b="b"/>
              <a:pathLst>
                <a:path w="107" h="120">
                  <a:moveTo>
                    <a:pt x="106" y="0"/>
                  </a:moveTo>
                  <a:lnTo>
                    <a:pt x="106" y="119"/>
                  </a:lnTo>
                  <a:lnTo>
                    <a:pt x="0" y="119"/>
                  </a:lnTo>
                  <a:lnTo>
                    <a:pt x="0" y="0"/>
                  </a:lnTo>
                  <a:lnTo>
                    <a:pt x="106"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26" name="Freeform 61"/>
            <p:cNvSpPr>
              <a:spLocks noChangeArrowheads="1"/>
            </p:cNvSpPr>
            <p:nvPr/>
          </p:nvSpPr>
          <p:spPr bwMode="auto">
            <a:xfrm>
              <a:off x="12557031" y="7092878"/>
              <a:ext cx="97341" cy="110033"/>
            </a:xfrm>
            <a:custGeom>
              <a:avLst/>
              <a:gdLst>
                <a:gd name="T0" fmla="*/ 106 w 107"/>
                <a:gd name="T1" fmla="*/ 0 h 120"/>
                <a:gd name="T2" fmla="*/ 106 w 107"/>
                <a:gd name="T3" fmla="*/ 119 h 120"/>
                <a:gd name="T4" fmla="*/ 0 w 107"/>
                <a:gd name="T5" fmla="*/ 119 h 120"/>
                <a:gd name="T6" fmla="*/ 0 w 107"/>
                <a:gd name="T7" fmla="*/ 0 h 120"/>
                <a:gd name="T8" fmla="*/ 106 w 107"/>
                <a:gd name="T9" fmla="*/ 0 h 120"/>
              </a:gdLst>
              <a:ahLst/>
              <a:cxnLst>
                <a:cxn ang="0">
                  <a:pos x="T0" y="T1"/>
                </a:cxn>
                <a:cxn ang="0">
                  <a:pos x="T2" y="T3"/>
                </a:cxn>
                <a:cxn ang="0">
                  <a:pos x="T4" y="T5"/>
                </a:cxn>
                <a:cxn ang="0">
                  <a:pos x="T6" y="T7"/>
                </a:cxn>
                <a:cxn ang="0">
                  <a:pos x="T8" y="T9"/>
                </a:cxn>
              </a:cxnLst>
              <a:rect l="0" t="0" r="r" b="b"/>
              <a:pathLst>
                <a:path w="107" h="120">
                  <a:moveTo>
                    <a:pt x="106" y="0"/>
                  </a:moveTo>
                  <a:lnTo>
                    <a:pt x="106" y="119"/>
                  </a:lnTo>
                  <a:lnTo>
                    <a:pt x="0" y="119"/>
                  </a:lnTo>
                  <a:lnTo>
                    <a:pt x="0" y="0"/>
                  </a:lnTo>
                  <a:lnTo>
                    <a:pt x="106"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27" name="Freeform 62"/>
            <p:cNvSpPr>
              <a:spLocks noChangeArrowheads="1"/>
            </p:cNvSpPr>
            <p:nvPr/>
          </p:nvSpPr>
          <p:spPr bwMode="auto">
            <a:xfrm>
              <a:off x="12417368" y="6123744"/>
              <a:ext cx="76180" cy="71944"/>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28" name="Freeform 63"/>
            <p:cNvSpPr>
              <a:spLocks noChangeArrowheads="1"/>
            </p:cNvSpPr>
            <p:nvPr/>
          </p:nvSpPr>
          <p:spPr bwMode="auto">
            <a:xfrm>
              <a:off x="12709391" y="6123744"/>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29" name="Freeform 64"/>
            <p:cNvSpPr>
              <a:spLocks noChangeArrowheads="1"/>
            </p:cNvSpPr>
            <p:nvPr/>
          </p:nvSpPr>
          <p:spPr bwMode="auto">
            <a:xfrm>
              <a:off x="12557031" y="6123744"/>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30" name="Freeform 65"/>
            <p:cNvSpPr>
              <a:spLocks noChangeArrowheads="1"/>
            </p:cNvSpPr>
            <p:nvPr/>
          </p:nvSpPr>
          <p:spPr bwMode="auto">
            <a:xfrm>
              <a:off x="13018344" y="6123744"/>
              <a:ext cx="101574" cy="71944"/>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31" name="Freeform 66"/>
            <p:cNvSpPr>
              <a:spLocks noChangeArrowheads="1"/>
            </p:cNvSpPr>
            <p:nvPr/>
          </p:nvSpPr>
          <p:spPr bwMode="auto">
            <a:xfrm>
              <a:off x="12861752" y="6123744"/>
              <a:ext cx="97341" cy="71944"/>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32" name="Freeform 67"/>
            <p:cNvSpPr>
              <a:spLocks noChangeArrowheads="1"/>
            </p:cNvSpPr>
            <p:nvPr/>
          </p:nvSpPr>
          <p:spPr bwMode="auto">
            <a:xfrm>
              <a:off x="12861752" y="5967159"/>
              <a:ext cx="97341" cy="67712"/>
            </a:xfrm>
            <a:custGeom>
              <a:avLst/>
              <a:gdLst>
                <a:gd name="T0" fmla="*/ 0 w 107"/>
                <a:gd name="T1" fmla="*/ 0 h 76"/>
                <a:gd name="T2" fmla="*/ 106 w 107"/>
                <a:gd name="T3" fmla="*/ 0 h 76"/>
                <a:gd name="T4" fmla="*/ 106 w 107"/>
                <a:gd name="T5" fmla="*/ 75 h 76"/>
                <a:gd name="T6" fmla="*/ 0 w 107"/>
                <a:gd name="T7" fmla="*/ 75 h 76"/>
                <a:gd name="T8" fmla="*/ 0 w 107"/>
                <a:gd name="T9" fmla="*/ 0 h 76"/>
              </a:gdLst>
              <a:ahLst/>
              <a:cxnLst>
                <a:cxn ang="0">
                  <a:pos x="T0" y="T1"/>
                </a:cxn>
                <a:cxn ang="0">
                  <a:pos x="T2" y="T3"/>
                </a:cxn>
                <a:cxn ang="0">
                  <a:pos x="T4" y="T5"/>
                </a:cxn>
                <a:cxn ang="0">
                  <a:pos x="T6" y="T7"/>
                </a:cxn>
                <a:cxn ang="0">
                  <a:pos x="T8" y="T9"/>
                </a:cxn>
              </a:cxnLst>
              <a:rect l="0" t="0" r="r" b="b"/>
              <a:pathLst>
                <a:path w="107" h="76">
                  <a:moveTo>
                    <a:pt x="0" y="0"/>
                  </a:moveTo>
                  <a:lnTo>
                    <a:pt x="106" y="0"/>
                  </a:lnTo>
                  <a:lnTo>
                    <a:pt x="106" y="75"/>
                  </a:lnTo>
                  <a:lnTo>
                    <a:pt x="0" y="75"/>
                  </a:lnTo>
                  <a:lnTo>
                    <a:pt x="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33" name="Freeform 68"/>
            <p:cNvSpPr>
              <a:spLocks noChangeArrowheads="1"/>
            </p:cNvSpPr>
            <p:nvPr/>
          </p:nvSpPr>
          <p:spPr bwMode="auto">
            <a:xfrm>
              <a:off x="12417368" y="5967159"/>
              <a:ext cx="76180" cy="67712"/>
            </a:xfrm>
            <a:custGeom>
              <a:avLst/>
              <a:gdLst>
                <a:gd name="T0" fmla="*/ 0 w 85"/>
                <a:gd name="T1" fmla="*/ 75 h 76"/>
                <a:gd name="T2" fmla="*/ 0 w 85"/>
                <a:gd name="T3" fmla="*/ 0 h 76"/>
                <a:gd name="T4" fmla="*/ 84 w 85"/>
                <a:gd name="T5" fmla="*/ 0 h 76"/>
                <a:gd name="T6" fmla="*/ 84 w 85"/>
                <a:gd name="T7" fmla="*/ 75 h 76"/>
                <a:gd name="T8" fmla="*/ 0 w 85"/>
                <a:gd name="T9" fmla="*/ 75 h 76"/>
              </a:gdLst>
              <a:ahLst/>
              <a:cxnLst>
                <a:cxn ang="0">
                  <a:pos x="T0" y="T1"/>
                </a:cxn>
                <a:cxn ang="0">
                  <a:pos x="T2" y="T3"/>
                </a:cxn>
                <a:cxn ang="0">
                  <a:pos x="T4" y="T5"/>
                </a:cxn>
                <a:cxn ang="0">
                  <a:pos x="T6" y="T7"/>
                </a:cxn>
                <a:cxn ang="0">
                  <a:pos x="T8" y="T9"/>
                </a:cxn>
              </a:cxnLst>
              <a:rect l="0" t="0" r="r" b="b"/>
              <a:pathLst>
                <a:path w="85" h="76">
                  <a:moveTo>
                    <a:pt x="0" y="75"/>
                  </a:moveTo>
                  <a:lnTo>
                    <a:pt x="0" y="0"/>
                  </a:lnTo>
                  <a:lnTo>
                    <a:pt x="84" y="0"/>
                  </a:lnTo>
                  <a:lnTo>
                    <a:pt x="84" y="75"/>
                  </a:lnTo>
                  <a:lnTo>
                    <a:pt x="0" y="75"/>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34" name="Freeform 69"/>
            <p:cNvSpPr>
              <a:spLocks noChangeArrowheads="1"/>
            </p:cNvSpPr>
            <p:nvPr/>
          </p:nvSpPr>
          <p:spPr bwMode="auto">
            <a:xfrm>
              <a:off x="13018344" y="5967159"/>
              <a:ext cx="101574" cy="67712"/>
            </a:xfrm>
            <a:custGeom>
              <a:avLst/>
              <a:gdLst>
                <a:gd name="T0" fmla="*/ 110 w 111"/>
                <a:gd name="T1" fmla="*/ 0 h 76"/>
                <a:gd name="T2" fmla="*/ 110 w 111"/>
                <a:gd name="T3" fmla="*/ 75 h 76"/>
                <a:gd name="T4" fmla="*/ 0 w 111"/>
                <a:gd name="T5" fmla="*/ 75 h 76"/>
                <a:gd name="T6" fmla="*/ 0 w 111"/>
                <a:gd name="T7" fmla="*/ 0 h 76"/>
                <a:gd name="T8" fmla="*/ 110 w 111"/>
                <a:gd name="T9" fmla="*/ 0 h 76"/>
              </a:gdLst>
              <a:ahLst/>
              <a:cxnLst>
                <a:cxn ang="0">
                  <a:pos x="T0" y="T1"/>
                </a:cxn>
                <a:cxn ang="0">
                  <a:pos x="T2" y="T3"/>
                </a:cxn>
                <a:cxn ang="0">
                  <a:pos x="T4" y="T5"/>
                </a:cxn>
                <a:cxn ang="0">
                  <a:pos x="T6" y="T7"/>
                </a:cxn>
                <a:cxn ang="0">
                  <a:pos x="T8" y="T9"/>
                </a:cxn>
              </a:cxnLst>
              <a:rect l="0" t="0" r="r" b="b"/>
              <a:pathLst>
                <a:path w="111" h="76">
                  <a:moveTo>
                    <a:pt x="110" y="0"/>
                  </a:moveTo>
                  <a:lnTo>
                    <a:pt x="110" y="75"/>
                  </a:lnTo>
                  <a:lnTo>
                    <a:pt x="0" y="75"/>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35" name="Freeform 70"/>
            <p:cNvSpPr>
              <a:spLocks noChangeArrowheads="1"/>
            </p:cNvSpPr>
            <p:nvPr/>
          </p:nvSpPr>
          <p:spPr bwMode="auto">
            <a:xfrm>
              <a:off x="12709391" y="5967159"/>
              <a:ext cx="97341" cy="67712"/>
            </a:xfrm>
            <a:custGeom>
              <a:avLst/>
              <a:gdLst>
                <a:gd name="T0" fmla="*/ 106 w 107"/>
                <a:gd name="T1" fmla="*/ 75 h 76"/>
                <a:gd name="T2" fmla="*/ 0 w 107"/>
                <a:gd name="T3" fmla="*/ 75 h 76"/>
                <a:gd name="T4" fmla="*/ 0 w 107"/>
                <a:gd name="T5" fmla="*/ 0 h 76"/>
                <a:gd name="T6" fmla="*/ 106 w 107"/>
                <a:gd name="T7" fmla="*/ 0 h 76"/>
                <a:gd name="T8" fmla="*/ 106 w 107"/>
                <a:gd name="T9" fmla="*/ 75 h 76"/>
              </a:gdLst>
              <a:ahLst/>
              <a:cxnLst>
                <a:cxn ang="0">
                  <a:pos x="T0" y="T1"/>
                </a:cxn>
                <a:cxn ang="0">
                  <a:pos x="T2" y="T3"/>
                </a:cxn>
                <a:cxn ang="0">
                  <a:pos x="T4" y="T5"/>
                </a:cxn>
                <a:cxn ang="0">
                  <a:pos x="T6" y="T7"/>
                </a:cxn>
                <a:cxn ang="0">
                  <a:pos x="T8" y="T9"/>
                </a:cxn>
              </a:cxnLst>
              <a:rect l="0" t="0" r="r" b="b"/>
              <a:pathLst>
                <a:path w="107" h="76">
                  <a:moveTo>
                    <a:pt x="106" y="75"/>
                  </a:moveTo>
                  <a:lnTo>
                    <a:pt x="0" y="75"/>
                  </a:lnTo>
                  <a:lnTo>
                    <a:pt x="0" y="0"/>
                  </a:lnTo>
                  <a:lnTo>
                    <a:pt x="106" y="0"/>
                  </a:lnTo>
                  <a:lnTo>
                    <a:pt x="106" y="75"/>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36" name="Freeform 71"/>
            <p:cNvSpPr>
              <a:spLocks noChangeArrowheads="1"/>
            </p:cNvSpPr>
            <p:nvPr/>
          </p:nvSpPr>
          <p:spPr bwMode="auto">
            <a:xfrm>
              <a:off x="12557031" y="5967159"/>
              <a:ext cx="97341" cy="67712"/>
            </a:xfrm>
            <a:custGeom>
              <a:avLst/>
              <a:gdLst>
                <a:gd name="T0" fmla="*/ 106 w 107"/>
                <a:gd name="T1" fmla="*/ 75 h 76"/>
                <a:gd name="T2" fmla="*/ 0 w 107"/>
                <a:gd name="T3" fmla="*/ 75 h 76"/>
                <a:gd name="T4" fmla="*/ 0 w 107"/>
                <a:gd name="T5" fmla="*/ 0 h 76"/>
                <a:gd name="T6" fmla="*/ 106 w 107"/>
                <a:gd name="T7" fmla="*/ 0 h 76"/>
                <a:gd name="T8" fmla="*/ 106 w 107"/>
                <a:gd name="T9" fmla="*/ 75 h 76"/>
              </a:gdLst>
              <a:ahLst/>
              <a:cxnLst>
                <a:cxn ang="0">
                  <a:pos x="T0" y="T1"/>
                </a:cxn>
                <a:cxn ang="0">
                  <a:pos x="T2" y="T3"/>
                </a:cxn>
                <a:cxn ang="0">
                  <a:pos x="T4" y="T5"/>
                </a:cxn>
                <a:cxn ang="0">
                  <a:pos x="T6" y="T7"/>
                </a:cxn>
                <a:cxn ang="0">
                  <a:pos x="T8" y="T9"/>
                </a:cxn>
              </a:cxnLst>
              <a:rect l="0" t="0" r="r" b="b"/>
              <a:pathLst>
                <a:path w="107" h="76">
                  <a:moveTo>
                    <a:pt x="106" y="75"/>
                  </a:moveTo>
                  <a:lnTo>
                    <a:pt x="0" y="75"/>
                  </a:lnTo>
                  <a:lnTo>
                    <a:pt x="0" y="0"/>
                  </a:lnTo>
                  <a:lnTo>
                    <a:pt x="106" y="0"/>
                  </a:lnTo>
                  <a:lnTo>
                    <a:pt x="106" y="75"/>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37" name="Freeform 72"/>
            <p:cNvSpPr>
              <a:spLocks noChangeArrowheads="1"/>
            </p:cNvSpPr>
            <p:nvPr/>
          </p:nvSpPr>
          <p:spPr bwMode="auto">
            <a:xfrm>
              <a:off x="12417368" y="5806342"/>
              <a:ext cx="76180" cy="71944"/>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38" name="Freeform 73"/>
            <p:cNvSpPr>
              <a:spLocks noChangeArrowheads="1"/>
            </p:cNvSpPr>
            <p:nvPr/>
          </p:nvSpPr>
          <p:spPr bwMode="auto">
            <a:xfrm>
              <a:off x="12861752" y="5806342"/>
              <a:ext cx="97341" cy="71944"/>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39" name="Freeform 74"/>
            <p:cNvSpPr>
              <a:spLocks noChangeArrowheads="1"/>
            </p:cNvSpPr>
            <p:nvPr/>
          </p:nvSpPr>
          <p:spPr bwMode="auto">
            <a:xfrm>
              <a:off x="13018344" y="5806342"/>
              <a:ext cx="101574" cy="71944"/>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40" name="Freeform 75"/>
            <p:cNvSpPr>
              <a:spLocks noChangeArrowheads="1"/>
            </p:cNvSpPr>
            <p:nvPr/>
          </p:nvSpPr>
          <p:spPr bwMode="auto">
            <a:xfrm>
              <a:off x="12709391" y="5806342"/>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41" name="Freeform 76"/>
            <p:cNvSpPr>
              <a:spLocks noChangeArrowheads="1"/>
            </p:cNvSpPr>
            <p:nvPr/>
          </p:nvSpPr>
          <p:spPr bwMode="auto">
            <a:xfrm>
              <a:off x="12557031" y="5806342"/>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42" name="Freeform 77"/>
            <p:cNvSpPr>
              <a:spLocks noChangeArrowheads="1"/>
            </p:cNvSpPr>
            <p:nvPr/>
          </p:nvSpPr>
          <p:spPr bwMode="auto">
            <a:xfrm>
              <a:off x="10161589" y="4253188"/>
              <a:ext cx="376668" cy="5302729"/>
            </a:xfrm>
            <a:custGeom>
              <a:avLst/>
              <a:gdLst>
                <a:gd name="T0" fmla="*/ 0 w 395"/>
                <a:gd name="T1" fmla="*/ 5527 h 5528"/>
                <a:gd name="T2" fmla="*/ 394 w 395"/>
                <a:gd name="T3" fmla="*/ 5527 h 5528"/>
                <a:gd name="T4" fmla="*/ 394 w 395"/>
                <a:gd name="T5" fmla="*/ 0 h 5528"/>
                <a:gd name="T6" fmla="*/ 0 w 395"/>
                <a:gd name="T7" fmla="*/ 0 h 5528"/>
                <a:gd name="T8" fmla="*/ 0 w 395"/>
                <a:gd name="T9" fmla="*/ 5527 h 5528"/>
              </a:gdLst>
              <a:ahLst/>
              <a:cxnLst>
                <a:cxn ang="0">
                  <a:pos x="T0" y="T1"/>
                </a:cxn>
                <a:cxn ang="0">
                  <a:pos x="T2" y="T3"/>
                </a:cxn>
                <a:cxn ang="0">
                  <a:pos x="T4" y="T5"/>
                </a:cxn>
                <a:cxn ang="0">
                  <a:pos x="T6" y="T7"/>
                </a:cxn>
                <a:cxn ang="0">
                  <a:pos x="T8" y="T9"/>
                </a:cxn>
              </a:cxnLst>
              <a:rect l="0" t="0" r="r" b="b"/>
              <a:pathLst>
                <a:path w="395" h="5528">
                  <a:moveTo>
                    <a:pt x="0" y="5527"/>
                  </a:moveTo>
                  <a:lnTo>
                    <a:pt x="394" y="5527"/>
                  </a:lnTo>
                  <a:lnTo>
                    <a:pt x="394" y="0"/>
                  </a:lnTo>
                  <a:lnTo>
                    <a:pt x="0" y="0"/>
                  </a:lnTo>
                  <a:lnTo>
                    <a:pt x="0" y="5527"/>
                  </a:lnTo>
                </a:path>
              </a:pathLst>
            </a:custGeom>
            <a:solidFill>
              <a:srgbClr val="DDB17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43" name="Freeform 78"/>
            <p:cNvSpPr>
              <a:spLocks noChangeArrowheads="1"/>
            </p:cNvSpPr>
            <p:nvPr/>
          </p:nvSpPr>
          <p:spPr bwMode="auto">
            <a:xfrm>
              <a:off x="10563651" y="4536734"/>
              <a:ext cx="1392404" cy="3643775"/>
            </a:xfrm>
            <a:custGeom>
              <a:avLst/>
              <a:gdLst>
                <a:gd name="T0" fmla="*/ 1244 w 1457"/>
                <a:gd name="T1" fmla="*/ 0 h 3802"/>
                <a:gd name="T2" fmla="*/ 1244 w 1457"/>
                <a:gd name="T3" fmla="*/ 0 h 3802"/>
                <a:gd name="T4" fmla="*/ 1239 w 1457"/>
                <a:gd name="T5" fmla="*/ 0 h 3802"/>
                <a:gd name="T6" fmla="*/ 509 w 1457"/>
                <a:gd name="T7" fmla="*/ 13 h 3802"/>
                <a:gd name="T8" fmla="*/ 0 w 1457"/>
                <a:gd name="T9" fmla="*/ 637 h 3802"/>
                <a:gd name="T10" fmla="*/ 13 w 1457"/>
                <a:gd name="T11" fmla="*/ 3562 h 3802"/>
                <a:gd name="T12" fmla="*/ 208 w 1457"/>
                <a:gd name="T13" fmla="*/ 3801 h 3802"/>
                <a:gd name="T14" fmla="*/ 213 w 1457"/>
                <a:gd name="T15" fmla="*/ 3801 h 3802"/>
                <a:gd name="T16" fmla="*/ 943 w 1457"/>
                <a:gd name="T17" fmla="*/ 3788 h 3802"/>
                <a:gd name="T18" fmla="*/ 1452 w 1457"/>
                <a:gd name="T19" fmla="*/ 3168 h 3802"/>
                <a:gd name="T20" fmla="*/ 1443 w 1457"/>
                <a:gd name="T21" fmla="*/ 239 h 3802"/>
                <a:gd name="T22" fmla="*/ 1244 w 1457"/>
                <a:gd name="T23" fmla="*/ 0 h 3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7" h="3802">
                  <a:moveTo>
                    <a:pt x="1244" y="0"/>
                  </a:moveTo>
                  <a:lnTo>
                    <a:pt x="1244" y="0"/>
                  </a:lnTo>
                  <a:cubicBezTo>
                    <a:pt x="1244" y="0"/>
                    <a:pt x="1244" y="0"/>
                    <a:pt x="1239" y="0"/>
                  </a:cubicBezTo>
                  <a:cubicBezTo>
                    <a:pt x="509" y="13"/>
                    <a:pt x="509" y="13"/>
                    <a:pt x="509" y="13"/>
                  </a:cubicBezTo>
                  <a:cubicBezTo>
                    <a:pt x="275" y="18"/>
                    <a:pt x="0" y="354"/>
                    <a:pt x="0" y="637"/>
                  </a:cubicBezTo>
                  <a:cubicBezTo>
                    <a:pt x="13" y="3562"/>
                    <a:pt x="13" y="3562"/>
                    <a:pt x="13" y="3562"/>
                  </a:cubicBezTo>
                  <a:cubicBezTo>
                    <a:pt x="13" y="3708"/>
                    <a:pt x="89" y="3801"/>
                    <a:pt x="208" y="3801"/>
                  </a:cubicBezTo>
                  <a:cubicBezTo>
                    <a:pt x="213" y="3801"/>
                    <a:pt x="213" y="3801"/>
                    <a:pt x="213" y="3801"/>
                  </a:cubicBezTo>
                  <a:cubicBezTo>
                    <a:pt x="943" y="3788"/>
                    <a:pt x="943" y="3788"/>
                    <a:pt x="943" y="3788"/>
                  </a:cubicBezTo>
                  <a:cubicBezTo>
                    <a:pt x="1182" y="3783"/>
                    <a:pt x="1456" y="3451"/>
                    <a:pt x="1452" y="3168"/>
                  </a:cubicBezTo>
                  <a:cubicBezTo>
                    <a:pt x="1443" y="239"/>
                    <a:pt x="1443" y="239"/>
                    <a:pt x="1443" y="239"/>
                  </a:cubicBezTo>
                  <a:cubicBezTo>
                    <a:pt x="1443" y="93"/>
                    <a:pt x="1367" y="0"/>
                    <a:pt x="1244" y="0"/>
                  </a:cubicBezTo>
                </a:path>
              </a:pathLst>
            </a:custGeom>
            <a:solidFill>
              <a:srgbClr val="8A6E4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44" name="Freeform 79"/>
            <p:cNvSpPr>
              <a:spLocks noChangeArrowheads="1"/>
            </p:cNvSpPr>
            <p:nvPr/>
          </p:nvSpPr>
          <p:spPr bwMode="auto">
            <a:xfrm>
              <a:off x="12209988" y="1984822"/>
              <a:ext cx="931091" cy="1180735"/>
            </a:xfrm>
            <a:custGeom>
              <a:avLst/>
              <a:gdLst>
                <a:gd name="T0" fmla="*/ 664 w 974"/>
                <a:gd name="T1" fmla="*/ 420 h 1235"/>
                <a:gd name="T2" fmla="*/ 434 w 974"/>
                <a:gd name="T3" fmla="*/ 185 h 1235"/>
                <a:gd name="T4" fmla="*/ 394 w 974"/>
                <a:gd name="T5" fmla="*/ 110 h 1235"/>
                <a:gd name="T6" fmla="*/ 354 w 974"/>
                <a:gd name="T7" fmla="*/ 35 h 1235"/>
                <a:gd name="T8" fmla="*/ 40 w 974"/>
                <a:gd name="T9" fmla="*/ 137 h 1235"/>
                <a:gd name="T10" fmla="*/ 53 w 974"/>
                <a:gd name="T11" fmla="*/ 238 h 1235"/>
                <a:gd name="T12" fmla="*/ 93 w 974"/>
                <a:gd name="T13" fmla="*/ 314 h 1235"/>
                <a:gd name="T14" fmla="*/ 124 w 974"/>
                <a:gd name="T15" fmla="*/ 389 h 1235"/>
                <a:gd name="T16" fmla="*/ 146 w 974"/>
                <a:gd name="T17" fmla="*/ 686 h 1235"/>
                <a:gd name="T18" fmla="*/ 704 w 974"/>
                <a:gd name="T19" fmla="*/ 1137 h 1235"/>
                <a:gd name="T20" fmla="*/ 664 w 974"/>
                <a:gd name="T21" fmla="*/ 420 h 1235"/>
                <a:gd name="T22" fmla="*/ 385 w 974"/>
                <a:gd name="T23" fmla="*/ 487 h 1235"/>
                <a:gd name="T24" fmla="*/ 376 w 974"/>
                <a:gd name="T25" fmla="*/ 504 h 1235"/>
                <a:gd name="T26" fmla="*/ 274 w 974"/>
                <a:gd name="T27" fmla="*/ 327 h 1235"/>
                <a:gd name="T28" fmla="*/ 385 w 974"/>
                <a:gd name="T29" fmla="*/ 487 h 1235"/>
                <a:gd name="T30" fmla="*/ 642 w 974"/>
                <a:gd name="T31" fmla="*/ 478 h 1235"/>
                <a:gd name="T32" fmla="*/ 677 w 974"/>
                <a:gd name="T33" fmla="*/ 1084 h 1235"/>
                <a:gd name="T34" fmla="*/ 203 w 974"/>
                <a:gd name="T35" fmla="*/ 703 h 1235"/>
                <a:gd name="T36" fmla="*/ 203 w 974"/>
                <a:gd name="T37" fmla="*/ 699 h 1235"/>
                <a:gd name="T38" fmla="*/ 221 w 974"/>
                <a:gd name="T39" fmla="*/ 354 h 1235"/>
                <a:gd name="T40" fmla="*/ 310 w 974"/>
                <a:gd name="T41" fmla="*/ 531 h 1235"/>
                <a:gd name="T42" fmla="*/ 380 w 974"/>
                <a:gd name="T43" fmla="*/ 845 h 1235"/>
                <a:gd name="T44" fmla="*/ 354 w 974"/>
                <a:gd name="T45" fmla="*/ 610 h 1235"/>
                <a:gd name="T46" fmla="*/ 425 w 974"/>
                <a:gd name="T47" fmla="*/ 721 h 1235"/>
                <a:gd name="T48" fmla="*/ 359 w 974"/>
                <a:gd name="T49" fmla="*/ 561 h 1235"/>
                <a:gd name="T50" fmla="*/ 438 w 974"/>
                <a:gd name="T51" fmla="*/ 522 h 1235"/>
                <a:gd name="T52" fmla="*/ 527 w 974"/>
                <a:gd name="T53" fmla="*/ 668 h 1235"/>
                <a:gd name="T54" fmla="*/ 478 w 974"/>
                <a:gd name="T55" fmla="*/ 544 h 1235"/>
                <a:gd name="T56" fmla="*/ 659 w 974"/>
                <a:gd name="T57" fmla="*/ 703 h 1235"/>
                <a:gd name="T58" fmla="*/ 438 w 974"/>
                <a:gd name="T59" fmla="*/ 464 h 1235"/>
                <a:gd name="T60" fmla="*/ 350 w 974"/>
                <a:gd name="T61" fmla="*/ 287 h 1235"/>
                <a:gd name="T62" fmla="*/ 637 w 974"/>
                <a:gd name="T63" fmla="*/ 473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4" h="1235">
                  <a:moveTo>
                    <a:pt x="664" y="420"/>
                  </a:moveTo>
                  <a:lnTo>
                    <a:pt x="664" y="420"/>
                  </a:lnTo>
                  <a:cubicBezTo>
                    <a:pt x="664" y="420"/>
                    <a:pt x="500" y="345"/>
                    <a:pt x="434" y="230"/>
                  </a:cubicBezTo>
                  <a:cubicBezTo>
                    <a:pt x="438" y="216"/>
                    <a:pt x="438" y="199"/>
                    <a:pt x="434" y="185"/>
                  </a:cubicBezTo>
                  <a:cubicBezTo>
                    <a:pt x="425" y="172"/>
                    <a:pt x="407" y="163"/>
                    <a:pt x="389" y="159"/>
                  </a:cubicBezTo>
                  <a:cubicBezTo>
                    <a:pt x="398" y="146"/>
                    <a:pt x="402" y="128"/>
                    <a:pt x="394" y="110"/>
                  </a:cubicBezTo>
                  <a:cubicBezTo>
                    <a:pt x="385" y="97"/>
                    <a:pt x="367" y="84"/>
                    <a:pt x="350" y="84"/>
                  </a:cubicBezTo>
                  <a:cubicBezTo>
                    <a:pt x="359" y="70"/>
                    <a:pt x="363" y="48"/>
                    <a:pt x="354" y="35"/>
                  </a:cubicBezTo>
                  <a:cubicBezTo>
                    <a:pt x="341" y="8"/>
                    <a:pt x="306" y="0"/>
                    <a:pt x="274" y="13"/>
                  </a:cubicBezTo>
                  <a:cubicBezTo>
                    <a:pt x="40" y="137"/>
                    <a:pt x="40" y="137"/>
                    <a:pt x="40" y="137"/>
                  </a:cubicBezTo>
                  <a:cubicBezTo>
                    <a:pt x="9" y="150"/>
                    <a:pt x="0" y="185"/>
                    <a:pt x="13" y="212"/>
                  </a:cubicBezTo>
                  <a:cubicBezTo>
                    <a:pt x="18" y="225"/>
                    <a:pt x="35" y="234"/>
                    <a:pt x="53" y="238"/>
                  </a:cubicBezTo>
                  <a:cubicBezTo>
                    <a:pt x="44" y="252"/>
                    <a:pt x="44" y="270"/>
                    <a:pt x="49" y="287"/>
                  </a:cubicBezTo>
                  <a:cubicBezTo>
                    <a:pt x="57" y="305"/>
                    <a:pt x="75" y="314"/>
                    <a:pt x="93" y="314"/>
                  </a:cubicBezTo>
                  <a:cubicBezTo>
                    <a:pt x="84" y="331"/>
                    <a:pt x="80" y="349"/>
                    <a:pt x="89" y="362"/>
                  </a:cubicBezTo>
                  <a:cubicBezTo>
                    <a:pt x="97" y="376"/>
                    <a:pt x="111" y="384"/>
                    <a:pt x="124" y="389"/>
                  </a:cubicBezTo>
                  <a:cubicBezTo>
                    <a:pt x="181" y="513"/>
                    <a:pt x="146" y="686"/>
                    <a:pt x="146" y="686"/>
                  </a:cubicBezTo>
                  <a:lnTo>
                    <a:pt x="146" y="686"/>
                  </a:lnTo>
                  <a:cubicBezTo>
                    <a:pt x="124" y="778"/>
                    <a:pt x="133" y="876"/>
                    <a:pt x="177" y="968"/>
                  </a:cubicBezTo>
                  <a:cubicBezTo>
                    <a:pt x="274" y="1159"/>
                    <a:pt x="514" y="1234"/>
                    <a:pt x="704" y="1137"/>
                  </a:cubicBezTo>
                  <a:cubicBezTo>
                    <a:pt x="898" y="1035"/>
                    <a:pt x="973" y="800"/>
                    <a:pt x="872" y="606"/>
                  </a:cubicBezTo>
                  <a:cubicBezTo>
                    <a:pt x="827" y="518"/>
                    <a:pt x="752" y="455"/>
                    <a:pt x="664" y="420"/>
                  </a:cubicBezTo>
                  <a:close/>
                  <a:moveTo>
                    <a:pt x="385" y="487"/>
                  </a:moveTo>
                  <a:lnTo>
                    <a:pt x="385" y="487"/>
                  </a:lnTo>
                  <a:cubicBezTo>
                    <a:pt x="385" y="491"/>
                    <a:pt x="385" y="491"/>
                    <a:pt x="385" y="495"/>
                  </a:cubicBezTo>
                  <a:cubicBezTo>
                    <a:pt x="385" y="495"/>
                    <a:pt x="380" y="500"/>
                    <a:pt x="376" y="504"/>
                  </a:cubicBezTo>
                  <a:cubicBezTo>
                    <a:pt x="372" y="504"/>
                    <a:pt x="363" y="504"/>
                    <a:pt x="359" y="495"/>
                  </a:cubicBezTo>
                  <a:cubicBezTo>
                    <a:pt x="274" y="327"/>
                    <a:pt x="274" y="327"/>
                    <a:pt x="274" y="327"/>
                  </a:cubicBezTo>
                  <a:cubicBezTo>
                    <a:pt x="297" y="318"/>
                    <a:pt x="297" y="318"/>
                    <a:pt x="297" y="318"/>
                  </a:cubicBezTo>
                  <a:lnTo>
                    <a:pt x="385" y="487"/>
                  </a:lnTo>
                  <a:close/>
                  <a:moveTo>
                    <a:pt x="642" y="478"/>
                  </a:moveTo>
                  <a:lnTo>
                    <a:pt x="642" y="478"/>
                  </a:lnTo>
                  <a:cubicBezTo>
                    <a:pt x="721" y="504"/>
                    <a:pt x="783" y="561"/>
                    <a:pt x="818" y="637"/>
                  </a:cubicBezTo>
                  <a:cubicBezTo>
                    <a:pt x="903" y="796"/>
                    <a:pt x="841" y="999"/>
                    <a:pt x="677" y="1084"/>
                  </a:cubicBezTo>
                  <a:cubicBezTo>
                    <a:pt x="514" y="1168"/>
                    <a:pt x="314" y="1102"/>
                    <a:pt x="230" y="938"/>
                  </a:cubicBezTo>
                  <a:cubicBezTo>
                    <a:pt x="190" y="867"/>
                    <a:pt x="181" y="783"/>
                    <a:pt x="203" y="703"/>
                  </a:cubicBezTo>
                  <a:cubicBezTo>
                    <a:pt x="203" y="699"/>
                    <a:pt x="203" y="699"/>
                    <a:pt x="203" y="699"/>
                  </a:cubicBezTo>
                  <a:lnTo>
                    <a:pt x="203" y="699"/>
                  </a:lnTo>
                  <a:cubicBezTo>
                    <a:pt x="208" y="690"/>
                    <a:pt x="239" y="513"/>
                    <a:pt x="181" y="376"/>
                  </a:cubicBezTo>
                  <a:cubicBezTo>
                    <a:pt x="221" y="354"/>
                    <a:pt x="221" y="354"/>
                    <a:pt x="221" y="354"/>
                  </a:cubicBezTo>
                  <a:cubicBezTo>
                    <a:pt x="310" y="526"/>
                    <a:pt x="310" y="526"/>
                    <a:pt x="310" y="526"/>
                  </a:cubicBezTo>
                  <a:cubicBezTo>
                    <a:pt x="310" y="526"/>
                    <a:pt x="310" y="526"/>
                    <a:pt x="310" y="531"/>
                  </a:cubicBezTo>
                  <a:cubicBezTo>
                    <a:pt x="363" y="836"/>
                    <a:pt x="363" y="836"/>
                    <a:pt x="363" y="836"/>
                  </a:cubicBezTo>
                  <a:cubicBezTo>
                    <a:pt x="363" y="845"/>
                    <a:pt x="372" y="849"/>
                    <a:pt x="380" y="845"/>
                  </a:cubicBezTo>
                  <a:cubicBezTo>
                    <a:pt x="389" y="845"/>
                    <a:pt x="394" y="836"/>
                    <a:pt x="389" y="827"/>
                  </a:cubicBezTo>
                  <a:cubicBezTo>
                    <a:pt x="354" y="610"/>
                    <a:pt x="354" y="610"/>
                    <a:pt x="354" y="610"/>
                  </a:cubicBezTo>
                  <a:cubicBezTo>
                    <a:pt x="411" y="717"/>
                    <a:pt x="411" y="717"/>
                    <a:pt x="411" y="717"/>
                  </a:cubicBezTo>
                  <a:cubicBezTo>
                    <a:pt x="411" y="721"/>
                    <a:pt x="420" y="725"/>
                    <a:pt x="425" y="721"/>
                  </a:cubicBezTo>
                  <a:cubicBezTo>
                    <a:pt x="434" y="717"/>
                    <a:pt x="434" y="712"/>
                    <a:pt x="434" y="703"/>
                  </a:cubicBezTo>
                  <a:cubicBezTo>
                    <a:pt x="359" y="561"/>
                    <a:pt x="359" y="561"/>
                    <a:pt x="359" y="561"/>
                  </a:cubicBezTo>
                  <a:cubicBezTo>
                    <a:pt x="372" y="566"/>
                    <a:pt x="389" y="561"/>
                    <a:pt x="407" y="557"/>
                  </a:cubicBezTo>
                  <a:cubicBezTo>
                    <a:pt x="420" y="548"/>
                    <a:pt x="434" y="535"/>
                    <a:pt x="438" y="522"/>
                  </a:cubicBezTo>
                  <a:cubicBezTo>
                    <a:pt x="514" y="663"/>
                    <a:pt x="514" y="663"/>
                    <a:pt x="514" y="663"/>
                  </a:cubicBezTo>
                  <a:cubicBezTo>
                    <a:pt x="514" y="668"/>
                    <a:pt x="522" y="672"/>
                    <a:pt x="527" y="668"/>
                  </a:cubicBezTo>
                  <a:cubicBezTo>
                    <a:pt x="536" y="663"/>
                    <a:pt x="536" y="659"/>
                    <a:pt x="536" y="650"/>
                  </a:cubicBezTo>
                  <a:cubicBezTo>
                    <a:pt x="478" y="544"/>
                    <a:pt x="478" y="544"/>
                    <a:pt x="478" y="544"/>
                  </a:cubicBezTo>
                  <a:cubicBezTo>
                    <a:pt x="637" y="703"/>
                    <a:pt x="637" y="703"/>
                    <a:pt x="637" y="703"/>
                  </a:cubicBezTo>
                  <a:cubicBezTo>
                    <a:pt x="642" y="708"/>
                    <a:pt x="650" y="708"/>
                    <a:pt x="659" y="703"/>
                  </a:cubicBezTo>
                  <a:cubicBezTo>
                    <a:pt x="664" y="699"/>
                    <a:pt x="664" y="690"/>
                    <a:pt x="659" y="681"/>
                  </a:cubicBezTo>
                  <a:cubicBezTo>
                    <a:pt x="438" y="464"/>
                    <a:pt x="438" y="464"/>
                    <a:pt x="438" y="464"/>
                  </a:cubicBezTo>
                  <a:cubicBezTo>
                    <a:pt x="438" y="460"/>
                    <a:pt x="438" y="460"/>
                    <a:pt x="438" y="455"/>
                  </a:cubicBezTo>
                  <a:cubicBezTo>
                    <a:pt x="350" y="287"/>
                    <a:pt x="350" y="287"/>
                    <a:pt x="350" y="287"/>
                  </a:cubicBezTo>
                  <a:cubicBezTo>
                    <a:pt x="389" y="270"/>
                    <a:pt x="389" y="270"/>
                    <a:pt x="389" y="270"/>
                  </a:cubicBezTo>
                  <a:cubicBezTo>
                    <a:pt x="469" y="393"/>
                    <a:pt x="628" y="473"/>
                    <a:pt x="637" y="473"/>
                  </a:cubicBezTo>
                  <a:cubicBezTo>
                    <a:pt x="642" y="478"/>
                    <a:pt x="642" y="478"/>
                    <a:pt x="642" y="478"/>
                  </a:cubicBezTo>
                  <a:close/>
                </a:path>
              </a:pathLst>
            </a:custGeom>
            <a:solidFill>
              <a:srgbClr val="3A47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45" name="Freeform 80"/>
            <p:cNvSpPr>
              <a:spLocks noChangeArrowheads="1"/>
            </p:cNvSpPr>
            <p:nvPr/>
          </p:nvSpPr>
          <p:spPr bwMode="auto">
            <a:xfrm>
              <a:off x="12235382" y="1934038"/>
              <a:ext cx="211612" cy="156585"/>
            </a:xfrm>
            <a:custGeom>
              <a:avLst/>
              <a:gdLst>
                <a:gd name="T0" fmla="*/ 67 w 227"/>
                <a:gd name="T1" fmla="*/ 35 h 169"/>
                <a:gd name="T2" fmla="*/ 67 w 227"/>
                <a:gd name="T3" fmla="*/ 35 h 169"/>
                <a:gd name="T4" fmla="*/ 94 w 227"/>
                <a:gd name="T5" fmla="*/ 22 h 169"/>
                <a:gd name="T6" fmla="*/ 226 w 227"/>
                <a:gd name="T7" fmla="*/ 66 h 169"/>
                <a:gd name="T8" fmla="*/ 27 w 227"/>
                <a:gd name="T9" fmla="*/ 168 h 169"/>
                <a:gd name="T10" fmla="*/ 67 w 227"/>
                <a:gd name="T11" fmla="*/ 35 h 169"/>
              </a:gdLst>
              <a:ahLst/>
              <a:cxnLst>
                <a:cxn ang="0">
                  <a:pos x="T0" y="T1"/>
                </a:cxn>
                <a:cxn ang="0">
                  <a:pos x="T2" y="T3"/>
                </a:cxn>
                <a:cxn ang="0">
                  <a:pos x="T4" y="T5"/>
                </a:cxn>
                <a:cxn ang="0">
                  <a:pos x="T6" y="T7"/>
                </a:cxn>
                <a:cxn ang="0">
                  <a:pos x="T8" y="T9"/>
                </a:cxn>
                <a:cxn ang="0">
                  <a:pos x="T10" y="T11"/>
                </a:cxn>
              </a:cxnLst>
              <a:rect l="0" t="0" r="r" b="b"/>
              <a:pathLst>
                <a:path w="227" h="169">
                  <a:moveTo>
                    <a:pt x="67" y="35"/>
                  </a:moveTo>
                  <a:lnTo>
                    <a:pt x="67" y="35"/>
                  </a:lnTo>
                  <a:cubicBezTo>
                    <a:pt x="94" y="22"/>
                    <a:pt x="94" y="22"/>
                    <a:pt x="94" y="22"/>
                  </a:cubicBezTo>
                  <a:cubicBezTo>
                    <a:pt x="142" y="0"/>
                    <a:pt x="200" y="17"/>
                    <a:pt x="226" y="66"/>
                  </a:cubicBezTo>
                  <a:cubicBezTo>
                    <a:pt x="27" y="168"/>
                    <a:pt x="27" y="168"/>
                    <a:pt x="27" y="168"/>
                  </a:cubicBezTo>
                  <a:cubicBezTo>
                    <a:pt x="0" y="119"/>
                    <a:pt x="18" y="61"/>
                    <a:pt x="67" y="35"/>
                  </a:cubicBezTo>
                </a:path>
              </a:pathLst>
            </a:custGeom>
            <a:solidFill>
              <a:srgbClr val="3A47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46" name="Freeform 81"/>
            <p:cNvSpPr>
              <a:spLocks noChangeArrowheads="1"/>
            </p:cNvSpPr>
            <p:nvPr/>
          </p:nvSpPr>
          <p:spPr bwMode="auto">
            <a:xfrm>
              <a:off x="12624747" y="2606930"/>
              <a:ext cx="80412" cy="63480"/>
            </a:xfrm>
            <a:custGeom>
              <a:avLst/>
              <a:gdLst>
                <a:gd name="T0" fmla="*/ 71 w 86"/>
                <a:gd name="T1" fmla="*/ 45 h 72"/>
                <a:gd name="T2" fmla="*/ 71 w 86"/>
                <a:gd name="T3" fmla="*/ 45 h 72"/>
                <a:gd name="T4" fmla="*/ 36 w 86"/>
                <a:gd name="T5" fmla="*/ 62 h 72"/>
                <a:gd name="T6" fmla="*/ 5 w 86"/>
                <a:gd name="T7" fmla="*/ 53 h 72"/>
                <a:gd name="T8" fmla="*/ 13 w 86"/>
                <a:gd name="T9" fmla="*/ 22 h 72"/>
                <a:gd name="T10" fmla="*/ 49 w 86"/>
                <a:gd name="T11" fmla="*/ 5 h 72"/>
                <a:gd name="T12" fmla="*/ 80 w 86"/>
                <a:gd name="T13" fmla="*/ 13 h 72"/>
                <a:gd name="T14" fmla="*/ 71 w 86"/>
                <a:gd name="T15" fmla="*/ 45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72">
                  <a:moveTo>
                    <a:pt x="71" y="45"/>
                  </a:moveTo>
                  <a:lnTo>
                    <a:pt x="71" y="45"/>
                  </a:lnTo>
                  <a:cubicBezTo>
                    <a:pt x="36" y="62"/>
                    <a:pt x="36" y="62"/>
                    <a:pt x="36" y="62"/>
                  </a:cubicBezTo>
                  <a:cubicBezTo>
                    <a:pt x="27" y="71"/>
                    <a:pt x="13" y="67"/>
                    <a:pt x="5" y="53"/>
                  </a:cubicBezTo>
                  <a:cubicBezTo>
                    <a:pt x="0" y="45"/>
                    <a:pt x="5" y="27"/>
                    <a:pt x="13" y="22"/>
                  </a:cubicBezTo>
                  <a:cubicBezTo>
                    <a:pt x="49" y="5"/>
                    <a:pt x="49" y="5"/>
                    <a:pt x="49" y="5"/>
                  </a:cubicBezTo>
                  <a:cubicBezTo>
                    <a:pt x="62" y="0"/>
                    <a:pt x="76" y="5"/>
                    <a:pt x="80" y="13"/>
                  </a:cubicBezTo>
                  <a:cubicBezTo>
                    <a:pt x="85" y="27"/>
                    <a:pt x="80" y="40"/>
                    <a:pt x="71" y="45"/>
                  </a:cubicBezTo>
                </a:path>
              </a:pathLst>
            </a:custGeom>
            <a:solidFill>
              <a:srgbClr val="3A47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47" name="Freeform 82"/>
            <p:cNvSpPr>
              <a:spLocks noChangeArrowheads="1"/>
            </p:cNvSpPr>
            <p:nvPr/>
          </p:nvSpPr>
          <p:spPr bwMode="auto">
            <a:xfrm>
              <a:off x="12590889" y="2653482"/>
              <a:ext cx="215844" cy="122729"/>
            </a:xfrm>
            <a:custGeom>
              <a:avLst/>
              <a:gdLst>
                <a:gd name="T0" fmla="*/ 226 w 231"/>
                <a:gd name="T1" fmla="*/ 22 h 133"/>
                <a:gd name="T2" fmla="*/ 226 w 231"/>
                <a:gd name="T3" fmla="*/ 22 h 133"/>
                <a:gd name="T4" fmla="*/ 18 w 231"/>
                <a:gd name="T5" fmla="*/ 128 h 133"/>
                <a:gd name="T6" fmla="*/ 0 w 231"/>
                <a:gd name="T7" fmla="*/ 124 h 133"/>
                <a:gd name="T8" fmla="*/ 4 w 231"/>
                <a:gd name="T9" fmla="*/ 110 h 133"/>
                <a:gd name="T10" fmla="*/ 217 w 231"/>
                <a:gd name="T11" fmla="*/ 4 h 133"/>
                <a:gd name="T12" fmla="*/ 230 w 231"/>
                <a:gd name="T13" fmla="*/ 9 h 133"/>
                <a:gd name="T14" fmla="*/ 226 w 231"/>
                <a:gd name="T15" fmla="*/ 2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33">
                  <a:moveTo>
                    <a:pt x="226" y="22"/>
                  </a:moveTo>
                  <a:lnTo>
                    <a:pt x="226" y="22"/>
                  </a:lnTo>
                  <a:cubicBezTo>
                    <a:pt x="18" y="128"/>
                    <a:pt x="18" y="128"/>
                    <a:pt x="18" y="128"/>
                  </a:cubicBezTo>
                  <a:cubicBezTo>
                    <a:pt x="9" y="132"/>
                    <a:pt x="4" y="128"/>
                    <a:pt x="0" y="124"/>
                  </a:cubicBezTo>
                  <a:cubicBezTo>
                    <a:pt x="0" y="119"/>
                    <a:pt x="0" y="115"/>
                    <a:pt x="4" y="110"/>
                  </a:cubicBezTo>
                  <a:cubicBezTo>
                    <a:pt x="217" y="4"/>
                    <a:pt x="217" y="4"/>
                    <a:pt x="217" y="4"/>
                  </a:cubicBezTo>
                  <a:cubicBezTo>
                    <a:pt x="221" y="0"/>
                    <a:pt x="226" y="4"/>
                    <a:pt x="230" y="9"/>
                  </a:cubicBezTo>
                  <a:cubicBezTo>
                    <a:pt x="230" y="13"/>
                    <a:pt x="230" y="18"/>
                    <a:pt x="226" y="22"/>
                  </a:cubicBezTo>
                </a:path>
              </a:pathLst>
            </a:custGeom>
            <a:solidFill>
              <a:srgbClr val="3A47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48" name="Freeform 83"/>
            <p:cNvSpPr>
              <a:spLocks noChangeArrowheads="1"/>
            </p:cNvSpPr>
            <p:nvPr/>
          </p:nvSpPr>
          <p:spPr bwMode="auto">
            <a:xfrm>
              <a:off x="10500167" y="1451587"/>
              <a:ext cx="2848291" cy="3474494"/>
            </a:xfrm>
            <a:custGeom>
              <a:avLst/>
              <a:gdLst>
                <a:gd name="T0" fmla="*/ 721 w 2974"/>
                <a:gd name="T1" fmla="*/ 3032 h 3625"/>
                <a:gd name="T2" fmla="*/ 721 w 2974"/>
                <a:gd name="T3" fmla="*/ 3032 h 3625"/>
                <a:gd name="T4" fmla="*/ 721 w 2974"/>
                <a:gd name="T5" fmla="*/ 3315 h 3625"/>
                <a:gd name="T6" fmla="*/ 442 w 2974"/>
                <a:gd name="T7" fmla="*/ 3624 h 3625"/>
                <a:gd name="T8" fmla="*/ 1836 w 2974"/>
                <a:gd name="T9" fmla="*/ 3624 h 3625"/>
                <a:gd name="T10" fmla="*/ 1142 w 2974"/>
                <a:gd name="T11" fmla="*/ 3235 h 3625"/>
                <a:gd name="T12" fmla="*/ 1057 w 2974"/>
                <a:gd name="T13" fmla="*/ 3235 h 3625"/>
                <a:gd name="T14" fmla="*/ 1057 w 2974"/>
                <a:gd name="T15" fmla="*/ 3027 h 3625"/>
                <a:gd name="T16" fmla="*/ 1009 w 2974"/>
                <a:gd name="T17" fmla="*/ 3027 h 3625"/>
                <a:gd name="T18" fmla="*/ 429 w 2974"/>
                <a:gd name="T19" fmla="*/ 2209 h 3625"/>
                <a:gd name="T20" fmla="*/ 504 w 2974"/>
                <a:gd name="T21" fmla="*/ 2027 h 3625"/>
                <a:gd name="T22" fmla="*/ 482 w 2974"/>
                <a:gd name="T23" fmla="*/ 1921 h 3625"/>
                <a:gd name="T24" fmla="*/ 1460 w 2974"/>
                <a:gd name="T25" fmla="*/ 1186 h 3625"/>
                <a:gd name="T26" fmla="*/ 1544 w 2974"/>
                <a:gd name="T27" fmla="*/ 1607 h 3625"/>
                <a:gd name="T28" fmla="*/ 2973 w 2974"/>
                <a:gd name="T29" fmla="*/ 801 h 3625"/>
                <a:gd name="T30" fmla="*/ 2239 w 2974"/>
                <a:gd name="T31" fmla="*/ 448 h 3625"/>
                <a:gd name="T32" fmla="*/ 2111 w 2974"/>
                <a:gd name="T33" fmla="*/ 226 h 3625"/>
                <a:gd name="T34" fmla="*/ 1641 w 2974"/>
                <a:gd name="T35" fmla="*/ 98 h 3625"/>
                <a:gd name="T36" fmla="*/ 1513 w 2974"/>
                <a:gd name="T37" fmla="*/ 567 h 3625"/>
                <a:gd name="T38" fmla="*/ 1588 w 2974"/>
                <a:gd name="T39" fmla="*/ 700 h 3625"/>
                <a:gd name="T40" fmla="*/ 1363 w 2974"/>
                <a:gd name="T41" fmla="*/ 868 h 3625"/>
                <a:gd name="T42" fmla="*/ 1376 w 2974"/>
                <a:gd name="T43" fmla="*/ 885 h 3625"/>
                <a:gd name="T44" fmla="*/ 168 w 2974"/>
                <a:gd name="T45" fmla="*/ 1788 h 3625"/>
                <a:gd name="T46" fmla="*/ 0 w 2974"/>
                <a:gd name="T47" fmla="*/ 2027 h 3625"/>
                <a:gd name="T48" fmla="*/ 177 w 2974"/>
                <a:gd name="T49" fmla="*/ 2266 h 3625"/>
                <a:gd name="T50" fmla="*/ 721 w 2974"/>
                <a:gd name="T51" fmla="*/ 3032 h 3625"/>
                <a:gd name="T52" fmla="*/ 1478 w 2974"/>
                <a:gd name="T53" fmla="*/ 1089 h 3625"/>
                <a:gd name="T54" fmla="*/ 1478 w 2974"/>
                <a:gd name="T55" fmla="*/ 1089 h 3625"/>
                <a:gd name="T56" fmla="*/ 863 w 2974"/>
                <a:gd name="T57" fmla="*/ 1549 h 3625"/>
                <a:gd name="T58" fmla="*/ 858 w 2974"/>
                <a:gd name="T59" fmla="*/ 1549 h 3625"/>
                <a:gd name="T60" fmla="*/ 451 w 2974"/>
                <a:gd name="T61" fmla="*/ 1704 h 3625"/>
                <a:gd name="T62" fmla="*/ 1433 w 2974"/>
                <a:gd name="T63" fmla="*/ 965 h 3625"/>
                <a:gd name="T64" fmla="*/ 1491 w 2974"/>
                <a:gd name="T65" fmla="*/ 1041 h 3625"/>
                <a:gd name="T66" fmla="*/ 1478 w 2974"/>
                <a:gd name="T67" fmla="*/ 1089 h 3625"/>
                <a:gd name="T68" fmla="*/ 447 w 2974"/>
                <a:gd name="T69" fmla="*/ 1864 h 3625"/>
                <a:gd name="T70" fmla="*/ 447 w 2974"/>
                <a:gd name="T71" fmla="*/ 1864 h 3625"/>
                <a:gd name="T72" fmla="*/ 376 w 2974"/>
                <a:gd name="T73" fmla="*/ 1806 h 3625"/>
                <a:gd name="T74" fmla="*/ 672 w 2974"/>
                <a:gd name="T75" fmla="*/ 1695 h 3625"/>
                <a:gd name="T76" fmla="*/ 447 w 2974"/>
                <a:gd name="T77" fmla="*/ 1864 h 3625"/>
                <a:gd name="T78" fmla="*/ 929 w 2974"/>
                <a:gd name="T79" fmla="*/ 3027 h 3625"/>
                <a:gd name="T80" fmla="*/ 929 w 2974"/>
                <a:gd name="T81" fmla="*/ 3027 h 3625"/>
                <a:gd name="T82" fmla="*/ 840 w 2974"/>
                <a:gd name="T83" fmla="*/ 3027 h 3625"/>
                <a:gd name="T84" fmla="*/ 305 w 2974"/>
                <a:gd name="T85" fmla="*/ 2275 h 3625"/>
                <a:gd name="T86" fmla="*/ 372 w 2974"/>
                <a:gd name="T87" fmla="*/ 2248 h 3625"/>
                <a:gd name="T88" fmla="*/ 929 w 2974"/>
                <a:gd name="T89" fmla="*/ 3027 h 3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4" h="3625">
                  <a:moveTo>
                    <a:pt x="721" y="3032"/>
                  </a:moveTo>
                  <a:lnTo>
                    <a:pt x="721" y="3032"/>
                  </a:lnTo>
                  <a:cubicBezTo>
                    <a:pt x="721" y="3315"/>
                    <a:pt x="721" y="3315"/>
                    <a:pt x="721" y="3315"/>
                  </a:cubicBezTo>
                  <a:cubicBezTo>
                    <a:pt x="553" y="3386"/>
                    <a:pt x="442" y="3496"/>
                    <a:pt x="442" y="3624"/>
                  </a:cubicBezTo>
                  <a:cubicBezTo>
                    <a:pt x="1836" y="3624"/>
                    <a:pt x="1836" y="3624"/>
                    <a:pt x="1836" y="3624"/>
                  </a:cubicBezTo>
                  <a:cubicBezTo>
                    <a:pt x="1836" y="3408"/>
                    <a:pt x="1527" y="3235"/>
                    <a:pt x="1142" y="3235"/>
                  </a:cubicBezTo>
                  <a:cubicBezTo>
                    <a:pt x="1111" y="3235"/>
                    <a:pt x="1084" y="3235"/>
                    <a:pt x="1057" y="3235"/>
                  </a:cubicBezTo>
                  <a:cubicBezTo>
                    <a:pt x="1057" y="3027"/>
                    <a:pt x="1057" y="3027"/>
                    <a:pt x="1057" y="3027"/>
                  </a:cubicBezTo>
                  <a:cubicBezTo>
                    <a:pt x="1009" y="3027"/>
                    <a:pt x="1009" y="3027"/>
                    <a:pt x="1009" y="3027"/>
                  </a:cubicBezTo>
                  <a:cubicBezTo>
                    <a:pt x="429" y="2209"/>
                    <a:pt x="429" y="2209"/>
                    <a:pt x="429" y="2209"/>
                  </a:cubicBezTo>
                  <a:cubicBezTo>
                    <a:pt x="478" y="2164"/>
                    <a:pt x="504" y="2098"/>
                    <a:pt x="504" y="2027"/>
                  </a:cubicBezTo>
                  <a:cubicBezTo>
                    <a:pt x="504" y="1987"/>
                    <a:pt x="500" y="1952"/>
                    <a:pt x="482" y="1921"/>
                  </a:cubicBezTo>
                  <a:cubicBezTo>
                    <a:pt x="1460" y="1186"/>
                    <a:pt x="1460" y="1186"/>
                    <a:pt x="1460" y="1186"/>
                  </a:cubicBezTo>
                  <a:cubicBezTo>
                    <a:pt x="1442" y="1332"/>
                    <a:pt x="1469" y="1478"/>
                    <a:pt x="1544" y="1607"/>
                  </a:cubicBezTo>
                  <a:cubicBezTo>
                    <a:pt x="2973" y="801"/>
                    <a:pt x="2973" y="801"/>
                    <a:pt x="2973" y="801"/>
                  </a:cubicBezTo>
                  <a:cubicBezTo>
                    <a:pt x="2827" y="545"/>
                    <a:pt x="2535" y="416"/>
                    <a:pt x="2239" y="448"/>
                  </a:cubicBezTo>
                  <a:cubicBezTo>
                    <a:pt x="2111" y="226"/>
                    <a:pt x="2111" y="226"/>
                    <a:pt x="2111" y="226"/>
                  </a:cubicBezTo>
                  <a:cubicBezTo>
                    <a:pt x="2017" y="63"/>
                    <a:pt x="1809" y="0"/>
                    <a:pt x="1641" y="98"/>
                  </a:cubicBezTo>
                  <a:cubicBezTo>
                    <a:pt x="1478" y="191"/>
                    <a:pt x="1420" y="399"/>
                    <a:pt x="1513" y="567"/>
                  </a:cubicBezTo>
                  <a:cubicBezTo>
                    <a:pt x="1588" y="700"/>
                    <a:pt x="1588" y="700"/>
                    <a:pt x="1588" y="700"/>
                  </a:cubicBezTo>
                  <a:cubicBezTo>
                    <a:pt x="1363" y="868"/>
                    <a:pt x="1363" y="868"/>
                    <a:pt x="1363" y="868"/>
                  </a:cubicBezTo>
                  <a:cubicBezTo>
                    <a:pt x="1376" y="885"/>
                    <a:pt x="1376" y="885"/>
                    <a:pt x="1376" y="885"/>
                  </a:cubicBezTo>
                  <a:cubicBezTo>
                    <a:pt x="168" y="1788"/>
                    <a:pt x="168" y="1788"/>
                    <a:pt x="168" y="1788"/>
                  </a:cubicBezTo>
                  <a:cubicBezTo>
                    <a:pt x="71" y="1824"/>
                    <a:pt x="0" y="1916"/>
                    <a:pt x="0" y="2027"/>
                  </a:cubicBezTo>
                  <a:cubicBezTo>
                    <a:pt x="0" y="2138"/>
                    <a:pt x="75" y="2235"/>
                    <a:pt x="177" y="2266"/>
                  </a:cubicBezTo>
                  <a:lnTo>
                    <a:pt x="721" y="3032"/>
                  </a:lnTo>
                  <a:close/>
                  <a:moveTo>
                    <a:pt x="1478" y="1089"/>
                  </a:moveTo>
                  <a:lnTo>
                    <a:pt x="1478" y="1089"/>
                  </a:lnTo>
                  <a:cubicBezTo>
                    <a:pt x="863" y="1549"/>
                    <a:pt x="863" y="1549"/>
                    <a:pt x="863" y="1549"/>
                  </a:cubicBezTo>
                  <a:cubicBezTo>
                    <a:pt x="863" y="1549"/>
                    <a:pt x="863" y="1549"/>
                    <a:pt x="858" y="1549"/>
                  </a:cubicBezTo>
                  <a:cubicBezTo>
                    <a:pt x="451" y="1704"/>
                    <a:pt x="451" y="1704"/>
                    <a:pt x="451" y="1704"/>
                  </a:cubicBezTo>
                  <a:cubicBezTo>
                    <a:pt x="1433" y="965"/>
                    <a:pt x="1433" y="965"/>
                    <a:pt x="1433" y="965"/>
                  </a:cubicBezTo>
                  <a:cubicBezTo>
                    <a:pt x="1491" y="1041"/>
                    <a:pt x="1491" y="1041"/>
                    <a:pt x="1491" y="1041"/>
                  </a:cubicBezTo>
                  <a:cubicBezTo>
                    <a:pt x="1487" y="1058"/>
                    <a:pt x="1482" y="1076"/>
                    <a:pt x="1478" y="1089"/>
                  </a:cubicBezTo>
                  <a:close/>
                  <a:moveTo>
                    <a:pt x="447" y="1864"/>
                  </a:moveTo>
                  <a:lnTo>
                    <a:pt x="447" y="1864"/>
                  </a:lnTo>
                  <a:cubicBezTo>
                    <a:pt x="425" y="1841"/>
                    <a:pt x="403" y="1819"/>
                    <a:pt x="376" y="1806"/>
                  </a:cubicBezTo>
                  <a:cubicBezTo>
                    <a:pt x="672" y="1695"/>
                    <a:pt x="672" y="1695"/>
                    <a:pt x="672" y="1695"/>
                  </a:cubicBezTo>
                  <a:lnTo>
                    <a:pt x="447" y="1864"/>
                  </a:lnTo>
                  <a:close/>
                  <a:moveTo>
                    <a:pt x="929" y="3027"/>
                  </a:moveTo>
                  <a:lnTo>
                    <a:pt x="929" y="3027"/>
                  </a:lnTo>
                  <a:cubicBezTo>
                    <a:pt x="840" y="3027"/>
                    <a:pt x="840" y="3027"/>
                    <a:pt x="840" y="3027"/>
                  </a:cubicBezTo>
                  <a:cubicBezTo>
                    <a:pt x="305" y="2275"/>
                    <a:pt x="305" y="2275"/>
                    <a:pt x="305" y="2275"/>
                  </a:cubicBezTo>
                  <a:cubicBezTo>
                    <a:pt x="327" y="2270"/>
                    <a:pt x="354" y="2262"/>
                    <a:pt x="372" y="2248"/>
                  </a:cubicBezTo>
                  <a:lnTo>
                    <a:pt x="929" y="3027"/>
                  </a:lnTo>
                  <a:close/>
                </a:path>
              </a:pathLst>
            </a:custGeom>
            <a:solidFill>
              <a:srgbClr val="3A47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49" name="Freeform 84"/>
            <p:cNvSpPr>
              <a:spLocks noChangeArrowheads="1"/>
            </p:cNvSpPr>
            <p:nvPr/>
          </p:nvSpPr>
          <p:spPr bwMode="auto">
            <a:xfrm>
              <a:off x="10474774" y="3855378"/>
              <a:ext cx="1565925" cy="4265883"/>
            </a:xfrm>
            <a:custGeom>
              <a:avLst/>
              <a:gdLst>
                <a:gd name="T0" fmla="*/ 229 w 1637"/>
                <a:gd name="T1" fmla="*/ 3916 h 4448"/>
                <a:gd name="T2" fmla="*/ 229 w 1637"/>
                <a:gd name="T3" fmla="*/ 3916 h 4448"/>
                <a:gd name="T4" fmla="*/ 1057 w 1637"/>
                <a:gd name="T5" fmla="*/ 4319 h 4448"/>
                <a:gd name="T6" fmla="*/ 1636 w 1637"/>
                <a:gd name="T7" fmla="*/ 3956 h 4448"/>
                <a:gd name="T8" fmla="*/ 1636 w 1637"/>
                <a:gd name="T9" fmla="*/ 894 h 4448"/>
                <a:gd name="T10" fmla="*/ 1411 w 1637"/>
                <a:gd name="T11" fmla="*/ 531 h 4448"/>
                <a:gd name="T12" fmla="*/ 579 w 1637"/>
                <a:gd name="T13" fmla="*/ 128 h 4448"/>
                <a:gd name="T14" fmla="*/ 0 w 1637"/>
                <a:gd name="T15" fmla="*/ 491 h 4448"/>
                <a:gd name="T16" fmla="*/ 0 w 1637"/>
                <a:gd name="T17" fmla="*/ 3553 h 4448"/>
                <a:gd name="T18" fmla="*/ 229 w 1637"/>
                <a:gd name="T19" fmla="*/ 3916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7" h="4448">
                  <a:moveTo>
                    <a:pt x="229" y="3916"/>
                  </a:moveTo>
                  <a:lnTo>
                    <a:pt x="229" y="3916"/>
                  </a:lnTo>
                  <a:cubicBezTo>
                    <a:pt x="1057" y="4319"/>
                    <a:pt x="1057" y="4319"/>
                    <a:pt x="1057" y="4319"/>
                  </a:cubicBezTo>
                  <a:cubicBezTo>
                    <a:pt x="1327" y="4447"/>
                    <a:pt x="1636" y="4252"/>
                    <a:pt x="1636" y="3956"/>
                  </a:cubicBezTo>
                  <a:cubicBezTo>
                    <a:pt x="1636" y="894"/>
                    <a:pt x="1636" y="894"/>
                    <a:pt x="1636" y="894"/>
                  </a:cubicBezTo>
                  <a:cubicBezTo>
                    <a:pt x="1636" y="739"/>
                    <a:pt x="1548" y="597"/>
                    <a:pt x="1411" y="531"/>
                  </a:cubicBezTo>
                  <a:cubicBezTo>
                    <a:pt x="579" y="128"/>
                    <a:pt x="579" y="128"/>
                    <a:pt x="579" y="128"/>
                  </a:cubicBezTo>
                  <a:cubicBezTo>
                    <a:pt x="313" y="0"/>
                    <a:pt x="0" y="194"/>
                    <a:pt x="0" y="491"/>
                  </a:cubicBezTo>
                  <a:cubicBezTo>
                    <a:pt x="0" y="3553"/>
                    <a:pt x="0" y="3553"/>
                    <a:pt x="0" y="3553"/>
                  </a:cubicBezTo>
                  <a:cubicBezTo>
                    <a:pt x="0" y="3708"/>
                    <a:pt x="88" y="3849"/>
                    <a:pt x="229" y="3916"/>
                  </a:cubicBezTo>
                </a:path>
              </a:pathLst>
            </a:custGeom>
            <a:solidFill>
              <a:srgbClr val="D1D3D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50" name="Freeform 85"/>
            <p:cNvSpPr>
              <a:spLocks noChangeArrowheads="1"/>
            </p:cNvSpPr>
            <p:nvPr/>
          </p:nvSpPr>
          <p:spPr bwMode="auto">
            <a:xfrm>
              <a:off x="10707547" y="4117763"/>
              <a:ext cx="1244276" cy="3664935"/>
            </a:xfrm>
            <a:custGeom>
              <a:avLst/>
              <a:gdLst>
                <a:gd name="T0" fmla="*/ 1048 w 1302"/>
                <a:gd name="T1" fmla="*/ 3823 h 3824"/>
                <a:gd name="T2" fmla="*/ 1048 w 1302"/>
                <a:gd name="T3" fmla="*/ 3823 h 3824"/>
                <a:gd name="T4" fmla="*/ 1301 w 1302"/>
                <a:gd name="T5" fmla="*/ 3570 h 3824"/>
                <a:gd name="T6" fmla="*/ 1301 w 1302"/>
                <a:gd name="T7" fmla="*/ 633 h 3824"/>
                <a:gd name="T8" fmla="*/ 1159 w 1302"/>
                <a:gd name="T9" fmla="*/ 407 h 3824"/>
                <a:gd name="T10" fmla="*/ 358 w 1302"/>
                <a:gd name="T11" fmla="*/ 22 h 3824"/>
                <a:gd name="T12" fmla="*/ 252 w 1302"/>
                <a:gd name="T13" fmla="*/ 0 h 3824"/>
                <a:gd name="T14" fmla="*/ 0 w 1302"/>
                <a:gd name="T15" fmla="*/ 248 h 3824"/>
                <a:gd name="T16" fmla="*/ 0 w 1302"/>
                <a:gd name="T17" fmla="*/ 3185 h 3824"/>
                <a:gd name="T18" fmla="*/ 142 w 1302"/>
                <a:gd name="T19" fmla="*/ 3416 h 3824"/>
                <a:gd name="T20" fmla="*/ 938 w 1302"/>
                <a:gd name="T21" fmla="*/ 3801 h 3824"/>
                <a:gd name="T22" fmla="*/ 1048 w 1302"/>
                <a:gd name="T23" fmla="*/ 3823 h 3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2" h="3824">
                  <a:moveTo>
                    <a:pt x="1048" y="3823"/>
                  </a:moveTo>
                  <a:lnTo>
                    <a:pt x="1048" y="3823"/>
                  </a:lnTo>
                  <a:cubicBezTo>
                    <a:pt x="1168" y="3823"/>
                    <a:pt x="1301" y="3730"/>
                    <a:pt x="1301" y="3570"/>
                  </a:cubicBezTo>
                  <a:cubicBezTo>
                    <a:pt x="1301" y="633"/>
                    <a:pt x="1301" y="633"/>
                    <a:pt x="1301" y="633"/>
                  </a:cubicBezTo>
                  <a:cubicBezTo>
                    <a:pt x="1301" y="540"/>
                    <a:pt x="1243" y="451"/>
                    <a:pt x="1159" y="407"/>
                  </a:cubicBezTo>
                  <a:cubicBezTo>
                    <a:pt x="358" y="22"/>
                    <a:pt x="358" y="22"/>
                    <a:pt x="358" y="22"/>
                  </a:cubicBezTo>
                  <a:cubicBezTo>
                    <a:pt x="327" y="4"/>
                    <a:pt x="287" y="0"/>
                    <a:pt x="252" y="0"/>
                  </a:cubicBezTo>
                  <a:cubicBezTo>
                    <a:pt x="128" y="0"/>
                    <a:pt x="0" y="92"/>
                    <a:pt x="0" y="248"/>
                  </a:cubicBezTo>
                  <a:cubicBezTo>
                    <a:pt x="0" y="3185"/>
                    <a:pt x="0" y="3185"/>
                    <a:pt x="0" y="3185"/>
                  </a:cubicBezTo>
                  <a:cubicBezTo>
                    <a:pt x="0" y="3283"/>
                    <a:pt x="53" y="3371"/>
                    <a:pt x="142" y="3416"/>
                  </a:cubicBezTo>
                  <a:cubicBezTo>
                    <a:pt x="938" y="3801"/>
                    <a:pt x="938" y="3801"/>
                    <a:pt x="938" y="3801"/>
                  </a:cubicBezTo>
                  <a:cubicBezTo>
                    <a:pt x="973" y="3814"/>
                    <a:pt x="1013" y="3823"/>
                    <a:pt x="1048" y="3823"/>
                  </a:cubicBezTo>
                </a:path>
              </a:pathLst>
            </a:custGeom>
            <a:solidFill>
              <a:srgbClr val="17959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51" name="Freeform 86"/>
            <p:cNvSpPr>
              <a:spLocks noChangeArrowheads="1"/>
            </p:cNvSpPr>
            <p:nvPr/>
          </p:nvSpPr>
          <p:spPr bwMode="auto">
            <a:xfrm>
              <a:off x="10474774" y="3999266"/>
              <a:ext cx="1472816" cy="4079673"/>
            </a:xfrm>
            <a:custGeom>
              <a:avLst/>
              <a:gdLst>
                <a:gd name="T0" fmla="*/ 194 w 1540"/>
                <a:gd name="T1" fmla="*/ 0 h 4254"/>
                <a:gd name="T2" fmla="*/ 194 w 1540"/>
                <a:gd name="T3" fmla="*/ 0 h 4254"/>
                <a:gd name="T4" fmla="*/ 101 w 1540"/>
                <a:gd name="T5" fmla="*/ 257 h 4254"/>
                <a:gd name="T6" fmla="*/ 101 w 1540"/>
                <a:gd name="T7" fmla="*/ 3319 h 4254"/>
                <a:gd name="T8" fmla="*/ 327 w 1540"/>
                <a:gd name="T9" fmla="*/ 3682 h 4254"/>
                <a:gd name="T10" fmla="*/ 1154 w 1540"/>
                <a:gd name="T11" fmla="*/ 4080 h 4254"/>
                <a:gd name="T12" fmla="*/ 1539 w 1540"/>
                <a:gd name="T13" fmla="*/ 4062 h 4254"/>
                <a:gd name="T14" fmla="*/ 1057 w 1540"/>
                <a:gd name="T15" fmla="*/ 4169 h 4254"/>
                <a:gd name="T16" fmla="*/ 229 w 1540"/>
                <a:gd name="T17" fmla="*/ 3766 h 4254"/>
                <a:gd name="T18" fmla="*/ 0 w 1540"/>
                <a:gd name="T19" fmla="*/ 3403 h 4254"/>
                <a:gd name="T20" fmla="*/ 0 w 1540"/>
                <a:gd name="T21" fmla="*/ 341 h 4254"/>
                <a:gd name="T22" fmla="*/ 194 w 1540"/>
                <a:gd name="T23" fmla="*/ 0 h 4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0" h="4254">
                  <a:moveTo>
                    <a:pt x="194" y="0"/>
                  </a:moveTo>
                  <a:lnTo>
                    <a:pt x="194" y="0"/>
                  </a:lnTo>
                  <a:cubicBezTo>
                    <a:pt x="137" y="67"/>
                    <a:pt x="101" y="155"/>
                    <a:pt x="101" y="257"/>
                  </a:cubicBezTo>
                  <a:cubicBezTo>
                    <a:pt x="101" y="3319"/>
                    <a:pt x="101" y="3319"/>
                    <a:pt x="101" y="3319"/>
                  </a:cubicBezTo>
                  <a:cubicBezTo>
                    <a:pt x="101" y="3474"/>
                    <a:pt x="190" y="3616"/>
                    <a:pt x="327" y="3682"/>
                  </a:cubicBezTo>
                  <a:cubicBezTo>
                    <a:pt x="1154" y="4080"/>
                    <a:pt x="1154" y="4080"/>
                    <a:pt x="1154" y="4080"/>
                  </a:cubicBezTo>
                  <a:cubicBezTo>
                    <a:pt x="1287" y="4146"/>
                    <a:pt x="1428" y="4129"/>
                    <a:pt x="1539" y="4062"/>
                  </a:cubicBezTo>
                  <a:cubicBezTo>
                    <a:pt x="1428" y="4195"/>
                    <a:pt x="1234" y="4253"/>
                    <a:pt x="1057" y="4169"/>
                  </a:cubicBezTo>
                  <a:cubicBezTo>
                    <a:pt x="229" y="3766"/>
                    <a:pt x="229" y="3766"/>
                    <a:pt x="229" y="3766"/>
                  </a:cubicBezTo>
                  <a:cubicBezTo>
                    <a:pt x="88" y="3699"/>
                    <a:pt x="0" y="3558"/>
                    <a:pt x="0" y="3403"/>
                  </a:cubicBezTo>
                  <a:cubicBezTo>
                    <a:pt x="0" y="341"/>
                    <a:pt x="0" y="341"/>
                    <a:pt x="0" y="341"/>
                  </a:cubicBezTo>
                  <a:cubicBezTo>
                    <a:pt x="0" y="191"/>
                    <a:pt x="83" y="67"/>
                    <a:pt x="194" y="0"/>
                  </a:cubicBez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52" name="Freeform 87"/>
            <p:cNvSpPr>
              <a:spLocks noChangeArrowheads="1"/>
            </p:cNvSpPr>
            <p:nvPr/>
          </p:nvSpPr>
          <p:spPr bwMode="auto">
            <a:xfrm>
              <a:off x="10948784" y="4342061"/>
              <a:ext cx="59251" cy="1011454"/>
            </a:xfrm>
            <a:custGeom>
              <a:avLst/>
              <a:gdLst>
                <a:gd name="T0" fmla="*/ 66 w 67"/>
                <a:gd name="T1" fmla="*/ 1058 h 1059"/>
                <a:gd name="T2" fmla="*/ 66 w 67"/>
                <a:gd name="T3" fmla="*/ 36 h 1059"/>
                <a:gd name="T4" fmla="*/ 0 w 67"/>
                <a:gd name="T5" fmla="*/ 0 h 1059"/>
                <a:gd name="T6" fmla="*/ 0 w 67"/>
                <a:gd name="T7" fmla="*/ 1022 h 1059"/>
                <a:gd name="T8" fmla="*/ 66 w 67"/>
                <a:gd name="T9" fmla="*/ 1058 h 1059"/>
              </a:gdLst>
              <a:ahLst/>
              <a:cxnLst>
                <a:cxn ang="0">
                  <a:pos x="T0" y="T1"/>
                </a:cxn>
                <a:cxn ang="0">
                  <a:pos x="T2" y="T3"/>
                </a:cxn>
                <a:cxn ang="0">
                  <a:pos x="T4" y="T5"/>
                </a:cxn>
                <a:cxn ang="0">
                  <a:pos x="T6" y="T7"/>
                </a:cxn>
                <a:cxn ang="0">
                  <a:pos x="T8" y="T9"/>
                </a:cxn>
              </a:cxnLst>
              <a:rect l="0" t="0" r="r" b="b"/>
              <a:pathLst>
                <a:path w="67" h="1059">
                  <a:moveTo>
                    <a:pt x="66" y="1058"/>
                  </a:moveTo>
                  <a:lnTo>
                    <a:pt x="66" y="36"/>
                  </a:lnTo>
                  <a:lnTo>
                    <a:pt x="0" y="0"/>
                  </a:lnTo>
                  <a:lnTo>
                    <a:pt x="0" y="1022"/>
                  </a:lnTo>
                  <a:lnTo>
                    <a:pt x="66" y="105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53" name="Freeform 88"/>
            <p:cNvSpPr>
              <a:spLocks noChangeArrowheads="1"/>
            </p:cNvSpPr>
            <p:nvPr/>
          </p:nvSpPr>
          <p:spPr bwMode="auto">
            <a:xfrm>
              <a:off x="11092680" y="4418237"/>
              <a:ext cx="55019" cy="1011454"/>
            </a:xfrm>
            <a:custGeom>
              <a:avLst/>
              <a:gdLst>
                <a:gd name="T0" fmla="*/ 62 w 63"/>
                <a:gd name="T1" fmla="*/ 1058 h 1059"/>
                <a:gd name="T2" fmla="*/ 62 w 63"/>
                <a:gd name="T3" fmla="*/ 35 h 1059"/>
                <a:gd name="T4" fmla="*/ 0 w 63"/>
                <a:gd name="T5" fmla="*/ 0 h 1059"/>
                <a:gd name="T6" fmla="*/ 0 w 63"/>
                <a:gd name="T7" fmla="*/ 1022 h 1059"/>
                <a:gd name="T8" fmla="*/ 62 w 63"/>
                <a:gd name="T9" fmla="*/ 1058 h 1059"/>
              </a:gdLst>
              <a:ahLst/>
              <a:cxnLst>
                <a:cxn ang="0">
                  <a:pos x="T0" y="T1"/>
                </a:cxn>
                <a:cxn ang="0">
                  <a:pos x="T2" y="T3"/>
                </a:cxn>
                <a:cxn ang="0">
                  <a:pos x="T4" y="T5"/>
                </a:cxn>
                <a:cxn ang="0">
                  <a:pos x="T6" y="T7"/>
                </a:cxn>
                <a:cxn ang="0">
                  <a:pos x="T8" y="T9"/>
                </a:cxn>
              </a:cxnLst>
              <a:rect l="0" t="0" r="r" b="b"/>
              <a:pathLst>
                <a:path w="63" h="1059">
                  <a:moveTo>
                    <a:pt x="62" y="1058"/>
                  </a:moveTo>
                  <a:lnTo>
                    <a:pt x="62" y="35"/>
                  </a:lnTo>
                  <a:lnTo>
                    <a:pt x="0" y="0"/>
                  </a:lnTo>
                  <a:lnTo>
                    <a:pt x="0" y="1022"/>
                  </a:lnTo>
                  <a:lnTo>
                    <a:pt x="62" y="105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54" name="Freeform 89"/>
            <p:cNvSpPr>
              <a:spLocks noChangeArrowheads="1"/>
            </p:cNvSpPr>
            <p:nvPr/>
          </p:nvSpPr>
          <p:spPr bwMode="auto">
            <a:xfrm>
              <a:off x="11236575" y="4494414"/>
              <a:ext cx="55019" cy="1011454"/>
            </a:xfrm>
            <a:custGeom>
              <a:avLst/>
              <a:gdLst>
                <a:gd name="T0" fmla="*/ 61 w 62"/>
                <a:gd name="T1" fmla="*/ 1057 h 1058"/>
                <a:gd name="T2" fmla="*/ 61 w 62"/>
                <a:gd name="T3" fmla="*/ 35 h 1058"/>
                <a:gd name="T4" fmla="*/ 0 w 62"/>
                <a:gd name="T5" fmla="*/ 0 h 1058"/>
                <a:gd name="T6" fmla="*/ 0 w 62"/>
                <a:gd name="T7" fmla="*/ 1022 h 1058"/>
                <a:gd name="T8" fmla="*/ 61 w 62"/>
                <a:gd name="T9" fmla="*/ 1057 h 1058"/>
              </a:gdLst>
              <a:ahLst/>
              <a:cxnLst>
                <a:cxn ang="0">
                  <a:pos x="T0" y="T1"/>
                </a:cxn>
                <a:cxn ang="0">
                  <a:pos x="T2" y="T3"/>
                </a:cxn>
                <a:cxn ang="0">
                  <a:pos x="T4" y="T5"/>
                </a:cxn>
                <a:cxn ang="0">
                  <a:pos x="T6" y="T7"/>
                </a:cxn>
                <a:cxn ang="0">
                  <a:pos x="T8" y="T9"/>
                </a:cxn>
              </a:cxnLst>
              <a:rect l="0" t="0" r="r" b="b"/>
              <a:pathLst>
                <a:path w="62" h="1058">
                  <a:moveTo>
                    <a:pt x="61" y="1057"/>
                  </a:moveTo>
                  <a:lnTo>
                    <a:pt x="61" y="35"/>
                  </a:lnTo>
                  <a:lnTo>
                    <a:pt x="0" y="0"/>
                  </a:lnTo>
                  <a:lnTo>
                    <a:pt x="0" y="1022"/>
                  </a:lnTo>
                  <a:lnTo>
                    <a:pt x="61" y="105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55" name="Freeform 90"/>
            <p:cNvSpPr>
              <a:spLocks noChangeArrowheads="1"/>
            </p:cNvSpPr>
            <p:nvPr/>
          </p:nvSpPr>
          <p:spPr bwMode="auto">
            <a:xfrm>
              <a:off x="11372007" y="4570590"/>
              <a:ext cx="59251" cy="1011454"/>
            </a:xfrm>
            <a:custGeom>
              <a:avLst/>
              <a:gdLst>
                <a:gd name="T0" fmla="*/ 67 w 68"/>
                <a:gd name="T1" fmla="*/ 1058 h 1059"/>
                <a:gd name="T2" fmla="*/ 67 w 68"/>
                <a:gd name="T3" fmla="*/ 36 h 1059"/>
                <a:gd name="T4" fmla="*/ 0 w 68"/>
                <a:gd name="T5" fmla="*/ 0 h 1059"/>
                <a:gd name="T6" fmla="*/ 0 w 68"/>
                <a:gd name="T7" fmla="*/ 1022 h 1059"/>
                <a:gd name="T8" fmla="*/ 67 w 68"/>
                <a:gd name="T9" fmla="*/ 1058 h 1059"/>
              </a:gdLst>
              <a:ahLst/>
              <a:cxnLst>
                <a:cxn ang="0">
                  <a:pos x="T0" y="T1"/>
                </a:cxn>
                <a:cxn ang="0">
                  <a:pos x="T2" y="T3"/>
                </a:cxn>
                <a:cxn ang="0">
                  <a:pos x="T4" y="T5"/>
                </a:cxn>
                <a:cxn ang="0">
                  <a:pos x="T6" y="T7"/>
                </a:cxn>
                <a:cxn ang="0">
                  <a:pos x="T8" y="T9"/>
                </a:cxn>
              </a:cxnLst>
              <a:rect l="0" t="0" r="r" b="b"/>
              <a:pathLst>
                <a:path w="68" h="1059">
                  <a:moveTo>
                    <a:pt x="67" y="1058"/>
                  </a:moveTo>
                  <a:lnTo>
                    <a:pt x="67" y="36"/>
                  </a:lnTo>
                  <a:lnTo>
                    <a:pt x="0" y="0"/>
                  </a:lnTo>
                  <a:lnTo>
                    <a:pt x="0" y="1022"/>
                  </a:lnTo>
                  <a:lnTo>
                    <a:pt x="67" y="105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56" name="Freeform 91"/>
            <p:cNvSpPr>
              <a:spLocks noChangeArrowheads="1"/>
            </p:cNvSpPr>
            <p:nvPr/>
          </p:nvSpPr>
          <p:spPr bwMode="auto">
            <a:xfrm>
              <a:off x="11520135" y="4646767"/>
              <a:ext cx="55019" cy="1011454"/>
            </a:xfrm>
            <a:custGeom>
              <a:avLst/>
              <a:gdLst>
                <a:gd name="T0" fmla="*/ 62 w 63"/>
                <a:gd name="T1" fmla="*/ 1057 h 1058"/>
                <a:gd name="T2" fmla="*/ 62 w 63"/>
                <a:gd name="T3" fmla="*/ 35 h 1058"/>
                <a:gd name="T4" fmla="*/ 0 w 63"/>
                <a:gd name="T5" fmla="*/ 0 h 1058"/>
                <a:gd name="T6" fmla="*/ 0 w 63"/>
                <a:gd name="T7" fmla="*/ 1022 h 1058"/>
                <a:gd name="T8" fmla="*/ 62 w 63"/>
                <a:gd name="T9" fmla="*/ 1057 h 1058"/>
              </a:gdLst>
              <a:ahLst/>
              <a:cxnLst>
                <a:cxn ang="0">
                  <a:pos x="T0" y="T1"/>
                </a:cxn>
                <a:cxn ang="0">
                  <a:pos x="T2" y="T3"/>
                </a:cxn>
                <a:cxn ang="0">
                  <a:pos x="T4" y="T5"/>
                </a:cxn>
                <a:cxn ang="0">
                  <a:pos x="T6" y="T7"/>
                </a:cxn>
                <a:cxn ang="0">
                  <a:pos x="T8" y="T9"/>
                </a:cxn>
              </a:cxnLst>
              <a:rect l="0" t="0" r="r" b="b"/>
              <a:pathLst>
                <a:path w="63" h="1058">
                  <a:moveTo>
                    <a:pt x="62" y="1057"/>
                  </a:moveTo>
                  <a:lnTo>
                    <a:pt x="62" y="35"/>
                  </a:lnTo>
                  <a:lnTo>
                    <a:pt x="0" y="0"/>
                  </a:lnTo>
                  <a:lnTo>
                    <a:pt x="0" y="1022"/>
                  </a:lnTo>
                  <a:lnTo>
                    <a:pt x="62" y="105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57" name="Freeform 92"/>
            <p:cNvSpPr>
              <a:spLocks noChangeArrowheads="1"/>
            </p:cNvSpPr>
            <p:nvPr/>
          </p:nvSpPr>
          <p:spPr bwMode="auto">
            <a:xfrm>
              <a:off x="11659798" y="4722943"/>
              <a:ext cx="55019" cy="770229"/>
            </a:xfrm>
            <a:custGeom>
              <a:avLst/>
              <a:gdLst>
                <a:gd name="T0" fmla="*/ 62 w 63"/>
                <a:gd name="T1" fmla="*/ 805 h 806"/>
                <a:gd name="T2" fmla="*/ 62 w 63"/>
                <a:gd name="T3" fmla="*/ 35 h 806"/>
                <a:gd name="T4" fmla="*/ 0 w 63"/>
                <a:gd name="T5" fmla="*/ 0 h 806"/>
                <a:gd name="T6" fmla="*/ 0 w 63"/>
                <a:gd name="T7" fmla="*/ 774 h 806"/>
                <a:gd name="T8" fmla="*/ 62 w 63"/>
                <a:gd name="T9" fmla="*/ 805 h 806"/>
              </a:gdLst>
              <a:ahLst/>
              <a:cxnLst>
                <a:cxn ang="0">
                  <a:pos x="T0" y="T1"/>
                </a:cxn>
                <a:cxn ang="0">
                  <a:pos x="T2" y="T3"/>
                </a:cxn>
                <a:cxn ang="0">
                  <a:pos x="T4" y="T5"/>
                </a:cxn>
                <a:cxn ang="0">
                  <a:pos x="T6" y="T7"/>
                </a:cxn>
                <a:cxn ang="0">
                  <a:pos x="T8" y="T9"/>
                </a:cxn>
              </a:cxnLst>
              <a:rect l="0" t="0" r="r" b="b"/>
              <a:pathLst>
                <a:path w="63" h="806">
                  <a:moveTo>
                    <a:pt x="62" y="805"/>
                  </a:moveTo>
                  <a:lnTo>
                    <a:pt x="62" y="35"/>
                  </a:lnTo>
                  <a:lnTo>
                    <a:pt x="0" y="0"/>
                  </a:lnTo>
                  <a:lnTo>
                    <a:pt x="0" y="774"/>
                  </a:lnTo>
                  <a:lnTo>
                    <a:pt x="62" y="80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58" name="Freeform 93"/>
            <p:cNvSpPr>
              <a:spLocks noChangeArrowheads="1"/>
            </p:cNvSpPr>
            <p:nvPr/>
          </p:nvSpPr>
          <p:spPr bwMode="auto">
            <a:xfrm>
              <a:off x="10948784" y="5785182"/>
              <a:ext cx="59251" cy="1007222"/>
            </a:xfrm>
            <a:custGeom>
              <a:avLst/>
              <a:gdLst>
                <a:gd name="T0" fmla="*/ 66 w 67"/>
                <a:gd name="T1" fmla="*/ 1053 h 1054"/>
                <a:gd name="T2" fmla="*/ 66 w 67"/>
                <a:gd name="T3" fmla="*/ 35 h 1054"/>
                <a:gd name="T4" fmla="*/ 0 w 67"/>
                <a:gd name="T5" fmla="*/ 0 h 1054"/>
                <a:gd name="T6" fmla="*/ 0 w 67"/>
                <a:gd name="T7" fmla="*/ 1022 h 1054"/>
                <a:gd name="T8" fmla="*/ 66 w 67"/>
                <a:gd name="T9" fmla="*/ 1053 h 1054"/>
              </a:gdLst>
              <a:ahLst/>
              <a:cxnLst>
                <a:cxn ang="0">
                  <a:pos x="T0" y="T1"/>
                </a:cxn>
                <a:cxn ang="0">
                  <a:pos x="T2" y="T3"/>
                </a:cxn>
                <a:cxn ang="0">
                  <a:pos x="T4" y="T5"/>
                </a:cxn>
                <a:cxn ang="0">
                  <a:pos x="T6" y="T7"/>
                </a:cxn>
                <a:cxn ang="0">
                  <a:pos x="T8" y="T9"/>
                </a:cxn>
              </a:cxnLst>
              <a:rect l="0" t="0" r="r" b="b"/>
              <a:pathLst>
                <a:path w="67" h="1054">
                  <a:moveTo>
                    <a:pt x="66" y="1053"/>
                  </a:moveTo>
                  <a:lnTo>
                    <a:pt x="66" y="35"/>
                  </a:lnTo>
                  <a:lnTo>
                    <a:pt x="0" y="0"/>
                  </a:lnTo>
                  <a:lnTo>
                    <a:pt x="0" y="1022"/>
                  </a:lnTo>
                  <a:lnTo>
                    <a:pt x="66" y="105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59" name="Freeform 94"/>
            <p:cNvSpPr>
              <a:spLocks noChangeArrowheads="1"/>
            </p:cNvSpPr>
            <p:nvPr/>
          </p:nvSpPr>
          <p:spPr bwMode="auto">
            <a:xfrm>
              <a:off x="11092680" y="5861358"/>
              <a:ext cx="55019" cy="1007222"/>
            </a:xfrm>
            <a:custGeom>
              <a:avLst/>
              <a:gdLst>
                <a:gd name="T0" fmla="*/ 62 w 63"/>
                <a:gd name="T1" fmla="*/ 1054 h 1055"/>
                <a:gd name="T2" fmla="*/ 62 w 63"/>
                <a:gd name="T3" fmla="*/ 36 h 1055"/>
                <a:gd name="T4" fmla="*/ 0 w 63"/>
                <a:gd name="T5" fmla="*/ 0 h 1055"/>
                <a:gd name="T6" fmla="*/ 0 w 63"/>
                <a:gd name="T7" fmla="*/ 1022 h 1055"/>
                <a:gd name="T8" fmla="*/ 62 w 63"/>
                <a:gd name="T9" fmla="*/ 1054 h 1055"/>
              </a:gdLst>
              <a:ahLst/>
              <a:cxnLst>
                <a:cxn ang="0">
                  <a:pos x="T0" y="T1"/>
                </a:cxn>
                <a:cxn ang="0">
                  <a:pos x="T2" y="T3"/>
                </a:cxn>
                <a:cxn ang="0">
                  <a:pos x="T4" y="T5"/>
                </a:cxn>
                <a:cxn ang="0">
                  <a:pos x="T6" y="T7"/>
                </a:cxn>
                <a:cxn ang="0">
                  <a:pos x="T8" y="T9"/>
                </a:cxn>
              </a:cxnLst>
              <a:rect l="0" t="0" r="r" b="b"/>
              <a:pathLst>
                <a:path w="63" h="1055">
                  <a:moveTo>
                    <a:pt x="62" y="1054"/>
                  </a:moveTo>
                  <a:lnTo>
                    <a:pt x="62" y="36"/>
                  </a:lnTo>
                  <a:lnTo>
                    <a:pt x="0" y="0"/>
                  </a:lnTo>
                  <a:lnTo>
                    <a:pt x="0" y="1022"/>
                  </a:lnTo>
                  <a:lnTo>
                    <a:pt x="62" y="105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60" name="Freeform 95"/>
            <p:cNvSpPr>
              <a:spLocks noChangeArrowheads="1"/>
            </p:cNvSpPr>
            <p:nvPr/>
          </p:nvSpPr>
          <p:spPr bwMode="auto">
            <a:xfrm>
              <a:off x="11236575" y="5937535"/>
              <a:ext cx="55019" cy="1007222"/>
            </a:xfrm>
            <a:custGeom>
              <a:avLst/>
              <a:gdLst>
                <a:gd name="T0" fmla="*/ 61 w 62"/>
                <a:gd name="T1" fmla="*/ 1053 h 1054"/>
                <a:gd name="T2" fmla="*/ 61 w 62"/>
                <a:gd name="T3" fmla="*/ 36 h 1054"/>
                <a:gd name="T4" fmla="*/ 0 w 62"/>
                <a:gd name="T5" fmla="*/ 0 h 1054"/>
                <a:gd name="T6" fmla="*/ 0 w 62"/>
                <a:gd name="T7" fmla="*/ 1022 h 1054"/>
                <a:gd name="T8" fmla="*/ 61 w 62"/>
                <a:gd name="T9" fmla="*/ 1053 h 1054"/>
              </a:gdLst>
              <a:ahLst/>
              <a:cxnLst>
                <a:cxn ang="0">
                  <a:pos x="T0" y="T1"/>
                </a:cxn>
                <a:cxn ang="0">
                  <a:pos x="T2" y="T3"/>
                </a:cxn>
                <a:cxn ang="0">
                  <a:pos x="T4" y="T5"/>
                </a:cxn>
                <a:cxn ang="0">
                  <a:pos x="T6" y="T7"/>
                </a:cxn>
                <a:cxn ang="0">
                  <a:pos x="T8" y="T9"/>
                </a:cxn>
              </a:cxnLst>
              <a:rect l="0" t="0" r="r" b="b"/>
              <a:pathLst>
                <a:path w="62" h="1054">
                  <a:moveTo>
                    <a:pt x="61" y="1053"/>
                  </a:moveTo>
                  <a:lnTo>
                    <a:pt x="61" y="36"/>
                  </a:lnTo>
                  <a:lnTo>
                    <a:pt x="0" y="0"/>
                  </a:lnTo>
                  <a:lnTo>
                    <a:pt x="0" y="1022"/>
                  </a:lnTo>
                  <a:lnTo>
                    <a:pt x="61" y="105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61" name="Freeform 96"/>
            <p:cNvSpPr>
              <a:spLocks noChangeArrowheads="1"/>
            </p:cNvSpPr>
            <p:nvPr/>
          </p:nvSpPr>
          <p:spPr bwMode="auto">
            <a:xfrm>
              <a:off x="11372007" y="6013711"/>
              <a:ext cx="59251" cy="1007222"/>
            </a:xfrm>
            <a:custGeom>
              <a:avLst/>
              <a:gdLst>
                <a:gd name="T0" fmla="*/ 67 w 68"/>
                <a:gd name="T1" fmla="*/ 1053 h 1054"/>
                <a:gd name="T2" fmla="*/ 67 w 68"/>
                <a:gd name="T3" fmla="*/ 35 h 1054"/>
                <a:gd name="T4" fmla="*/ 0 w 68"/>
                <a:gd name="T5" fmla="*/ 0 h 1054"/>
                <a:gd name="T6" fmla="*/ 0 w 68"/>
                <a:gd name="T7" fmla="*/ 1022 h 1054"/>
                <a:gd name="T8" fmla="*/ 67 w 68"/>
                <a:gd name="T9" fmla="*/ 1053 h 1054"/>
              </a:gdLst>
              <a:ahLst/>
              <a:cxnLst>
                <a:cxn ang="0">
                  <a:pos x="T0" y="T1"/>
                </a:cxn>
                <a:cxn ang="0">
                  <a:pos x="T2" y="T3"/>
                </a:cxn>
                <a:cxn ang="0">
                  <a:pos x="T4" y="T5"/>
                </a:cxn>
                <a:cxn ang="0">
                  <a:pos x="T6" y="T7"/>
                </a:cxn>
                <a:cxn ang="0">
                  <a:pos x="T8" y="T9"/>
                </a:cxn>
              </a:cxnLst>
              <a:rect l="0" t="0" r="r" b="b"/>
              <a:pathLst>
                <a:path w="68" h="1054">
                  <a:moveTo>
                    <a:pt x="67" y="1053"/>
                  </a:moveTo>
                  <a:lnTo>
                    <a:pt x="67" y="35"/>
                  </a:lnTo>
                  <a:lnTo>
                    <a:pt x="0" y="0"/>
                  </a:lnTo>
                  <a:lnTo>
                    <a:pt x="0" y="1022"/>
                  </a:lnTo>
                  <a:lnTo>
                    <a:pt x="67" y="105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62" name="Freeform 97"/>
            <p:cNvSpPr>
              <a:spLocks noChangeArrowheads="1"/>
            </p:cNvSpPr>
            <p:nvPr/>
          </p:nvSpPr>
          <p:spPr bwMode="auto">
            <a:xfrm>
              <a:off x="11520135" y="6089887"/>
              <a:ext cx="55019" cy="1007222"/>
            </a:xfrm>
            <a:custGeom>
              <a:avLst/>
              <a:gdLst>
                <a:gd name="T0" fmla="*/ 62 w 63"/>
                <a:gd name="T1" fmla="*/ 1054 h 1055"/>
                <a:gd name="T2" fmla="*/ 62 w 63"/>
                <a:gd name="T3" fmla="*/ 36 h 1055"/>
                <a:gd name="T4" fmla="*/ 0 w 63"/>
                <a:gd name="T5" fmla="*/ 0 h 1055"/>
                <a:gd name="T6" fmla="*/ 0 w 63"/>
                <a:gd name="T7" fmla="*/ 1023 h 1055"/>
                <a:gd name="T8" fmla="*/ 62 w 63"/>
                <a:gd name="T9" fmla="*/ 1054 h 1055"/>
              </a:gdLst>
              <a:ahLst/>
              <a:cxnLst>
                <a:cxn ang="0">
                  <a:pos x="T0" y="T1"/>
                </a:cxn>
                <a:cxn ang="0">
                  <a:pos x="T2" y="T3"/>
                </a:cxn>
                <a:cxn ang="0">
                  <a:pos x="T4" y="T5"/>
                </a:cxn>
                <a:cxn ang="0">
                  <a:pos x="T6" y="T7"/>
                </a:cxn>
                <a:cxn ang="0">
                  <a:pos x="T8" y="T9"/>
                </a:cxn>
              </a:cxnLst>
              <a:rect l="0" t="0" r="r" b="b"/>
              <a:pathLst>
                <a:path w="63" h="1055">
                  <a:moveTo>
                    <a:pt x="62" y="1054"/>
                  </a:moveTo>
                  <a:lnTo>
                    <a:pt x="62" y="36"/>
                  </a:lnTo>
                  <a:lnTo>
                    <a:pt x="0" y="0"/>
                  </a:lnTo>
                  <a:lnTo>
                    <a:pt x="0" y="1023"/>
                  </a:lnTo>
                  <a:lnTo>
                    <a:pt x="62" y="105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63" name="Freeform 98"/>
            <p:cNvSpPr>
              <a:spLocks noChangeArrowheads="1"/>
            </p:cNvSpPr>
            <p:nvPr/>
          </p:nvSpPr>
          <p:spPr bwMode="auto">
            <a:xfrm>
              <a:off x="11659798" y="6166064"/>
              <a:ext cx="55019" cy="770229"/>
            </a:xfrm>
            <a:custGeom>
              <a:avLst/>
              <a:gdLst>
                <a:gd name="T0" fmla="*/ 62 w 63"/>
                <a:gd name="T1" fmla="*/ 805 h 806"/>
                <a:gd name="T2" fmla="*/ 62 w 63"/>
                <a:gd name="T3" fmla="*/ 35 h 806"/>
                <a:gd name="T4" fmla="*/ 0 w 63"/>
                <a:gd name="T5" fmla="*/ 0 h 806"/>
                <a:gd name="T6" fmla="*/ 0 w 63"/>
                <a:gd name="T7" fmla="*/ 770 h 806"/>
                <a:gd name="T8" fmla="*/ 62 w 63"/>
                <a:gd name="T9" fmla="*/ 805 h 806"/>
              </a:gdLst>
              <a:ahLst/>
              <a:cxnLst>
                <a:cxn ang="0">
                  <a:pos x="T0" y="T1"/>
                </a:cxn>
                <a:cxn ang="0">
                  <a:pos x="T2" y="T3"/>
                </a:cxn>
                <a:cxn ang="0">
                  <a:pos x="T4" y="T5"/>
                </a:cxn>
                <a:cxn ang="0">
                  <a:pos x="T6" y="T7"/>
                </a:cxn>
                <a:cxn ang="0">
                  <a:pos x="T8" y="T9"/>
                </a:cxn>
              </a:cxnLst>
              <a:rect l="0" t="0" r="r" b="b"/>
              <a:pathLst>
                <a:path w="63" h="806">
                  <a:moveTo>
                    <a:pt x="62" y="805"/>
                  </a:moveTo>
                  <a:lnTo>
                    <a:pt x="62" y="35"/>
                  </a:lnTo>
                  <a:lnTo>
                    <a:pt x="0" y="0"/>
                  </a:lnTo>
                  <a:lnTo>
                    <a:pt x="0" y="770"/>
                  </a:lnTo>
                  <a:lnTo>
                    <a:pt x="62" y="80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64" name="Freeform 99"/>
            <p:cNvSpPr>
              <a:spLocks noChangeArrowheads="1"/>
            </p:cNvSpPr>
            <p:nvPr/>
          </p:nvSpPr>
          <p:spPr bwMode="auto">
            <a:xfrm>
              <a:off x="10161589" y="9555917"/>
              <a:ext cx="4448074" cy="347026"/>
            </a:xfrm>
            <a:custGeom>
              <a:avLst/>
              <a:gdLst>
                <a:gd name="T0" fmla="*/ 0 w 4638"/>
                <a:gd name="T1" fmla="*/ 0 h 368"/>
                <a:gd name="T2" fmla="*/ 4637 w 4638"/>
                <a:gd name="T3" fmla="*/ 0 h 368"/>
                <a:gd name="T4" fmla="*/ 4637 w 4638"/>
                <a:gd name="T5" fmla="*/ 367 h 368"/>
                <a:gd name="T6" fmla="*/ 0 w 4638"/>
                <a:gd name="T7" fmla="*/ 367 h 368"/>
                <a:gd name="T8" fmla="*/ 0 w 4638"/>
                <a:gd name="T9" fmla="*/ 0 h 368"/>
              </a:gdLst>
              <a:ahLst/>
              <a:cxnLst>
                <a:cxn ang="0">
                  <a:pos x="T0" y="T1"/>
                </a:cxn>
                <a:cxn ang="0">
                  <a:pos x="T2" y="T3"/>
                </a:cxn>
                <a:cxn ang="0">
                  <a:pos x="T4" y="T5"/>
                </a:cxn>
                <a:cxn ang="0">
                  <a:pos x="T6" y="T7"/>
                </a:cxn>
                <a:cxn ang="0">
                  <a:pos x="T8" y="T9"/>
                </a:cxn>
              </a:cxnLst>
              <a:rect l="0" t="0" r="r" b="b"/>
              <a:pathLst>
                <a:path w="4638" h="368">
                  <a:moveTo>
                    <a:pt x="0" y="0"/>
                  </a:moveTo>
                  <a:lnTo>
                    <a:pt x="4637" y="0"/>
                  </a:lnTo>
                  <a:lnTo>
                    <a:pt x="4637" y="367"/>
                  </a:lnTo>
                  <a:lnTo>
                    <a:pt x="0" y="367"/>
                  </a:lnTo>
                  <a:lnTo>
                    <a:pt x="0" y="0"/>
                  </a:lnTo>
                </a:path>
              </a:pathLst>
            </a:custGeom>
            <a:solidFill>
              <a:srgbClr val="60391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65" name="Freeform 100"/>
            <p:cNvSpPr>
              <a:spLocks noChangeArrowheads="1"/>
            </p:cNvSpPr>
            <p:nvPr/>
          </p:nvSpPr>
          <p:spPr bwMode="auto">
            <a:xfrm>
              <a:off x="14186440" y="9555917"/>
              <a:ext cx="418991" cy="3355997"/>
            </a:xfrm>
            <a:custGeom>
              <a:avLst/>
              <a:gdLst>
                <a:gd name="T0" fmla="*/ 0 w 443"/>
                <a:gd name="T1" fmla="*/ 0 h 3501"/>
                <a:gd name="T2" fmla="*/ 442 w 443"/>
                <a:gd name="T3" fmla="*/ 0 h 3501"/>
                <a:gd name="T4" fmla="*/ 442 w 443"/>
                <a:gd name="T5" fmla="*/ 3500 h 3501"/>
                <a:gd name="T6" fmla="*/ 0 w 443"/>
                <a:gd name="T7" fmla="*/ 3500 h 3501"/>
                <a:gd name="T8" fmla="*/ 0 w 443"/>
                <a:gd name="T9" fmla="*/ 0 h 3501"/>
              </a:gdLst>
              <a:ahLst/>
              <a:cxnLst>
                <a:cxn ang="0">
                  <a:pos x="T0" y="T1"/>
                </a:cxn>
                <a:cxn ang="0">
                  <a:pos x="T2" y="T3"/>
                </a:cxn>
                <a:cxn ang="0">
                  <a:pos x="T4" y="T5"/>
                </a:cxn>
                <a:cxn ang="0">
                  <a:pos x="T6" y="T7"/>
                </a:cxn>
                <a:cxn ang="0">
                  <a:pos x="T8" y="T9"/>
                </a:cxn>
              </a:cxnLst>
              <a:rect l="0" t="0" r="r" b="b"/>
              <a:pathLst>
                <a:path w="443" h="3501">
                  <a:moveTo>
                    <a:pt x="0" y="0"/>
                  </a:moveTo>
                  <a:lnTo>
                    <a:pt x="442" y="0"/>
                  </a:lnTo>
                  <a:lnTo>
                    <a:pt x="442" y="3500"/>
                  </a:lnTo>
                  <a:lnTo>
                    <a:pt x="0" y="3500"/>
                  </a:lnTo>
                  <a:lnTo>
                    <a:pt x="0" y="0"/>
                  </a:lnTo>
                </a:path>
              </a:pathLst>
            </a:custGeom>
            <a:solidFill>
              <a:srgbClr val="60391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66" name="Freeform 101"/>
            <p:cNvSpPr>
              <a:spLocks noChangeArrowheads="1"/>
            </p:cNvSpPr>
            <p:nvPr/>
          </p:nvSpPr>
          <p:spPr bwMode="auto">
            <a:xfrm>
              <a:off x="10161589" y="9555917"/>
              <a:ext cx="418991" cy="3355997"/>
            </a:xfrm>
            <a:custGeom>
              <a:avLst/>
              <a:gdLst>
                <a:gd name="T0" fmla="*/ 0 w 443"/>
                <a:gd name="T1" fmla="*/ 0 h 3501"/>
                <a:gd name="T2" fmla="*/ 442 w 443"/>
                <a:gd name="T3" fmla="*/ 0 h 3501"/>
                <a:gd name="T4" fmla="*/ 442 w 443"/>
                <a:gd name="T5" fmla="*/ 3500 h 3501"/>
                <a:gd name="T6" fmla="*/ 0 w 443"/>
                <a:gd name="T7" fmla="*/ 3500 h 3501"/>
                <a:gd name="T8" fmla="*/ 0 w 443"/>
                <a:gd name="T9" fmla="*/ 0 h 3501"/>
              </a:gdLst>
              <a:ahLst/>
              <a:cxnLst>
                <a:cxn ang="0">
                  <a:pos x="T0" y="T1"/>
                </a:cxn>
                <a:cxn ang="0">
                  <a:pos x="T2" y="T3"/>
                </a:cxn>
                <a:cxn ang="0">
                  <a:pos x="T4" y="T5"/>
                </a:cxn>
                <a:cxn ang="0">
                  <a:pos x="T6" y="T7"/>
                </a:cxn>
                <a:cxn ang="0">
                  <a:pos x="T8" y="T9"/>
                </a:cxn>
              </a:cxnLst>
              <a:rect l="0" t="0" r="r" b="b"/>
              <a:pathLst>
                <a:path w="443" h="3501">
                  <a:moveTo>
                    <a:pt x="0" y="0"/>
                  </a:moveTo>
                  <a:lnTo>
                    <a:pt x="442" y="0"/>
                  </a:lnTo>
                  <a:lnTo>
                    <a:pt x="442" y="3500"/>
                  </a:lnTo>
                  <a:lnTo>
                    <a:pt x="0" y="3500"/>
                  </a:lnTo>
                  <a:lnTo>
                    <a:pt x="0" y="0"/>
                  </a:lnTo>
                </a:path>
              </a:pathLst>
            </a:custGeom>
            <a:solidFill>
              <a:srgbClr val="60391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67" name="Freeform 102"/>
            <p:cNvSpPr>
              <a:spLocks noChangeArrowheads="1"/>
            </p:cNvSpPr>
            <p:nvPr/>
          </p:nvSpPr>
          <p:spPr bwMode="auto">
            <a:xfrm>
              <a:off x="16835816" y="9670182"/>
              <a:ext cx="1185024" cy="503611"/>
            </a:xfrm>
            <a:custGeom>
              <a:avLst/>
              <a:gdLst>
                <a:gd name="T0" fmla="*/ 0 w 1240"/>
                <a:gd name="T1" fmla="*/ 57 h 527"/>
                <a:gd name="T2" fmla="*/ 67 w 1240"/>
                <a:gd name="T3" fmla="*/ 0 h 527"/>
                <a:gd name="T4" fmla="*/ 425 w 1240"/>
                <a:gd name="T5" fmla="*/ 398 h 527"/>
                <a:gd name="T6" fmla="*/ 810 w 1240"/>
                <a:gd name="T7" fmla="*/ 398 h 527"/>
                <a:gd name="T8" fmla="*/ 810 w 1240"/>
                <a:gd name="T9" fmla="*/ 344 h 527"/>
                <a:gd name="T10" fmla="*/ 1239 w 1240"/>
                <a:gd name="T11" fmla="*/ 344 h 527"/>
                <a:gd name="T12" fmla="*/ 1239 w 1240"/>
                <a:gd name="T13" fmla="*/ 526 h 527"/>
                <a:gd name="T14" fmla="*/ 810 w 1240"/>
                <a:gd name="T15" fmla="*/ 526 h 527"/>
                <a:gd name="T16" fmla="*/ 810 w 1240"/>
                <a:gd name="T17" fmla="*/ 486 h 527"/>
                <a:gd name="T18" fmla="*/ 390 w 1240"/>
                <a:gd name="T19" fmla="*/ 486 h 527"/>
                <a:gd name="T20" fmla="*/ 0 w 1240"/>
                <a:gd name="T21" fmla="*/ 5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0" h="527">
                  <a:moveTo>
                    <a:pt x="0" y="57"/>
                  </a:moveTo>
                  <a:lnTo>
                    <a:pt x="67" y="0"/>
                  </a:lnTo>
                  <a:lnTo>
                    <a:pt x="425" y="398"/>
                  </a:lnTo>
                  <a:lnTo>
                    <a:pt x="810" y="398"/>
                  </a:lnTo>
                  <a:lnTo>
                    <a:pt x="810" y="344"/>
                  </a:lnTo>
                  <a:lnTo>
                    <a:pt x="1239" y="344"/>
                  </a:lnTo>
                  <a:lnTo>
                    <a:pt x="1239" y="526"/>
                  </a:lnTo>
                  <a:lnTo>
                    <a:pt x="810" y="526"/>
                  </a:lnTo>
                  <a:lnTo>
                    <a:pt x="810" y="486"/>
                  </a:lnTo>
                  <a:lnTo>
                    <a:pt x="390" y="486"/>
                  </a:lnTo>
                  <a:lnTo>
                    <a:pt x="0" y="57"/>
                  </a:lnTo>
                </a:path>
              </a:pathLst>
            </a:custGeom>
            <a:solidFill>
              <a:srgbClr val="5A5B5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68" name="Freeform 103"/>
            <p:cNvSpPr>
              <a:spLocks noChangeArrowheads="1"/>
            </p:cNvSpPr>
            <p:nvPr/>
          </p:nvSpPr>
          <p:spPr bwMode="auto">
            <a:xfrm>
              <a:off x="13661643" y="11274120"/>
              <a:ext cx="135431" cy="50784"/>
            </a:xfrm>
            <a:custGeom>
              <a:avLst/>
              <a:gdLst>
                <a:gd name="T0" fmla="*/ 146 w 147"/>
                <a:gd name="T1" fmla="*/ 0 h 59"/>
                <a:gd name="T2" fmla="*/ 0 w 147"/>
                <a:gd name="T3" fmla="*/ 58 h 59"/>
                <a:gd name="T4" fmla="*/ 0 w 147"/>
                <a:gd name="T5" fmla="*/ 58 h 59"/>
                <a:gd name="T6" fmla="*/ 146 w 147"/>
                <a:gd name="T7" fmla="*/ 0 h 59"/>
              </a:gdLst>
              <a:ahLst/>
              <a:cxnLst>
                <a:cxn ang="0">
                  <a:pos x="T0" y="T1"/>
                </a:cxn>
                <a:cxn ang="0">
                  <a:pos x="T2" y="T3"/>
                </a:cxn>
                <a:cxn ang="0">
                  <a:pos x="T4" y="T5"/>
                </a:cxn>
                <a:cxn ang="0">
                  <a:pos x="T6" y="T7"/>
                </a:cxn>
              </a:cxnLst>
              <a:rect l="0" t="0" r="r" b="b"/>
              <a:pathLst>
                <a:path w="147" h="59">
                  <a:moveTo>
                    <a:pt x="146" y="0"/>
                  </a:moveTo>
                  <a:lnTo>
                    <a:pt x="0" y="58"/>
                  </a:lnTo>
                  <a:lnTo>
                    <a:pt x="0" y="58"/>
                  </a:lnTo>
                  <a:lnTo>
                    <a:pt x="146" y="0"/>
                  </a:lnTo>
                </a:path>
              </a:pathLst>
            </a:custGeom>
            <a:solidFill>
              <a:srgbClr val="2D2D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69" name="Freeform 104"/>
            <p:cNvSpPr>
              <a:spLocks noChangeArrowheads="1"/>
            </p:cNvSpPr>
            <p:nvPr/>
          </p:nvSpPr>
          <p:spPr bwMode="auto">
            <a:xfrm>
              <a:off x="13661643" y="11274120"/>
              <a:ext cx="135431" cy="50784"/>
            </a:xfrm>
            <a:custGeom>
              <a:avLst/>
              <a:gdLst>
                <a:gd name="T0" fmla="*/ 146 w 147"/>
                <a:gd name="T1" fmla="*/ 0 h 59"/>
                <a:gd name="T2" fmla="*/ 0 w 147"/>
                <a:gd name="T3" fmla="*/ 58 h 59"/>
                <a:gd name="T4" fmla="*/ 0 w 147"/>
                <a:gd name="T5" fmla="*/ 58 h 59"/>
                <a:gd name="T6" fmla="*/ 146 w 147"/>
                <a:gd name="T7" fmla="*/ 0 h 59"/>
              </a:gdLst>
              <a:ahLst/>
              <a:cxnLst>
                <a:cxn ang="0">
                  <a:pos x="T0" y="T1"/>
                </a:cxn>
                <a:cxn ang="0">
                  <a:pos x="T2" y="T3"/>
                </a:cxn>
                <a:cxn ang="0">
                  <a:pos x="T4" y="T5"/>
                </a:cxn>
                <a:cxn ang="0">
                  <a:pos x="T6" y="T7"/>
                </a:cxn>
              </a:cxnLst>
              <a:rect l="0" t="0" r="r" b="b"/>
              <a:pathLst>
                <a:path w="147" h="59">
                  <a:moveTo>
                    <a:pt x="146" y="0"/>
                  </a:moveTo>
                  <a:lnTo>
                    <a:pt x="0" y="58"/>
                  </a:lnTo>
                  <a:lnTo>
                    <a:pt x="0" y="58"/>
                  </a:lnTo>
                  <a:lnTo>
                    <a:pt x="146" y="0"/>
                  </a:lnTo>
                </a:path>
              </a:pathLst>
            </a:custGeom>
            <a:solidFill>
              <a:srgbClr val="2D2D2E"/>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70" name="Freeform 105"/>
            <p:cNvSpPr>
              <a:spLocks noChangeArrowheads="1"/>
            </p:cNvSpPr>
            <p:nvPr/>
          </p:nvSpPr>
          <p:spPr bwMode="auto">
            <a:xfrm>
              <a:off x="13661643" y="11197943"/>
              <a:ext cx="431687" cy="431667"/>
            </a:xfrm>
            <a:custGeom>
              <a:avLst/>
              <a:gdLst>
                <a:gd name="T0" fmla="*/ 363 w 452"/>
                <a:gd name="T1" fmla="*/ 0 h 452"/>
                <a:gd name="T2" fmla="*/ 146 w 452"/>
                <a:gd name="T3" fmla="*/ 80 h 452"/>
                <a:gd name="T4" fmla="*/ 0 w 452"/>
                <a:gd name="T5" fmla="*/ 138 h 452"/>
                <a:gd name="T6" fmla="*/ 18 w 452"/>
                <a:gd name="T7" fmla="*/ 451 h 452"/>
                <a:gd name="T8" fmla="*/ 451 w 452"/>
                <a:gd name="T9" fmla="*/ 451 h 452"/>
                <a:gd name="T10" fmla="*/ 363 w 452"/>
                <a:gd name="T11" fmla="*/ 0 h 452"/>
              </a:gdLst>
              <a:ahLst/>
              <a:cxnLst>
                <a:cxn ang="0">
                  <a:pos x="T0" y="T1"/>
                </a:cxn>
                <a:cxn ang="0">
                  <a:pos x="T2" y="T3"/>
                </a:cxn>
                <a:cxn ang="0">
                  <a:pos x="T4" y="T5"/>
                </a:cxn>
                <a:cxn ang="0">
                  <a:pos x="T6" y="T7"/>
                </a:cxn>
                <a:cxn ang="0">
                  <a:pos x="T8" y="T9"/>
                </a:cxn>
                <a:cxn ang="0">
                  <a:pos x="T10" y="T11"/>
                </a:cxn>
              </a:cxnLst>
              <a:rect l="0" t="0" r="r" b="b"/>
              <a:pathLst>
                <a:path w="452" h="452">
                  <a:moveTo>
                    <a:pt x="363" y="0"/>
                  </a:moveTo>
                  <a:lnTo>
                    <a:pt x="146" y="80"/>
                  </a:lnTo>
                  <a:lnTo>
                    <a:pt x="0" y="138"/>
                  </a:lnTo>
                  <a:lnTo>
                    <a:pt x="18" y="451"/>
                  </a:lnTo>
                  <a:lnTo>
                    <a:pt x="451" y="451"/>
                  </a:lnTo>
                  <a:lnTo>
                    <a:pt x="363" y="0"/>
                  </a:lnTo>
                </a:path>
              </a:pathLst>
            </a:custGeom>
            <a:solidFill>
              <a:srgbClr val="0404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71" name="Freeform 106"/>
            <p:cNvSpPr>
              <a:spLocks noChangeArrowheads="1"/>
            </p:cNvSpPr>
            <p:nvPr/>
          </p:nvSpPr>
          <p:spPr bwMode="auto">
            <a:xfrm>
              <a:off x="13661643" y="11197943"/>
              <a:ext cx="431687" cy="431667"/>
            </a:xfrm>
            <a:custGeom>
              <a:avLst/>
              <a:gdLst>
                <a:gd name="T0" fmla="*/ 363 w 452"/>
                <a:gd name="T1" fmla="*/ 0 h 452"/>
                <a:gd name="T2" fmla="*/ 146 w 452"/>
                <a:gd name="T3" fmla="*/ 80 h 452"/>
                <a:gd name="T4" fmla="*/ 0 w 452"/>
                <a:gd name="T5" fmla="*/ 138 h 452"/>
                <a:gd name="T6" fmla="*/ 18 w 452"/>
                <a:gd name="T7" fmla="*/ 451 h 452"/>
                <a:gd name="T8" fmla="*/ 451 w 452"/>
                <a:gd name="T9" fmla="*/ 451 h 452"/>
                <a:gd name="T10" fmla="*/ 363 w 452"/>
                <a:gd name="T11" fmla="*/ 0 h 452"/>
              </a:gdLst>
              <a:ahLst/>
              <a:cxnLst>
                <a:cxn ang="0">
                  <a:pos x="T0" y="T1"/>
                </a:cxn>
                <a:cxn ang="0">
                  <a:pos x="T2" y="T3"/>
                </a:cxn>
                <a:cxn ang="0">
                  <a:pos x="T4" y="T5"/>
                </a:cxn>
                <a:cxn ang="0">
                  <a:pos x="T6" y="T7"/>
                </a:cxn>
                <a:cxn ang="0">
                  <a:pos x="T8" y="T9"/>
                </a:cxn>
                <a:cxn ang="0">
                  <a:pos x="T10" y="T11"/>
                </a:cxn>
              </a:cxnLst>
              <a:rect l="0" t="0" r="r" b="b"/>
              <a:pathLst>
                <a:path w="452" h="452">
                  <a:moveTo>
                    <a:pt x="363" y="0"/>
                  </a:moveTo>
                  <a:lnTo>
                    <a:pt x="146" y="80"/>
                  </a:lnTo>
                  <a:lnTo>
                    <a:pt x="0" y="138"/>
                  </a:lnTo>
                  <a:lnTo>
                    <a:pt x="18" y="451"/>
                  </a:lnTo>
                  <a:lnTo>
                    <a:pt x="451" y="451"/>
                  </a:lnTo>
                  <a:lnTo>
                    <a:pt x="363" y="0"/>
                  </a:lnTo>
                </a:path>
              </a:pathLst>
            </a:custGeom>
            <a:solidFill>
              <a:srgbClr val="04040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72" name="Freeform 107"/>
            <p:cNvSpPr>
              <a:spLocks noChangeArrowheads="1"/>
            </p:cNvSpPr>
            <p:nvPr/>
          </p:nvSpPr>
          <p:spPr bwMode="auto">
            <a:xfrm>
              <a:off x="13280743" y="5819038"/>
              <a:ext cx="1019967" cy="304706"/>
            </a:xfrm>
            <a:custGeom>
              <a:avLst/>
              <a:gdLst>
                <a:gd name="T0" fmla="*/ 721 w 1067"/>
                <a:gd name="T1" fmla="*/ 0 h 324"/>
                <a:gd name="T2" fmla="*/ 0 w 1067"/>
                <a:gd name="T3" fmla="*/ 58 h 324"/>
                <a:gd name="T4" fmla="*/ 243 w 1067"/>
                <a:gd name="T5" fmla="*/ 319 h 324"/>
                <a:gd name="T6" fmla="*/ 522 w 1067"/>
                <a:gd name="T7" fmla="*/ 323 h 324"/>
                <a:gd name="T8" fmla="*/ 974 w 1067"/>
                <a:gd name="T9" fmla="*/ 212 h 324"/>
                <a:gd name="T10" fmla="*/ 1066 w 1067"/>
                <a:gd name="T11" fmla="*/ 44 h 324"/>
                <a:gd name="T12" fmla="*/ 721 w 1067"/>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067" h="324">
                  <a:moveTo>
                    <a:pt x="721" y="0"/>
                  </a:moveTo>
                  <a:lnTo>
                    <a:pt x="0" y="58"/>
                  </a:lnTo>
                  <a:lnTo>
                    <a:pt x="243" y="319"/>
                  </a:lnTo>
                  <a:lnTo>
                    <a:pt x="522" y="323"/>
                  </a:lnTo>
                  <a:lnTo>
                    <a:pt x="974" y="212"/>
                  </a:lnTo>
                  <a:lnTo>
                    <a:pt x="1066" y="44"/>
                  </a:lnTo>
                  <a:lnTo>
                    <a:pt x="721" y="0"/>
                  </a:lnTo>
                </a:path>
              </a:pathLst>
            </a:custGeom>
            <a:solidFill>
              <a:srgbClr val="8A6E4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73" name="Freeform 108"/>
            <p:cNvSpPr>
              <a:spLocks noChangeArrowheads="1"/>
            </p:cNvSpPr>
            <p:nvPr/>
          </p:nvSpPr>
          <p:spPr bwMode="auto">
            <a:xfrm>
              <a:off x="13280743" y="5819038"/>
              <a:ext cx="1019967" cy="304706"/>
            </a:xfrm>
            <a:custGeom>
              <a:avLst/>
              <a:gdLst>
                <a:gd name="T0" fmla="*/ 721 w 1067"/>
                <a:gd name="T1" fmla="*/ 0 h 324"/>
                <a:gd name="T2" fmla="*/ 0 w 1067"/>
                <a:gd name="T3" fmla="*/ 58 h 324"/>
                <a:gd name="T4" fmla="*/ 243 w 1067"/>
                <a:gd name="T5" fmla="*/ 319 h 324"/>
                <a:gd name="T6" fmla="*/ 522 w 1067"/>
                <a:gd name="T7" fmla="*/ 323 h 324"/>
                <a:gd name="T8" fmla="*/ 974 w 1067"/>
                <a:gd name="T9" fmla="*/ 212 h 324"/>
                <a:gd name="T10" fmla="*/ 1066 w 1067"/>
                <a:gd name="T11" fmla="*/ 44 h 324"/>
                <a:gd name="T12" fmla="*/ 721 w 1067"/>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067" h="324">
                  <a:moveTo>
                    <a:pt x="721" y="0"/>
                  </a:moveTo>
                  <a:lnTo>
                    <a:pt x="0" y="58"/>
                  </a:lnTo>
                  <a:lnTo>
                    <a:pt x="243" y="319"/>
                  </a:lnTo>
                  <a:lnTo>
                    <a:pt x="522" y="323"/>
                  </a:lnTo>
                  <a:lnTo>
                    <a:pt x="974" y="212"/>
                  </a:lnTo>
                  <a:lnTo>
                    <a:pt x="1066" y="44"/>
                  </a:lnTo>
                  <a:lnTo>
                    <a:pt x="721" y="0"/>
                  </a:lnTo>
                </a:path>
              </a:pathLst>
            </a:custGeom>
            <a:solidFill>
              <a:srgbClr val="8A6E4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74" name="Freeform 109"/>
            <p:cNvSpPr>
              <a:spLocks noChangeArrowheads="1"/>
            </p:cNvSpPr>
            <p:nvPr/>
          </p:nvSpPr>
          <p:spPr bwMode="auto">
            <a:xfrm>
              <a:off x="13234188" y="6652747"/>
              <a:ext cx="914162" cy="376650"/>
            </a:xfrm>
            <a:custGeom>
              <a:avLst/>
              <a:gdLst>
                <a:gd name="T0" fmla="*/ 548 w 956"/>
                <a:gd name="T1" fmla="*/ 0 h 395"/>
                <a:gd name="T2" fmla="*/ 181 w 956"/>
                <a:gd name="T3" fmla="*/ 40 h 395"/>
                <a:gd name="T4" fmla="*/ 0 w 956"/>
                <a:gd name="T5" fmla="*/ 18 h 395"/>
                <a:gd name="T6" fmla="*/ 0 w 956"/>
                <a:gd name="T7" fmla="*/ 129 h 395"/>
                <a:gd name="T8" fmla="*/ 4 w 956"/>
                <a:gd name="T9" fmla="*/ 129 h 395"/>
                <a:gd name="T10" fmla="*/ 96 w 956"/>
                <a:gd name="T11" fmla="*/ 151 h 395"/>
                <a:gd name="T12" fmla="*/ 154 w 956"/>
                <a:gd name="T13" fmla="*/ 341 h 395"/>
                <a:gd name="T14" fmla="*/ 720 w 956"/>
                <a:gd name="T15" fmla="*/ 394 h 395"/>
                <a:gd name="T16" fmla="*/ 920 w 956"/>
                <a:gd name="T17" fmla="*/ 363 h 395"/>
                <a:gd name="T18" fmla="*/ 955 w 956"/>
                <a:gd name="T19" fmla="*/ 94 h 395"/>
                <a:gd name="T20" fmla="*/ 548 w 956"/>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6" h="395">
                  <a:moveTo>
                    <a:pt x="548" y="0"/>
                  </a:moveTo>
                  <a:lnTo>
                    <a:pt x="181" y="40"/>
                  </a:lnTo>
                  <a:lnTo>
                    <a:pt x="0" y="18"/>
                  </a:lnTo>
                  <a:lnTo>
                    <a:pt x="0" y="129"/>
                  </a:lnTo>
                  <a:lnTo>
                    <a:pt x="4" y="129"/>
                  </a:lnTo>
                  <a:lnTo>
                    <a:pt x="96" y="151"/>
                  </a:lnTo>
                  <a:lnTo>
                    <a:pt x="154" y="341"/>
                  </a:lnTo>
                  <a:lnTo>
                    <a:pt x="720" y="394"/>
                  </a:lnTo>
                  <a:lnTo>
                    <a:pt x="920" y="363"/>
                  </a:lnTo>
                  <a:lnTo>
                    <a:pt x="955" y="94"/>
                  </a:lnTo>
                  <a:lnTo>
                    <a:pt x="548" y="0"/>
                  </a:lnTo>
                </a:path>
              </a:pathLst>
            </a:custGeom>
            <a:solidFill>
              <a:srgbClr val="8A6E4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75" name="Freeform 110"/>
            <p:cNvSpPr>
              <a:spLocks noChangeArrowheads="1"/>
            </p:cNvSpPr>
            <p:nvPr/>
          </p:nvSpPr>
          <p:spPr bwMode="auto">
            <a:xfrm>
              <a:off x="13234188" y="6652747"/>
              <a:ext cx="914162" cy="376650"/>
            </a:xfrm>
            <a:custGeom>
              <a:avLst/>
              <a:gdLst>
                <a:gd name="T0" fmla="*/ 548 w 956"/>
                <a:gd name="T1" fmla="*/ 0 h 395"/>
                <a:gd name="T2" fmla="*/ 181 w 956"/>
                <a:gd name="T3" fmla="*/ 40 h 395"/>
                <a:gd name="T4" fmla="*/ 0 w 956"/>
                <a:gd name="T5" fmla="*/ 18 h 395"/>
                <a:gd name="T6" fmla="*/ 0 w 956"/>
                <a:gd name="T7" fmla="*/ 129 h 395"/>
                <a:gd name="T8" fmla="*/ 4 w 956"/>
                <a:gd name="T9" fmla="*/ 129 h 395"/>
                <a:gd name="T10" fmla="*/ 96 w 956"/>
                <a:gd name="T11" fmla="*/ 151 h 395"/>
                <a:gd name="T12" fmla="*/ 154 w 956"/>
                <a:gd name="T13" fmla="*/ 341 h 395"/>
                <a:gd name="T14" fmla="*/ 720 w 956"/>
                <a:gd name="T15" fmla="*/ 394 h 395"/>
                <a:gd name="T16" fmla="*/ 920 w 956"/>
                <a:gd name="T17" fmla="*/ 363 h 395"/>
                <a:gd name="T18" fmla="*/ 955 w 956"/>
                <a:gd name="T19" fmla="*/ 94 h 395"/>
                <a:gd name="T20" fmla="*/ 548 w 956"/>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6" h="395">
                  <a:moveTo>
                    <a:pt x="548" y="0"/>
                  </a:moveTo>
                  <a:lnTo>
                    <a:pt x="181" y="40"/>
                  </a:lnTo>
                  <a:lnTo>
                    <a:pt x="0" y="18"/>
                  </a:lnTo>
                  <a:lnTo>
                    <a:pt x="0" y="129"/>
                  </a:lnTo>
                  <a:lnTo>
                    <a:pt x="4" y="129"/>
                  </a:lnTo>
                  <a:lnTo>
                    <a:pt x="96" y="151"/>
                  </a:lnTo>
                  <a:lnTo>
                    <a:pt x="154" y="341"/>
                  </a:lnTo>
                  <a:lnTo>
                    <a:pt x="720" y="394"/>
                  </a:lnTo>
                  <a:lnTo>
                    <a:pt x="920" y="363"/>
                  </a:lnTo>
                  <a:lnTo>
                    <a:pt x="955" y="94"/>
                  </a:lnTo>
                  <a:lnTo>
                    <a:pt x="548" y="0"/>
                  </a:lnTo>
                </a:path>
              </a:pathLst>
            </a:custGeom>
            <a:solidFill>
              <a:srgbClr val="8A6E4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76" name="Freeform 111"/>
            <p:cNvSpPr>
              <a:spLocks noChangeArrowheads="1"/>
            </p:cNvSpPr>
            <p:nvPr/>
          </p:nvSpPr>
          <p:spPr bwMode="auto">
            <a:xfrm>
              <a:off x="12984486" y="6652747"/>
              <a:ext cx="249702" cy="118497"/>
            </a:xfrm>
            <a:custGeom>
              <a:avLst/>
              <a:gdLst>
                <a:gd name="T0" fmla="*/ 146 w 263"/>
                <a:gd name="T1" fmla="*/ 0 h 130"/>
                <a:gd name="T2" fmla="*/ 146 w 263"/>
                <a:gd name="T3" fmla="*/ 36 h 130"/>
                <a:gd name="T4" fmla="*/ 36 w 263"/>
                <a:gd name="T5" fmla="*/ 36 h 130"/>
                <a:gd name="T6" fmla="*/ 36 w 263"/>
                <a:gd name="T7" fmla="*/ 5 h 130"/>
                <a:gd name="T8" fmla="*/ 0 w 263"/>
                <a:gd name="T9" fmla="*/ 85 h 130"/>
                <a:gd name="T10" fmla="*/ 262 w 263"/>
                <a:gd name="T11" fmla="*/ 129 h 130"/>
                <a:gd name="T12" fmla="*/ 262 w 263"/>
                <a:gd name="T13" fmla="*/ 18 h 130"/>
                <a:gd name="T14" fmla="*/ 146 w 263"/>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30">
                  <a:moveTo>
                    <a:pt x="146" y="0"/>
                  </a:moveTo>
                  <a:lnTo>
                    <a:pt x="146" y="36"/>
                  </a:lnTo>
                  <a:lnTo>
                    <a:pt x="36" y="36"/>
                  </a:lnTo>
                  <a:lnTo>
                    <a:pt x="36" y="5"/>
                  </a:lnTo>
                  <a:lnTo>
                    <a:pt x="0" y="85"/>
                  </a:lnTo>
                  <a:lnTo>
                    <a:pt x="262" y="129"/>
                  </a:lnTo>
                  <a:lnTo>
                    <a:pt x="262" y="18"/>
                  </a:lnTo>
                  <a:lnTo>
                    <a:pt x="146" y="0"/>
                  </a:lnTo>
                </a:path>
              </a:pathLst>
            </a:custGeom>
            <a:solidFill>
              <a:srgbClr val="A4A6A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77" name="Freeform 112"/>
            <p:cNvSpPr>
              <a:spLocks noChangeArrowheads="1"/>
            </p:cNvSpPr>
            <p:nvPr/>
          </p:nvSpPr>
          <p:spPr bwMode="auto">
            <a:xfrm>
              <a:off x="12984486" y="6652747"/>
              <a:ext cx="249702" cy="118497"/>
            </a:xfrm>
            <a:custGeom>
              <a:avLst/>
              <a:gdLst>
                <a:gd name="T0" fmla="*/ 146 w 263"/>
                <a:gd name="T1" fmla="*/ 0 h 130"/>
                <a:gd name="T2" fmla="*/ 146 w 263"/>
                <a:gd name="T3" fmla="*/ 36 h 130"/>
                <a:gd name="T4" fmla="*/ 36 w 263"/>
                <a:gd name="T5" fmla="*/ 36 h 130"/>
                <a:gd name="T6" fmla="*/ 36 w 263"/>
                <a:gd name="T7" fmla="*/ 5 h 130"/>
                <a:gd name="T8" fmla="*/ 0 w 263"/>
                <a:gd name="T9" fmla="*/ 85 h 130"/>
                <a:gd name="T10" fmla="*/ 262 w 263"/>
                <a:gd name="T11" fmla="*/ 129 h 130"/>
                <a:gd name="T12" fmla="*/ 262 w 263"/>
                <a:gd name="T13" fmla="*/ 18 h 130"/>
                <a:gd name="T14" fmla="*/ 146 w 263"/>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30">
                  <a:moveTo>
                    <a:pt x="146" y="0"/>
                  </a:moveTo>
                  <a:lnTo>
                    <a:pt x="146" y="36"/>
                  </a:lnTo>
                  <a:lnTo>
                    <a:pt x="36" y="36"/>
                  </a:lnTo>
                  <a:lnTo>
                    <a:pt x="36" y="5"/>
                  </a:lnTo>
                  <a:lnTo>
                    <a:pt x="0" y="85"/>
                  </a:lnTo>
                  <a:lnTo>
                    <a:pt x="262" y="129"/>
                  </a:lnTo>
                  <a:lnTo>
                    <a:pt x="262" y="18"/>
                  </a:lnTo>
                  <a:lnTo>
                    <a:pt x="146" y="0"/>
                  </a:lnTo>
                </a:path>
              </a:pathLst>
            </a:custGeom>
            <a:solidFill>
              <a:srgbClr val="A4A6A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78" name="Freeform 113"/>
            <p:cNvSpPr>
              <a:spLocks noChangeArrowheads="1"/>
            </p:cNvSpPr>
            <p:nvPr/>
          </p:nvSpPr>
          <p:spPr bwMode="auto">
            <a:xfrm>
              <a:off x="13018344" y="6640051"/>
              <a:ext cx="101574" cy="42320"/>
            </a:xfrm>
            <a:custGeom>
              <a:avLst/>
              <a:gdLst>
                <a:gd name="T0" fmla="*/ 9 w 111"/>
                <a:gd name="T1" fmla="*/ 0 h 50"/>
                <a:gd name="T2" fmla="*/ 0 w 111"/>
                <a:gd name="T3" fmla="*/ 18 h 50"/>
                <a:gd name="T4" fmla="*/ 0 w 111"/>
                <a:gd name="T5" fmla="*/ 49 h 50"/>
                <a:gd name="T6" fmla="*/ 110 w 111"/>
                <a:gd name="T7" fmla="*/ 49 h 50"/>
                <a:gd name="T8" fmla="*/ 110 w 111"/>
                <a:gd name="T9" fmla="*/ 13 h 50"/>
                <a:gd name="T10" fmla="*/ 9 w 111"/>
                <a:gd name="T11" fmla="*/ 0 h 50"/>
              </a:gdLst>
              <a:ahLst/>
              <a:cxnLst>
                <a:cxn ang="0">
                  <a:pos x="T0" y="T1"/>
                </a:cxn>
                <a:cxn ang="0">
                  <a:pos x="T2" y="T3"/>
                </a:cxn>
                <a:cxn ang="0">
                  <a:pos x="T4" y="T5"/>
                </a:cxn>
                <a:cxn ang="0">
                  <a:pos x="T6" y="T7"/>
                </a:cxn>
                <a:cxn ang="0">
                  <a:pos x="T8" y="T9"/>
                </a:cxn>
                <a:cxn ang="0">
                  <a:pos x="T10" y="T11"/>
                </a:cxn>
              </a:cxnLst>
              <a:rect l="0" t="0" r="r" b="b"/>
              <a:pathLst>
                <a:path w="111" h="50">
                  <a:moveTo>
                    <a:pt x="9" y="0"/>
                  </a:moveTo>
                  <a:lnTo>
                    <a:pt x="0" y="18"/>
                  </a:lnTo>
                  <a:lnTo>
                    <a:pt x="0" y="49"/>
                  </a:lnTo>
                  <a:lnTo>
                    <a:pt x="110" y="49"/>
                  </a:lnTo>
                  <a:lnTo>
                    <a:pt x="110" y="13"/>
                  </a:lnTo>
                  <a:lnTo>
                    <a:pt x="9" y="0"/>
                  </a:lnTo>
                </a:path>
              </a:pathLst>
            </a:custGeom>
            <a:solidFill>
              <a:srgbClr val="85878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79" name="Freeform 114"/>
            <p:cNvSpPr>
              <a:spLocks noChangeArrowheads="1"/>
            </p:cNvSpPr>
            <p:nvPr/>
          </p:nvSpPr>
          <p:spPr bwMode="auto">
            <a:xfrm>
              <a:off x="13018344" y="6640051"/>
              <a:ext cx="101574" cy="42320"/>
            </a:xfrm>
            <a:custGeom>
              <a:avLst/>
              <a:gdLst>
                <a:gd name="T0" fmla="*/ 9 w 111"/>
                <a:gd name="T1" fmla="*/ 0 h 50"/>
                <a:gd name="T2" fmla="*/ 0 w 111"/>
                <a:gd name="T3" fmla="*/ 18 h 50"/>
                <a:gd name="T4" fmla="*/ 0 w 111"/>
                <a:gd name="T5" fmla="*/ 49 h 50"/>
                <a:gd name="T6" fmla="*/ 110 w 111"/>
                <a:gd name="T7" fmla="*/ 49 h 50"/>
                <a:gd name="T8" fmla="*/ 110 w 111"/>
                <a:gd name="T9" fmla="*/ 13 h 50"/>
                <a:gd name="T10" fmla="*/ 9 w 111"/>
                <a:gd name="T11" fmla="*/ 0 h 50"/>
              </a:gdLst>
              <a:ahLst/>
              <a:cxnLst>
                <a:cxn ang="0">
                  <a:pos x="T0" y="T1"/>
                </a:cxn>
                <a:cxn ang="0">
                  <a:pos x="T2" y="T3"/>
                </a:cxn>
                <a:cxn ang="0">
                  <a:pos x="T4" y="T5"/>
                </a:cxn>
                <a:cxn ang="0">
                  <a:pos x="T6" y="T7"/>
                </a:cxn>
                <a:cxn ang="0">
                  <a:pos x="T8" y="T9"/>
                </a:cxn>
                <a:cxn ang="0">
                  <a:pos x="T10" y="T11"/>
                </a:cxn>
              </a:cxnLst>
              <a:rect l="0" t="0" r="r" b="b"/>
              <a:pathLst>
                <a:path w="111" h="50">
                  <a:moveTo>
                    <a:pt x="9" y="0"/>
                  </a:moveTo>
                  <a:lnTo>
                    <a:pt x="0" y="18"/>
                  </a:lnTo>
                  <a:lnTo>
                    <a:pt x="0" y="49"/>
                  </a:lnTo>
                  <a:lnTo>
                    <a:pt x="110" y="49"/>
                  </a:lnTo>
                  <a:lnTo>
                    <a:pt x="110" y="13"/>
                  </a:lnTo>
                  <a:lnTo>
                    <a:pt x="9" y="0"/>
                  </a:lnTo>
                </a:path>
              </a:pathLst>
            </a:custGeom>
            <a:solidFill>
              <a:srgbClr val="85878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80" name="Freeform 115"/>
            <p:cNvSpPr>
              <a:spLocks noChangeArrowheads="1"/>
            </p:cNvSpPr>
            <p:nvPr/>
          </p:nvSpPr>
          <p:spPr bwMode="auto">
            <a:xfrm>
              <a:off x="12921003" y="6470770"/>
              <a:ext cx="1248508" cy="537467"/>
            </a:xfrm>
            <a:custGeom>
              <a:avLst/>
              <a:gdLst>
                <a:gd name="T0" fmla="*/ 115 w 1306"/>
                <a:gd name="T1" fmla="*/ 271 h 563"/>
                <a:gd name="T2" fmla="*/ 115 w 1306"/>
                <a:gd name="T3" fmla="*/ 271 h 563"/>
                <a:gd name="T4" fmla="*/ 314 w 1306"/>
                <a:gd name="T5" fmla="*/ 182 h 563"/>
                <a:gd name="T6" fmla="*/ 478 w 1306"/>
                <a:gd name="T7" fmla="*/ 266 h 563"/>
                <a:gd name="T8" fmla="*/ 504 w 1306"/>
                <a:gd name="T9" fmla="*/ 421 h 563"/>
                <a:gd name="T10" fmla="*/ 469 w 1306"/>
                <a:gd name="T11" fmla="*/ 470 h 563"/>
                <a:gd name="T12" fmla="*/ 482 w 1306"/>
                <a:gd name="T13" fmla="*/ 527 h 563"/>
                <a:gd name="T14" fmla="*/ 1013 w 1306"/>
                <a:gd name="T15" fmla="*/ 562 h 563"/>
                <a:gd name="T16" fmla="*/ 1305 w 1306"/>
                <a:gd name="T17" fmla="*/ 412 h 563"/>
                <a:gd name="T18" fmla="*/ 1261 w 1306"/>
                <a:gd name="T19" fmla="*/ 195 h 563"/>
                <a:gd name="T20" fmla="*/ 1013 w 1306"/>
                <a:gd name="T21" fmla="*/ 133 h 563"/>
                <a:gd name="T22" fmla="*/ 934 w 1306"/>
                <a:gd name="T23" fmla="*/ 142 h 563"/>
                <a:gd name="T24" fmla="*/ 712 w 1306"/>
                <a:gd name="T25" fmla="*/ 0 h 563"/>
                <a:gd name="T26" fmla="*/ 527 w 1306"/>
                <a:gd name="T27" fmla="*/ 67 h 563"/>
                <a:gd name="T28" fmla="*/ 513 w 1306"/>
                <a:gd name="T29" fmla="*/ 103 h 563"/>
                <a:gd name="T30" fmla="*/ 265 w 1306"/>
                <a:gd name="T31" fmla="*/ 40 h 563"/>
                <a:gd name="T32" fmla="*/ 40 w 1306"/>
                <a:gd name="T33" fmla="*/ 182 h 563"/>
                <a:gd name="T34" fmla="*/ 115 w 1306"/>
                <a:gd name="T35" fmla="*/ 271 h 563"/>
                <a:gd name="T36" fmla="*/ 717 w 1306"/>
                <a:gd name="T37" fmla="*/ 98 h 563"/>
                <a:gd name="T38" fmla="*/ 717 w 1306"/>
                <a:gd name="T39" fmla="*/ 98 h 563"/>
                <a:gd name="T40" fmla="*/ 739 w 1306"/>
                <a:gd name="T41" fmla="*/ 155 h 563"/>
                <a:gd name="T42" fmla="*/ 628 w 1306"/>
                <a:gd name="T43" fmla="*/ 129 h 563"/>
                <a:gd name="T44" fmla="*/ 717 w 1306"/>
                <a:gd name="T45" fmla="*/ 98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6" h="563">
                  <a:moveTo>
                    <a:pt x="115" y="271"/>
                  </a:moveTo>
                  <a:lnTo>
                    <a:pt x="115" y="271"/>
                  </a:lnTo>
                  <a:cubicBezTo>
                    <a:pt x="234" y="235"/>
                    <a:pt x="314" y="182"/>
                    <a:pt x="314" y="182"/>
                  </a:cubicBezTo>
                  <a:cubicBezTo>
                    <a:pt x="478" y="266"/>
                    <a:pt x="478" y="266"/>
                    <a:pt x="478" y="266"/>
                  </a:cubicBezTo>
                  <a:cubicBezTo>
                    <a:pt x="504" y="421"/>
                    <a:pt x="504" y="421"/>
                    <a:pt x="504" y="421"/>
                  </a:cubicBezTo>
                  <a:cubicBezTo>
                    <a:pt x="469" y="470"/>
                    <a:pt x="469" y="470"/>
                    <a:pt x="469" y="470"/>
                  </a:cubicBezTo>
                  <a:cubicBezTo>
                    <a:pt x="482" y="527"/>
                    <a:pt x="482" y="527"/>
                    <a:pt x="482" y="527"/>
                  </a:cubicBezTo>
                  <a:cubicBezTo>
                    <a:pt x="1013" y="562"/>
                    <a:pt x="1013" y="562"/>
                    <a:pt x="1013" y="562"/>
                  </a:cubicBezTo>
                  <a:cubicBezTo>
                    <a:pt x="1305" y="412"/>
                    <a:pt x="1305" y="412"/>
                    <a:pt x="1305" y="412"/>
                  </a:cubicBezTo>
                  <a:cubicBezTo>
                    <a:pt x="1261" y="195"/>
                    <a:pt x="1261" y="195"/>
                    <a:pt x="1261" y="195"/>
                  </a:cubicBezTo>
                  <a:cubicBezTo>
                    <a:pt x="1013" y="133"/>
                    <a:pt x="1013" y="133"/>
                    <a:pt x="1013" y="133"/>
                  </a:cubicBezTo>
                  <a:cubicBezTo>
                    <a:pt x="934" y="142"/>
                    <a:pt x="934" y="142"/>
                    <a:pt x="934" y="142"/>
                  </a:cubicBezTo>
                  <a:cubicBezTo>
                    <a:pt x="712" y="0"/>
                    <a:pt x="712" y="0"/>
                    <a:pt x="712" y="0"/>
                  </a:cubicBezTo>
                  <a:cubicBezTo>
                    <a:pt x="527" y="67"/>
                    <a:pt x="527" y="67"/>
                    <a:pt x="527" y="67"/>
                  </a:cubicBezTo>
                  <a:cubicBezTo>
                    <a:pt x="527" y="67"/>
                    <a:pt x="518" y="85"/>
                    <a:pt x="513" y="103"/>
                  </a:cubicBezTo>
                  <a:cubicBezTo>
                    <a:pt x="265" y="40"/>
                    <a:pt x="265" y="40"/>
                    <a:pt x="265" y="40"/>
                  </a:cubicBezTo>
                  <a:cubicBezTo>
                    <a:pt x="40" y="182"/>
                    <a:pt x="40" y="182"/>
                    <a:pt x="40" y="182"/>
                  </a:cubicBezTo>
                  <a:cubicBezTo>
                    <a:pt x="40" y="182"/>
                    <a:pt x="0" y="310"/>
                    <a:pt x="115" y="271"/>
                  </a:cubicBezTo>
                  <a:close/>
                  <a:moveTo>
                    <a:pt x="717" y="98"/>
                  </a:moveTo>
                  <a:lnTo>
                    <a:pt x="717" y="98"/>
                  </a:lnTo>
                  <a:cubicBezTo>
                    <a:pt x="739" y="155"/>
                    <a:pt x="739" y="155"/>
                    <a:pt x="739" y="155"/>
                  </a:cubicBezTo>
                  <a:cubicBezTo>
                    <a:pt x="628" y="129"/>
                    <a:pt x="628" y="129"/>
                    <a:pt x="628" y="129"/>
                  </a:cubicBezTo>
                  <a:cubicBezTo>
                    <a:pt x="677" y="111"/>
                    <a:pt x="717" y="98"/>
                    <a:pt x="717" y="98"/>
                  </a:cubicBezTo>
                  <a:close/>
                </a:path>
              </a:pathLst>
            </a:custGeom>
            <a:solidFill>
              <a:srgbClr val="FED1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81" name="Freeform 116"/>
            <p:cNvSpPr>
              <a:spLocks noChangeArrowheads="1"/>
            </p:cNvSpPr>
            <p:nvPr/>
          </p:nvSpPr>
          <p:spPr bwMode="auto">
            <a:xfrm>
              <a:off x="13255349" y="5628597"/>
              <a:ext cx="1083451" cy="495147"/>
            </a:xfrm>
            <a:custGeom>
              <a:avLst/>
              <a:gdLst>
                <a:gd name="T0" fmla="*/ 0 w 1133"/>
                <a:gd name="T1" fmla="*/ 257 h 519"/>
                <a:gd name="T2" fmla="*/ 17 w 1133"/>
                <a:gd name="T3" fmla="*/ 111 h 519"/>
                <a:gd name="T4" fmla="*/ 114 w 1133"/>
                <a:gd name="T5" fmla="*/ 35 h 519"/>
                <a:gd name="T6" fmla="*/ 778 w 1133"/>
                <a:gd name="T7" fmla="*/ 9 h 519"/>
                <a:gd name="T8" fmla="*/ 1132 w 1133"/>
                <a:gd name="T9" fmla="*/ 0 h 519"/>
                <a:gd name="T10" fmla="*/ 1070 w 1133"/>
                <a:gd name="T11" fmla="*/ 283 h 519"/>
                <a:gd name="T12" fmla="*/ 778 w 1133"/>
                <a:gd name="T13" fmla="*/ 434 h 519"/>
                <a:gd name="T14" fmla="*/ 650 w 1133"/>
                <a:gd name="T15" fmla="*/ 429 h 519"/>
                <a:gd name="T16" fmla="*/ 513 w 1133"/>
                <a:gd name="T17" fmla="*/ 518 h 519"/>
                <a:gd name="T18" fmla="*/ 269 w 1133"/>
                <a:gd name="T19" fmla="*/ 518 h 519"/>
                <a:gd name="T20" fmla="*/ 261 w 1133"/>
                <a:gd name="T21" fmla="*/ 403 h 519"/>
                <a:gd name="T22" fmla="*/ 247 w 1133"/>
                <a:gd name="T23" fmla="*/ 403 h 519"/>
                <a:gd name="T24" fmla="*/ 0 w 1133"/>
                <a:gd name="T25" fmla="*/ 257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519">
                  <a:moveTo>
                    <a:pt x="0" y="257"/>
                  </a:moveTo>
                  <a:lnTo>
                    <a:pt x="17" y="111"/>
                  </a:lnTo>
                  <a:lnTo>
                    <a:pt x="114" y="35"/>
                  </a:lnTo>
                  <a:lnTo>
                    <a:pt x="778" y="9"/>
                  </a:lnTo>
                  <a:lnTo>
                    <a:pt x="1132" y="0"/>
                  </a:lnTo>
                  <a:lnTo>
                    <a:pt x="1070" y="283"/>
                  </a:lnTo>
                  <a:lnTo>
                    <a:pt x="778" y="434"/>
                  </a:lnTo>
                  <a:lnTo>
                    <a:pt x="650" y="429"/>
                  </a:lnTo>
                  <a:lnTo>
                    <a:pt x="513" y="518"/>
                  </a:lnTo>
                  <a:lnTo>
                    <a:pt x="269" y="518"/>
                  </a:lnTo>
                  <a:lnTo>
                    <a:pt x="261" y="403"/>
                  </a:lnTo>
                  <a:lnTo>
                    <a:pt x="247" y="403"/>
                  </a:lnTo>
                  <a:lnTo>
                    <a:pt x="0" y="257"/>
                  </a:lnTo>
                </a:path>
              </a:pathLst>
            </a:custGeom>
            <a:solidFill>
              <a:srgbClr val="FED1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82" name="Freeform 117"/>
            <p:cNvSpPr>
              <a:spLocks noChangeArrowheads="1"/>
            </p:cNvSpPr>
            <p:nvPr/>
          </p:nvSpPr>
          <p:spPr bwMode="auto">
            <a:xfrm>
              <a:off x="14076402" y="5535492"/>
              <a:ext cx="1671731" cy="465523"/>
            </a:xfrm>
            <a:custGeom>
              <a:avLst/>
              <a:gdLst>
                <a:gd name="T0" fmla="*/ 1744 w 1745"/>
                <a:gd name="T1" fmla="*/ 0 h 488"/>
                <a:gd name="T2" fmla="*/ 1744 w 1745"/>
                <a:gd name="T3" fmla="*/ 0 h 488"/>
                <a:gd name="T4" fmla="*/ 1682 w 1745"/>
                <a:gd name="T5" fmla="*/ 487 h 488"/>
                <a:gd name="T6" fmla="*/ 0 w 1745"/>
                <a:gd name="T7" fmla="*/ 420 h 488"/>
                <a:gd name="T8" fmla="*/ 22 w 1745"/>
                <a:gd name="T9" fmla="*/ 110 h 488"/>
                <a:gd name="T10" fmla="*/ 1744 w 1745"/>
                <a:gd name="T11" fmla="*/ 0 h 488"/>
              </a:gdLst>
              <a:ahLst/>
              <a:cxnLst>
                <a:cxn ang="0">
                  <a:pos x="T0" y="T1"/>
                </a:cxn>
                <a:cxn ang="0">
                  <a:pos x="T2" y="T3"/>
                </a:cxn>
                <a:cxn ang="0">
                  <a:pos x="T4" y="T5"/>
                </a:cxn>
                <a:cxn ang="0">
                  <a:pos x="T6" y="T7"/>
                </a:cxn>
                <a:cxn ang="0">
                  <a:pos x="T8" y="T9"/>
                </a:cxn>
                <a:cxn ang="0">
                  <a:pos x="T10" y="T11"/>
                </a:cxn>
              </a:cxnLst>
              <a:rect l="0" t="0" r="r" b="b"/>
              <a:pathLst>
                <a:path w="1745" h="488">
                  <a:moveTo>
                    <a:pt x="1744" y="0"/>
                  </a:moveTo>
                  <a:lnTo>
                    <a:pt x="1744" y="0"/>
                  </a:lnTo>
                  <a:cubicBezTo>
                    <a:pt x="1726" y="115"/>
                    <a:pt x="1704" y="239"/>
                    <a:pt x="1682" y="487"/>
                  </a:cubicBezTo>
                  <a:cubicBezTo>
                    <a:pt x="0" y="420"/>
                    <a:pt x="0" y="420"/>
                    <a:pt x="0" y="420"/>
                  </a:cubicBezTo>
                  <a:cubicBezTo>
                    <a:pt x="22" y="110"/>
                    <a:pt x="22" y="110"/>
                    <a:pt x="22" y="110"/>
                  </a:cubicBezTo>
                  <a:lnTo>
                    <a:pt x="1744" y="0"/>
                  </a:lnTo>
                </a:path>
              </a:pathLst>
            </a:custGeom>
            <a:solidFill>
              <a:srgbClr val="FED1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83" name="Freeform 118"/>
            <p:cNvSpPr>
              <a:spLocks noChangeArrowheads="1"/>
            </p:cNvSpPr>
            <p:nvPr/>
          </p:nvSpPr>
          <p:spPr bwMode="auto">
            <a:xfrm>
              <a:off x="14038312" y="5129218"/>
              <a:ext cx="2831362" cy="1777451"/>
            </a:xfrm>
            <a:custGeom>
              <a:avLst/>
              <a:gdLst>
                <a:gd name="T0" fmla="*/ 0 w 2956"/>
                <a:gd name="T1" fmla="*/ 1855 h 1856"/>
                <a:gd name="T2" fmla="*/ 0 w 2956"/>
                <a:gd name="T3" fmla="*/ 1855 h 1856"/>
                <a:gd name="T4" fmla="*/ 2172 w 2956"/>
                <a:gd name="T5" fmla="*/ 1815 h 1856"/>
                <a:gd name="T6" fmla="*/ 2570 w 2956"/>
                <a:gd name="T7" fmla="*/ 1505 h 1856"/>
                <a:gd name="T8" fmla="*/ 2898 w 2956"/>
                <a:gd name="T9" fmla="*/ 478 h 1856"/>
                <a:gd name="T10" fmla="*/ 2655 w 2956"/>
                <a:gd name="T11" fmla="*/ 44 h 1856"/>
                <a:gd name="T12" fmla="*/ 2650 w 2956"/>
                <a:gd name="T13" fmla="*/ 44 h 1856"/>
                <a:gd name="T14" fmla="*/ 2239 w 2956"/>
                <a:gd name="T15" fmla="*/ 288 h 1856"/>
                <a:gd name="T16" fmla="*/ 2004 w 2956"/>
                <a:gd name="T17" fmla="*/ 1186 h 1856"/>
                <a:gd name="T18" fmla="*/ 1747 w 2956"/>
                <a:gd name="T19" fmla="*/ 1381 h 1856"/>
                <a:gd name="T20" fmla="*/ 61 w 2956"/>
                <a:gd name="T21" fmla="*/ 1580 h 1856"/>
                <a:gd name="T22" fmla="*/ 0 w 2956"/>
                <a:gd name="T23" fmla="*/ 185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6" h="1856">
                  <a:moveTo>
                    <a:pt x="0" y="1855"/>
                  </a:moveTo>
                  <a:lnTo>
                    <a:pt x="0" y="1855"/>
                  </a:lnTo>
                  <a:cubicBezTo>
                    <a:pt x="2172" y="1815"/>
                    <a:pt x="2172" y="1815"/>
                    <a:pt x="2172" y="1815"/>
                  </a:cubicBezTo>
                  <a:cubicBezTo>
                    <a:pt x="2358" y="1815"/>
                    <a:pt x="2522" y="1686"/>
                    <a:pt x="2570" y="1505"/>
                  </a:cubicBezTo>
                  <a:cubicBezTo>
                    <a:pt x="2898" y="478"/>
                    <a:pt x="2898" y="478"/>
                    <a:pt x="2898" y="478"/>
                  </a:cubicBezTo>
                  <a:cubicBezTo>
                    <a:pt x="2955" y="293"/>
                    <a:pt x="2845" y="93"/>
                    <a:pt x="2655" y="44"/>
                  </a:cubicBezTo>
                  <a:cubicBezTo>
                    <a:pt x="2650" y="44"/>
                    <a:pt x="2650" y="44"/>
                    <a:pt x="2650" y="44"/>
                  </a:cubicBezTo>
                  <a:cubicBezTo>
                    <a:pt x="2469" y="0"/>
                    <a:pt x="2283" y="107"/>
                    <a:pt x="2239" y="288"/>
                  </a:cubicBezTo>
                  <a:cubicBezTo>
                    <a:pt x="2004" y="1186"/>
                    <a:pt x="2004" y="1186"/>
                    <a:pt x="2004" y="1186"/>
                  </a:cubicBezTo>
                  <a:cubicBezTo>
                    <a:pt x="1973" y="1301"/>
                    <a:pt x="1867" y="1381"/>
                    <a:pt x="1747" y="1381"/>
                  </a:cubicBezTo>
                  <a:cubicBezTo>
                    <a:pt x="61" y="1580"/>
                    <a:pt x="61" y="1580"/>
                    <a:pt x="61" y="1580"/>
                  </a:cubicBezTo>
                  <a:lnTo>
                    <a:pt x="0" y="1855"/>
                  </a:lnTo>
                </a:path>
              </a:pathLst>
            </a:custGeom>
            <a:solidFill>
              <a:srgbClr val="FED1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84" name="Freeform 128"/>
            <p:cNvSpPr>
              <a:spLocks noChangeArrowheads="1"/>
            </p:cNvSpPr>
            <p:nvPr/>
          </p:nvSpPr>
          <p:spPr bwMode="auto">
            <a:xfrm>
              <a:off x="15350303" y="3013204"/>
              <a:ext cx="1565925" cy="605180"/>
            </a:xfrm>
            <a:custGeom>
              <a:avLst/>
              <a:gdLst>
                <a:gd name="T0" fmla="*/ 0 w 1638"/>
                <a:gd name="T1" fmla="*/ 278 h 633"/>
                <a:gd name="T2" fmla="*/ 0 w 1638"/>
                <a:gd name="T3" fmla="*/ 278 h 633"/>
                <a:gd name="T4" fmla="*/ 239 w 1638"/>
                <a:gd name="T5" fmla="*/ 553 h 633"/>
                <a:gd name="T6" fmla="*/ 460 w 1638"/>
                <a:gd name="T7" fmla="*/ 345 h 633"/>
                <a:gd name="T8" fmla="*/ 504 w 1638"/>
                <a:gd name="T9" fmla="*/ 349 h 633"/>
                <a:gd name="T10" fmla="*/ 500 w 1638"/>
                <a:gd name="T11" fmla="*/ 358 h 633"/>
                <a:gd name="T12" fmla="*/ 739 w 1638"/>
                <a:gd name="T13" fmla="*/ 632 h 633"/>
                <a:gd name="T14" fmla="*/ 964 w 1638"/>
                <a:gd name="T15" fmla="*/ 411 h 633"/>
                <a:gd name="T16" fmla="*/ 1633 w 1638"/>
                <a:gd name="T17" fmla="*/ 433 h 633"/>
                <a:gd name="T18" fmla="*/ 1637 w 1638"/>
                <a:gd name="T19" fmla="*/ 380 h 633"/>
                <a:gd name="T20" fmla="*/ 973 w 1638"/>
                <a:gd name="T21" fmla="*/ 362 h 633"/>
                <a:gd name="T22" fmla="*/ 973 w 1638"/>
                <a:gd name="T23" fmla="*/ 358 h 633"/>
                <a:gd name="T24" fmla="*/ 739 w 1638"/>
                <a:gd name="T25" fmla="*/ 83 h 633"/>
                <a:gd name="T26" fmla="*/ 509 w 1638"/>
                <a:gd name="T27" fmla="*/ 313 h 633"/>
                <a:gd name="T28" fmla="*/ 469 w 1638"/>
                <a:gd name="T29" fmla="*/ 305 h 633"/>
                <a:gd name="T30" fmla="*/ 473 w 1638"/>
                <a:gd name="T31" fmla="*/ 278 h 633"/>
                <a:gd name="T32" fmla="*/ 239 w 1638"/>
                <a:gd name="T33" fmla="*/ 0 h 633"/>
                <a:gd name="T34" fmla="*/ 0 w 1638"/>
                <a:gd name="T35" fmla="*/ 278 h 633"/>
                <a:gd name="T36" fmla="*/ 553 w 1638"/>
                <a:gd name="T37" fmla="*/ 358 h 633"/>
                <a:gd name="T38" fmla="*/ 553 w 1638"/>
                <a:gd name="T39" fmla="*/ 358 h 633"/>
                <a:gd name="T40" fmla="*/ 739 w 1638"/>
                <a:gd name="T41" fmla="*/ 132 h 633"/>
                <a:gd name="T42" fmla="*/ 920 w 1638"/>
                <a:gd name="T43" fmla="*/ 358 h 633"/>
                <a:gd name="T44" fmla="*/ 739 w 1638"/>
                <a:gd name="T45" fmla="*/ 584 h 633"/>
                <a:gd name="T46" fmla="*/ 553 w 1638"/>
                <a:gd name="T47" fmla="*/ 358 h 633"/>
                <a:gd name="T48" fmla="*/ 53 w 1638"/>
                <a:gd name="T49" fmla="*/ 278 h 633"/>
                <a:gd name="T50" fmla="*/ 53 w 1638"/>
                <a:gd name="T51" fmla="*/ 278 h 633"/>
                <a:gd name="T52" fmla="*/ 239 w 1638"/>
                <a:gd name="T53" fmla="*/ 52 h 633"/>
                <a:gd name="T54" fmla="*/ 420 w 1638"/>
                <a:gd name="T55" fmla="*/ 278 h 633"/>
                <a:gd name="T56" fmla="*/ 239 w 1638"/>
                <a:gd name="T57" fmla="*/ 499 h 633"/>
                <a:gd name="T58" fmla="*/ 53 w 1638"/>
                <a:gd name="T59" fmla="*/ 27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38" h="633">
                  <a:moveTo>
                    <a:pt x="0" y="278"/>
                  </a:moveTo>
                  <a:lnTo>
                    <a:pt x="0" y="278"/>
                  </a:lnTo>
                  <a:cubicBezTo>
                    <a:pt x="0" y="429"/>
                    <a:pt x="106" y="553"/>
                    <a:pt x="239" y="553"/>
                  </a:cubicBezTo>
                  <a:cubicBezTo>
                    <a:pt x="345" y="553"/>
                    <a:pt x="433" y="464"/>
                    <a:pt x="460" y="345"/>
                  </a:cubicBezTo>
                  <a:cubicBezTo>
                    <a:pt x="504" y="349"/>
                    <a:pt x="504" y="349"/>
                    <a:pt x="504" y="349"/>
                  </a:cubicBezTo>
                  <a:cubicBezTo>
                    <a:pt x="504" y="353"/>
                    <a:pt x="500" y="353"/>
                    <a:pt x="500" y="358"/>
                  </a:cubicBezTo>
                  <a:cubicBezTo>
                    <a:pt x="500" y="508"/>
                    <a:pt x="606" y="632"/>
                    <a:pt x="739" y="632"/>
                  </a:cubicBezTo>
                  <a:cubicBezTo>
                    <a:pt x="849" y="632"/>
                    <a:pt x="942" y="539"/>
                    <a:pt x="964" y="411"/>
                  </a:cubicBezTo>
                  <a:cubicBezTo>
                    <a:pt x="1633" y="433"/>
                    <a:pt x="1633" y="433"/>
                    <a:pt x="1633" y="433"/>
                  </a:cubicBezTo>
                  <a:cubicBezTo>
                    <a:pt x="1637" y="380"/>
                    <a:pt x="1637" y="380"/>
                    <a:pt x="1637" y="380"/>
                  </a:cubicBezTo>
                  <a:cubicBezTo>
                    <a:pt x="973" y="362"/>
                    <a:pt x="973" y="362"/>
                    <a:pt x="973" y="362"/>
                  </a:cubicBezTo>
                  <a:cubicBezTo>
                    <a:pt x="973" y="358"/>
                    <a:pt x="973" y="358"/>
                    <a:pt x="973" y="358"/>
                  </a:cubicBezTo>
                  <a:cubicBezTo>
                    <a:pt x="973" y="208"/>
                    <a:pt x="867" y="83"/>
                    <a:pt x="739" y="83"/>
                  </a:cubicBezTo>
                  <a:cubicBezTo>
                    <a:pt x="619" y="83"/>
                    <a:pt x="527" y="181"/>
                    <a:pt x="509" y="313"/>
                  </a:cubicBezTo>
                  <a:cubicBezTo>
                    <a:pt x="469" y="305"/>
                    <a:pt x="469" y="305"/>
                    <a:pt x="469" y="305"/>
                  </a:cubicBezTo>
                  <a:cubicBezTo>
                    <a:pt x="469" y="296"/>
                    <a:pt x="473" y="287"/>
                    <a:pt x="473" y="278"/>
                  </a:cubicBezTo>
                  <a:cubicBezTo>
                    <a:pt x="473" y="123"/>
                    <a:pt x="367" y="0"/>
                    <a:pt x="239" y="0"/>
                  </a:cubicBezTo>
                  <a:cubicBezTo>
                    <a:pt x="106" y="0"/>
                    <a:pt x="0" y="123"/>
                    <a:pt x="0" y="278"/>
                  </a:cubicBezTo>
                  <a:close/>
                  <a:moveTo>
                    <a:pt x="553" y="358"/>
                  </a:moveTo>
                  <a:lnTo>
                    <a:pt x="553" y="358"/>
                  </a:lnTo>
                  <a:cubicBezTo>
                    <a:pt x="553" y="234"/>
                    <a:pt x="637" y="132"/>
                    <a:pt x="739" y="132"/>
                  </a:cubicBezTo>
                  <a:cubicBezTo>
                    <a:pt x="840" y="132"/>
                    <a:pt x="920" y="234"/>
                    <a:pt x="920" y="358"/>
                  </a:cubicBezTo>
                  <a:cubicBezTo>
                    <a:pt x="920" y="481"/>
                    <a:pt x="840" y="584"/>
                    <a:pt x="739" y="584"/>
                  </a:cubicBezTo>
                  <a:cubicBezTo>
                    <a:pt x="637" y="584"/>
                    <a:pt x="553" y="481"/>
                    <a:pt x="553" y="358"/>
                  </a:cubicBezTo>
                  <a:close/>
                  <a:moveTo>
                    <a:pt x="53" y="278"/>
                  </a:moveTo>
                  <a:lnTo>
                    <a:pt x="53" y="278"/>
                  </a:lnTo>
                  <a:cubicBezTo>
                    <a:pt x="53" y="154"/>
                    <a:pt x="137" y="52"/>
                    <a:pt x="239" y="52"/>
                  </a:cubicBezTo>
                  <a:cubicBezTo>
                    <a:pt x="336" y="52"/>
                    <a:pt x="420" y="154"/>
                    <a:pt x="420" y="278"/>
                  </a:cubicBezTo>
                  <a:cubicBezTo>
                    <a:pt x="420" y="402"/>
                    <a:pt x="336" y="499"/>
                    <a:pt x="239" y="499"/>
                  </a:cubicBezTo>
                  <a:cubicBezTo>
                    <a:pt x="137" y="499"/>
                    <a:pt x="53" y="402"/>
                    <a:pt x="53" y="278"/>
                  </a:cubicBezTo>
                  <a:close/>
                </a:path>
              </a:pathLst>
            </a:custGeom>
            <a:solidFill>
              <a:srgbClr val="4228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85" name="Freeform 129"/>
            <p:cNvSpPr>
              <a:spLocks noChangeArrowheads="1"/>
            </p:cNvSpPr>
            <p:nvPr/>
          </p:nvSpPr>
          <p:spPr bwMode="auto">
            <a:xfrm>
              <a:off x="10656760" y="8354022"/>
              <a:ext cx="1841020" cy="1036846"/>
            </a:xfrm>
            <a:custGeom>
              <a:avLst/>
              <a:gdLst>
                <a:gd name="T0" fmla="*/ 1920 w 1921"/>
                <a:gd name="T1" fmla="*/ 0 h 1085"/>
                <a:gd name="T2" fmla="*/ 0 w 1921"/>
                <a:gd name="T3" fmla="*/ 0 h 1085"/>
                <a:gd name="T4" fmla="*/ 0 w 1921"/>
                <a:gd name="T5" fmla="*/ 1084 h 1085"/>
                <a:gd name="T6" fmla="*/ 1920 w 1921"/>
                <a:gd name="T7" fmla="*/ 1084 h 1085"/>
                <a:gd name="T8" fmla="*/ 1920 w 1921"/>
                <a:gd name="T9" fmla="*/ 0 h 1085"/>
              </a:gdLst>
              <a:ahLst/>
              <a:cxnLst>
                <a:cxn ang="0">
                  <a:pos x="T0" y="T1"/>
                </a:cxn>
                <a:cxn ang="0">
                  <a:pos x="T2" y="T3"/>
                </a:cxn>
                <a:cxn ang="0">
                  <a:pos x="T4" y="T5"/>
                </a:cxn>
                <a:cxn ang="0">
                  <a:pos x="T6" y="T7"/>
                </a:cxn>
                <a:cxn ang="0">
                  <a:pos x="T8" y="T9"/>
                </a:cxn>
              </a:cxnLst>
              <a:rect l="0" t="0" r="r" b="b"/>
              <a:pathLst>
                <a:path w="1921" h="1085">
                  <a:moveTo>
                    <a:pt x="1920" y="0"/>
                  </a:moveTo>
                  <a:lnTo>
                    <a:pt x="0" y="0"/>
                  </a:lnTo>
                  <a:lnTo>
                    <a:pt x="0" y="1084"/>
                  </a:lnTo>
                  <a:lnTo>
                    <a:pt x="1920" y="1084"/>
                  </a:lnTo>
                  <a:lnTo>
                    <a:pt x="1920" y="0"/>
                  </a:lnTo>
                </a:path>
              </a:pathLst>
            </a:custGeom>
            <a:solidFill>
              <a:srgbClr val="8A6E4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86" name="Freeform 130"/>
            <p:cNvSpPr>
              <a:spLocks noChangeArrowheads="1"/>
            </p:cNvSpPr>
            <p:nvPr/>
          </p:nvSpPr>
          <p:spPr bwMode="auto">
            <a:xfrm>
              <a:off x="10656760" y="8354022"/>
              <a:ext cx="1841020" cy="1036846"/>
            </a:xfrm>
            <a:custGeom>
              <a:avLst/>
              <a:gdLst>
                <a:gd name="T0" fmla="*/ 1920 w 1921"/>
                <a:gd name="T1" fmla="*/ 0 h 1085"/>
                <a:gd name="T2" fmla="*/ 0 w 1921"/>
                <a:gd name="T3" fmla="*/ 0 h 1085"/>
                <a:gd name="T4" fmla="*/ 0 w 1921"/>
                <a:gd name="T5" fmla="*/ 1084 h 1085"/>
                <a:gd name="T6" fmla="*/ 1920 w 1921"/>
                <a:gd name="T7" fmla="*/ 1084 h 1085"/>
                <a:gd name="T8" fmla="*/ 1920 w 1921"/>
                <a:gd name="T9" fmla="*/ 0 h 1085"/>
              </a:gdLst>
              <a:ahLst/>
              <a:cxnLst>
                <a:cxn ang="0">
                  <a:pos x="T0" y="T1"/>
                </a:cxn>
                <a:cxn ang="0">
                  <a:pos x="T2" y="T3"/>
                </a:cxn>
                <a:cxn ang="0">
                  <a:pos x="T4" y="T5"/>
                </a:cxn>
                <a:cxn ang="0">
                  <a:pos x="T6" y="T7"/>
                </a:cxn>
                <a:cxn ang="0">
                  <a:pos x="T8" y="T9"/>
                </a:cxn>
              </a:cxnLst>
              <a:rect l="0" t="0" r="r" b="b"/>
              <a:pathLst>
                <a:path w="1921" h="1085">
                  <a:moveTo>
                    <a:pt x="1920" y="0"/>
                  </a:moveTo>
                  <a:lnTo>
                    <a:pt x="0" y="0"/>
                  </a:lnTo>
                  <a:lnTo>
                    <a:pt x="0" y="1084"/>
                  </a:lnTo>
                  <a:lnTo>
                    <a:pt x="1920" y="1084"/>
                  </a:lnTo>
                  <a:lnTo>
                    <a:pt x="1920" y="0"/>
                  </a:lnTo>
                </a:path>
              </a:pathLst>
            </a:custGeom>
            <a:solidFill>
              <a:srgbClr val="8A6E4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87" name="Freeform 131"/>
            <p:cNvSpPr>
              <a:spLocks noChangeArrowheads="1"/>
            </p:cNvSpPr>
            <p:nvPr/>
          </p:nvSpPr>
          <p:spPr bwMode="auto">
            <a:xfrm>
              <a:off x="10749869" y="8180509"/>
              <a:ext cx="1841020" cy="1036846"/>
            </a:xfrm>
            <a:custGeom>
              <a:avLst/>
              <a:gdLst>
                <a:gd name="T0" fmla="*/ 0 w 1921"/>
                <a:gd name="T1" fmla="*/ 1084 h 1085"/>
                <a:gd name="T2" fmla="*/ 1920 w 1921"/>
                <a:gd name="T3" fmla="*/ 1084 h 1085"/>
                <a:gd name="T4" fmla="*/ 1920 w 1921"/>
                <a:gd name="T5" fmla="*/ 0 h 1085"/>
                <a:gd name="T6" fmla="*/ 0 w 1921"/>
                <a:gd name="T7" fmla="*/ 0 h 1085"/>
                <a:gd name="T8" fmla="*/ 0 w 1921"/>
                <a:gd name="T9" fmla="*/ 1084 h 1085"/>
              </a:gdLst>
              <a:ahLst/>
              <a:cxnLst>
                <a:cxn ang="0">
                  <a:pos x="T0" y="T1"/>
                </a:cxn>
                <a:cxn ang="0">
                  <a:pos x="T2" y="T3"/>
                </a:cxn>
                <a:cxn ang="0">
                  <a:pos x="T4" y="T5"/>
                </a:cxn>
                <a:cxn ang="0">
                  <a:pos x="T6" y="T7"/>
                </a:cxn>
                <a:cxn ang="0">
                  <a:pos x="T8" y="T9"/>
                </a:cxn>
              </a:cxnLst>
              <a:rect l="0" t="0" r="r" b="b"/>
              <a:pathLst>
                <a:path w="1921" h="1085">
                  <a:moveTo>
                    <a:pt x="0" y="1084"/>
                  </a:moveTo>
                  <a:lnTo>
                    <a:pt x="1920" y="1084"/>
                  </a:lnTo>
                  <a:lnTo>
                    <a:pt x="1920" y="0"/>
                  </a:lnTo>
                  <a:lnTo>
                    <a:pt x="0" y="0"/>
                  </a:lnTo>
                  <a:lnTo>
                    <a:pt x="0" y="108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88" name="Freeform 132"/>
            <p:cNvSpPr>
              <a:spLocks noChangeArrowheads="1"/>
            </p:cNvSpPr>
            <p:nvPr/>
          </p:nvSpPr>
          <p:spPr bwMode="auto">
            <a:xfrm>
              <a:off x="10644063" y="8180509"/>
              <a:ext cx="1946826" cy="1184967"/>
            </a:xfrm>
            <a:custGeom>
              <a:avLst/>
              <a:gdLst>
                <a:gd name="T0" fmla="*/ 110 w 2031"/>
                <a:gd name="T1" fmla="*/ 0 h 1240"/>
                <a:gd name="T2" fmla="*/ 110 w 2031"/>
                <a:gd name="T3" fmla="*/ 1084 h 1240"/>
                <a:gd name="T4" fmla="*/ 2030 w 2031"/>
                <a:gd name="T5" fmla="*/ 1084 h 1240"/>
                <a:gd name="T6" fmla="*/ 1920 w 2031"/>
                <a:gd name="T7" fmla="*/ 1239 h 1240"/>
                <a:gd name="T8" fmla="*/ 0 w 2031"/>
                <a:gd name="T9" fmla="*/ 1239 h 1240"/>
                <a:gd name="T10" fmla="*/ 0 w 2031"/>
                <a:gd name="T11" fmla="*/ 155 h 1240"/>
                <a:gd name="T12" fmla="*/ 110 w 2031"/>
                <a:gd name="T13" fmla="*/ 0 h 1240"/>
              </a:gdLst>
              <a:ahLst/>
              <a:cxnLst>
                <a:cxn ang="0">
                  <a:pos x="T0" y="T1"/>
                </a:cxn>
                <a:cxn ang="0">
                  <a:pos x="T2" y="T3"/>
                </a:cxn>
                <a:cxn ang="0">
                  <a:pos x="T4" y="T5"/>
                </a:cxn>
                <a:cxn ang="0">
                  <a:pos x="T6" y="T7"/>
                </a:cxn>
                <a:cxn ang="0">
                  <a:pos x="T8" y="T9"/>
                </a:cxn>
                <a:cxn ang="0">
                  <a:pos x="T10" y="T11"/>
                </a:cxn>
                <a:cxn ang="0">
                  <a:pos x="T12" y="T13"/>
                </a:cxn>
              </a:cxnLst>
              <a:rect l="0" t="0" r="r" b="b"/>
              <a:pathLst>
                <a:path w="2031" h="1240">
                  <a:moveTo>
                    <a:pt x="110" y="0"/>
                  </a:moveTo>
                  <a:lnTo>
                    <a:pt x="110" y="1084"/>
                  </a:lnTo>
                  <a:lnTo>
                    <a:pt x="2030" y="1084"/>
                  </a:lnTo>
                  <a:lnTo>
                    <a:pt x="1920" y="1239"/>
                  </a:lnTo>
                  <a:lnTo>
                    <a:pt x="0" y="1239"/>
                  </a:lnTo>
                  <a:lnTo>
                    <a:pt x="0" y="155"/>
                  </a:lnTo>
                  <a:lnTo>
                    <a:pt x="110" y="0"/>
                  </a:lnTo>
                </a:path>
              </a:pathLst>
            </a:custGeom>
            <a:solidFill>
              <a:srgbClr val="B1B3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89" name="Freeform 133"/>
            <p:cNvSpPr>
              <a:spLocks noChangeArrowheads="1"/>
            </p:cNvSpPr>
            <p:nvPr/>
          </p:nvSpPr>
          <p:spPr bwMode="auto">
            <a:xfrm>
              <a:off x="10644063" y="9221587"/>
              <a:ext cx="1946826" cy="143889"/>
            </a:xfrm>
            <a:custGeom>
              <a:avLst/>
              <a:gdLst>
                <a:gd name="T0" fmla="*/ 110 w 2031"/>
                <a:gd name="T1" fmla="*/ 0 h 156"/>
                <a:gd name="T2" fmla="*/ 2030 w 2031"/>
                <a:gd name="T3" fmla="*/ 0 h 156"/>
                <a:gd name="T4" fmla="*/ 1920 w 2031"/>
                <a:gd name="T5" fmla="*/ 155 h 156"/>
                <a:gd name="T6" fmla="*/ 0 w 2031"/>
                <a:gd name="T7" fmla="*/ 155 h 156"/>
                <a:gd name="T8" fmla="*/ 110 w 2031"/>
                <a:gd name="T9" fmla="*/ 0 h 156"/>
              </a:gdLst>
              <a:ahLst/>
              <a:cxnLst>
                <a:cxn ang="0">
                  <a:pos x="T0" y="T1"/>
                </a:cxn>
                <a:cxn ang="0">
                  <a:pos x="T2" y="T3"/>
                </a:cxn>
                <a:cxn ang="0">
                  <a:pos x="T4" y="T5"/>
                </a:cxn>
                <a:cxn ang="0">
                  <a:pos x="T6" y="T7"/>
                </a:cxn>
                <a:cxn ang="0">
                  <a:pos x="T8" y="T9"/>
                </a:cxn>
              </a:cxnLst>
              <a:rect l="0" t="0" r="r" b="b"/>
              <a:pathLst>
                <a:path w="2031" h="156">
                  <a:moveTo>
                    <a:pt x="110" y="0"/>
                  </a:moveTo>
                  <a:lnTo>
                    <a:pt x="2030" y="0"/>
                  </a:lnTo>
                  <a:lnTo>
                    <a:pt x="1920" y="155"/>
                  </a:lnTo>
                  <a:lnTo>
                    <a:pt x="0" y="155"/>
                  </a:lnTo>
                  <a:lnTo>
                    <a:pt x="110" y="0"/>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90" name="Freeform 134"/>
            <p:cNvSpPr>
              <a:spLocks noChangeArrowheads="1"/>
            </p:cNvSpPr>
            <p:nvPr/>
          </p:nvSpPr>
          <p:spPr bwMode="auto">
            <a:xfrm>
              <a:off x="11024964"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91" name="Freeform 135"/>
            <p:cNvSpPr>
              <a:spLocks noChangeArrowheads="1"/>
            </p:cNvSpPr>
            <p:nvPr/>
          </p:nvSpPr>
          <p:spPr bwMode="auto">
            <a:xfrm>
              <a:off x="11135002" y="8269381"/>
              <a:ext cx="42322" cy="871797"/>
            </a:xfrm>
            <a:custGeom>
              <a:avLst/>
              <a:gdLst>
                <a:gd name="T0" fmla="*/ 0 w 50"/>
                <a:gd name="T1" fmla="*/ 912 h 913"/>
                <a:gd name="T2" fmla="*/ 49 w 50"/>
                <a:gd name="T3" fmla="*/ 912 h 913"/>
                <a:gd name="T4" fmla="*/ 49 w 50"/>
                <a:gd name="T5" fmla="*/ 0 h 913"/>
                <a:gd name="T6" fmla="*/ 0 w 50"/>
                <a:gd name="T7" fmla="*/ 0 h 913"/>
                <a:gd name="T8" fmla="*/ 0 w 50"/>
                <a:gd name="T9" fmla="*/ 912 h 913"/>
              </a:gdLst>
              <a:ahLst/>
              <a:cxnLst>
                <a:cxn ang="0">
                  <a:pos x="T0" y="T1"/>
                </a:cxn>
                <a:cxn ang="0">
                  <a:pos x="T2" y="T3"/>
                </a:cxn>
                <a:cxn ang="0">
                  <a:pos x="T4" y="T5"/>
                </a:cxn>
                <a:cxn ang="0">
                  <a:pos x="T6" y="T7"/>
                </a:cxn>
                <a:cxn ang="0">
                  <a:pos x="T8" y="T9"/>
                </a:cxn>
              </a:cxnLst>
              <a:rect l="0" t="0" r="r" b="b"/>
              <a:pathLst>
                <a:path w="50" h="913">
                  <a:moveTo>
                    <a:pt x="0" y="912"/>
                  </a:moveTo>
                  <a:lnTo>
                    <a:pt x="49" y="912"/>
                  </a:lnTo>
                  <a:lnTo>
                    <a:pt x="49"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92" name="Freeform 136"/>
            <p:cNvSpPr>
              <a:spLocks noChangeArrowheads="1"/>
            </p:cNvSpPr>
            <p:nvPr/>
          </p:nvSpPr>
          <p:spPr bwMode="auto">
            <a:xfrm>
              <a:off x="11240808"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93" name="Freeform 137"/>
            <p:cNvSpPr>
              <a:spLocks noChangeArrowheads="1"/>
            </p:cNvSpPr>
            <p:nvPr/>
          </p:nvSpPr>
          <p:spPr bwMode="auto">
            <a:xfrm>
              <a:off x="11350846"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94" name="Freeform 138"/>
            <p:cNvSpPr>
              <a:spLocks noChangeArrowheads="1"/>
            </p:cNvSpPr>
            <p:nvPr/>
          </p:nvSpPr>
          <p:spPr bwMode="auto">
            <a:xfrm>
              <a:off x="11460884" y="8269381"/>
              <a:ext cx="42322" cy="871797"/>
            </a:xfrm>
            <a:custGeom>
              <a:avLst/>
              <a:gdLst>
                <a:gd name="T0" fmla="*/ 0 w 49"/>
                <a:gd name="T1" fmla="*/ 912 h 913"/>
                <a:gd name="T2" fmla="*/ 48 w 49"/>
                <a:gd name="T3" fmla="*/ 912 h 913"/>
                <a:gd name="T4" fmla="*/ 48 w 49"/>
                <a:gd name="T5" fmla="*/ 0 h 913"/>
                <a:gd name="T6" fmla="*/ 0 w 49"/>
                <a:gd name="T7" fmla="*/ 0 h 913"/>
                <a:gd name="T8" fmla="*/ 0 w 49"/>
                <a:gd name="T9" fmla="*/ 912 h 913"/>
              </a:gdLst>
              <a:ahLst/>
              <a:cxnLst>
                <a:cxn ang="0">
                  <a:pos x="T0" y="T1"/>
                </a:cxn>
                <a:cxn ang="0">
                  <a:pos x="T2" y="T3"/>
                </a:cxn>
                <a:cxn ang="0">
                  <a:pos x="T4" y="T5"/>
                </a:cxn>
                <a:cxn ang="0">
                  <a:pos x="T6" y="T7"/>
                </a:cxn>
                <a:cxn ang="0">
                  <a:pos x="T8" y="T9"/>
                </a:cxn>
              </a:cxnLst>
              <a:rect l="0" t="0" r="r" b="b"/>
              <a:pathLst>
                <a:path w="49" h="913">
                  <a:moveTo>
                    <a:pt x="0" y="912"/>
                  </a:moveTo>
                  <a:lnTo>
                    <a:pt x="48" y="912"/>
                  </a:lnTo>
                  <a:lnTo>
                    <a:pt x="48"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95" name="Freeform 139"/>
            <p:cNvSpPr>
              <a:spLocks noChangeArrowheads="1"/>
            </p:cNvSpPr>
            <p:nvPr/>
          </p:nvSpPr>
          <p:spPr bwMode="auto">
            <a:xfrm>
              <a:off x="11566689" y="8269381"/>
              <a:ext cx="42322" cy="871797"/>
            </a:xfrm>
            <a:custGeom>
              <a:avLst/>
              <a:gdLst>
                <a:gd name="T0" fmla="*/ 0 w 49"/>
                <a:gd name="T1" fmla="*/ 912 h 913"/>
                <a:gd name="T2" fmla="*/ 48 w 49"/>
                <a:gd name="T3" fmla="*/ 912 h 913"/>
                <a:gd name="T4" fmla="*/ 48 w 49"/>
                <a:gd name="T5" fmla="*/ 0 h 913"/>
                <a:gd name="T6" fmla="*/ 0 w 49"/>
                <a:gd name="T7" fmla="*/ 0 h 913"/>
                <a:gd name="T8" fmla="*/ 0 w 49"/>
                <a:gd name="T9" fmla="*/ 912 h 913"/>
              </a:gdLst>
              <a:ahLst/>
              <a:cxnLst>
                <a:cxn ang="0">
                  <a:pos x="T0" y="T1"/>
                </a:cxn>
                <a:cxn ang="0">
                  <a:pos x="T2" y="T3"/>
                </a:cxn>
                <a:cxn ang="0">
                  <a:pos x="T4" y="T5"/>
                </a:cxn>
                <a:cxn ang="0">
                  <a:pos x="T6" y="T7"/>
                </a:cxn>
                <a:cxn ang="0">
                  <a:pos x="T8" y="T9"/>
                </a:cxn>
              </a:cxnLst>
              <a:rect l="0" t="0" r="r" b="b"/>
              <a:pathLst>
                <a:path w="49" h="913">
                  <a:moveTo>
                    <a:pt x="0" y="912"/>
                  </a:moveTo>
                  <a:lnTo>
                    <a:pt x="48" y="912"/>
                  </a:lnTo>
                  <a:lnTo>
                    <a:pt x="48"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96" name="Freeform 140"/>
            <p:cNvSpPr>
              <a:spLocks noChangeArrowheads="1"/>
            </p:cNvSpPr>
            <p:nvPr/>
          </p:nvSpPr>
          <p:spPr bwMode="auto">
            <a:xfrm>
              <a:off x="11672495"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97" name="Freeform 141"/>
            <p:cNvSpPr>
              <a:spLocks noChangeArrowheads="1"/>
            </p:cNvSpPr>
            <p:nvPr/>
          </p:nvSpPr>
          <p:spPr bwMode="auto">
            <a:xfrm>
              <a:off x="11778301"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98" name="Freeform 142"/>
            <p:cNvSpPr>
              <a:spLocks noChangeArrowheads="1"/>
            </p:cNvSpPr>
            <p:nvPr/>
          </p:nvSpPr>
          <p:spPr bwMode="auto">
            <a:xfrm>
              <a:off x="11888339" y="8269381"/>
              <a:ext cx="42322" cy="871797"/>
            </a:xfrm>
            <a:custGeom>
              <a:avLst/>
              <a:gdLst>
                <a:gd name="T0" fmla="*/ 0 w 50"/>
                <a:gd name="T1" fmla="*/ 912 h 913"/>
                <a:gd name="T2" fmla="*/ 49 w 50"/>
                <a:gd name="T3" fmla="*/ 912 h 913"/>
                <a:gd name="T4" fmla="*/ 49 w 50"/>
                <a:gd name="T5" fmla="*/ 0 h 913"/>
                <a:gd name="T6" fmla="*/ 0 w 50"/>
                <a:gd name="T7" fmla="*/ 0 h 913"/>
                <a:gd name="T8" fmla="*/ 0 w 50"/>
                <a:gd name="T9" fmla="*/ 912 h 913"/>
              </a:gdLst>
              <a:ahLst/>
              <a:cxnLst>
                <a:cxn ang="0">
                  <a:pos x="T0" y="T1"/>
                </a:cxn>
                <a:cxn ang="0">
                  <a:pos x="T2" y="T3"/>
                </a:cxn>
                <a:cxn ang="0">
                  <a:pos x="T4" y="T5"/>
                </a:cxn>
                <a:cxn ang="0">
                  <a:pos x="T6" y="T7"/>
                </a:cxn>
                <a:cxn ang="0">
                  <a:pos x="T8" y="T9"/>
                </a:cxn>
              </a:cxnLst>
              <a:rect l="0" t="0" r="r" b="b"/>
              <a:pathLst>
                <a:path w="50" h="913">
                  <a:moveTo>
                    <a:pt x="0" y="912"/>
                  </a:moveTo>
                  <a:lnTo>
                    <a:pt x="49" y="912"/>
                  </a:lnTo>
                  <a:lnTo>
                    <a:pt x="49"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699" name="Freeform 143"/>
            <p:cNvSpPr>
              <a:spLocks noChangeArrowheads="1"/>
            </p:cNvSpPr>
            <p:nvPr/>
          </p:nvSpPr>
          <p:spPr bwMode="auto">
            <a:xfrm>
              <a:off x="11994145" y="8269381"/>
              <a:ext cx="46555" cy="871797"/>
            </a:xfrm>
            <a:custGeom>
              <a:avLst/>
              <a:gdLst>
                <a:gd name="T0" fmla="*/ 0 w 53"/>
                <a:gd name="T1" fmla="*/ 912 h 913"/>
                <a:gd name="T2" fmla="*/ 52 w 53"/>
                <a:gd name="T3" fmla="*/ 912 h 913"/>
                <a:gd name="T4" fmla="*/ 52 w 53"/>
                <a:gd name="T5" fmla="*/ 0 h 913"/>
                <a:gd name="T6" fmla="*/ 0 w 53"/>
                <a:gd name="T7" fmla="*/ 0 h 913"/>
                <a:gd name="T8" fmla="*/ 0 w 53"/>
                <a:gd name="T9" fmla="*/ 912 h 913"/>
              </a:gdLst>
              <a:ahLst/>
              <a:cxnLst>
                <a:cxn ang="0">
                  <a:pos x="T0" y="T1"/>
                </a:cxn>
                <a:cxn ang="0">
                  <a:pos x="T2" y="T3"/>
                </a:cxn>
                <a:cxn ang="0">
                  <a:pos x="T4" y="T5"/>
                </a:cxn>
                <a:cxn ang="0">
                  <a:pos x="T6" y="T7"/>
                </a:cxn>
                <a:cxn ang="0">
                  <a:pos x="T8" y="T9"/>
                </a:cxn>
              </a:cxnLst>
              <a:rect l="0" t="0" r="r" b="b"/>
              <a:pathLst>
                <a:path w="53" h="913">
                  <a:moveTo>
                    <a:pt x="0" y="912"/>
                  </a:moveTo>
                  <a:lnTo>
                    <a:pt x="52" y="912"/>
                  </a:lnTo>
                  <a:lnTo>
                    <a:pt x="52"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700" name="Freeform 144"/>
            <p:cNvSpPr>
              <a:spLocks noChangeArrowheads="1"/>
            </p:cNvSpPr>
            <p:nvPr/>
          </p:nvSpPr>
          <p:spPr bwMode="auto">
            <a:xfrm>
              <a:off x="12099950"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701" name="Freeform 145"/>
            <p:cNvSpPr>
              <a:spLocks noChangeArrowheads="1"/>
            </p:cNvSpPr>
            <p:nvPr/>
          </p:nvSpPr>
          <p:spPr bwMode="auto">
            <a:xfrm>
              <a:off x="12205756" y="8269381"/>
              <a:ext cx="46555" cy="871797"/>
            </a:xfrm>
            <a:custGeom>
              <a:avLst/>
              <a:gdLst>
                <a:gd name="T0" fmla="*/ 0 w 55"/>
                <a:gd name="T1" fmla="*/ 912 h 913"/>
                <a:gd name="T2" fmla="*/ 54 w 55"/>
                <a:gd name="T3" fmla="*/ 912 h 913"/>
                <a:gd name="T4" fmla="*/ 54 w 55"/>
                <a:gd name="T5" fmla="*/ 0 h 913"/>
                <a:gd name="T6" fmla="*/ 0 w 55"/>
                <a:gd name="T7" fmla="*/ 0 h 913"/>
                <a:gd name="T8" fmla="*/ 0 w 55"/>
                <a:gd name="T9" fmla="*/ 912 h 913"/>
              </a:gdLst>
              <a:ahLst/>
              <a:cxnLst>
                <a:cxn ang="0">
                  <a:pos x="T0" y="T1"/>
                </a:cxn>
                <a:cxn ang="0">
                  <a:pos x="T2" y="T3"/>
                </a:cxn>
                <a:cxn ang="0">
                  <a:pos x="T4" y="T5"/>
                </a:cxn>
                <a:cxn ang="0">
                  <a:pos x="T6" y="T7"/>
                </a:cxn>
                <a:cxn ang="0">
                  <a:pos x="T8" y="T9"/>
                </a:cxn>
              </a:cxnLst>
              <a:rect l="0" t="0" r="r" b="b"/>
              <a:pathLst>
                <a:path w="55" h="913">
                  <a:moveTo>
                    <a:pt x="0" y="912"/>
                  </a:moveTo>
                  <a:lnTo>
                    <a:pt x="54" y="912"/>
                  </a:lnTo>
                  <a:lnTo>
                    <a:pt x="54" y="0"/>
                  </a:lnTo>
                  <a:lnTo>
                    <a:pt x="0" y="0"/>
                  </a:lnTo>
                  <a:lnTo>
                    <a:pt x="0" y="912"/>
                  </a:lnTo>
                </a:path>
              </a:pathLst>
            </a:custGeom>
            <a:solidFill>
              <a:srgbClr val="8F919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702" name="Freeform 146"/>
            <p:cNvSpPr>
              <a:spLocks noChangeArrowheads="1"/>
            </p:cNvSpPr>
            <p:nvPr/>
          </p:nvSpPr>
          <p:spPr bwMode="auto">
            <a:xfrm>
              <a:off x="12946396" y="8133956"/>
              <a:ext cx="952252" cy="859101"/>
            </a:xfrm>
            <a:custGeom>
              <a:avLst/>
              <a:gdLst>
                <a:gd name="T0" fmla="*/ 142 w 997"/>
                <a:gd name="T1" fmla="*/ 0 h 900"/>
                <a:gd name="T2" fmla="*/ 0 w 997"/>
                <a:gd name="T3" fmla="*/ 164 h 900"/>
                <a:gd name="T4" fmla="*/ 854 w 997"/>
                <a:gd name="T5" fmla="*/ 899 h 900"/>
                <a:gd name="T6" fmla="*/ 996 w 997"/>
                <a:gd name="T7" fmla="*/ 735 h 900"/>
                <a:gd name="T8" fmla="*/ 142 w 997"/>
                <a:gd name="T9" fmla="*/ 0 h 900"/>
              </a:gdLst>
              <a:ahLst/>
              <a:cxnLst>
                <a:cxn ang="0">
                  <a:pos x="T0" y="T1"/>
                </a:cxn>
                <a:cxn ang="0">
                  <a:pos x="T2" y="T3"/>
                </a:cxn>
                <a:cxn ang="0">
                  <a:pos x="T4" y="T5"/>
                </a:cxn>
                <a:cxn ang="0">
                  <a:pos x="T6" y="T7"/>
                </a:cxn>
                <a:cxn ang="0">
                  <a:pos x="T8" y="T9"/>
                </a:cxn>
              </a:cxnLst>
              <a:rect l="0" t="0" r="r" b="b"/>
              <a:pathLst>
                <a:path w="997" h="900">
                  <a:moveTo>
                    <a:pt x="142" y="0"/>
                  </a:moveTo>
                  <a:lnTo>
                    <a:pt x="0" y="164"/>
                  </a:lnTo>
                  <a:lnTo>
                    <a:pt x="854" y="899"/>
                  </a:lnTo>
                  <a:lnTo>
                    <a:pt x="996" y="735"/>
                  </a:lnTo>
                  <a:lnTo>
                    <a:pt x="142" y="0"/>
                  </a:lnTo>
                </a:path>
              </a:pathLst>
            </a:custGeom>
            <a:solidFill>
              <a:srgbClr val="FCCE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703" name="Freeform 147"/>
            <p:cNvSpPr>
              <a:spLocks noChangeArrowheads="1"/>
            </p:cNvSpPr>
            <p:nvPr/>
          </p:nvSpPr>
          <p:spPr bwMode="auto">
            <a:xfrm>
              <a:off x="13035273" y="8133956"/>
              <a:ext cx="766034" cy="672892"/>
            </a:xfrm>
            <a:custGeom>
              <a:avLst/>
              <a:gdLst>
                <a:gd name="T0" fmla="*/ 49 w 802"/>
                <a:gd name="T1" fmla="*/ 0 h 705"/>
                <a:gd name="T2" fmla="*/ 0 w 802"/>
                <a:gd name="T3" fmla="*/ 54 h 705"/>
                <a:gd name="T4" fmla="*/ 757 w 802"/>
                <a:gd name="T5" fmla="*/ 704 h 705"/>
                <a:gd name="T6" fmla="*/ 801 w 802"/>
                <a:gd name="T7" fmla="*/ 651 h 705"/>
                <a:gd name="T8" fmla="*/ 49 w 802"/>
                <a:gd name="T9" fmla="*/ 0 h 705"/>
              </a:gdLst>
              <a:ahLst/>
              <a:cxnLst>
                <a:cxn ang="0">
                  <a:pos x="T0" y="T1"/>
                </a:cxn>
                <a:cxn ang="0">
                  <a:pos x="T2" y="T3"/>
                </a:cxn>
                <a:cxn ang="0">
                  <a:pos x="T4" y="T5"/>
                </a:cxn>
                <a:cxn ang="0">
                  <a:pos x="T6" y="T7"/>
                </a:cxn>
                <a:cxn ang="0">
                  <a:pos x="T8" y="T9"/>
                </a:cxn>
              </a:cxnLst>
              <a:rect l="0" t="0" r="r" b="b"/>
              <a:pathLst>
                <a:path w="802" h="705">
                  <a:moveTo>
                    <a:pt x="49" y="0"/>
                  </a:moveTo>
                  <a:lnTo>
                    <a:pt x="0" y="54"/>
                  </a:lnTo>
                  <a:lnTo>
                    <a:pt x="757" y="704"/>
                  </a:lnTo>
                  <a:lnTo>
                    <a:pt x="801" y="651"/>
                  </a:lnTo>
                  <a:lnTo>
                    <a:pt x="49" y="0"/>
                  </a:lnTo>
                </a:path>
              </a:pathLst>
            </a:custGeom>
            <a:solidFill>
              <a:srgbClr val="F4817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704" name="Freeform 148"/>
            <p:cNvSpPr>
              <a:spLocks noChangeArrowheads="1"/>
            </p:cNvSpPr>
            <p:nvPr/>
          </p:nvSpPr>
          <p:spPr bwMode="auto">
            <a:xfrm>
              <a:off x="12946396" y="8239757"/>
              <a:ext cx="766034" cy="672892"/>
            </a:xfrm>
            <a:custGeom>
              <a:avLst/>
              <a:gdLst>
                <a:gd name="T0" fmla="*/ 49 w 802"/>
                <a:gd name="T1" fmla="*/ 0 h 705"/>
                <a:gd name="T2" fmla="*/ 0 w 802"/>
                <a:gd name="T3" fmla="*/ 53 h 705"/>
                <a:gd name="T4" fmla="*/ 757 w 802"/>
                <a:gd name="T5" fmla="*/ 704 h 705"/>
                <a:gd name="T6" fmla="*/ 801 w 802"/>
                <a:gd name="T7" fmla="*/ 646 h 705"/>
                <a:gd name="T8" fmla="*/ 49 w 802"/>
                <a:gd name="T9" fmla="*/ 0 h 705"/>
              </a:gdLst>
              <a:ahLst/>
              <a:cxnLst>
                <a:cxn ang="0">
                  <a:pos x="T0" y="T1"/>
                </a:cxn>
                <a:cxn ang="0">
                  <a:pos x="T2" y="T3"/>
                </a:cxn>
                <a:cxn ang="0">
                  <a:pos x="T4" y="T5"/>
                </a:cxn>
                <a:cxn ang="0">
                  <a:pos x="T6" y="T7"/>
                </a:cxn>
                <a:cxn ang="0">
                  <a:pos x="T8" y="T9"/>
                </a:cxn>
              </a:cxnLst>
              <a:rect l="0" t="0" r="r" b="b"/>
              <a:pathLst>
                <a:path w="802" h="705">
                  <a:moveTo>
                    <a:pt x="49" y="0"/>
                  </a:moveTo>
                  <a:lnTo>
                    <a:pt x="0" y="53"/>
                  </a:lnTo>
                  <a:lnTo>
                    <a:pt x="757" y="704"/>
                  </a:lnTo>
                  <a:lnTo>
                    <a:pt x="801" y="646"/>
                  </a:lnTo>
                  <a:lnTo>
                    <a:pt x="49" y="0"/>
                  </a:lnTo>
                </a:path>
              </a:pathLst>
            </a:custGeom>
            <a:solidFill>
              <a:srgbClr val="F4817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705" name="Freeform 149"/>
            <p:cNvSpPr>
              <a:spLocks noChangeArrowheads="1"/>
            </p:cNvSpPr>
            <p:nvPr/>
          </p:nvSpPr>
          <p:spPr bwMode="auto">
            <a:xfrm>
              <a:off x="12857520" y="8074708"/>
              <a:ext cx="220076" cy="211601"/>
            </a:xfrm>
            <a:custGeom>
              <a:avLst/>
              <a:gdLst>
                <a:gd name="T0" fmla="*/ 92 w 235"/>
                <a:gd name="T1" fmla="*/ 225 h 226"/>
                <a:gd name="T2" fmla="*/ 92 w 235"/>
                <a:gd name="T3" fmla="*/ 225 h 226"/>
                <a:gd name="T4" fmla="*/ 9 w 235"/>
                <a:gd name="T5" fmla="*/ 39 h 226"/>
                <a:gd name="T6" fmla="*/ 40 w 235"/>
                <a:gd name="T7" fmla="*/ 9 h 226"/>
                <a:gd name="T8" fmla="*/ 234 w 235"/>
                <a:gd name="T9" fmla="*/ 61 h 226"/>
                <a:gd name="T10" fmla="*/ 92 w 235"/>
                <a:gd name="T11" fmla="*/ 225 h 226"/>
              </a:gdLst>
              <a:ahLst/>
              <a:cxnLst>
                <a:cxn ang="0">
                  <a:pos x="T0" y="T1"/>
                </a:cxn>
                <a:cxn ang="0">
                  <a:pos x="T2" y="T3"/>
                </a:cxn>
                <a:cxn ang="0">
                  <a:pos x="T4" y="T5"/>
                </a:cxn>
                <a:cxn ang="0">
                  <a:pos x="T6" y="T7"/>
                </a:cxn>
                <a:cxn ang="0">
                  <a:pos x="T8" y="T9"/>
                </a:cxn>
                <a:cxn ang="0">
                  <a:pos x="T10" y="T11"/>
                </a:cxn>
              </a:cxnLst>
              <a:rect l="0" t="0" r="r" b="b"/>
              <a:pathLst>
                <a:path w="235" h="226">
                  <a:moveTo>
                    <a:pt x="92" y="225"/>
                  </a:moveTo>
                  <a:lnTo>
                    <a:pt x="92" y="225"/>
                  </a:lnTo>
                  <a:cubicBezTo>
                    <a:pt x="9" y="39"/>
                    <a:pt x="9" y="39"/>
                    <a:pt x="9" y="39"/>
                  </a:cubicBezTo>
                  <a:cubicBezTo>
                    <a:pt x="0" y="22"/>
                    <a:pt x="22" y="0"/>
                    <a:pt x="40" y="9"/>
                  </a:cubicBezTo>
                  <a:cubicBezTo>
                    <a:pt x="234" y="61"/>
                    <a:pt x="234" y="61"/>
                    <a:pt x="234" y="61"/>
                  </a:cubicBezTo>
                  <a:lnTo>
                    <a:pt x="92" y="225"/>
                  </a:lnTo>
                </a:path>
              </a:pathLst>
            </a:custGeom>
            <a:solidFill>
              <a:srgbClr val="FEE5D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706" name="Freeform 150"/>
            <p:cNvSpPr>
              <a:spLocks noChangeArrowheads="1"/>
            </p:cNvSpPr>
            <p:nvPr/>
          </p:nvSpPr>
          <p:spPr bwMode="auto">
            <a:xfrm>
              <a:off x="13763217" y="8836473"/>
              <a:ext cx="215844" cy="220065"/>
            </a:xfrm>
            <a:custGeom>
              <a:avLst/>
              <a:gdLst>
                <a:gd name="T0" fmla="*/ 0 w 230"/>
                <a:gd name="T1" fmla="*/ 0 h 235"/>
                <a:gd name="T2" fmla="*/ 229 w 230"/>
                <a:gd name="T3" fmla="*/ 0 h 235"/>
                <a:gd name="T4" fmla="*/ 229 w 230"/>
                <a:gd name="T5" fmla="*/ 234 h 235"/>
                <a:gd name="T6" fmla="*/ 0 w 230"/>
                <a:gd name="T7" fmla="*/ 234 h 235"/>
                <a:gd name="T8" fmla="*/ 0 w 230"/>
                <a:gd name="T9" fmla="*/ 0 h 235"/>
              </a:gdLst>
              <a:ahLst/>
              <a:cxnLst>
                <a:cxn ang="0">
                  <a:pos x="T0" y="T1"/>
                </a:cxn>
                <a:cxn ang="0">
                  <a:pos x="T2" y="T3"/>
                </a:cxn>
                <a:cxn ang="0">
                  <a:pos x="T4" y="T5"/>
                </a:cxn>
                <a:cxn ang="0">
                  <a:pos x="T6" y="T7"/>
                </a:cxn>
                <a:cxn ang="0">
                  <a:pos x="T8" y="T9"/>
                </a:cxn>
              </a:cxnLst>
              <a:rect l="0" t="0" r="r" b="b"/>
              <a:pathLst>
                <a:path w="230" h="235">
                  <a:moveTo>
                    <a:pt x="0" y="0"/>
                  </a:moveTo>
                  <a:lnTo>
                    <a:pt x="229" y="0"/>
                  </a:lnTo>
                  <a:lnTo>
                    <a:pt x="229" y="234"/>
                  </a:lnTo>
                  <a:lnTo>
                    <a:pt x="0" y="234"/>
                  </a:lnTo>
                  <a:lnTo>
                    <a:pt x="0" y="0"/>
                  </a:lnTo>
                </a:path>
              </a:pathLst>
            </a:custGeom>
            <a:blipFill dpi="0" rotWithShape="0">
              <a:blip r:embed="rId3" cstate="email">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707" name="Freeform 151"/>
            <p:cNvSpPr>
              <a:spLocks noChangeArrowheads="1"/>
            </p:cNvSpPr>
            <p:nvPr/>
          </p:nvSpPr>
          <p:spPr bwMode="auto">
            <a:xfrm>
              <a:off x="13763217" y="8836473"/>
              <a:ext cx="131199" cy="152353"/>
            </a:xfrm>
            <a:custGeom>
              <a:avLst/>
              <a:gdLst>
                <a:gd name="T0" fmla="*/ 142 w 143"/>
                <a:gd name="T1" fmla="*/ 0 h 165"/>
                <a:gd name="T2" fmla="*/ 0 w 143"/>
                <a:gd name="T3" fmla="*/ 164 h 165"/>
                <a:gd name="T4" fmla="*/ 0 w 143"/>
                <a:gd name="T5" fmla="*/ 84 h 165"/>
                <a:gd name="T6" fmla="*/ 75 w 143"/>
                <a:gd name="T7" fmla="*/ 0 h 165"/>
                <a:gd name="T8" fmla="*/ 142 w 143"/>
                <a:gd name="T9" fmla="*/ 0 h 165"/>
              </a:gdLst>
              <a:ahLst/>
              <a:cxnLst>
                <a:cxn ang="0">
                  <a:pos x="T0" y="T1"/>
                </a:cxn>
                <a:cxn ang="0">
                  <a:pos x="T2" y="T3"/>
                </a:cxn>
                <a:cxn ang="0">
                  <a:pos x="T4" y="T5"/>
                </a:cxn>
                <a:cxn ang="0">
                  <a:pos x="T6" y="T7"/>
                </a:cxn>
                <a:cxn ang="0">
                  <a:pos x="T8" y="T9"/>
                </a:cxn>
              </a:cxnLst>
              <a:rect l="0" t="0" r="r" b="b"/>
              <a:pathLst>
                <a:path w="143" h="165">
                  <a:moveTo>
                    <a:pt x="142" y="0"/>
                  </a:moveTo>
                  <a:lnTo>
                    <a:pt x="0" y="164"/>
                  </a:lnTo>
                  <a:lnTo>
                    <a:pt x="0" y="84"/>
                  </a:lnTo>
                  <a:lnTo>
                    <a:pt x="75" y="0"/>
                  </a:lnTo>
                  <a:lnTo>
                    <a:pt x="142" y="0"/>
                  </a:lnTo>
                </a:path>
              </a:pathLst>
            </a:custGeom>
            <a:solidFill>
              <a:srgbClr val="B15D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sp>
          <p:nvSpPr>
            <p:cNvPr id="708" name="Freeform 152"/>
            <p:cNvSpPr>
              <a:spLocks noChangeArrowheads="1"/>
            </p:cNvSpPr>
            <p:nvPr/>
          </p:nvSpPr>
          <p:spPr bwMode="auto">
            <a:xfrm>
              <a:off x="13763217" y="8836473"/>
              <a:ext cx="55019" cy="63480"/>
            </a:xfrm>
            <a:custGeom>
              <a:avLst/>
              <a:gdLst>
                <a:gd name="T0" fmla="*/ 60 w 61"/>
                <a:gd name="T1" fmla="*/ 0 h 72"/>
                <a:gd name="T2" fmla="*/ 0 w 61"/>
                <a:gd name="T3" fmla="*/ 71 h 72"/>
                <a:gd name="T4" fmla="*/ 0 w 61"/>
                <a:gd name="T5" fmla="*/ 30 h 72"/>
                <a:gd name="T6" fmla="*/ 26 w 61"/>
                <a:gd name="T7" fmla="*/ 0 h 72"/>
                <a:gd name="T8" fmla="*/ 60 w 61"/>
                <a:gd name="T9" fmla="*/ 0 h 72"/>
              </a:gdLst>
              <a:ahLst/>
              <a:cxnLst>
                <a:cxn ang="0">
                  <a:pos x="T0" y="T1"/>
                </a:cxn>
                <a:cxn ang="0">
                  <a:pos x="T2" y="T3"/>
                </a:cxn>
                <a:cxn ang="0">
                  <a:pos x="T4" y="T5"/>
                </a:cxn>
                <a:cxn ang="0">
                  <a:pos x="T6" y="T7"/>
                </a:cxn>
                <a:cxn ang="0">
                  <a:pos x="T8" y="T9"/>
                </a:cxn>
              </a:cxnLst>
              <a:rect l="0" t="0" r="r" b="b"/>
              <a:pathLst>
                <a:path w="61" h="72">
                  <a:moveTo>
                    <a:pt x="60" y="0"/>
                  </a:moveTo>
                  <a:lnTo>
                    <a:pt x="0" y="71"/>
                  </a:lnTo>
                  <a:lnTo>
                    <a:pt x="0" y="30"/>
                  </a:lnTo>
                  <a:lnTo>
                    <a:pt x="26" y="0"/>
                  </a:lnTo>
                  <a:lnTo>
                    <a:pt x="60" y="0"/>
                  </a:lnTo>
                </a:path>
              </a:pathLst>
            </a:custGeom>
            <a:solidFill>
              <a:srgbClr val="B15D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50" dirty="0">
                <a:latin typeface="Calibri" panose="020F0502020204030204" pitchFamily="34" charset="0"/>
              </a:endParaRPr>
            </a:p>
          </p:txBody>
        </p:sp>
      </p:grpSp>
      <p:sp>
        <p:nvSpPr>
          <p:cNvPr id="709" name="Freeform 1"/>
          <p:cNvSpPr>
            <a:spLocks noChangeArrowheads="1"/>
          </p:cNvSpPr>
          <p:nvPr/>
        </p:nvSpPr>
        <p:spPr bwMode="auto">
          <a:xfrm>
            <a:off x="6334943" y="3317961"/>
            <a:ext cx="4976012" cy="739898"/>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rgbClr val="00B050"/>
          </a:solidFill>
          <a:ln>
            <a:noFill/>
          </a:ln>
          <a:effectLst/>
        </p:spPr>
        <p:txBody>
          <a:bodyPr wrap="none" anchor="ctr"/>
          <a:lstStyle/>
          <a:p>
            <a:endParaRPr lang="en-US" sz="450" dirty="0">
              <a:latin typeface="Calibri" panose="020F0502020204030204" pitchFamily="34" charset="0"/>
            </a:endParaRPr>
          </a:p>
        </p:txBody>
      </p:sp>
      <p:sp>
        <p:nvSpPr>
          <p:cNvPr id="710" name="TextBox 709"/>
          <p:cNvSpPr txBox="1"/>
          <p:nvPr/>
        </p:nvSpPr>
        <p:spPr>
          <a:xfrm>
            <a:off x="6538317" y="3408014"/>
            <a:ext cx="2979087" cy="553980"/>
          </a:xfrm>
          <a:prstGeom prst="rect">
            <a:avLst/>
          </a:prstGeom>
          <a:noFill/>
        </p:spPr>
        <p:txBody>
          <a:bodyPr wrap="square" lIns="91422" tIns="45711" rIns="91422" bIns="45711" rtlCol="0">
            <a:spAutoFit/>
          </a:bodyPr>
          <a:lstStyle/>
          <a:p>
            <a:r>
              <a:rPr lang="en-US" sz="3000" b="1" dirty="0">
                <a:solidFill>
                  <a:schemeClr val="bg1"/>
                </a:solidFill>
                <a:latin typeface="Calibri" panose="020F0502020204030204" pitchFamily="34" charset="0"/>
                <a:cs typeface="Lato Regular"/>
              </a:rPr>
              <a:t>2.</a:t>
            </a:r>
            <a:r>
              <a:rPr lang="id-ID" sz="3000" b="1" dirty="0">
                <a:solidFill>
                  <a:schemeClr val="bg1"/>
                </a:solidFill>
                <a:latin typeface="Calibri" panose="020F0502020204030204" pitchFamily="34" charset="0"/>
                <a:cs typeface="Lato Regular"/>
              </a:rPr>
              <a:t>1</a:t>
            </a:r>
            <a:r>
              <a:rPr lang="en-US" sz="3000" b="1" dirty="0">
                <a:solidFill>
                  <a:schemeClr val="bg1"/>
                </a:solidFill>
                <a:latin typeface="Calibri" panose="020F0502020204030204" pitchFamily="34" charset="0"/>
                <a:cs typeface="Lato Regular"/>
              </a:rPr>
              <a:t>M New Jobs </a:t>
            </a:r>
            <a:endParaRPr lang="id-ID" sz="3000" b="1" dirty="0">
              <a:solidFill>
                <a:schemeClr val="bg1"/>
              </a:solidFill>
              <a:latin typeface="Calibri" panose="020F0502020204030204" pitchFamily="34" charset="0"/>
              <a:cs typeface="Lato Regular"/>
            </a:endParaRPr>
          </a:p>
        </p:txBody>
      </p:sp>
      <p:sp>
        <p:nvSpPr>
          <p:cNvPr id="711" name="Line 525"/>
          <p:cNvSpPr>
            <a:spLocks noChangeShapeType="1"/>
          </p:cNvSpPr>
          <p:nvPr/>
        </p:nvSpPr>
        <p:spPr bwMode="auto">
          <a:xfrm>
            <a:off x="9507908" y="3393846"/>
            <a:ext cx="2385" cy="534024"/>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5750" dirty="0">
              <a:latin typeface="Calibri" panose="020F0502020204030204" pitchFamily="34" charset="0"/>
            </a:endParaRPr>
          </a:p>
        </p:txBody>
      </p:sp>
      <p:sp>
        <p:nvSpPr>
          <p:cNvPr id="714" name="TextBox 713"/>
          <p:cNvSpPr txBox="1"/>
          <p:nvPr/>
        </p:nvSpPr>
        <p:spPr>
          <a:xfrm>
            <a:off x="9748936" y="3474379"/>
            <a:ext cx="1337596" cy="431510"/>
          </a:xfrm>
          <a:prstGeom prst="rect">
            <a:avLst/>
          </a:prstGeom>
          <a:noFill/>
        </p:spPr>
        <p:txBody>
          <a:bodyPr wrap="square" lIns="109710" tIns="54855" rIns="109710" bIns="54855" rtlCol="0">
            <a:spAutoFit/>
          </a:bodyPr>
          <a:lstStyle/>
          <a:p>
            <a:pPr>
              <a:lnSpc>
                <a:spcPct val="110000"/>
              </a:lnSpc>
            </a:pPr>
            <a:r>
              <a:rPr lang="en-US" sz="2000" b="1" dirty="0">
                <a:solidFill>
                  <a:schemeClr val="bg1"/>
                </a:solidFill>
                <a:latin typeface="Calibri" panose="020F0502020204030204" pitchFamily="34" charset="0"/>
                <a:cs typeface="Lato Regular"/>
              </a:rPr>
              <a:t>10 years</a:t>
            </a:r>
            <a:endParaRPr lang="en-US" sz="2000" dirty="0">
              <a:solidFill>
                <a:schemeClr val="bg1"/>
              </a:solidFill>
              <a:latin typeface="Calibri" panose="020F0502020204030204" pitchFamily="34" charset="0"/>
              <a:cs typeface="Lato Light"/>
            </a:endParaRPr>
          </a:p>
        </p:txBody>
      </p:sp>
      <p:sp>
        <p:nvSpPr>
          <p:cNvPr id="717" name="Freeform 1"/>
          <p:cNvSpPr>
            <a:spLocks noChangeArrowheads="1"/>
          </p:cNvSpPr>
          <p:nvPr/>
        </p:nvSpPr>
        <p:spPr bwMode="auto">
          <a:xfrm>
            <a:off x="6340115" y="4732175"/>
            <a:ext cx="4976012" cy="739898"/>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rgbClr val="00B0F0"/>
          </a:solidFill>
          <a:ln>
            <a:noFill/>
          </a:ln>
          <a:effectLst/>
        </p:spPr>
        <p:txBody>
          <a:bodyPr wrap="none" anchor="ctr"/>
          <a:lstStyle/>
          <a:p>
            <a:endParaRPr lang="en-US" sz="450" dirty="0">
              <a:latin typeface="Calibri" panose="020F0502020204030204" pitchFamily="34" charset="0"/>
            </a:endParaRPr>
          </a:p>
        </p:txBody>
      </p:sp>
      <p:sp>
        <p:nvSpPr>
          <p:cNvPr id="718" name="TextBox 717"/>
          <p:cNvSpPr txBox="1"/>
          <p:nvPr/>
        </p:nvSpPr>
        <p:spPr>
          <a:xfrm>
            <a:off x="6461190" y="4817844"/>
            <a:ext cx="2979087" cy="553980"/>
          </a:xfrm>
          <a:prstGeom prst="rect">
            <a:avLst/>
          </a:prstGeom>
          <a:noFill/>
        </p:spPr>
        <p:txBody>
          <a:bodyPr wrap="square" lIns="91422" tIns="45711" rIns="91422" bIns="45711" rtlCol="0">
            <a:spAutoFit/>
          </a:bodyPr>
          <a:lstStyle/>
          <a:p>
            <a:r>
              <a:rPr lang="en-US" sz="3000" b="1" dirty="0">
                <a:solidFill>
                  <a:schemeClr val="bg1"/>
                </a:solidFill>
                <a:latin typeface="Calibri" panose="020F0502020204030204" pitchFamily="34" charset="0"/>
                <a:cs typeface="Lato Regular"/>
              </a:rPr>
              <a:t>2.8M New Jobs </a:t>
            </a:r>
            <a:endParaRPr lang="id-ID" sz="3000" b="1" dirty="0">
              <a:solidFill>
                <a:schemeClr val="bg1"/>
              </a:solidFill>
              <a:latin typeface="Calibri" panose="020F0502020204030204" pitchFamily="34" charset="0"/>
              <a:cs typeface="Lato Regular"/>
            </a:endParaRPr>
          </a:p>
        </p:txBody>
      </p:sp>
      <p:sp>
        <p:nvSpPr>
          <p:cNvPr id="719" name="Line 525"/>
          <p:cNvSpPr>
            <a:spLocks noChangeShapeType="1"/>
          </p:cNvSpPr>
          <p:nvPr/>
        </p:nvSpPr>
        <p:spPr bwMode="auto">
          <a:xfrm>
            <a:off x="9533064" y="4770631"/>
            <a:ext cx="2385" cy="534024"/>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5750" dirty="0">
              <a:latin typeface="Calibri" panose="020F0502020204030204" pitchFamily="34" charset="0"/>
            </a:endParaRPr>
          </a:p>
        </p:txBody>
      </p:sp>
      <p:sp>
        <p:nvSpPr>
          <p:cNvPr id="720" name="TextBox 719"/>
          <p:cNvSpPr txBox="1"/>
          <p:nvPr/>
        </p:nvSpPr>
        <p:spPr>
          <a:xfrm>
            <a:off x="9756989" y="4849242"/>
            <a:ext cx="1337596" cy="431510"/>
          </a:xfrm>
          <a:prstGeom prst="rect">
            <a:avLst/>
          </a:prstGeom>
          <a:noFill/>
        </p:spPr>
        <p:txBody>
          <a:bodyPr wrap="square" lIns="109710" tIns="54855" rIns="109710" bIns="54855" rtlCol="0">
            <a:spAutoFit/>
          </a:bodyPr>
          <a:lstStyle/>
          <a:p>
            <a:pPr>
              <a:lnSpc>
                <a:spcPct val="110000"/>
              </a:lnSpc>
            </a:pPr>
            <a:r>
              <a:rPr lang="en-US" sz="2000" b="1" dirty="0">
                <a:solidFill>
                  <a:schemeClr val="bg1"/>
                </a:solidFill>
                <a:latin typeface="Calibri" panose="020F0502020204030204" pitchFamily="34" charset="0"/>
                <a:cs typeface="Lato Regular"/>
              </a:rPr>
              <a:t>20 years</a:t>
            </a:r>
            <a:endParaRPr lang="en-US" sz="2000" dirty="0">
              <a:solidFill>
                <a:schemeClr val="bg1"/>
              </a:solidFill>
              <a:latin typeface="Calibri" panose="020F0502020204030204" pitchFamily="34" charset="0"/>
              <a:cs typeface="Lato Light"/>
            </a:endParaRPr>
          </a:p>
        </p:txBody>
      </p:sp>
      <p:sp>
        <p:nvSpPr>
          <p:cNvPr id="179" name="TextBox 178"/>
          <p:cNvSpPr txBox="1"/>
          <p:nvPr/>
        </p:nvSpPr>
        <p:spPr>
          <a:xfrm>
            <a:off x="6119132" y="1973794"/>
            <a:ext cx="5576340" cy="573472"/>
          </a:xfrm>
          <a:prstGeom prst="rect">
            <a:avLst/>
          </a:prstGeom>
          <a:noFill/>
        </p:spPr>
        <p:txBody>
          <a:bodyPr wrap="square" lIns="91422" tIns="45711" rIns="91422" bIns="45711" rtlCol="0">
            <a:spAutoFit/>
          </a:bodyPr>
          <a:lstStyle/>
          <a:p>
            <a:pPr>
              <a:lnSpc>
                <a:spcPct val="110000"/>
              </a:lnSpc>
            </a:pPr>
            <a:r>
              <a:rPr lang="en-US" sz="3000" b="1" dirty="0">
                <a:solidFill>
                  <a:schemeClr val="tx2"/>
                </a:solidFill>
                <a:latin typeface="Calibri" panose="020F0502020204030204" pitchFamily="34" charset="0"/>
                <a:cs typeface="Lato Light"/>
              </a:rPr>
              <a:t>Under Carbon Fee and Dividend </a:t>
            </a:r>
          </a:p>
        </p:txBody>
      </p:sp>
      <p:sp>
        <p:nvSpPr>
          <p:cNvPr id="2" name="Title 1"/>
          <p:cNvSpPr>
            <a:spLocks noGrp="1"/>
          </p:cNvSpPr>
          <p:nvPr>
            <p:ph type="title"/>
          </p:nvPr>
        </p:nvSpPr>
        <p:spPr/>
        <p:txBody>
          <a:bodyPr/>
          <a:lstStyle/>
          <a:p>
            <a:r>
              <a:rPr lang="en-US" dirty="0"/>
              <a:t>Jobs created</a:t>
            </a:r>
          </a:p>
        </p:txBody>
      </p:sp>
    </p:spTree>
    <p:extLst>
      <p:ext uri="{BB962C8B-B14F-4D97-AF65-F5344CB8AC3E}">
        <p14:creationId xmlns:p14="http://schemas.microsoft.com/office/powerpoint/2010/main" val="114313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2"/>
                                        </p:tgtEl>
                                        <p:attrNameLst>
                                          <p:attrName>style.visibility</p:attrName>
                                        </p:attrNameLst>
                                      </p:cBhvr>
                                      <p:to>
                                        <p:strVal val="visible"/>
                                      </p:to>
                                    </p:set>
                                    <p:anim calcmode="lin" valueType="num">
                                      <p:cBhvr>
                                        <p:cTn id="7" dur="500" fill="hold"/>
                                        <p:tgtEl>
                                          <p:spTgt spid="542"/>
                                        </p:tgtEl>
                                        <p:attrNameLst>
                                          <p:attrName>ppt_w</p:attrName>
                                        </p:attrNameLst>
                                      </p:cBhvr>
                                      <p:tavLst>
                                        <p:tav tm="0">
                                          <p:val>
                                            <p:fltVal val="0"/>
                                          </p:val>
                                        </p:tav>
                                        <p:tav tm="100000">
                                          <p:val>
                                            <p:strVal val="#ppt_w"/>
                                          </p:val>
                                        </p:tav>
                                      </p:tavLst>
                                    </p:anim>
                                    <p:anim calcmode="lin" valueType="num">
                                      <p:cBhvr>
                                        <p:cTn id="8" dur="500" fill="hold"/>
                                        <p:tgtEl>
                                          <p:spTgt spid="542"/>
                                        </p:tgtEl>
                                        <p:attrNameLst>
                                          <p:attrName>ppt_h</p:attrName>
                                        </p:attrNameLst>
                                      </p:cBhvr>
                                      <p:tavLst>
                                        <p:tav tm="0">
                                          <p:val>
                                            <p:fltVal val="0"/>
                                          </p:val>
                                        </p:tav>
                                        <p:tav tm="100000">
                                          <p:val>
                                            <p:strVal val="#ppt_h"/>
                                          </p:val>
                                        </p:tav>
                                      </p:tavLst>
                                    </p:anim>
                                    <p:animEffect transition="in" filter="fade">
                                      <p:cBhvr>
                                        <p:cTn id="9" dur="500"/>
                                        <p:tgtEl>
                                          <p:spTgt spid="542"/>
                                        </p:tgtEl>
                                      </p:cBhvr>
                                    </p:animEffect>
                                  </p:childTnLst>
                                </p:cTn>
                              </p:par>
                              <p:par>
                                <p:cTn id="10" presetID="53" presetClass="entr" presetSubtype="16" fill="hold" nodeType="withEffect">
                                  <p:stCondLst>
                                    <p:cond delay="500"/>
                                  </p:stCondLst>
                                  <p:childTnLst>
                                    <p:set>
                                      <p:cBhvr>
                                        <p:cTn id="11" dur="1" fill="hold">
                                          <p:stCondLst>
                                            <p:cond delay="0"/>
                                          </p:stCondLst>
                                        </p:cTn>
                                        <p:tgtEl>
                                          <p:spTgt spid="566"/>
                                        </p:tgtEl>
                                        <p:attrNameLst>
                                          <p:attrName>style.visibility</p:attrName>
                                        </p:attrNameLst>
                                      </p:cBhvr>
                                      <p:to>
                                        <p:strVal val="visible"/>
                                      </p:to>
                                    </p:set>
                                    <p:anim calcmode="lin" valueType="num">
                                      <p:cBhvr>
                                        <p:cTn id="12" dur="500" fill="hold"/>
                                        <p:tgtEl>
                                          <p:spTgt spid="566"/>
                                        </p:tgtEl>
                                        <p:attrNameLst>
                                          <p:attrName>ppt_w</p:attrName>
                                        </p:attrNameLst>
                                      </p:cBhvr>
                                      <p:tavLst>
                                        <p:tav tm="0">
                                          <p:val>
                                            <p:fltVal val="0"/>
                                          </p:val>
                                        </p:tav>
                                        <p:tav tm="100000">
                                          <p:val>
                                            <p:strVal val="#ppt_w"/>
                                          </p:val>
                                        </p:tav>
                                      </p:tavLst>
                                    </p:anim>
                                    <p:anim calcmode="lin" valueType="num">
                                      <p:cBhvr>
                                        <p:cTn id="13" dur="500" fill="hold"/>
                                        <p:tgtEl>
                                          <p:spTgt spid="566"/>
                                        </p:tgtEl>
                                        <p:attrNameLst>
                                          <p:attrName>ppt_h</p:attrName>
                                        </p:attrNameLst>
                                      </p:cBhvr>
                                      <p:tavLst>
                                        <p:tav tm="0">
                                          <p:val>
                                            <p:fltVal val="0"/>
                                          </p:val>
                                        </p:tav>
                                        <p:tav tm="100000">
                                          <p:val>
                                            <p:strVal val="#ppt_h"/>
                                          </p:val>
                                        </p:tav>
                                      </p:tavLst>
                                    </p:anim>
                                    <p:animEffect transition="in" filter="fade">
                                      <p:cBhvr>
                                        <p:cTn id="14" dur="500"/>
                                        <p:tgtEl>
                                          <p:spTgt spid="566"/>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09"/>
                                        </p:tgtEl>
                                        <p:attrNameLst>
                                          <p:attrName>style.visibility</p:attrName>
                                        </p:attrNameLst>
                                      </p:cBhvr>
                                      <p:to>
                                        <p:strVal val="visible"/>
                                      </p:to>
                                    </p:set>
                                    <p:anim calcmode="lin" valueType="num">
                                      <p:cBhvr additive="base">
                                        <p:cTn id="18" dur="500" fill="hold"/>
                                        <p:tgtEl>
                                          <p:spTgt spid="709"/>
                                        </p:tgtEl>
                                        <p:attrNameLst>
                                          <p:attrName>ppt_x</p:attrName>
                                        </p:attrNameLst>
                                      </p:cBhvr>
                                      <p:tavLst>
                                        <p:tav tm="0">
                                          <p:val>
                                            <p:strVal val="#ppt_x"/>
                                          </p:val>
                                        </p:tav>
                                        <p:tav tm="100000">
                                          <p:val>
                                            <p:strVal val="#ppt_x"/>
                                          </p:val>
                                        </p:tav>
                                      </p:tavLst>
                                    </p:anim>
                                    <p:anim calcmode="lin" valueType="num">
                                      <p:cBhvr additive="base">
                                        <p:cTn id="19" dur="500" fill="hold"/>
                                        <p:tgtEl>
                                          <p:spTgt spid="70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10"/>
                                        </p:tgtEl>
                                        <p:attrNameLst>
                                          <p:attrName>style.visibility</p:attrName>
                                        </p:attrNameLst>
                                      </p:cBhvr>
                                      <p:to>
                                        <p:strVal val="visible"/>
                                      </p:to>
                                    </p:set>
                                    <p:anim calcmode="lin" valueType="num">
                                      <p:cBhvr additive="base">
                                        <p:cTn id="22" dur="500" fill="hold"/>
                                        <p:tgtEl>
                                          <p:spTgt spid="710"/>
                                        </p:tgtEl>
                                        <p:attrNameLst>
                                          <p:attrName>ppt_x</p:attrName>
                                        </p:attrNameLst>
                                      </p:cBhvr>
                                      <p:tavLst>
                                        <p:tav tm="0">
                                          <p:val>
                                            <p:strVal val="#ppt_x"/>
                                          </p:val>
                                        </p:tav>
                                        <p:tav tm="100000">
                                          <p:val>
                                            <p:strVal val="#ppt_x"/>
                                          </p:val>
                                        </p:tav>
                                      </p:tavLst>
                                    </p:anim>
                                    <p:anim calcmode="lin" valueType="num">
                                      <p:cBhvr additive="base">
                                        <p:cTn id="23" dur="500" fill="hold"/>
                                        <p:tgtEl>
                                          <p:spTgt spid="7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11"/>
                                        </p:tgtEl>
                                        <p:attrNameLst>
                                          <p:attrName>style.visibility</p:attrName>
                                        </p:attrNameLst>
                                      </p:cBhvr>
                                      <p:to>
                                        <p:strVal val="visible"/>
                                      </p:to>
                                    </p:set>
                                    <p:anim calcmode="lin" valueType="num">
                                      <p:cBhvr additive="base">
                                        <p:cTn id="26" dur="500" fill="hold"/>
                                        <p:tgtEl>
                                          <p:spTgt spid="711"/>
                                        </p:tgtEl>
                                        <p:attrNameLst>
                                          <p:attrName>ppt_x</p:attrName>
                                        </p:attrNameLst>
                                      </p:cBhvr>
                                      <p:tavLst>
                                        <p:tav tm="0">
                                          <p:val>
                                            <p:strVal val="#ppt_x"/>
                                          </p:val>
                                        </p:tav>
                                        <p:tav tm="100000">
                                          <p:val>
                                            <p:strVal val="#ppt_x"/>
                                          </p:val>
                                        </p:tav>
                                      </p:tavLst>
                                    </p:anim>
                                    <p:anim calcmode="lin" valueType="num">
                                      <p:cBhvr additive="base">
                                        <p:cTn id="27" dur="500" fill="hold"/>
                                        <p:tgtEl>
                                          <p:spTgt spid="7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14"/>
                                        </p:tgtEl>
                                        <p:attrNameLst>
                                          <p:attrName>style.visibility</p:attrName>
                                        </p:attrNameLst>
                                      </p:cBhvr>
                                      <p:to>
                                        <p:strVal val="visible"/>
                                      </p:to>
                                    </p:set>
                                    <p:anim calcmode="lin" valueType="num">
                                      <p:cBhvr additive="base">
                                        <p:cTn id="30" dur="500" fill="hold"/>
                                        <p:tgtEl>
                                          <p:spTgt spid="714"/>
                                        </p:tgtEl>
                                        <p:attrNameLst>
                                          <p:attrName>ppt_x</p:attrName>
                                        </p:attrNameLst>
                                      </p:cBhvr>
                                      <p:tavLst>
                                        <p:tav tm="0">
                                          <p:val>
                                            <p:strVal val="#ppt_x"/>
                                          </p:val>
                                        </p:tav>
                                        <p:tav tm="100000">
                                          <p:val>
                                            <p:strVal val="#ppt_x"/>
                                          </p:val>
                                        </p:tav>
                                      </p:tavLst>
                                    </p:anim>
                                    <p:anim calcmode="lin" valueType="num">
                                      <p:cBhvr additive="base">
                                        <p:cTn id="31" dur="500" fill="hold"/>
                                        <p:tgtEl>
                                          <p:spTgt spid="7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7"/>
                                        </p:tgtEl>
                                        <p:attrNameLst>
                                          <p:attrName>style.visibility</p:attrName>
                                        </p:attrNameLst>
                                      </p:cBhvr>
                                      <p:to>
                                        <p:strVal val="visible"/>
                                      </p:to>
                                    </p:set>
                                    <p:anim calcmode="lin" valueType="num">
                                      <p:cBhvr additive="base">
                                        <p:cTn id="36" dur="500" fill="hold"/>
                                        <p:tgtEl>
                                          <p:spTgt spid="717"/>
                                        </p:tgtEl>
                                        <p:attrNameLst>
                                          <p:attrName>ppt_x</p:attrName>
                                        </p:attrNameLst>
                                      </p:cBhvr>
                                      <p:tavLst>
                                        <p:tav tm="0">
                                          <p:val>
                                            <p:strVal val="#ppt_x"/>
                                          </p:val>
                                        </p:tav>
                                        <p:tav tm="100000">
                                          <p:val>
                                            <p:strVal val="#ppt_x"/>
                                          </p:val>
                                        </p:tav>
                                      </p:tavLst>
                                    </p:anim>
                                    <p:anim calcmode="lin" valueType="num">
                                      <p:cBhvr additive="base">
                                        <p:cTn id="37" dur="500" fill="hold"/>
                                        <p:tgtEl>
                                          <p:spTgt spid="71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18"/>
                                        </p:tgtEl>
                                        <p:attrNameLst>
                                          <p:attrName>style.visibility</p:attrName>
                                        </p:attrNameLst>
                                      </p:cBhvr>
                                      <p:to>
                                        <p:strVal val="visible"/>
                                      </p:to>
                                    </p:set>
                                    <p:anim calcmode="lin" valueType="num">
                                      <p:cBhvr additive="base">
                                        <p:cTn id="40" dur="500" fill="hold"/>
                                        <p:tgtEl>
                                          <p:spTgt spid="718"/>
                                        </p:tgtEl>
                                        <p:attrNameLst>
                                          <p:attrName>ppt_x</p:attrName>
                                        </p:attrNameLst>
                                      </p:cBhvr>
                                      <p:tavLst>
                                        <p:tav tm="0">
                                          <p:val>
                                            <p:strVal val="#ppt_x"/>
                                          </p:val>
                                        </p:tav>
                                        <p:tav tm="100000">
                                          <p:val>
                                            <p:strVal val="#ppt_x"/>
                                          </p:val>
                                        </p:tav>
                                      </p:tavLst>
                                    </p:anim>
                                    <p:anim calcmode="lin" valueType="num">
                                      <p:cBhvr additive="base">
                                        <p:cTn id="41" dur="500" fill="hold"/>
                                        <p:tgtEl>
                                          <p:spTgt spid="71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19"/>
                                        </p:tgtEl>
                                        <p:attrNameLst>
                                          <p:attrName>style.visibility</p:attrName>
                                        </p:attrNameLst>
                                      </p:cBhvr>
                                      <p:to>
                                        <p:strVal val="visible"/>
                                      </p:to>
                                    </p:set>
                                    <p:anim calcmode="lin" valueType="num">
                                      <p:cBhvr additive="base">
                                        <p:cTn id="44" dur="500" fill="hold"/>
                                        <p:tgtEl>
                                          <p:spTgt spid="719"/>
                                        </p:tgtEl>
                                        <p:attrNameLst>
                                          <p:attrName>ppt_x</p:attrName>
                                        </p:attrNameLst>
                                      </p:cBhvr>
                                      <p:tavLst>
                                        <p:tav tm="0">
                                          <p:val>
                                            <p:strVal val="#ppt_x"/>
                                          </p:val>
                                        </p:tav>
                                        <p:tav tm="100000">
                                          <p:val>
                                            <p:strVal val="#ppt_x"/>
                                          </p:val>
                                        </p:tav>
                                      </p:tavLst>
                                    </p:anim>
                                    <p:anim calcmode="lin" valueType="num">
                                      <p:cBhvr additive="base">
                                        <p:cTn id="45" dur="500" fill="hold"/>
                                        <p:tgtEl>
                                          <p:spTgt spid="71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20"/>
                                        </p:tgtEl>
                                        <p:attrNameLst>
                                          <p:attrName>style.visibility</p:attrName>
                                        </p:attrNameLst>
                                      </p:cBhvr>
                                      <p:to>
                                        <p:strVal val="visible"/>
                                      </p:to>
                                    </p:set>
                                    <p:anim calcmode="lin" valueType="num">
                                      <p:cBhvr additive="base">
                                        <p:cTn id="48" dur="500" fill="hold"/>
                                        <p:tgtEl>
                                          <p:spTgt spid="720"/>
                                        </p:tgtEl>
                                        <p:attrNameLst>
                                          <p:attrName>ppt_x</p:attrName>
                                        </p:attrNameLst>
                                      </p:cBhvr>
                                      <p:tavLst>
                                        <p:tav tm="0">
                                          <p:val>
                                            <p:strVal val="#ppt_x"/>
                                          </p:val>
                                        </p:tav>
                                        <p:tav tm="100000">
                                          <p:val>
                                            <p:strVal val="#ppt_x"/>
                                          </p:val>
                                        </p:tav>
                                      </p:tavLst>
                                    </p:anim>
                                    <p:anim calcmode="lin" valueType="num">
                                      <p:cBhvr additive="base">
                                        <p:cTn id="49" dur="500" fill="hold"/>
                                        <p:tgtEl>
                                          <p:spTgt spid="7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0" animBg="1"/>
      <p:bldP spid="710" grpId="0"/>
      <p:bldP spid="711" grpId="0" animBg="1"/>
      <p:bldP spid="714" grpId="0"/>
      <p:bldP spid="717" grpId="0" animBg="1"/>
      <p:bldP spid="718" grpId="0"/>
      <p:bldP spid="719" grpId="0" animBg="1"/>
      <p:bldP spid="7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69771" y="4171962"/>
            <a:ext cx="499549" cy="1522011"/>
            <a:chOff x="8736366" y="8343923"/>
            <a:chExt cx="999098" cy="3044022"/>
          </a:xfrm>
        </p:grpSpPr>
        <p:sp>
          <p:nvSpPr>
            <p:cNvPr id="5" name="Freeform 103"/>
            <p:cNvSpPr>
              <a:spLocks noChangeArrowheads="1"/>
            </p:cNvSpPr>
            <p:nvPr/>
          </p:nvSpPr>
          <p:spPr bwMode="auto">
            <a:xfrm>
              <a:off x="8736366" y="8343923"/>
              <a:ext cx="999098" cy="3044022"/>
            </a:xfrm>
            <a:custGeom>
              <a:avLst/>
              <a:gdLst>
                <a:gd name="T0" fmla="*/ 0 w 1536"/>
                <a:gd name="T1" fmla="*/ 0 h 4674"/>
                <a:gd name="T2" fmla="*/ 0 w 1536"/>
                <a:gd name="T3" fmla="*/ 4673 h 4674"/>
                <a:gd name="T4" fmla="*/ 1535 w 1536"/>
                <a:gd name="T5" fmla="*/ 4673 h 4674"/>
                <a:gd name="T6" fmla="*/ 1535 w 1536"/>
                <a:gd name="T7" fmla="*/ 0 h 4674"/>
                <a:gd name="T8" fmla="*/ 0 w 1536"/>
                <a:gd name="T9" fmla="*/ 0 h 4674"/>
              </a:gdLst>
              <a:ahLst/>
              <a:cxnLst>
                <a:cxn ang="0">
                  <a:pos x="T0" y="T1"/>
                </a:cxn>
                <a:cxn ang="0">
                  <a:pos x="T2" y="T3"/>
                </a:cxn>
                <a:cxn ang="0">
                  <a:pos x="T4" y="T5"/>
                </a:cxn>
                <a:cxn ang="0">
                  <a:pos x="T6" y="T7"/>
                </a:cxn>
                <a:cxn ang="0">
                  <a:pos x="T8" y="T9"/>
                </a:cxn>
              </a:cxnLst>
              <a:rect l="0" t="0" r="r" b="b"/>
              <a:pathLst>
                <a:path w="1536" h="4674">
                  <a:moveTo>
                    <a:pt x="0" y="0"/>
                  </a:moveTo>
                  <a:lnTo>
                    <a:pt x="0" y="4673"/>
                  </a:lnTo>
                  <a:lnTo>
                    <a:pt x="1535" y="4673"/>
                  </a:lnTo>
                  <a:lnTo>
                    <a:pt x="1535" y="0"/>
                  </a:lnTo>
                  <a:lnTo>
                    <a:pt x="0" y="0"/>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nvGrpSpPr>
            <p:cNvPr id="6" name="Group 5"/>
            <p:cNvGrpSpPr/>
            <p:nvPr/>
          </p:nvGrpSpPr>
          <p:grpSpPr>
            <a:xfrm>
              <a:off x="8973267" y="8637242"/>
              <a:ext cx="180870" cy="1901079"/>
              <a:chOff x="2905662" y="8792110"/>
              <a:chExt cx="180870" cy="1901079"/>
            </a:xfrm>
          </p:grpSpPr>
          <p:sp>
            <p:nvSpPr>
              <p:cNvPr id="7" name="Freeform 341"/>
              <p:cNvSpPr>
                <a:spLocks noChangeArrowheads="1"/>
              </p:cNvSpPr>
              <p:nvPr/>
            </p:nvSpPr>
            <p:spPr bwMode="auto">
              <a:xfrm>
                <a:off x="2905662" y="8792110"/>
                <a:ext cx="180870" cy="264199"/>
              </a:xfrm>
              <a:custGeom>
                <a:avLst/>
                <a:gdLst>
                  <a:gd name="T0" fmla="*/ 0 w 276"/>
                  <a:gd name="T1" fmla="*/ 404 h 405"/>
                  <a:gd name="T2" fmla="*/ 275 w 276"/>
                  <a:gd name="T3" fmla="*/ 404 h 405"/>
                  <a:gd name="T4" fmla="*/ 275 w 276"/>
                  <a:gd name="T5" fmla="*/ 0 h 405"/>
                  <a:gd name="T6" fmla="*/ 0 w 276"/>
                  <a:gd name="T7" fmla="*/ 0 h 405"/>
                  <a:gd name="T8" fmla="*/ 0 w 276"/>
                  <a:gd name="T9" fmla="*/ 404 h 405"/>
                </a:gdLst>
                <a:ahLst/>
                <a:cxnLst>
                  <a:cxn ang="0">
                    <a:pos x="T0" y="T1"/>
                  </a:cxn>
                  <a:cxn ang="0">
                    <a:pos x="T2" y="T3"/>
                  </a:cxn>
                  <a:cxn ang="0">
                    <a:pos x="T4" y="T5"/>
                  </a:cxn>
                  <a:cxn ang="0">
                    <a:pos x="T6" y="T7"/>
                  </a:cxn>
                  <a:cxn ang="0">
                    <a:pos x="T8" y="T9"/>
                  </a:cxn>
                </a:cxnLst>
                <a:rect l="0" t="0" r="r" b="b"/>
                <a:pathLst>
                  <a:path w="276" h="405">
                    <a:moveTo>
                      <a:pt x="0" y="404"/>
                    </a:moveTo>
                    <a:lnTo>
                      <a:pt x="275" y="404"/>
                    </a:lnTo>
                    <a:lnTo>
                      <a:pt x="275" y="0"/>
                    </a:lnTo>
                    <a:lnTo>
                      <a:pt x="0" y="0"/>
                    </a:lnTo>
                    <a:lnTo>
                      <a:pt x="0" y="40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8" name="Freeform 343"/>
              <p:cNvSpPr>
                <a:spLocks noChangeArrowheads="1"/>
              </p:cNvSpPr>
              <p:nvPr/>
            </p:nvSpPr>
            <p:spPr bwMode="auto">
              <a:xfrm>
                <a:off x="2905662" y="9214252"/>
                <a:ext cx="180870" cy="252711"/>
              </a:xfrm>
              <a:custGeom>
                <a:avLst/>
                <a:gdLst>
                  <a:gd name="T0" fmla="*/ 0 w 276"/>
                  <a:gd name="T1" fmla="*/ 388 h 389"/>
                  <a:gd name="T2" fmla="*/ 275 w 276"/>
                  <a:gd name="T3" fmla="*/ 388 h 389"/>
                  <a:gd name="T4" fmla="*/ 275 w 276"/>
                  <a:gd name="T5" fmla="*/ 0 h 389"/>
                  <a:gd name="T6" fmla="*/ 0 w 276"/>
                  <a:gd name="T7" fmla="*/ 0 h 389"/>
                  <a:gd name="T8" fmla="*/ 0 w 276"/>
                  <a:gd name="T9" fmla="*/ 388 h 389"/>
                </a:gdLst>
                <a:ahLst/>
                <a:cxnLst>
                  <a:cxn ang="0">
                    <a:pos x="T0" y="T1"/>
                  </a:cxn>
                  <a:cxn ang="0">
                    <a:pos x="T2" y="T3"/>
                  </a:cxn>
                  <a:cxn ang="0">
                    <a:pos x="T4" y="T5"/>
                  </a:cxn>
                  <a:cxn ang="0">
                    <a:pos x="T6" y="T7"/>
                  </a:cxn>
                  <a:cxn ang="0">
                    <a:pos x="T8" y="T9"/>
                  </a:cxn>
                </a:cxnLst>
                <a:rect l="0" t="0" r="r" b="b"/>
                <a:pathLst>
                  <a:path w="276" h="389">
                    <a:moveTo>
                      <a:pt x="0" y="388"/>
                    </a:moveTo>
                    <a:lnTo>
                      <a:pt x="275" y="388"/>
                    </a:lnTo>
                    <a:lnTo>
                      <a:pt x="275" y="0"/>
                    </a:lnTo>
                    <a:lnTo>
                      <a:pt x="0" y="0"/>
                    </a:lnTo>
                    <a:lnTo>
                      <a:pt x="0" y="38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9" name="Freeform 345"/>
              <p:cNvSpPr>
                <a:spLocks noChangeArrowheads="1"/>
              </p:cNvSpPr>
              <p:nvPr/>
            </p:nvSpPr>
            <p:spPr bwMode="auto">
              <a:xfrm>
                <a:off x="2905662" y="9627779"/>
                <a:ext cx="180870" cy="241224"/>
              </a:xfrm>
              <a:custGeom>
                <a:avLst/>
                <a:gdLst>
                  <a:gd name="T0" fmla="*/ 0 w 276"/>
                  <a:gd name="T1" fmla="*/ 371 h 372"/>
                  <a:gd name="T2" fmla="*/ 275 w 276"/>
                  <a:gd name="T3" fmla="*/ 371 h 372"/>
                  <a:gd name="T4" fmla="*/ 275 w 276"/>
                  <a:gd name="T5" fmla="*/ 0 h 372"/>
                  <a:gd name="T6" fmla="*/ 0 w 276"/>
                  <a:gd name="T7" fmla="*/ 0 h 372"/>
                  <a:gd name="T8" fmla="*/ 0 w 276"/>
                  <a:gd name="T9" fmla="*/ 371 h 372"/>
                </a:gdLst>
                <a:ahLst/>
                <a:cxnLst>
                  <a:cxn ang="0">
                    <a:pos x="T0" y="T1"/>
                  </a:cxn>
                  <a:cxn ang="0">
                    <a:pos x="T2" y="T3"/>
                  </a:cxn>
                  <a:cxn ang="0">
                    <a:pos x="T4" y="T5"/>
                  </a:cxn>
                  <a:cxn ang="0">
                    <a:pos x="T6" y="T7"/>
                  </a:cxn>
                  <a:cxn ang="0">
                    <a:pos x="T8" y="T9"/>
                  </a:cxn>
                </a:cxnLst>
                <a:rect l="0" t="0" r="r" b="b"/>
                <a:pathLst>
                  <a:path w="276" h="372">
                    <a:moveTo>
                      <a:pt x="0" y="371"/>
                    </a:moveTo>
                    <a:lnTo>
                      <a:pt x="275" y="371"/>
                    </a:lnTo>
                    <a:lnTo>
                      <a:pt x="275" y="0"/>
                    </a:lnTo>
                    <a:lnTo>
                      <a:pt x="0" y="0"/>
                    </a:lnTo>
                    <a:lnTo>
                      <a:pt x="0" y="371"/>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0" name="Freeform 347"/>
              <p:cNvSpPr>
                <a:spLocks noChangeArrowheads="1"/>
              </p:cNvSpPr>
              <p:nvPr/>
            </p:nvSpPr>
            <p:spPr bwMode="auto">
              <a:xfrm>
                <a:off x="2905662" y="10024078"/>
                <a:ext cx="180870" cy="269941"/>
              </a:xfrm>
              <a:custGeom>
                <a:avLst/>
                <a:gdLst>
                  <a:gd name="T0" fmla="*/ 0 w 276"/>
                  <a:gd name="T1" fmla="*/ 414 h 415"/>
                  <a:gd name="T2" fmla="*/ 275 w 276"/>
                  <a:gd name="T3" fmla="*/ 414 h 415"/>
                  <a:gd name="T4" fmla="*/ 275 w 276"/>
                  <a:gd name="T5" fmla="*/ 0 h 415"/>
                  <a:gd name="T6" fmla="*/ 0 w 276"/>
                  <a:gd name="T7" fmla="*/ 0 h 415"/>
                  <a:gd name="T8" fmla="*/ 0 w 276"/>
                  <a:gd name="T9" fmla="*/ 414 h 415"/>
                </a:gdLst>
                <a:ahLst/>
                <a:cxnLst>
                  <a:cxn ang="0">
                    <a:pos x="T0" y="T1"/>
                  </a:cxn>
                  <a:cxn ang="0">
                    <a:pos x="T2" y="T3"/>
                  </a:cxn>
                  <a:cxn ang="0">
                    <a:pos x="T4" y="T5"/>
                  </a:cxn>
                  <a:cxn ang="0">
                    <a:pos x="T6" y="T7"/>
                  </a:cxn>
                  <a:cxn ang="0">
                    <a:pos x="T8" y="T9"/>
                  </a:cxn>
                </a:cxnLst>
                <a:rect l="0" t="0" r="r" b="b"/>
                <a:pathLst>
                  <a:path w="276" h="415">
                    <a:moveTo>
                      <a:pt x="0" y="414"/>
                    </a:moveTo>
                    <a:lnTo>
                      <a:pt x="275" y="414"/>
                    </a:lnTo>
                    <a:lnTo>
                      <a:pt x="275" y="0"/>
                    </a:lnTo>
                    <a:lnTo>
                      <a:pt x="0" y="0"/>
                    </a:lnTo>
                    <a:lnTo>
                      <a:pt x="0" y="41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 name="Freeform 349"/>
              <p:cNvSpPr>
                <a:spLocks noChangeArrowheads="1"/>
              </p:cNvSpPr>
              <p:nvPr/>
            </p:nvSpPr>
            <p:spPr bwMode="auto">
              <a:xfrm>
                <a:off x="2905662" y="10443349"/>
                <a:ext cx="180870" cy="249840"/>
              </a:xfrm>
              <a:custGeom>
                <a:avLst/>
                <a:gdLst>
                  <a:gd name="T0" fmla="*/ 0 w 276"/>
                  <a:gd name="T1" fmla="*/ 382 h 383"/>
                  <a:gd name="T2" fmla="*/ 275 w 276"/>
                  <a:gd name="T3" fmla="*/ 382 h 383"/>
                  <a:gd name="T4" fmla="*/ 275 w 276"/>
                  <a:gd name="T5" fmla="*/ 0 h 383"/>
                  <a:gd name="T6" fmla="*/ 0 w 276"/>
                  <a:gd name="T7" fmla="*/ 0 h 383"/>
                  <a:gd name="T8" fmla="*/ 0 w 276"/>
                  <a:gd name="T9" fmla="*/ 382 h 383"/>
                </a:gdLst>
                <a:ahLst/>
                <a:cxnLst>
                  <a:cxn ang="0">
                    <a:pos x="T0" y="T1"/>
                  </a:cxn>
                  <a:cxn ang="0">
                    <a:pos x="T2" y="T3"/>
                  </a:cxn>
                  <a:cxn ang="0">
                    <a:pos x="T4" y="T5"/>
                  </a:cxn>
                  <a:cxn ang="0">
                    <a:pos x="T6" y="T7"/>
                  </a:cxn>
                  <a:cxn ang="0">
                    <a:pos x="T8" y="T9"/>
                  </a:cxn>
                </a:cxnLst>
                <a:rect l="0" t="0" r="r" b="b"/>
                <a:pathLst>
                  <a:path w="276" h="383">
                    <a:moveTo>
                      <a:pt x="0" y="382"/>
                    </a:moveTo>
                    <a:lnTo>
                      <a:pt x="275" y="382"/>
                    </a:lnTo>
                    <a:lnTo>
                      <a:pt x="275" y="0"/>
                    </a:lnTo>
                    <a:lnTo>
                      <a:pt x="0" y="0"/>
                    </a:lnTo>
                    <a:lnTo>
                      <a:pt x="0" y="38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grpSp>
        <p:nvGrpSpPr>
          <p:cNvPr id="12" name="Group 11"/>
          <p:cNvGrpSpPr/>
          <p:nvPr/>
        </p:nvGrpSpPr>
        <p:grpSpPr>
          <a:xfrm>
            <a:off x="4991338" y="4776459"/>
            <a:ext cx="657453" cy="888797"/>
            <a:chOff x="9979496" y="9552917"/>
            <a:chExt cx="1314905" cy="1777594"/>
          </a:xfrm>
        </p:grpSpPr>
        <p:sp>
          <p:nvSpPr>
            <p:cNvPr id="13" name="Freeform 3"/>
            <p:cNvSpPr>
              <a:spLocks noChangeArrowheads="1"/>
            </p:cNvSpPr>
            <p:nvPr/>
          </p:nvSpPr>
          <p:spPr bwMode="auto">
            <a:xfrm>
              <a:off x="9979496" y="9552917"/>
              <a:ext cx="1314905" cy="979255"/>
            </a:xfrm>
            <a:custGeom>
              <a:avLst/>
              <a:gdLst>
                <a:gd name="T0" fmla="*/ 1658 w 2019"/>
                <a:gd name="T1" fmla="*/ 199 h 1503"/>
                <a:gd name="T2" fmla="*/ 1658 w 2019"/>
                <a:gd name="T3" fmla="*/ 199 h 1503"/>
                <a:gd name="T4" fmla="*/ 1464 w 2019"/>
                <a:gd name="T5" fmla="*/ 242 h 1503"/>
                <a:gd name="T6" fmla="*/ 1394 w 2019"/>
                <a:gd name="T7" fmla="*/ 119 h 1503"/>
                <a:gd name="T8" fmla="*/ 1324 w 2019"/>
                <a:gd name="T9" fmla="*/ 59 h 1503"/>
                <a:gd name="T10" fmla="*/ 1162 w 2019"/>
                <a:gd name="T11" fmla="*/ 0 h 1503"/>
                <a:gd name="T12" fmla="*/ 1071 w 2019"/>
                <a:gd name="T13" fmla="*/ 6 h 1503"/>
                <a:gd name="T14" fmla="*/ 909 w 2019"/>
                <a:gd name="T15" fmla="*/ 86 h 1503"/>
                <a:gd name="T16" fmla="*/ 893 w 2019"/>
                <a:gd name="T17" fmla="*/ 102 h 1503"/>
                <a:gd name="T18" fmla="*/ 866 w 2019"/>
                <a:gd name="T19" fmla="*/ 76 h 1503"/>
                <a:gd name="T20" fmla="*/ 705 w 2019"/>
                <a:gd name="T21" fmla="*/ 22 h 1503"/>
                <a:gd name="T22" fmla="*/ 613 w 2019"/>
                <a:gd name="T23" fmla="*/ 27 h 1503"/>
                <a:gd name="T24" fmla="*/ 452 w 2019"/>
                <a:gd name="T25" fmla="*/ 102 h 1503"/>
                <a:gd name="T26" fmla="*/ 339 w 2019"/>
                <a:gd name="T27" fmla="*/ 334 h 1503"/>
                <a:gd name="T28" fmla="*/ 355 w 2019"/>
                <a:gd name="T29" fmla="*/ 479 h 1503"/>
                <a:gd name="T30" fmla="*/ 344 w 2019"/>
                <a:gd name="T31" fmla="*/ 474 h 1503"/>
                <a:gd name="T32" fmla="*/ 258 w 2019"/>
                <a:gd name="T33" fmla="*/ 479 h 1503"/>
                <a:gd name="T34" fmla="*/ 113 w 2019"/>
                <a:gd name="T35" fmla="*/ 555 h 1503"/>
                <a:gd name="T36" fmla="*/ 5 w 2019"/>
                <a:gd name="T37" fmla="*/ 765 h 1503"/>
                <a:gd name="T38" fmla="*/ 80 w 2019"/>
                <a:gd name="T39" fmla="*/ 996 h 1503"/>
                <a:gd name="T40" fmla="*/ 145 w 2019"/>
                <a:gd name="T41" fmla="*/ 1050 h 1503"/>
                <a:gd name="T42" fmla="*/ 172 w 2019"/>
                <a:gd name="T43" fmla="*/ 1066 h 1503"/>
                <a:gd name="T44" fmla="*/ 172 w 2019"/>
                <a:gd name="T45" fmla="*/ 1071 h 1503"/>
                <a:gd name="T46" fmla="*/ 161 w 2019"/>
                <a:gd name="T47" fmla="*/ 1233 h 1503"/>
                <a:gd name="T48" fmla="*/ 236 w 2019"/>
                <a:gd name="T49" fmla="*/ 1389 h 1503"/>
                <a:gd name="T50" fmla="*/ 296 w 2019"/>
                <a:gd name="T51" fmla="*/ 1443 h 1503"/>
                <a:gd name="T52" fmla="*/ 446 w 2019"/>
                <a:gd name="T53" fmla="*/ 1491 h 1503"/>
                <a:gd name="T54" fmla="*/ 613 w 2019"/>
                <a:gd name="T55" fmla="*/ 1464 h 1503"/>
                <a:gd name="T56" fmla="*/ 624 w 2019"/>
                <a:gd name="T57" fmla="*/ 1454 h 1503"/>
                <a:gd name="T58" fmla="*/ 775 w 2019"/>
                <a:gd name="T59" fmla="*/ 1276 h 1503"/>
                <a:gd name="T60" fmla="*/ 775 w 2019"/>
                <a:gd name="T61" fmla="*/ 1271 h 1503"/>
                <a:gd name="T62" fmla="*/ 780 w 2019"/>
                <a:gd name="T63" fmla="*/ 1265 h 1503"/>
                <a:gd name="T64" fmla="*/ 791 w 2019"/>
                <a:gd name="T65" fmla="*/ 1206 h 1503"/>
                <a:gd name="T66" fmla="*/ 791 w 2019"/>
                <a:gd name="T67" fmla="*/ 1195 h 1503"/>
                <a:gd name="T68" fmla="*/ 791 w 2019"/>
                <a:gd name="T69" fmla="*/ 1179 h 1503"/>
                <a:gd name="T70" fmla="*/ 549 w 2019"/>
                <a:gd name="T71" fmla="*/ 840 h 1503"/>
                <a:gd name="T72" fmla="*/ 990 w 2019"/>
                <a:gd name="T73" fmla="*/ 1184 h 1503"/>
                <a:gd name="T74" fmla="*/ 1028 w 2019"/>
                <a:gd name="T75" fmla="*/ 786 h 1503"/>
                <a:gd name="T76" fmla="*/ 1076 w 2019"/>
                <a:gd name="T77" fmla="*/ 1174 h 1503"/>
                <a:gd name="T78" fmla="*/ 1405 w 2019"/>
                <a:gd name="T79" fmla="*/ 867 h 1503"/>
                <a:gd name="T80" fmla="*/ 1227 w 2019"/>
                <a:gd name="T81" fmla="*/ 1168 h 1503"/>
                <a:gd name="T82" fmla="*/ 1270 w 2019"/>
                <a:gd name="T83" fmla="*/ 1136 h 1503"/>
                <a:gd name="T84" fmla="*/ 1329 w 2019"/>
                <a:gd name="T85" fmla="*/ 1227 h 1503"/>
                <a:gd name="T86" fmla="*/ 1399 w 2019"/>
                <a:gd name="T87" fmla="*/ 1292 h 1503"/>
                <a:gd name="T88" fmla="*/ 1582 w 2019"/>
                <a:gd name="T89" fmla="*/ 1351 h 1503"/>
                <a:gd name="T90" fmla="*/ 1674 w 2019"/>
                <a:gd name="T91" fmla="*/ 1346 h 1503"/>
                <a:gd name="T92" fmla="*/ 1851 w 2019"/>
                <a:gd name="T93" fmla="*/ 1260 h 1503"/>
                <a:gd name="T94" fmla="*/ 1981 w 2019"/>
                <a:gd name="T95" fmla="*/ 1012 h 1503"/>
                <a:gd name="T96" fmla="*/ 1927 w 2019"/>
                <a:gd name="T97" fmla="*/ 797 h 1503"/>
                <a:gd name="T98" fmla="*/ 2002 w 2019"/>
                <a:gd name="T99" fmla="*/ 603 h 1503"/>
                <a:gd name="T100" fmla="*/ 1658 w 2019"/>
                <a:gd name="T101" fmla="*/ 199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19" h="1503">
                  <a:moveTo>
                    <a:pt x="1658" y="199"/>
                  </a:moveTo>
                  <a:lnTo>
                    <a:pt x="1658" y="199"/>
                  </a:lnTo>
                  <a:cubicBezTo>
                    <a:pt x="1588" y="199"/>
                    <a:pt x="1523" y="215"/>
                    <a:pt x="1464" y="242"/>
                  </a:cubicBezTo>
                  <a:cubicBezTo>
                    <a:pt x="1448" y="199"/>
                    <a:pt x="1426" y="156"/>
                    <a:pt x="1394" y="119"/>
                  </a:cubicBezTo>
                  <a:cubicBezTo>
                    <a:pt x="1372" y="97"/>
                    <a:pt x="1351" y="76"/>
                    <a:pt x="1324" y="59"/>
                  </a:cubicBezTo>
                  <a:cubicBezTo>
                    <a:pt x="1275" y="27"/>
                    <a:pt x="1222" y="6"/>
                    <a:pt x="1162" y="0"/>
                  </a:cubicBezTo>
                  <a:cubicBezTo>
                    <a:pt x="1130" y="6"/>
                    <a:pt x="1103" y="6"/>
                    <a:pt x="1071" y="6"/>
                  </a:cubicBezTo>
                  <a:cubicBezTo>
                    <a:pt x="1012" y="16"/>
                    <a:pt x="958" y="43"/>
                    <a:pt x="909" y="86"/>
                  </a:cubicBezTo>
                  <a:cubicBezTo>
                    <a:pt x="904" y="92"/>
                    <a:pt x="899" y="97"/>
                    <a:pt x="893" y="102"/>
                  </a:cubicBezTo>
                  <a:cubicBezTo>
                    <a:pt x="888" y="92"/>
                    <a:pt x="877" y="86"/>
                    <a:pt x="866" y="76"/>
                  </a:cubicBezTo>
                  <a:cubicBezTo>
                    <a:pt x="818" y="43"/>
                    <a:pt x="764" y="27"/>
                    <a:pt x="705" y="22"/>
                  </a:cubicBezTo>
                  <a:cubicBezTo>
                    <a:pt x="672" y="22"/>
                    <a:pt x="646" y="22"/>
                    <a:pt x="613" y="27"/>
                  </a:cubicBezTo>
                  <a:cubicBezTo>
                    <a:pt x="554" y="38"/>
                    <a:pt x="500" y="65"/>
                    <a:pt x="452" y="102"/>
                  </a:cubicBezTo>
                  <a:cubicBezTo>
                    <a:pt x="387" y="162"/>
                    <a:pt x="344" y="248"/>
                    <a:pt x="339" y="334"/>
                  </a:cubicBezTo>
                  <a:cubicBezTo>
                    <a:pt x="333" y="382"/>
                    <a:pt x="339" y="431"/>
                    <a:pt x="355" y="479"/>
                  </a:cubicBezTo>
                  <a:cubicBezTo>
                    <a:pt x="349" y="474"/>
                    <a:pt x="344" y="474"/>
                    <a:pt x="344" y="474"/>
                  </a:cubicBezTo>
                  <a:cubicBezTo>
                    <a:pt x="317" y="474"/>
                    <a:pt x="285" y="479"/>
                    <a:pt x="258" y="479"/>
                  </a:cubicBezTo>
                  <a:cubicBezTo>
                    <a:pt x="204" y="490"/>
                    <a:pt x="156" y="517"/>
                    <a:pt x="113" y="555"/>
                  </a:cubicBezTo>
                  <a:cubicBezTo>
                    <a:pt x="48" y="609"/>
                    <a:pt x="10" y="684"/>
                    <a:pt x="5" y="765"/>
                  </a:cubicBezTo>
                  <a:cubicBezTo>
                    <a:pt x="0" y="851"/>
                    <a:pt x="26" y="932"/>
                    <a:pt x="80" y="996"/>
                  </a:cubicBezTo>
                  <a:cubicBezTo>
                    <a:pt x="102" y="1012"/>
                    <a:pt x="123" y="1034"/>
                    <a:pt x="145" y="1050"/>
                  </a:cubicBezTo>
                  <a:cubicBezTo>
                    <a:pt x="156" y="1055"/>
                    <a:pt x="161" y="1061"/>
                    <a:pt x="172" y="1066"/>
                  </a:cubicBezTo>
                  <a:cubicBezTo>
                    <a:pt x="172" y="1071"/>
                    <a:pt x="172" y="1071"/>
                    <a:pt x="172" y="1071"/>
                  </a:cubicBezTo>
                  <a:cubicBezTo>
                    <a:pt x="156" y="1120"/>
                    <a:pt x="150" y="1179"/>
                    <a:pt x="161" y="1233"/>
                  </a:cubicBezTo>
                  <a:cubicBezTo>
                    <a:pt x="167" y="1287"/>
                    <a:pt x="199" y="1346"/>
                    <a:pt x="236" y="1389"/>
                  </a:cubicBezTo>
                  <a:cubicBezTo>
                    <a:pt x="253" y="1411"/>
                    <a:pt x="274" y="1427"/>
                    <a:pt x="296" y="1443"/>
                  </a:cubicBezTo>
                  <a:cubicBezTo>
                    <a:pt x="344" y="1470"/>
                    <a:pt x="393" y="1486"/>
                    <a:pt x="446" y="1491"/>
                  </a:cubicBezTo>
                  <a:cubicBezTo>
                    <a:pt x="495" y="1502"/>
                    <a:pt x="570" y="1486"/>
                    <a:pt x="613" y="1464"/>
                  </a:cubicBezTo>
                  <a:cubicBezTo>
                    <a:pt x="619" y="1459"/>
                    <a:pt x="624" y="1454"/>
                    <a:pt x="624" y="1454"/>
                  </a:cubicBezTo>
                  <a:cubicBezTo>
                    <a:pt x="694" y="1416"/>
                    <a:pt x="748" y="1351"/>
                    <a:pt x="775" y="1276"/>
                  </a:cubicBezTo>
                  <a:lnTo>
                    <a:pt x="775" y="1271"/>
                  </a:lnTo>
                  <a:lnTo>
                    <a:pt x="780" y="1265"/>
                  </a:lnTo>
                  <a:cubicBezTo>
                    <a:pt x="785" y="1244"/>
                    <a:pt x="791" y="1227"/>
                    <a:pt x="791" y="1206"/>
                  </a:cubicBezTo>
                  <a:cubicBezTo>
                    <a:pt x="791" y="1201"/>
                    <a:pt x="791" y="1201"/>
                    <a:pt x="791" y="1195"/>
                  </a:cubicBezTo>
                  <a:cubicBezTo>
                    <a:pt x="791" y="1190"/>
                    <a:pt x="791" y="1184"/>
                    <a:pt x="791" y="1179"/>
                  </a:cubicBezTo>
                  <a:cubicBezTo>
                    <a:pt x="549" y="840"/>
                    <a:pt x="549" y="840"/>
                    <a:pt x="549" y="840"/>
                  </a:cubicBezTo>
                  <a:cubicBezTo>
                    <a:pt x="990" y="1184"/>
                    <a:pt x="990" y="1184"/>
                    <a:pt x="990" y="1184"/>
                  </a:cubicBezTo>
                  <a:cubicBezTo>
                    <a:pt x="1028" y="786"/>
                    <a:pt x="1028" y="786"/>
                    <a:pt x="1028" y="786"/>
                  </a:cubicBezTo>
                  <a:cubicBezTo>
                    <a:pt x="1076" y="1174"/>
                    <a:pt x="1076" y="1174"/>
                    <a:pt x="1076" y="1174"/>
                  </a:cubicBezTo>
                  <a:cubicBezTo>
                    <a:pt x="1405" y="867"/>
                    <a:pt x="1405" y="867"/>
                    <a:pt x="1405" y="867"/>
                  </a:cubicBezTo>
                  <a:cubicBezTo>
                    <a:pt x="1227" y="1168"/>
                    <a:pt x="1227" y="1168"/>
                    <a:pt x="1227" y="1168"/>
                  </a:cubicBezTo>
                  <a:cubicBezTo>
                    <a:pt x="1243" y="1158"/>
                    <a:pt x="1259" y="1147"/>
                    <a:pt x="1270" y="1136"/>
                  </a:cubicBezTo>
                  <a:cubicBezTo>
                    <a:pt x="1286" y="1168"/>
                    <a:pt x="1302" y="1201"/>
                    <a:pt x="1329" y="1227"/>
                  </a:cubicBezTo>
                  <a:cubicBezTo>
                    <a:pt x="1351" y="1249"/>
                    <a:pt x="1378" y="1271"/>
                    <a:pt x="1399" y="1292"/>
                  </a:cubicBezTo>
                  <a:cubicBezTo>
                    <a:pt x="1453" y="1324"/>
                    <a:pt x="1518" y="1346"/>
                    <a:pt x="1582" y="1351"/>
                  </a:cubicBezTo>
                  <a:cubicBezTo>
                    <a:pt x="1609" y="1351"/>
                    <a:pt x="1641" y="1351"/>
                    <a:pt x="1674" y="1346"/>
                  </a:cubicBezTo>
                  <a:cubicBezTo>
                    <a:pt x="1744" y="1335"/>
                    <a:pt x="1803" y="1303"/>
                    <a:pt x="1851" y="1260"/>
                  </a:cubicBezTo>
                  <a:cubicBezTo>
                    <a:pt x="1927" y="1195"/>
                    <a:pt x="1970" y="1104"/>
                    <a:pt x="1981" y="1012"/>
                  </a:cubicBezTo>
                  <a:cubicBezTo>
                    <a:pt x="1986" y="937"/>
                    <a:pt x="1964" y="861"/>
                    <a:pt x="1927" y="797"/>
                  </a:cubicBezTo>
                  <a:cubicBezTo>
                    <a:pt x="1970" y="743"/>
                    <a:pt x="1997" y="678"/>
                    <a:pt x="2002" y="603"/>
                  </a:cubicBezTo>
                  <a:cubicBezTo>
                    <a:pt x="2018" y="409"/>
                    <a:pt x="1862" y="199"/>
                    <a:pt x="1658" y="199"/>
                  </a:cubicBezTo>
                </a:path>
              </a:pathLst>
            </a:custGeom>
            <a:solidFill>
              <a:srgbClr val="544D2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 name="Freeform 4"/>
            <p:cNvSpPr>
              <a:spLocks noChangeArrowheads="1"/>
            </p:cNvSpPr>
            <p:nvPr/>
          </p:nvSpPr>
          <p:spPr bwMode="auto">
            <a:xfrm>
              <a:off x="10338369" y="10064083"/>
              <a:ext cx="556968" cy="1266428"/>
            </a:xfrm>
            <a:custGeom>
              <a:avLst/>
              <a:gdLst>
                <a:gd name="T0" fmla="*/ 527 w 857"/>
                <a:gd name="T1" fmla="*/ 388 h 1944"/>
                <a:gd name="T2" fmla="*/ 479 w 857"/>
                <a:gd name="T3" fmla="*/ 0 h 1944"/>
                <a:gd name="T4" fmla="*/ 441 w 857"/>
                <a:gd name="T5" fmla="*/ 398 h 1944"/>
                <a:gd name="T6" fmla="*/ 0 w 857"/>
                <a:gd name="T7" fmla="*/ 54 h 1944"/>
                <a:gd name="T8" fmla="*/ 242 w 857"/>
                <a:gd name="T9" fmla="*/ 393 h 1944"/>
                <a:gd name="T10" fmla="*/ 398 w 857"/>
                <a:gd name="T11" fmla="*/ 608 h 1944"/>
                <a:gd name="T12" fmla="*/ 398 w 857"/>
                <a:gd name="T13" fmla="*/ 1943 h 1944"/>
                <a:gd name="T14" fmla="*/ 549 w 857"/>
                <a:gd name="T15" fmla="*/ 1943 h 1944"/>
                <a:gd name="T16" fmla="*/ 549 w 857"/>
                <a:gd name="T17" fmla="*/ 608 h 1944"/>
                <a:gd name="T18" fmla="*/ 678 w 857"/>
                <a:gd name="T19" fmla="*/ 382 h 1944"/>
                <a:gd name="T20" fmla="*/ 856 w 857"/>
                <a:gd name="T21" fmla="*/ 81 h 1944"/>
                <a:gd name="T22" fmla="*/ 527 w 857"/>
                <a:gd name="T23" fmla="*/ 388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1944">
                  <a:moveTo>
                    <a:pt x="527" y="388"/>
                  </a:moveTo>
                  <a:lnTo>
                    <a:pt x="479" y="0"/>
                  </a:lnTo>
                  <a:lnTo>
                    <a:pt x="441" y="398"/>
                  </a:lnTo>
                  <a:lnTo>
                    <a:pt x="0" y="54"/>
                  </a:lnTo>
                  <a:lnTo>
                    <a:pt x="242" y="393"/>
                  </a:lnTo>
                  <a:lnTo>
                    <a:pt x="398" y="608"/>
                  </a:lnTo>
                  <a:lnTo>
                    <a:pt x="398" y="1943"/>
                  </a:lnTo>
                  <a:lnTo>
                    <a:pt x="549" y="1943"/>
                  </a:lnTo>
                  <a:lnTo>
                    <a:pt x="549" y="608"/>
                  </a:lnTo>
                  <a:lnTo>
                    <a:pt x="678" y="382"/>
                  </a:lnTo>
                  <a:lnTo>
                    <a:pt x="856" y="81"/>
                  </a:lnTo>
                  <a:lnTo>
                    <a:pt x="527" y="388"/>
                  </a:lnTo>
                </a:path>
              </a:pathLst>
            </a:custGeom>
            <a:solidFill>
              <a:srgbClr val="B5752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15" name="Group 14"/>
          <p:cNvGrpSpPr/>
          <p:nvPr/>
        </p:nvGrpSpPr>
        <p:grpSpPr>
          <a:xfrm>
            <a:off x="704975" y="4746305"/>
            <a:ext cx="562711" cy="946232"/>
            <a:chOff x="1406775" y="9492610"/>
            <a:chExt cx="1125421" cy="1892464"/>
          </a:xfrm>
        </p:grpSpPr>
        <p:sp>
          <p:nvSpPr>
            <p:cNvPr id="16" name="Freeform 5"/>
            <p:cNvSpPr>
              <a:spLocks noChangeArrowheads="1"/>
            </p:cNvSpPr>
            <p:nvPr/>
          </p:nvSpPr>
          <p:spPr bwMode="auto">
            <a:xfrm>
              <a:off x="1406775" y="9492610"/>
              <a:ext cx="1125421" cy="1163047"/>
            </a:xfrm>
            <a:custGeom>
              <a:avLst/>
              <a:gdLst>
                <a:gd name="T0" fmla="*/ 1680 w 1729"/>
                <a:gd name="T1" fmla="*/ 995 h 1788"/>
                <a:gd name="T2" fmla="*/ 1680 w 1729"/>
                <a:gd name="T3" fmla="*/ 995 h 1788"/>
                <a:gd name="T4" fmla="*/ 1674 w 1729"/>
                <a:gd name="T5" fmla="*/ 990 h 1788"/>
                <a:gd name="T6" fmla="*/ 1626 w 1729"/>
                <a:gd name="T7" fmla="*/ 909 h 1788"/>
                <a:gd name="T8" fmla="*/ 1658 w 1729"/>
                <a:gd name="T9" fmla="*/ 780 h 1788"/>
                <a:gd name="T10" fmla="*/ 1540 w 1729"/>
                <a:gd name="T11" fmla="*/ 441 h 1788"/>
                <a:gd name="T12" fmla="*/ 1448 w 1729"/>
                <a:gd name="T13" fmla="*/ 360 h 1788"/>
                <a:gd name="T14" fmla="*/ 1394 w 1729"/>
                <a:gd name="T15" fmla="*/ 328 h 1788"/>
                <a:gd name="T16" fmla="*/ 1362 w 1729"/>
                <a:gd name="T17" fmla="*/ 204 h 1788"/>
                <a:gd name="T18" fmla="*/ 1238 w 1729"/>
                <a:gd name="T19" fmla="*/ 64 h 1788"/>
                <a:gd name="T20" fmla="*/ 1055 w 1729"/>
                <a:gd name="T21" fmla="*/ 0 h 1788"/>
                <a:gd name="T22" fmla="*/ 958 w 1729"/>
                <a:gd name="T23" fmla="*/ 5 h 1788"/>
                <a:gd name="T24" fmla="*/ 786 w 1729"/>
                <a:gd name="T25" fmla="*/ 91 h 1788"/>
                <a:gd name="T26" fmla="*/ 700 w 1729"/>
                <a:gd name="T27" fmla="*/ 199 h 1788"/>
                <a:gd name="T28" fmla="*/ 657 w 1729"/>
                <a:gd name="T29" fmla="*/ 193 h 1788"/>
                <a:gd name="T30" fmla="*/ 549 w 1729"/>
                <a:gd name="T31" fmla="*/ 199 h 1788"/>
                <a:gd name="T32" fmla="*/ 355 w 1729"/>
                <a:gd name="T33" fmla="*/ 296 h 1788"/>
                <a:gd name="T34" fmla="*/ 221 w 1729"/>
                <a:gd name="T35" fmla="*/ 570 h 1788"/>
                <a:gd name="T36" fmla="*/ 226 w 1729"/>
                <a:gd name="T37" fmla="*/ 667 h 1788"/>
                <a:gd name="T38" fmla="*/ 199 w 1729"/>
                <a:gd name="T39" fmla="*/ 678 h 1788"/>
                <a:gd name="T40" fmla="*/ 124 w 1729"/>
                <a:gd name="T41" fmla="*/ 732 h 1788"/>
                <a:gd name="T42" fmla="*/ 22 w 1729"/>
                <a:gd name="T43" fmla="*/ 882 h 1788"/>
                <a:gd name="T44" fmla="*/ 0 w 1729"/>
                <a:gd name="T45" fmla="*/ 979 h 1788"/>
                <a:gd name="T46" fmla="*/ 6 w 1729"/>
                <a:gd name="T47" fmla="*/ 1071 h 1788"/>
                <a:gd name="T48" fmla="*/ 92 w 1729"/>
                <a:gd name="T49" fmla="*/ 1243 h 1788"/>
                <a:gd name="T50" fmla="*/ 323 w 1729"/>
                <a:gd name="T51" fmla="*/ 1362 h 1788"/>
                <a:gd name="T52" fmla="*/ 431 w 1729"/>
                <a:gd name="T53" fmla="*/ 1647 h 1788"/>
                <a:gd name="T54" fmla="*/ 511 w 1729"/>
                <a:gd name="T55" fmla="*/ 1717 h 1788"/>
                <a:gd name="T56" fmla="*/ 716 w 1729"/>
                <a:gd name="T57" fmla="*/ 1787 h 1788"/>
                <a:gd name="T58" fmla="*/ 824 w 1729"/>
                <a:gd name="T59" fmla="*/ 1782 h 1788"/>
                <a:gd name="T60" fmla="*/ 851 w 1729"/>
                <a:gd name="T61" fmla="*/ 1776 h 1788"/>
                <a:gd name="T62" fmla="*/ 851 w 1729"/>
                <a:gd name="T63" fmla="*/ 1539 h 1788"/>
                <a:gd name="T64" fmla="*/ 592 w 1729"/>
                <a:gd name="T65" fmla="*/ 1184 h 1788"/>
                <a:gd name="T66" fmla="*/ 872 w 1729"/>
                <a:gd name="T67" fmla="*/ 1394 h 1788"/>
                <a:gd name="T68" fmla="*/ 926 w 1729"/>
                <a:gd name="T69" fmla="*/ 834 h 1788"/>
                <a:gd name="T70" fmla="*/ 969 w 1729"/>
                <a:gd name="T71" fmla="*/ 1394 h 1788"/>
                <a:gd name="T72" fmla="*/ 1254 w 1729"/>
                <a:gd name="T73" fmla="*/ 1179 h 1788"/>
                <a:gd name="T74" fmla="*/ 991 w 1729"/>
                <a:gd name="T75" fmla="*/ 1539 h 1788"/>
                <a:gd name="T76" fmla="*/ 991 w 1729"/>
                <a:gd name="T77" fmla="*/ 1712 h 1788"/>
                <a:gd name="T78" fmla="*/ 1028 w 1729"/>
                <a:gd name="T79" fmla="*/ 1685 h 1788"/>
                <a:gd name="T80" fmla="*/ 1066 w 1729"/>
                <a:gd name="T81" fmla="*/ 1641 h 1788"/>
                <a:gd name="T82" fmla="*/ 1335 w 1729"/>
                <a:gd name="T83" fmla="*/ 1674 h 1788"/>
                <a:gd name="T84" fmla="*/ 1647 w 1729"/>
                <a:gd name="T85" fmla="*/ 1469 h 1788"/>
                <a:gd name="T86" fmla="*/ 1723 w 1729"/>
                <a:gd name="T87" fmla="*/ 1238 h 1788"/>
                <a:gd name="T88" fmla="*/ 1680 w 1729"/>
                <a:gd name="T89" fmla="*/ 995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29" h="1788">
                  <a:moveTo>
                    <a:pt x="1680" y="995"/>
                  </a:moveTo>
                  <a:lnTo>
                    <a:pt x="1680" y="995"/>
                  </a:lnTo>
                  <a:cubicBezTo>
                    <a:pt x="1674" y="990"/>
                    <a:pt x="1674" y="990"/>
                    <a:pt x="1674" y="990"/>
                  </a:cubicBezTo>
                  <a:cubicBezTo>
                    <a:pt x="1664" y="963"/>
                    <a:pt x="1647" y="936"/>
                    <a:pt x="1626" y="909"/>
                  </a:cubicBezTo>
                  <a:cubicBezTo>
                    <a:pt x="1642" y="872"/>
                    <a:pt x="1653" y="829"/>
                    <a:pt x="1658" y="780"/>
                  </a:cubicBezTo>
                  <a:cubicBezTo>
                    <a:pt x="1664" y="656"/>
                    <a:pt x="1626" y="533"/>
                    <a:pt x="1540" y="441"/>
                  </a:cubicBezTo>
                  <a:cubicBezTo>
                    <a:pt x="1513" y="414"/>
                    <a:pt x="1480" y="387"/>
                    <a:pt x="1448" y="360"/>
                  </a:cubicBezTo>
                  <a:cubicBezTo>
                    <a:pt x="1432" y="349"/>
                    <a:pt x="1416" y="339"/>
                    <a:pt x="1394" y="328"/>
                  </a:cubicBezTo>
                  <a:cubicBezTo>
                    <a:pt x="1394" y="285"/>
                    <a:pt x="1378" y="247"/>
                    <a:pt x="1362" y="204"/>
                  </a:cubicBezTo>
                  <a:cubicBezTo>
                    <a:pt x="1335" y="150"/>
                    <a:pt x="1292" y="102"/>
                    <a:pt x="1238" y="64"/>
                  </a:cubicBezTo>
                  <a:cubicBezTo>
                    <a:pt x="1179" y="21"/>
                    <a:pt x="1125" y="10"/>
                    <a:pt x="1055" y="0"/>
                  </a:cubicBezTo>
                  <a:cubicBezTo>
                    <a:pt x="1023" y="0"/>
                    <a:pt x="991" y="5"/>
                    <a:pt x="958" y="5"/>
                  </a:cubicBezTo>
                  <a:cubicBezTo>
                    <a:pt x="894" y="16"/>
                    <a:pt x="834" y="48"/>
                    <a:pt x="786" y="91"/>
                  </a:cubicBezTo>
                  <a:cubicBezTo>
                    <a:pt x="748" y="123"/>
                    <a:pt x="721" y="161"/>
                    <a:pt x="700" y="199"/>
                  </a:cubicBezTo>
                  <a:cubicBezTo>
                    <a:pt x="684" y="199"/>
                    <a:pt x="668" y="193"/>
                    <a:pt x="657" y="193"/>
                  </a:cubicBezTo>
                  <a:cubicBezTo>
                    <a:pt x="619" y="193"/>
                    <a:pt x="587" y="199"/>
                    <a:pt x="549" y="199"/>
                  </a:cubicBezTo>
                  <a:cubicBezTo>
                    <a:pt x="474" y="215"/>
                    <a:pt x="409" y="247"/>
                    <a:pt x="355" y="296"/>
                  </a:cubicBezTo>
                  <a:cubicBezTo>
                    <a:pt x="275" y="366"/>
                    <a:pt x="226" y="463"/>
                    <a:pt x="221" y="570"/>
                  </a:cubicBezTo>
                  <a:cubicBezTo>
                    <a:pt x="215" y="603"/>
                    <a:pt x="221" y="635"/>
                    <a:pt x="226" y="667"/>
                  </a:cubicBezTo>
                  <a:cubicBezTo>
                    <a:pt x="215" y="672"/>
                    <a:pt x="210" y="678"/>
                    <a:pt x="199" y="678"/>
                  </a:cubicBezTo>
                  <a:cubicBezTo>
                    <a:pt x="124" y="732"/>
                    <a:pt x="124" y="732"/>
                    <a:pt x="124" y="732"/>
                  </a:cubicBezTo>
                  <a:cubicBezTo>
                    <a:pt x="75" y="775"/>
                    <a:pt x="43" y="823"/>
                    <a:pt x="22" y="882"/>
                  </a:cubicBezTo>
                  <a:cubicBezTo>
                    <a:pt x="11" y="915"/>
                    <a:pt x="0" y="947"/>
                    <a:pt x="0" y="979"/>
                  </a:cubicBezTo>
                  <a:cubicBezTo>
                    <a:pt x="6" y="1012"/>
                    <a:pt x="6" y="1039"/>
                    <a:pt x="6" y="1071"/>
                  </a:cubicBezTo>
                  <a:cubicBezTo>
                    <a:pt x="22" y="1136"/>
                    <a:pt x="49" y="1189"/>
                    <a:pt x="92" y="1243"/>
                  </a:cubicBezTo>
                  <a:cubicBezTo>
                    <a:pt x="151" y="1308"/>
                    <a:pt x="232" y="1351"/>
                    <a:pt x="323" y="1362"/>
                  </a:cubicBezTo>
                  <a:cubicBezTo>
                    <a:pt x="323" y="1464"/>
                    <a:pt x="361" y="1566"/>
                    <a:pt x="431" y="1647"/>
                  </a:cubicBezTo>
                  <a:cubicBezTo>
                    <a:pt x="458" y="1669"/>
                    <a:pt x="485" y="1695"/>
                    <a:pt x="511" y="1717"/>
                  </a:cubicBezTo>
                  <a:cubicBezTo>
                    <a:pt x="571" y="1760"/>
                    <a:pt x="641" y="1782"/>
                    <a:pt x="716" y="1787"/>
                  </a:cubicBezTo>
                  <a:cubicBezTo>
                    <a:pt x="748" y="1787"/>
                    <a:pt x="791" y="1787"/>
                    <a:pt x="824" y="1782"/>
                  </a:cubicBezTo>
                  <a:cubicBezTo>
                    <a:pt x="834" y="1782"/>
                    <a:pt x="834" y="1782"/>
                    <a:pt x="851" y="1776"/>
                  </a:cubicBezTo>
                  <a:cubicBezTo>
                    <a:pt x="851" y="1539"/>
                    <a:pt x="851" y="1539"/>
                    <a:pt x="851" y="1539"/>
                  </a:cubicBezTo>
                  <a:cubicBezTo>
                    <a:pt x="592" y="1184"/>
                    <a:pt x="592" y="1184"/>
                    <a:pt x="592" y="1184"/>
                  </a:cubicBezTo>
                  <a:cubicBezTo>
                    <a:pt x="872" y="1394"/>
                    <a:pt x="872" y="1394"/>
                    <a:pt x="872" y="1394"/>
                  </a:cubicBezTo>
                  <a:cubicBezTo>
                    <a:pt x="926" y="834"/>
                    <a:pt x="926" y="834"/>
                    <a:pt x="926" y="834"/>
                  </a:cubicBezTo>
                  <a:cubicBezTo>
                    <a:pt x="969" y="1394"/>
                    <a:pt x="969" y="1394"/>
                    <a:pt x="969" y="1394"/>
                  </a:cubicBezTo>
                  <a:cubicBezTo>
                    <a:pt x="1254" y="1179"/>
                    <a:pt x="1254" y="1179"/>
                    <a:pt x="1254" y="1179"/>
                  </a:cubicBezTo>
                  <a:cubicBezTo>
                    <a:pt x="991" y="1539"/>
                    <a:pt x="991" y="1539"/>
                    <a:pt x="991" y="1539"/>
                  </a:cubicBezTo>
                  <a:cubicBezTo>
                    <a:pt x="991" y="1712"/>
                    <a:pt x="991" y="1712"/>
                    <a:pt x="991" y="1712"/>
                  </a:cubicBezTo>
                  <a:cubicBezTo>
                    <a:pt x="1007" y="1701"/>
                    <a:pt x="1018" y="1695"/>
                    <a:pt x="1028" y="1685"/>
                  </a:cubicBezTo>
                  <a:cubicBezTo>
                    <a:pt x="1039" y="1674"/>
                    <a:pt x="1055" y="1658"/>
                    <a:pt x="1066" y="1641"/>
                  </a:cubicBezTo>
                  <a:cubicBezTo>
                    <a:pt x="1152" y="1679"/>
                    <a:pt x="1244" y="1690"/>
                    <a:pt x="1335" y="1674"/>
                  </a:cubicBezTo>
                  <a:cubicBezTo>
                    <a:pt x="1464" y="1647"/>
                    <a:pt x="1577" y="1572"/>
                    <a:pt x="1647" y="1469"/>
                  </a:cubicBezTo>
                  <a:cubicBezTo>
                    <a:pt x="1690" y="1399"/>
                    <a:pt x="1717" y="1324"/>
                    <a:pt x="1723" y="1238"/>
                  </a:cubicBezTo>
                  <a:cubicBezTo>
                    <a:pt x="1728" y="1152"/>
                    <a:pt x="1717" y="1071"/>
                    <a:pt x="1680" y="995"/>
                  </a:cubicBezTo>
                </a:path>
              </a:pathLst>
            </a:custGeom>
            <a:solidFill>
              <a:srgbClr val="544D2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7" name="Freeform 6"/>
            <p:cNvSpPr>
              <a:spLocks noChangeArrowheads="1"/>
            </p:cNvSpPr>
            <p:nvPr/>
          </p:nvSpPr>
          <p:spPr bwMode="auto">
            <a:xfrm>
              <a:off x="1794358" y="10035366"/>
              <a:ext cx="430646" cy="1349708"/>
            </a:xfrm>
            <a:custGeom>
              <a:avLst/>
              <a:gdLst>
                <a:gd name="T0" fmla="*/ 662 w 663"/>
                <a:gd name="T1" fmla="*/ 345 h 2074"/>
                <a:gd name="T2" fmla="*/ 377 w 663"/>
                <a:gd name="T3" fmla="*/ 560 h 2074"/>
                <a:gd name="T4" fmla="*/ 329 w 663"/>
                <a:gd name="T5" fmla="*/ 0 h 2074"/>
                <a:gd name="T6" fmla="*/ 280 w 663"/>
                <a:gd name="T7" fmla="*/ 560 h 2074"/>
                <a:gd name="T8" fmla="*/ 0 w 663"/>
                <a:gd name="T9" fmla="*/ 350 h 2074"/>
                <a:gd name="T10" fmla="*/ 259 w 663"/>
                <a:gd name="T11" fmla="*/ 705 h 2074"/>
                <a:gd name="T12" fmla="*/ 259 w 663"/>
                <a:gd name="T13" fmla="*/ 942 h 2074"/>
                <a:gd name="T14" fmla="*/ 259 w 663"/>
                <a:gd name="T15" fmla="*/ 2073 h 2074"/>
                <a:gd name="T16" fmla="*/ 399 w 663"/>
                <a:gd name="T17" fmla="*/ 2073 h 2074"/>
                <a:gd name="T18" fmla="*/ 399 w 663"/>
                <a:gd name="T19" fmla="*/ 878 h 2074"/>
                <a:gd name="T20" fmla="*/ 399 w 663"/>
                <a:gd name="T21" fmla="*/ 705 h 2074"/>
                <a:gd name="T22" fmla="*/ 662 w 663"/>
                <a:gd name="T23" fmla="*/ 345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3" h="2074">
                  <a:moveTo>
                    <a:pt x="662" y="345"/>
                  </a:moveTo>
                  <a:lnTo>
                    <a:pt x="377" y="560"/>
                  </a:lnTo>
                  <a:lnTo>
                    <a:pt x="329" y="0"/>
                  </a:lnTo>
                  <a:lnTo>
                    <a:pt x="280" y="560"/>
                  </a:lnTo>
                  <a:lnTo>
                    <a:pt x="0" y="350"/>
                  </a:lnTo>
                  <a:lnTo>
                    <a:pt x="259" y="705"/>
                  </a:lnTo>
                  <a:lnTo>
                    <a:pt x="259" y="942"/>
                  </a:lnTo>
                  <a:lnTo>
                    <a:pt x="259" y="2073"/>
                  </a:lnTo>
                  <a:lnTo>
                    <a:pt x="399" y="2073"/>
                  </a:lnTo>
                  <a:lnTo>
                    <a:pt x="399" y="878"/>
                  </a:lnTo>
                  <a:lnTo>
                    <a:pt x="399" y="705"/>
                  </a:lnTo>
                  <a:lnTo>
                    <a:pt x="662" y="345"/>
                  </a:lnTo>
                </a:path>
              </a:pathLst>
            </a:custGeom>
            <a:solidFill>
              <a:srgbClr val="B5752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sp>
        <p:nvSpPr>
          <p:cNvPr id="18" name="Freeform 8"/>
          <p:cNvSpPr>
            <a:spLocks noChangeArrowheads="1"/>
          </p:cNvSpPr>
          <p:nvPr/>
        </p:nvSpPr>
        <p:spPr bwMode="auto">
          <a:xfrm>
            <a:off x="5037274" y="5432648"/>
            <a:ext cx="1340744" cy="402041"/>
          </a:xfrm>
          <a:custGeom>
            <a:avLst/>
            <a:gdLst>
              <a:gd name="T0" fmla="*/ 4119 w 4120"/>
              <a:gd name="T1" fmla="*/ 291 h 1234"/>
              <a:gd name="T2" fmla="*/ 4119 w 4120"/>
              <a:gd name="T3" fmla="*/ 291 h 1234"/>
              <a:gd name="T4" fmla="*/ 4070 w 4120"/>
              <a:gd name="T5" fmla="*/ 285 h 1234"/>
              <a:gd name="T6" fmla="*/ 3726 w 4120"/>
              <a:gd name="T7" fmla="*/ 495 h 1234"/>
              <a:gd name="T8" fmla="*/ 3478 w 4120"/>
              <a:gd name="T9" fmla="*/ 328 h 1234"/>
              <a:gd name="T10" fmla="*/ 3295 w 4120"/>
              <a:gd name="T11" fmla="*/ 377 h 1234"/>
              <a:gd name="T12" fmla="*/ 3274 w 4120"/>
              <a:gd name="T13" fmla="*/ 334 h 1234"/>
              <a:gd name="T14" fmla="*/ 3220 w 4120"/>
              <a:gd name="T15" fmla="*/ 248 h 1234"/>
              <a:gd name="T16" fmla="*/ 3069 w 4120"/>
              <a:gd name="T17" fmla="*/ 151 h 1234"/>
              <a:gd name="T18" fmla="*/ 2821 w 4120"/>
              <a:gd name="T19" fmla="*/ 167 h 1234"/>
              <a:gd name="T20" fmla="*/ 2671 w 4120"/>
              <a:gd name="T21" fmla="*/ 328 h 1234"/>
              <a:gd name="T22" fmla="*/ 2525 w 4120"/>
              <a:gd name="T23" fmla="*/ 280 h 1234"/>
              <a:gd name="T24" fmla="*/ 2445 w 4120"/>
              <a:gd name="T25" fmla="*/ 285 h 1234"/>
              <a:gd name="T26" fmla="*/ 2299 w 4120"/>
              <a:gd name="T27" fmla="*/ 355 h 1234"/>
              <a:gd name="T28" fmla="*/ 2289 w 4120"/>
              <a:gd name="T29" fmla="*/ 366 h 1234"/>
              <a:gd name="T30" fmla="*/ 2084 w 4120"/>
              <a:gd name="T31" fmla="*/ 258 h 1234"/>
              <a:gd name="T32" fmla="*/ 1761 w 4120"/>
              <a:gd name="T33" fmla="*/ 533 h 1234"/>
              <a:gd name="T34" fmla="*/ 1761 w 4120"/>
              <a:gd name="T35" fmla="*/ 543 h 1234"/>
              <a:gd name="T36" fmla="*/ 1739 w 4120"/>
              <a:gd name="T37" fmla="*/ 533 h 1234"/>
              <a:gd name="T38" fmla="*/ 1556 w 4120"/>
              <a:gd name="T39" fmla="*/ 457 h 1234"/>
              <a:gd name="T40" fmla="*/ 1298 w 4120"/>
              <a:gd name="T41" fmla="*/ 204 h 1234"/>
              <a:gd name="T42" fmla="*/ 1233 w 4120"/>
              <a:gd name="T43" fmla="*/ 210 h 1234"/>
              <a:gd name="T44" fmla="*/ 980 w 4120"/>
              <a:gd name="T45" fmla="*/ 0 h 1234"/>
              <a:gd name="T46" fmla="*/ 674 w 4120"/>
              <a:gd name="T47" fmla="*/ 264 h 1234"/>
              <a:gd name="T48" fmla="*/ 674 w 4120"/>
              <a:gd name="T49" fmla="*/ 307 h 1234"/>
              <a:gd name="T50" fmla="*/ 657 w 4120"/>
              <a:gd name="T51" fmla="*/ 296 h 1234"/>
              <a:gd name="T52" fmla="*/ 533 w 4120"/>
              <a:gd name="T53" fmla="*/ 253 h 1234"/>
              <a:gd name="T54" fmla="*/ 469 w 4120"/>
              <a:gd name="T55" fmla="*/ 258 h 1234"/>
              <a:gd name="T56" fmla="*/ 351 w 4120"/>
              <a:gd name="T57" fmla="*/ 317 h 1234"/>
              <a:gd name="T58" fmla="*/ 264 w 4120"/>
              <a:gd name="T59" fmla="*/ 490 h 1234"/>
              <a:gd name="T60" fmla="*/ 286 w 4120"/>
              <a:gd name="T61" fmla="*/ 608 h 1234"/>
              <a:gd name="T62" fmla="*/ 205 w 4120"/>
              <a:gd name="T63" fmla="*/ 614 h 1234"/>
              <a:gd name="T64" fmla="*/ 54 w 4120"/>
              <a:gd name="T65" fmla="*/ 910 h 1234"/>
              <a:gd name="T66" fmla="*/ 383 w 4120"/>
              <a:gd name="T67" fmla="*/ 974 h 1234"/>
              <a:gd name="T68" fmla="*/ 587 w 4120"/>
              <a:gd name="T69" fmla="*/ 840 h 1234"/>
              <a:gd name="T70" fmla="*/ 991 w 4120"/>
              <a:gd name="T71" fmla="*/ 985 h 1234"/>
              <a:gd name="T72" fmla="*/ 1287 w 4120"/>
              <a:gd name="T73" fmla="*/ 990 h 1234"/>
              <a:gd name="T74" fmla="*/ 1567 w 4120"/>
              <a:gd name="T75" fmla="*/ 1039 h 1234"/>
              <a:gd name="T76" fmla="*/ 1643 w 4120"/>
              <a:gd name="T77" fmla="*/ 1039 h 1234"/>
              <a:gd name="T78" fmla="*/ 1890 w 4120"/>
              <a:gd name="T79" fmla="*/ 1233 h 1234"/>
              <a:gd name="T80" fmla="*/ 2127 w 4120"/>
              <a:gd name="T81" fmla="*/ 1136 h 1234"/>
              <a:gd name="T82" fmla="*/ 2165 w 4120"/>
              <a:gd name="T83" fmla="*/ 1141 h 1234"/>
              <a:gd name="T84" fmla="*/ 2644 w 4120"/>
              <a:gd name="T85" fmla="*/ 1146 h 1234"/>
              <a:gd name="T86" fmla="*/ 3107 w 4120"/>
              <a:gd name="T87" fmla="*/ 1152 h 1234"/>
              <a:gd name="T88" fmla="*/ 3602 w 4120"/>
              <a:gd name="T89" fmla="*/ 1076 h 1234"/>
              <a:gd name="T90" fmla="*/ 3887 w 4120"/>
              <a:gd name="T91" fmla="*/ 937 h 1234"/>
              <a:gd name="T92" fmla="*/ 4017 w 4120"/>
              <a:gd name="T93" fmla="*/ 974 h 1234"/>
              <a:gd name="T94" fmla="*/ 4119 w 4120"/>
              <a:gd name="T95" fmla="*/ 958 h 1234"/>
              <a:gd name="T96" fmla="*/ 4119 w 4120"/>
              <a:gd name="T97" fmla="*/ 29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20" h="1234">
                <a:moveTo>
                  <a:pt x="4119" y="291"/>
                </a:moveTo>
                <a:lnTo>
                  <a:pt x="4119" y="291"/>
                </a:lnTo>
                <a:cubicBezTo>
                  <a:pt x="4103" y="291"/>
                  <a:pt x="4086" y="285"/>
                  <a:pt x="4070" y="285"/>
                </a:cubicBezTo>
                <a:cubicBezTo>
                  <a:pt x="3920" y="285"/>
                  <a:pt x="3780" y="366"/>
                  <a:pt x="3726" y="495"/>
                </a:cubicBezTo>
                <a:cubicBezTo>
                  <a:pt x="3677" y="404"/>
                  <a:pt x="3586" y="328"/>
                  <a:pt x="3478" y="328"/>
                </a:cubicBezTo>
                <a:cubicBezTo>
                  <a:pt x="3408" y="328"/>
                  <a:pt x="3349" y="344"/>
                  <a:pt x="3295" y="377"/>
                </a:cubicBezTo>
                <a:cubicBezTo>
                  <a:pt x="3290" y="361"/>
                  <a:pt x="3284" y="350"/>
                  <a:pt x="3274" y="334"/>
                </a:cubicBezTo>
                <a:cubicBezTo>
                  <a:pt x="3258" y="301"/>
                  <a:pt x="3241" y="274"/>
                  <a:pt x="3220" y="248"/>
                </a:cubicBezTo>
                <a:cubicBezTo>
                  <a:pt x="3177" y="204"/>
                  <a:pt x="3128" y="172"/>
                  <a:pt x="3069" y="151"/>
                </a:cubicBezTo>
                <a:cubicBezTo>
                  <a:pt x="2994" y="118"/>
                  <a:pt x="2897" y="129"/>
                  <a:pt x="2821" y="167"/>
                </a:cubicBezTo>
                <a:cubicBezTo>
                  <a:pt x="2751" y="199"/>
                  <a:pt x="2698" y="258"/>
                  <a:pt x="2671" y="328"/>
                </a:cubicBezTo>
                <a:cubicBezTo>
                  <a:pt x="2622" y="301"/>
                  <a:pt x="2574" y="285"/>
                  <a:pt x="2525" y="280"/>
                </a:cubicBezTo>
                <a:cubicBezTo>
                  <a:pt x="2498" y="280"/>
                  <a:pt x="2471" y="280"/>
                  <a:pt x="2445" y="285"/>
                </a:cubicBezTo>
                <a:cubicBezTo>
                  <a:pt x="2391" y="296"/>
                  <a:pt x="2342" y="317"/>
                  <a:pt x="2299" y="355"/>
                </a:cubicBezTo>
                <a:cubicBezTo>
                  <a:pt x="2294" y="355"/>
                  <a:pt x="2294" y="361"/>
                  <a:pt x="2289" y="366"/>
                </a:cubicBezTo>
                <a:cubicBezTo>
                  <a:pt x="2240" y="301"/>
                  <a:pt x="2165" y="258"/>
                  <a:pt x="2084" y="258"/>
                </a:cubicBezTo>
                <a:cubicBezTo>
                  <a:pt x="1917" y="258"/>
                  <a:pt x="1772" y="361"/>
                  <a:pt x="1761" y="533"/>
                </a:cubicBezTo>
                <a:cubicBezTo>
                  <a:pt x="1761" y="538"/>
                  <a:pt x="1761" y="543"/>
                  <a:pt x="1761" y="543"/>
                </a:cubicBezTo>
                <a:cubicBezTo>
                  <a:pt x="1756" y="543"/>
                  <a:pt x="1750" y="538"/>
                  <a:pt x="1739" y="533"/>
                </a:cubicBezTo>
                <a:cubicBezTo>
                  <a:pt x="1686" y="495"/>
                  <a:pt x="1621" y="468"/>
                  <a:pt x="1556" y="457"/>
                </a:cubicBezTo>
                <a:cubicBezTo>
                  <a:pt x="1540" y="328"/>
                  <a:pt x="1433" y="204"/>
                  <a:pt x="1298" y="204"/>
                </a:cubicBezTo>
                <a:cubicBezTo>
                  <a:pt x="1276" y="204"/>
                  <a:pt x="1255" y="204"/>
                  <a:pt x="1233" y="210"/>
                </a:cubicBezTo>
                <a:cubicBezTo>
                  <a:pt x="1201" y="97"/>
                  <a:pt x="1099" y="0"/>
                  <a:pt x="980" y="0"/>
                </a:cubicBezTo>
                <a:cubicBezTo>
                  <a:pt x="824" y="0"/>
                  <a:pt x="684" y="102"/>
                  <a:pt x="674" y="264"/>
                </a:cubicBezTo>
                <a:cubicBezTo>
                  <a:pt x="668" y="280"/>
                  <a:pt x="668" y="296"/>
                  <a:pt x="674" y="307"/>
                </a:cubicBezTo>
                <a:cubicBezTo>
                  <a:pt x="668" y="307"/>
                  <a:pt x="663" y="301"/>
                  <a:pt x="657" y="296"/>
                </a:cubicBezTo>
                <a:cubicBezTo>
                  <a:pt x="620" y="269"/>
                  <a:pt x="582" y="258"/>
                  <a:pt x="533" y="253"/>
                </a:cubicBezTo>
                <a:cubicBezTo>
                  <a:pt x="469" y="258"/>
                  <a:pt x="469" y="258"/>
                  <a:pt x="469" y="258"/>
                </a:cubicBezTo>
                <a:cubicBezTo>
                  <a:pt x="426" y="269"/>
                  <a:pt x="383" y="285"/>
                  <a:pt x="351" y="317"/>
                </a:cubicBezTo>
                <a:cubicBezTo>
                  <a:pt x="297" y="361"/>
                  <a:pt x="270" y="425"/>
                  <a:pt x="264" y="490"/>
                </a:cubicBezTo>
                <a:cubicBezTo>
                  <a:pt x="259" y="527"/>
                  <a:pt x="270" y="571"/>
                  <a:pt x="286" y="608"/>
                </a:cubicBezTo>
                <a:cubicBezTo>
                  <a:pt x="259" y="608"/>
                  <a:pt x="232" y="608"/>
                  <a:pt x="205" y="614"/>
                </a:cubicBezTo>
                <a:cubicBezTo>
                  <a:pt x="71" y="630"/>
                  <a:pt x="0" y="791"/>
                  <a:pt x="54" y="910"/>
                </a:cubicBezTo>
                <a:cubicBezTo>
                  <a:pt x="119" y="1033"/>
                  <a:pt x="275" y="1055"/>
                  <a:pt x="383" y="974"/>
                </a:cubicBezTo>
                <a:cubicBezTo>
                  <a:pt x="447" y="915"/>
                  <a:pt x="507" y="872"/>
                  <a:pt x="587" y="840"/>
                </a:cubicBezTo>
                <a:cubicBezTo>
                  <a:pt x="684" y="942"/>
                  <a:pt x="846" y="974"/>
                  <a:pt x="991" y="985"/>
                </a:cubicBezTo>
                <a:cubicBezTo>
                  <a:pt x="1088" y="996"/>
                  <a:pt x="1185" y="985"/>
                  <a:pt x="1287" y="990"/>
                </a:cubicBezTo>
                <a:cubicBezTo>
                  <a:pt x="1389" y="1001"/>
                  <a:pt x="1465" y="1028"/>
                  <a:pt x="1567" y="1039"/>
                </a:cubicBezTo>
                <a:cubicBezTo>
                  <a:pt x="1594" y="1044"/>
                  <a:pt x="1621" y="1044"/>
                  <a:pt x="1643" y="1039"/>
                </a:cubicBezTo>
                <a:cubicBezTo>
                  <a:pt x="1680" y="1146"/>
                  <a:pt x="1777" y="1233"/>
                  <a:pt x="1890" y="1233"/>
                </a:cubicBezTo>
                <a:cubicBezTo>
                  <a:pt x="1982" y="1233"/>
                  <a:pt x="2068" y="1195"/>
                  <a:pt x="2127" y="1136"/>
                </a:cubicBezTo>
                <a:cubicBezTo>
                  <a:pt x="2138" y="1136"/>
                  <a:pt x="2148" y="1141"/>
                  <a:pt x="2165" y="1141"/>
                </a:cubicBezTo>
                <a:cubicBezTo>
                  <a:pt x="2321" y="1152"/>
                  <a:pt x="2482" y="1136"/>
                  <a:pt x="2644" y="1146"/>
                </a:cubicBezTo>
                <a:cubicBezTo>
                  <a:pt x="2794" y="1152"/>
                  <a:pt x="2951" y="1157"/>
                  <a:pt x="3107" y="1152"/>
                </a:cubicBezTo>
                <a:cubicBezTo>
                  <a:pt x="3274" y="1146"/>
                  <a:pt x="3446" y="1136"/>
                  <a:pt x="3602" y="1076"/>
                </a:cubicBezTo>
                <a:cubicBezTo>
                  <a:pt x="3694" y="1044"/>
                  <a:pt x="3801" y="1001"/>
                  <a:pt x="3887" y="937"/>
                </a:cubicBezTo>
                <a:cubicBezTo>
                  <a:pt x="3925" y="958"/>
                  <a:pt x="3968" y="974"/>
                  <a:pt x="4017" y="974"/>
                </a:cubicBezTo>
                <a:cubicBezTo>
                  <a:pt x="4049" y="974"/>
                  <a:pt x="4086" y="969"/>
                  <a:pt x="4119" y="958"/>
                </a:cubicBezTo>
                <a:lnTo>
                  <a:pt x="4119" y="291"/>
                </a:lnTo>
              </a:path>
            </a:pathLst>
          </a:custGeom>
          <a:solidFill>
            <a:srgbClr val="3FB87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nvGrpSpPr>
          <p:cNvPr id="19" name="Group 18"/>
          <p:cNvGrpSpPr/>
          <p:nvPr/>
        </p:nvGrpSpPr>
        <p:grpSpPr>
          <a:xfrm>
            <a:off x="1590" y="5422598"/>
            <a:ext cx="1350792" cy="353222"/>
            <a:chOff x="1" y="10845191"/>
            <a:chExt cx="2701583" cy="706443"/>
          </a:xfrm>
          <a:solidFill>
            <a:schemeClr val="accent1"/>
          </a:solidFill>
        </p:grpSpPr>
        <p:sp>
          <p:nvSpPr>
            <p:cNvPr id="20" name="Freeform 7"/>
            <p:cNvSpPr>
              <a:spLocks noChangeArrowheads="1"/>
            </p:cNvSpPr>
            <p:nvPr/>
          </p:nvSpPr>
          <p:spPr bwMode="auto">
            <a:xfrm>
              <a:off x="1" y="10845191"/>
              <a:ext cx="1202938" cy="686340"/>
            </a:xfrm>
            <a:custGeom>
              <a:avLst/>
              <a:gdLst>
                <a:gd name="T0" fmla="*/ 1583 w 1848"/>
                <a:gd name="T1" fmla="*/ 387 h 1056"/>
                <a:gd name="T2" fmla="*/ 1583 w 1848"/>
                <a:gd name="T3" fmla="*/ 387 h 1056"/>
                <a:gd name="T4" fmla="*/ 1351 w 1848"/>
                <a:gd name="T5" fmla="*/ 484 h 1056"/>
                <a:gd name="T6" fmla="*/ 1362 w 1848"/>
                <a:gd name="T7" fmla="*/ 419 h 1056"/>
                <a:gd name="T8" fmla="*/ 1141 w 1848"/>
                <a:gd name="T9" fmla="*/ 166 h 1056"/>
                <a:gd name="T10" fmla="*/ 953 w 1848"/>
                <a:gd name="T11" fmla="*/ 236 h 1056"/>
                <a:gd name="T12" fmla="*/ 786 w 1848"/>
                <a:gd name="T13" fmla="*/ 21 h 1056"/>
                <a:gd name="T14" fmla="*/ 781 w 1848"/>
                <a:gd name="T15" fmla="*/ 21 h 1056"/>
                <a:gd name="T16" fmla="*/ 587 w 1848"/>
                <a:gd name="T17" fmla="*/ 32 h 1056"/>
                <a:gd name="T18" fmla="*/ 441 w 1848"/>
                <a:gd name="T19" fmla="*/ 242 h 1056"/>
                <a:gd name="T20" fmla="*/ 458 w 1848"/>
                <a:gd name="T21" fmla="*/ 349 h 1056"/>
                <a:gd name="T22" fmla="*/ 436 w 1848"/>
                <a:gd name="T23" fmla="*/ 339 h 1056"/>
                <a:gd name="T24" fmla="*/ 431 w 1848"/>
                <a:gd name="T25" fmla="*/ 339 h 1056"/>
                <a:gd name="T26" fmla="*/ 318 w 1848"/>
                <a:gd name="T27" fmla="*/ 328 h 1056"/>
                <a:gd name="T28" fmla="*/ 210 w 1848"/>
                <a:gd name="T29" fmla="*/ 382 h 1056"/>
                <a:gd name="T30" fmla="*/ 135 w 1848"/>
                <a:gd name="T31" fmla="*/ 527 h 1056"/>
                <a:gd name="T32" fmla="*/ 75 w 1848"/>
                <a:gd name="T33" fmla="*/ 516 h 1056"/>
                <a:gd name="T34" fmla="*/ 5 w 1848"/>
                <a:gd name="T35" fmla="*/ 522 h 1056"/>
                <a:gd name="T36" fmla="*/ 0 w 1848"/>
                <a:gd name="T37" fmla="*/ 522 h 1056"/>
                <a:gd name="T38" fmla="*/ 0 w 1848"/>
                <a:gd name="T39" fmla="*/ 1028 h 1056"/>
                <a:gd name="T40" fmla="*/ 32 w 1848"/>
                <a:gd name="T41" fmla="*/ 1033 h 1056"/>
                <a:gd name="T42" fmla="*/ 102 w 1848"/>
                <a:gd name="T43" fmla="*/ 1028 h 1056"/>
                <a:gd name="T44" fmla="*/ 226 w 1848"/>
                <a:gd name="T45" fmla="*/ 969 h 1056"/>
                <a:gd name="T46" fmla="*/ 232 w 1848"/>
                <a:gd name="T47" fmla="*/ 963 h 1056"/>
                <a:gd name="T48" fmla="*/ 382 w 1848"/>
                <a:gd name="T49" fmla="*/ 1012 h 1056"/>
                <a:gd name="T50" fmla="*/ 764 w 1848"/>
                <a:gd name="T51" fmla="*/ 1055 h 1056"/>
                <a:gd name="T52" fmla="*/ 996 w 1848"/>
                <a:gd name="T53" fmla="*/ 882 h 1056"/>
                <a:gd name="T54" fmla="*/ 1098 w 1848"/>
                <a:gd name="T55" fmla="*/ 839 h 1056"/>
                <a:gd name="T56" fmla="*/ 1141 w 1848"/>
                <a:gd name="T57" fmla="*/ 807 h 1056"/>
                <a:gd name="T58" fmla="*/ 1195 w 1848"/>
                <a:gd name="T59" fmla="*/ 807 h 1056"/>
                <a:gd name="T60" fmla="*/ 1292 w 1848"/>
                <a:gd name="T61" fmla="*/ 812 h 1056"/>
                <a:gd name="T62" fmla="*/ 1335 w 1848"/>
                <a:gd name="T63" fmla="*/ 812 h 1056"/>
                <a:gd name="T64" fmla="*/ 1540 w 1848"/>
                <a:gd name="T65" fmla="*/ 931 h 1056"/>
                <a:gd name="T66" fmla="*/ 1836 w 1848"/>
                <a:gd name="T67" fmla="*/ 678 h 1056"/>
                <a:gd name="T68" fmla="*/ 1583 w 1848"/>
                <a:gd name="T69" fmla="*/ 38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8" h="1056">
                  <a:moveTo>
                    <a:pt x="1583" y="387"/>
                  </a:moveTo>
                  <a:lnTo>
                    <a:pt x="1583" y="387"/>
                  </a:lnTo>
                  <a:cubicBezTo>
                    <a:pt x="1491" y="387"/>
                    <a:pt x="1405" y="419"/>
                    <a:pt x="1351" y="484"/>
                  </a:cubicBezTo>
                  <a:cubicBezTo>
                    <a:pt x="1357" y="468"/>
                    <a:pt x="1362" y="446"/>
                    <a:pt x="1362" y="419"/>
                  </a:cubicBezTo>
                  <a:cubicBezTo>
                    <a:pt x="1373" y="301"/>
                    <a:pt x="1270" y="166"/>
                    <a:pt x="1141" y="166"/>
                  </a:cubicBezTo>
                  <a:cubicBezTo>
                    <a:pt x="1071" y="166"/>
                    <a:pt x="1001" y="193"/>
                    <a:pt x="953" y="236"/>
                  </a:cubicBezTo>
                  <a:cubicBezTo>
                    <a:pt x="942" y="145"/>
                    <a:pt x="878" y="43"/>
                    <a:pt x="786" y="21"/>
                  </a:cubicBezTo>
                  <a:cubicBezTo>
                    <a:pt x="781" y="21"/>
                    <a:pt x="781" y="21"/>
                    <a:pt x="781" y="21"/>
                  </a:cubicBezTo>
                  <a:cubicBezTo>
                    <a:pt x="711" y="5"/>
                    <a:pt x="651" y="0"/>
                    <a:pt x="587" y="32"/>
                  </a:cubicBezTo>
                  <a:cubicBezTo>
                    <a:pt x="506" y="75"/>
                    <a:pt x="447" y="156"/>
                    <a:pt x="441" y="242"/>
                  </a:cubicBezTo>
                  <a:cubicBezTo>
                    <a:pt x="441" y="280"/>
                    <a:pt x="447" y="317"/>
                    <a:pt x="458" y="349"/>
                  </a:cubicBezTo>
                  <a:cubicBezTo>
                    <a:pt x="447" y="344"/>
                    <a:pt x="441" y="344"/>
                    <a:pt x="436" y="339"/>
                  </a:cubicBezTo>
                  <a:cubicBezTo>
                    <a:pt x="431" y="339"/>
                    <a:pt x="431" y="339"/>
                    <a:pt x="431" y="339"/>
                  </a:cubicBezTo>
                  <a:cubicBezTo>
                    <a:pt x="393" y="328"/>
                    <a:pt x="355" y="323"/>
                    <a:pt x="318" y="328"/>
                  </a:cubicBezTo>
                  <a:cubicBezTo>
                    <a:pt x="274" y="339"/>
                    <a:pt x="237" y="355"/>
                    <a:pt x="210" y="382"/>
                  </a:cubicBezTo>
                  <a:cubicBezTo>
                    <a:pt x="167" y="419"/>
                    <a:pt x="140" y="473"/>
                    <a:pt x="135" y="527"/>
                  </a:cubicBezTo>
                  <a:cubicBezTo>
                    <a:pt x="113" y="522"/>
                    <a:pt x="91" y="516"/>
                    <a:pt x="75" y="516"/>
                  </a:cubicBezTo>
                  <a:cubicBezTo>
                    <a:pt x="48" y="516"/>
                    <a:pt x="27" y="516"/>
                    <a:pt x="5" y="522"/>
                  </a:cubicBezTo>
                  <a:lnTo>
                    <a:pt x="0" y="522"/>
                  </a:lnTo>
                  <a:cubicBezTo>
                    <a:pt x="0" y="1028"/>
                    <a:pt x="0" y="1028"/>
                    <a:pt x="0" y="1028"/>
                  </a:cubicBezTo>
                  <a:cubicBezTo>
                    <a:pt x="11" y="1028"/>
                    <a:pt x="22" y="1033"/>
                    <a:pt x="32" y="1033"/>
                  </a:cubicBezTo>
                  <a:cubicBezTo>
                    <a:pt x="59" y="1033"/>
                    <a:pt x="81" y="1028"/>
                    <a:pt x="102" y="1028"/>
                  </a:cubicBezTo>
                  <a:cubicBezTo>
                    <a:pt x="151" y="1017"/>
                    <a:pt x="188" y="1001"/>
                    <a:pt x="226" y="969"/>
                  </a:cubicBezTo>
                  <a:cubicBezTo>
                    <a:pt x="226" y="969"/>
                    <a:pt x="226" y="963"/>
                    <a:pt x="232" y="963"/>
                  </a:cubicBezTo>
                  <a:cubicBezTo>
                    <a:pt x="280" y="990"/>
                    <a:pt x="334" y="1001"/>
                    <a:pt x="382" y="1012"/>
                  </a:cubicBezTo>
                  <a:cubicBezTo>
                    <a:pt x="506" y="1044"/>
                    <a:pt x="641" y="1055"/>
                    <a:pt x="764" y="1055"/>
                  </a:cubicBezTo>
                  <a:cubicBezTo>
                    <a:pt x="878" y="1055"/>
                    <a:pt x="974" y="990"/>
                    <a:pt x="996" y="882"/>
                  </a:cubicBezTo>
                  <a:cubicBezTo>
                    <a:pt x="1034" y="872"/>
                    <a:pt x="1071" y="855"/>
                    <a:pt x="1098" y="839"/>
                  </a:cubicBezTo>
                  <a:cubicBezTo>
                    <a:pt x="1114" y="829"/>
                    <a:pt x="1130" y="818"/>
                    <a:pt x="1141" y="807"/>
                  </a:cubicBezTo>
                  <a:cubicBezTo>
                    <a:pt x="1157" y="807"/>
                    <a:pt x="1179" y="807"/>
                    <a:pt x="1195" y="807"/>
                  </a:cubicBezTo>
                  <a:cubicBezTo>
                    <a:pt x="1227" y="807"/>
                    <a:pt x="1260" y="807"/>
                    <a:pt x="1292" y="812"/>
                  </a:cubicBezTo>
                  <a:cubicBezTo>
                    <a:pt x="1308" y="812"/>
                    <a:pt x="1319" y="812"/>
                    <a:pt x="1335" y="812"/>
                  </a:cubicBezTo>
                  <a:cubicBezTo>
                    <a:pt x="1378" y="882"/>
                    <a:pt x="1453" y="931"/>
                    <a:pt x="1540" y="931"/>
                  </a:cubicBezTo>
                  <a:cubicBezTo>
                    <a:pt x="1690" y="931"/>
                    <a:pt x="1819" y="839"/>
                    <a:pt x="1836" y="678"/>
                  </a:cubicBezTo>
                  <a:cubicBezTo>
                    <a:pt x="1847" y="538"/>
                    <a:pt x="1728" y="387"/>
                    <a:pt x="1583" y="3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1" name="Freeform 9"/>
            <p:cNvSpPr>
              <a:spLocks noChangeArrowheads="1"/>
            </p:cNvSpPr>
            <p:nvPr/>
          </p:nvSpPr>
          <p:spPr bwMode="auto">
            <a:xfrm>
              <a:off x="1599132" y="10902626"/>
              <a:ext cx="1102452" cy="649008"/>
            </a:xfrm>
            <a:custGeom>
              <a:avLst/>
              <a:gdLst>
                <a:gd name="T0" fmla="*/ 1685 w 1692"/>
                <a:gd name="T1" fmla="*/ 705 h 997"/>
                <a:gd name="T2" fmla="*/ 1685 w 1692"/>
                <a:gd name="T3" fmla="*/ 705 h 997"/>
                <a:gd name="T4" fmla="*/ 1664 w 1692"/>
                <a:gd name="T5" fmla="*/ 646 h 997"/>
                <a:gd name="T6" fmla="*/ 1664 w 1692"/>
                <a:gd name="T7" fmla="*/ 651 h 997"/>
                <a:gd name="T8" fmla="*/ 1620 w 1692"/>
                <a:gd name="T9" fmla="*/ 581 h 997"/>
                <a:gd name="T10" fmla="*/ 1577 w 1692"/>
                <a:gd name="T11" fmla="*/ 538 h 997"/>
                <a:gd name="T12" fmla="*/ 1507 w 1692"/>
                <a:gd name="T13" fmla="*/ 495 h 997"/>
                <a:gd name="T14" fmla="*/ 1389 w 1692"/>
                <a:gd name="T15" fmla="*/ 500 h 997"/>
                <a:gd name="T16" fmla="*/ 1319 w 1692"/>
                <a:gd name="T17" fmla="*/ 344 h 997"/>
                <a:gd name="T18" fmla="*/ 1265 w 1692"/>
                <a:gd name="T19" fmla="*/ 296 h 997"/>
                <a:gd name="T20" fmla="*/ 1136 w 1692"/>
                <a:gd name="T21" fmla="*/ 253 h 997"/>
                <a:gd name="T22" fmla="*/ 1061 w 1692"/>
                <a:gd name="T23" fmla="*/ 258 h 997"/>
                <a:gd name="T24" fmla="*/ 948 w 1692"/>
                <a:gd name="T25" fmla="*/ 307 h 997"/>
                <a:gd name="T26" fmla="*/ 953 w 1692"/>
                <a:gd name="T27" fmla="*/ 280 h 997"/>
                <a:gd name="T28" fmla="*/ 716 w 1692"/>
                <a:gd name="T29" fmla="*/ 0 h 997"/>
                <a:gd name="T30" fmla="*/ 442 w 1692"/>
                <a:gd name="T31" fmla="*/ 237 h 997"/>
                <a:gd name="T32" fmla="*/ 442 w 1692"/>
                <a:gd name="T33" fmla="*/ 242 h 997"/>
                <a:gd name="T34" fmla="*/ 350 w 1692"/>
                <a:gd name="T35" fmla="*/ 220 h 997"/>
                <a:gd name="T36" fmla="*/ 280 w 1692"/>
                <a:gd name="T37" fmla="*/ 220 h 997"/>
                <a:gd name="T38" fmla="*/ 156 w 1692"/>
                <a:gd name="T39" fmla="*/ 285 h 997"/>
                <a:gd name="T40" fmla="*/ 70 w 1692"/>
                <a:gd name="T41" fmla="*/ 457 h 997"/>
                <a:gd name="T42" fmla="*/ 81 w 1692"/>
                <a:gd name="T43" fmla="*/ 554 h 997"/>
                <a:gd name="T44" fmla="*/ 296 w 1692"/>
                <a:gd name="T45" fmla="*/ 974 h 997"/>
                <a:gd name="T46" fmla="*/ 835 w 1692"/>
                <a:gd name="T47" fmla="*/ 920 h 997"/>
                <a:gd name="T48" fmla="*/ 1346 w 1692"/>
                <a:gd name="T49" fmla="*/ 829 h 997"/>
                <a:gd name="T50" fmla="*/ 1497 w 1692"/>
                <a:gd name="T51" fmla="*/ 926 h 997"/>
                <a:gd name="T52" fmla="*/ 1653 w 1692"/>
                <a:gd name="T53" fmla="*/ 850 h 997"/>
                <a:gd name="T54" fmla="*/ 1680 w 1692"/>
                <a:gd name="T55" fmla="*/ 796 h 997"/>
                <a:gd name="T56" fmla="*/ 1685 w 1692"/>
                <a:gd name="T57" fmla="*/ 705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2" h="997">
                  <a:moveTo>
                    <a:pt x="1685" y="705"/>
                  </a:moveTo>
                  <a:lnTo>
                    <a:pt x="1685" y="705"/>
                  </a:lnTo>
                  <a:cubicBezTo>
                    <a:pt x="1680" y="678"/>
                    <a:pt x="1674" y="662"/>
                    <a:pt x="1664" y="646"/>
                  </a:cubicBezTo>
                  <a:cubicBezTo>
                    <a:pt x="1664" y="646"/>
                    <a:pt x="1664" y="646"/>
                    <a:pt x="1664" y="651"/>
                  </a:cubicBezTo>
                  <a:cubicBezTo>
                    <a:pt x="1653" y="624"/>
                    <a:pt x="1637" y="603"/>
                    <a:pt x="1620" y="581"/>
                  </a:cubicBezTo>
                  <a:cubicBezTo>
                    <a:pt x="1610" y="565"/>
                    <a:pt x="1594" y="554"/>
                    <a:pt x="1577" y="538"/>
                  </a:cubicBezTo>
                  <a:cubicBezTo>
                    <a:pt x="1561" y="517"/>
                    <a:pt x="1540" y="500"/>
                    <a:pt x="1507" y="495"/>
                  </a:cubicBezTo>
                  <a:cubicBezTo>
                    <a:pt x="1470" y="479"/>
                    <a:pt x="1427" y="484"/>
                    <a:pt x="1389" y="500"/>
                  </a:cubicBezTo>
                  <a:cubicBezTo>
                    <a:pt x="1384" y="441"/>
                    <a:pt x="1357" y="387"/>
                    <a:pt x="1319" y="344"/>
                  </a:cubicBezTo>
                  <a:cubicBezTo>
                    <a:pt x="1303" y="328"/>
                    <a:pt x="1287" y="312"/>
                    <a:pt x="1265" y="296"/>
                  </a:cubicBezTo>
                  <a:cubicBezTo>
                    <a:pt x="1228" y="269"/>
                    <a:pt x="1184" y="258"/>
                    <a:pt x="1136" y="253"/>
                  </a:cubicBezTo>
                  <a:cubicBezTo>
                    <a:pt x="1109" y="253"/>
                    <a:pt x="1088" y="253"/>
                    <a:pt x="1061" y="258"/>
                  </a:cubicBezTo>
                  <a:cubicBezTo>
                    <a:pt x="1023" y="263"/>
                    <a:pt x="980" y="280"/>
                    <a:pt x="948" y="307"/>
                  </a:cubicBezTo>
                  <a:cubicBezTo>
                    <a:pt x="953" y="296"/>
                    <a:pt x="953" y="285"/>
                    <a:pt x="953" y="280"/>
                  </a:cubicBezTo>
                  <a:cubicBezTo>
                    <a:pt x="964" y="145"/>
                    <a:pt x="856" y="0"/>
                    <a:pt x="716" y="0"/>
                  </a:cubicBezTo>
                  <a:cubicBezTo>
                    <a:pt x="576" y="0"/>
                    <a:pt x="452" y="91"/>
                    <a:pt x="442" y="237"/>
                  </a:cubicBezTo>
                  <a:cubicBezTo>
                    <a:pt x="442" y="242"/>
                    <a:pt x="442" y="242"/>
                    <a:pt x="442" y="242"/>
                  </a:cubicBezTo>
                  <a:cubicBezTo>
                    <a:pt x="415" y="231"/>
                    <a:pt x="382" y="220"/>
                    <a:pt x="350" y="220"/>
                  </a:cubicBezTo>
                  <a:cubicBezTo>
                    <a:pt x="280" y="220"/>
                    <a:pt x="280" y="220"/>
                    <a:pt x="280" y="220"/>
                  </a:cubicBezTo>
                  <a:cubicBezTo>
                    <a:pt x="237" y="231"/>
                    <a:pt x="194" y="253"/>
                    <a:pt x="156" y="285"/>
                  </a:cubicBezTo>
                  <a:cubicBezTo>
                    <a:pt x="108" y="328"/>
                    <a:pt x="76" y="393"/>
                    <a:pt x="70" y="457"/>
                  </a:cubicBezTo>
                  <a:cubicBezTo>
                    <a:pt x="70" y="489"/>
                    <a:pt x="70" y="522"/>
                    <a:pt x="81" y="554"/>
                  </a:cubicBezTo>
                  <a:cubicBezTo>
                    <a:pt x="0" y="705"/>
                    <a:pt x="86" y="942"/>
                    <a:pt x="296" y="974"/>
                  </a:cubicBezTo>
                  <a:cubicBezTo>
                    <a:pt x="469" y="996"/>
                    <a:pt x="668" y="942"/>
                    <a:pt x="835" y="920"/>
                  </a:cubicBezTo>
                  <a:cubicBezTo>
                    <a:pt x="996" y="899"/>
                    <a:pt x="1195" y="904"/>
                    <a:pt x="1346" y="829"/>
                  </a:cubicBezTo>
                  <a:cubicBezTo>
                    <a:pt x="1378" y="883"/>
                    <a:pt x="1427" y="920"/>
                    <a:pt x="1497" y="926"/>
                  </a:cubicBezTo>
                  <a:cubicBezTo>
                    <a:pt x="1561" y="926"/>
                    <a:pt x="1615" y="899"/>
                    <a:pt x="1653" y="850"/>
                  </a:cubicBezTo>
                  <a:cubicBezTo>
                    <a:pt x="1664" y="834"/>
                    <a:pt x="1674" y="818"/>
                    <a:pt x="1680" y="796"/>
                  </a:cubicBezTo>
                  <a:cubicBezTo>
                    <a:pt x="1691" y="769"/>
                    <a:pt x="1691" y="737"/>
                    <a:pt x="1685" y="70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sp>
        <p:nvSpPr>
          <p:cNvPr id="22" name="Freeform 10"/>
          <p:cNvSpPr>
            <a:spLocks noChangeArrowheads="1"/>
          </p:cNvSpPr>
          <p:nvPr/>
        </p:nvSpPr>
        <p:spPr bwMode="auto">
          <a:xfrm>
            <a:off x="2634270" y="5451314"/>
            <a:ext cx="549792" cy="324504"/>
          </a:xfrm>
          <a:custGeom>
            <a:avLst/>
            <a:gdLst>
              <a:gd name="T0" fmla="*/ 1685 w 1691"/>
              <a:gd name="T1" fmla="*/ 705 h 997"/>
              <a:gd name="T2" fmla="*/ 1685 w 1691"/>
              <a:gd name="T3" fmla="*/ 705 h 997"/>
              <a:gd name="T4" fmla="*/ 1664 w 1691"/>
              <a:gd name="T5" fmla="*/ 646 h 997"/>
              <a:gd name="T6" fmla="*/ 1669 w 1691"/>
              <a:gd name="T7" fmla="*/ 651 h 997"/>
              <a:gd name="T8" fmla="*/ 1620 w 1691"/>
              <a:gd name="T9" fmla="*/ 581 h 997"/>
              <a:gd name="T10" fmla="*/ 1583 w 1691"/>
              <a:gd name="T11" fmla="*/ 538 h 997"/>
              <a:gd name="T12" fmla="*/ 1513 w 1691"/>
              <a:gd name="T13" fmla="*/ 495 h 997"/>
              <a:gd name="T14" fmla="*/ 1389 w 1691"/>
              <a:gd name="T15" fmla="*/ 500 h 997"/>
              <a:gd name="T16" fmla="*/ 1319 w 1691"/>
              <a:gd name="T17" fmla="*/ 344 h 997"/>
              <a:gd name="T18" fmla="*/ 1265 w 1691"/>
              <a:gd name="T19" fmla="*/ 296 h 997"/>
              <a:gd name="T20" fmla="*/ 1136 w 1691"/>
              <a:gd name="T21" fmla="*/ 253 h 997"/>
              <a:gd name="T22" fmla="*/ 1066 w 1691"/>
              <a:gd name="T23" fmla="*/ 258 h 997"/>
              <a:gd name="T24" fmla="*/ 948 w 1691"/>
              <a:gd name="T25" fmla="*/ 307 h 997"/>
              <a:gd name="T26" fmla="*/ 953 w 1691"/>
              <a:gd name="T27" fmla="*/ 280 h 997"/>
              <a:gd name="T28" fmla="*/ 716 w 1691"/>
              <a:gd name="T29" fmla="*/ 0 h 997"/>
              <a:gd name="T30" fmla="*/ 441 w 1691"/>
              <a:gd name="T31" fmla="*/ 237 h 997"/>
              <a:gd name="T32" fmla="*/ 441 w 1691"/>
              <a:gd name="T33" fmla="*/ 242 h 997"/>
              <a:gd name="T34" fmla="*/ 350 w 1691"/>
              <a:gd name="T35" fmla="*/ 220 h 997"/>
              <a:gd name="T36" fmla="*/ 285 w 1691"/>
              <a:gd name="T37" fmla="*/ 220 h 997"/>
              <a:gd name="T38" fmla="*/ 156 w 1691"/>
              <a:gd name="T39" fmla="*/ 285 h 997"/>
              <a:gd name="T40" fmla="*/ 70 w 1691"/>
              <a:gd name="T41" fmla="*/ 457 h 997"/>
              <a:gd name="T42" fmla="*/ 81 w 1691"/>
              <a:gd name="T43" fmla="*/ 554 h 997"/>
              <a:gd name="T44" fmla="*/ 302 w 1691"/>
              <a:gd name="T45" fmla="*/ 974 h 997"/>
              <a:gd name="T46" fmla="*/ 840 w 1691"/>
              <a:gd name="T47" fmla="*/ 920 h 997"/>
              <a:gd name="T48" fmla="*/ 1346 w 1691"/>
              <a:gd name="T49" fmla="*/ 829 h 997"/>
              <a:gd name="T50" fmla="*/ 1497 w 1691"/>
              <a:gd name="T51" fmla="*/ 926 h 997"/>
              <a:gd name="T52" fmla="*/ 1653 w 1691"/>
              <a:gd name="T53" fmla="*/ 850 h 997"/>
              <a:gd name="T54" fmla="*/ 1680 w 1691"/>
              <a:gd name="T55" fmla="*/ 796 h 997"/>
              <a:gd name="T56" fmla="*/ 1685 w 1691"/>
              <a:gd name="T57" fmla="*/ 705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1" h="997">
                <a:moveTo>
                  <a:pt x="1685" y="705"/>
                </a:moveTo>
                <a:lnTo>
                  <a:pt x="1685" y="705"/>
                </a:lnTo>
                <a:cubicBezTo>
                  <a:pt x="1680" y="678"/>
                  <a:pt x="1674" y="662"/>
                  <a:pt x="1664" y="646"/>
                </a:cubicBezTo>
                <a:cubicBezTo>
                  <a:pt x="1664" y="646"/>
                  <a:pt x="1664" y="646"/>
                  <a:pt x="1669" y="651"/>
                </a:cubicBezTo>
                <a:cubicBezTo>
                  <a:pt x="1653" y="624"/>
                  <a:pt x="1637" y="603"/>
                  <a:pt x="1620" y="581"/>
                </a:cubicBezTo>
                <a:cubicBezTo>
                  <a:pt x="1610" y="565"/>
                  <a:pt x="1594" y="554"/>
                  <a:pt x="1583" y="538"/>
                </a:cubicBezTo>
                <a:cubicBezTo>
                  <a:pt x="1561" y="517"/>
                  <a:pt x="1540" y="500"/>
                  <a:pt x="1513" y="495"/>
                </a:cubicBezTo>
                <a:cubicBezTo>
                  <a:pt x="1470" y="479"/>
                  <a:pt x="1427" y="484"/>
                  <a:pt x="1389" y="500"/>
                </a:cubicBezTo>
                <a:cubicBezTo>
                  <a:pt x="1384" y="441"/>
                  <a:pt x="1362" y="387"/>
                  <a:pt x="1319" y="344"/>
                </a:cubicBezTo>
                <a:cubicBezTo>
                  <a:pt x="1303" y="328"/>
                  <a:pt x="1287" y="312"/>
                  <a:pt x="1265" y="296"/>
                </a:cubicBezTo>
                <a:cubicBezTo>
                  <a:pt x="1228" y="269"/>
                  <a:pt x="1184" y="258"/>
                  <a:pt x="1136" y="253"/>
                </a:cubicBezTo>
                <a:cubicBezTo>
                  <a:pt x="1109" y="253"/>
                  <a:pt x="1087" y="253"/>
                  <a:pt x="1066" y="258"/>
                </a:cubicBezTo>
                <a:cubicBezTo>
                  <a:pt x="1023" y="263"/>
                  <a:pt x="985" y="280"/>
                  <a:pt x="948" y="307"/>
                </a:cubicBezTo>
                <a:cubicBezTo>
                  <a:pt x="953" y="296"/>
                  <a:pt x="953" y="285"/>
                  <a:pt x="953" y="280"/>
                </a:cubicBezTo>
                <a:cubicBezTo>
                  <a:pt x="964" y="145"/>
                  <a:pt x="856" y="0"/>
                  <a:pt x="716" y="0"/>
                </a:cubicBezTo>
                <a:cubicBezTo>
                  <a:pt x="576" y="0"/>
                  <a:pt x="452" y="91"/>
                  <a:pt x="441" y="237"/>
                </a:cubicBezTo>
                <a:cubicBezTo>
                  <a:pt x="441" y="242"/>
                  <a:pt x="441" y="242"/>
                  <a:pt x="441" y="242"/>
                </a:cubicBezTo>
                <a:cubicBezTo>
                  <a:pt x="415" y="231"/>
                  <a:pt x="382" y="220"/>
                  <a:pt x="350" y="220"/>
                </a:cubicBezTo>
                <a:cubicBezTo>
                  <a:pt x="285" y="220"/>
                  <a:pt x="285" y="220"/>
                  <a:pt x="285" y="220"/>
                </a:cubicBezTo>
                <a:cubicBezTo>
                  <a:pt x="237" y="231"/>
                  <a:pt x="194" y="253"/>
                  <a:pt x="156" y="285"/>
                </a:cubicBezTo>
                <a:cubicBezTo>
                  <a:pt x="108" y="328"/>
                  <a:pt x="75" y="393"/>
                  <a:pt x="70" y="457"/>
                </a:cubicBezTo>
                <a:cubicBezTo>
                  <a:pt x="70" y="489"/>
                  <a:pt x="75" y="522"/>
                  <a:pt x="81" y="554"/>
                </a:cubicBezTo>
                <a:cubicBezTo>
                  <a:pt x="0" y="705"/>
                  <a:pt x="86" y="942"/>
                  <a:pt x="302" y="974"/>
                </a:cubicBezTo>
                <a:cubicBezTo>
                  <a:pt x="468" y="996"/>
                  <a:pt x="668" y="942"/>
                  <a:pt x="840" y="920"/>
                </a:cubicBezTo>
                <a:cubicBezTo>
                  <a:pt x="996" y="899"/>
                  <a:pt x="1200" y="904"/>
                  <a:pt x="1346" y="829"/>
                </a:cubicBezTo>
                <a:cubicBezTo>
                  <a:pt x="1378" y="883"/>
                  <a:pt x="1432" y="920"/>
                  <a:pt x="1497" y="926"/>
                </a:cubicBezTo>
                <a:cubicBezTo>
                  <a:pt x="1561" y="926"/>
                  <a:pt x="1615" y="899"/>
                  <a:pt x="1653" y="850"/>
                </a:cubicBezTo>
                <a:cubicBezTo>
                  <a:pt x="1664" y="834"/>
                  <a:pt x="1674" y="818"/>
                  <a:pt x="1680" y="796"/>
                </a:cubicBezTo>
                <a:cubicBezTo>
                  <a:pt x="1690" y="769"/>
                  <a:pt x="1690" y="737"/>
                  <a:pt x="1685" y="705"/>
                </a:cubicBezTo>
              </a:path>
            </a:pathLst>
          </a:custGeom>
          <a:solidFill>
            <a:srgbClr val="3FB87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nvGrpSpPr>
          <p:cNvPr id="23" name="Group 22"/>
          <p:cNvGrpSpPr/>
          <p:nvPr/>
        </p:nvGrpSpPr>
        <p:grpSpPr>
          <a:xfrm>
            <a:off x="76233" y="5167014"/>
            <a:ext cx="505291" cy="525525"/>
            <a:chOff x="149290" y="10334025"/>
            <a:chExt cx="1010582" cy="1051049"/>
          </a:xfrm>
        </p:grpSpPr>
        <p:sp>
          <p:nvSpPr>
            <p:cNvPr id="24" name="Freeform 11"/>
            <p:cNvSpPr>
              <a:spLocks noChangeArrowheads="1"/>
            </p:cNvSpPr>
            <p:nvPr/>
          </p:nvSpPr>
          <p:spPr bwMode="auto">
            <a:xfrm>
              <a:off x="149290" y="10334025"/>
              <a:ext cx="1010582" cy="1051049"/>
            </a:xfrm>
            <a:custGeom>
              <a:avLst/>
              <a:gdLst>
                <a:gd name="T0" fmla="*/ 1550 w 1551"/>
                <a:gd name="T1" fmla="*/ 608 h 1616"/>
                <a:gd name="T2" fmla="*/ 1410 w 1551"/>
                <a:gd name="T3" fmla="*/ 274 h 1616"/>
                <a:gd name="T4" fmla="*/ 1108 w 1551"/>
                <a:gd name="T5" fmla="*/ 274 h 1616"/>
                <a:gd name="T6" fmla="*/ 1108 w 1551"/>
                <a:gd name="T7" fmla="*/ 0 h 1616"/>
                <a:gd name="T8" fmla="*/ 915 w 1551"/>
                <a:gd name="T9" fmla="*/ 0 h 1616"/>
                <a:gd name="T10" fmla="*/ 915 w 1551"/>
                <a:gd name="T11" fmla="*/ 274 h 1616"/>
                <a:gd name="T12" fmla="*/ 775 w 1551"/>
                <a:gd name="T13" fmla="*/ 274 h 1616"/>
                <a:gd name="T14" fmla="*/ 134 w 1551"/>
                <a:gd name="T15" fmla="*/ 274 h 1616"/>
                <a:gd name="T16" fmla="*/ 0 w 1551"/>
                <a:gd name="T17" fmla="*/ 608 h 1616"/>
                <a:gd name="T18" fmla="*/ 226 w 1551"/>
                <a:gd name="T19" fmla="*/ 608 h 1616"/>
                <a:gd name="T20" fmla="*/ 226 w 1551"/>
                <a:gd name="T21" fmla="*/ 1615 h 1616"/>
                <a:gd name="T22" fmla="*/ 1308 w 1551"/>
                <a:gd name="T23" fmla="*/ 1615 h 1616"/>
                <a:gd name="T24" fmla="*/ 1308 w 1551"/>
                <a:gd name="T25" fmla="*/ 608 h 1616"/>
                <a:gd name="T26" fmla="*/ 1550 w 1551"/>
                <a:gd name="T27" fmla="*/ 608 h 1616"/>
                <a:gd name="T28" fmla="*/ 629 w 1551"/>
                <a:gd name="T29" fmla="*/ 1103 h 1616"/>
                <a:gd name="T30" fmla="*/ 457 w 1551"/>
                <a:gd name="T31" fmla="*/ 1103 h 1616"/>
                <a:gd name="T32" fmla="*/ 457 w 1551"/>
                <a:gd name="T33" fmla="*/ 791 h 1616"/>
                <a:gd name="T34" fmla="*/ 629 w 1551"/>
                <a:gd name="T35" fmla="*/ 791 h 1616"/>
                <a:gd name="T36" fmla="*/ 629 w 1551"/>
                <a:gd name="T37" fmla="*/ 1103 h 1616"/>
                <a:gd name="T38" fmla="*/ 1108 w 1551"/>
                <a:gd name="T39" fmla="*/ 1103 h 1616"/>
                <a:gd name="T40" fmla="*/ 941 w 1551"/>
                <a:gd name="T41" fmla="*/ 1103 h 1616"/>
                <a:gd name="T42" fmla="*/ 941 w 1551"/>
                <a:gd name="T43" fmla="*/ 791 h 1616"/>
                <a:gd name="T44" fmla="*/ 1108 w 1551"/>
                <a:gd name="T45" fmla="*/ 791 h 1616"/>
                <a:gd name="T46" fmla="*/ 1108 w 1551"/>
                <a:gd name="T47" fmla="*/ 1103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1" h="1616">
                  <a:moveTo>
                    <a:pt x="1550" y="608"/>
                  </a:moveTo>
                  <a:lnTo>
                    <a:pt x="1410" y="274"/>
                  </a:lnTo>
                  <a:lnTo>
                    <a:pt x="1108" y="274"/>
                  </a:lnTo>
                  <a:lnTo>
                    <a:pt x="1108" y="0"/>
                  </a:lnTo>
                  <a:lnTo>
                    <a:pt x="915" y="0"/>
                  </a:lnTo>
                  <a:lnTo>
                    <a:pt x="915" y="274"/>
                  </a:lnTo>
                  <a:lnTo>
                    <a:pt x="775" y="274"/>
                  </a:lnTo>
                  <a:lnTo>
                    <a:pt x="134" y="274"/>
                  </a:lnTo>
                  <a:lnTo>
                    <a:pt x="0" y="608"/>
                  </a:lnTo>
                  <a:lnTo>
                    <a:pt x="226" y="608"/>
                  </a:lnTo>
                  <a:lnTo>
                    <a:pt x="226" y="1615"/>
                  </a:lnTo>
                  <a:lnTo>
                    <a:pt x="1308" y="1615"/>
                  </a:lnTo>
                  <a:lnTo>
                    <a:pt x="1308" y="608"/>
                  </a:lnTo>
                  <a:lnTo>
                    <a:pt x="1550" y="608"/>
                  </a:lnTo>
                  <a:close/>
                  <a:moveTo>
                    <a:pt x="629" y="1103"/>
                  </a:moveTo>
                  <a:lnTo>
                    <a:pt x="457" y="1103"/>
                  </a:lnTo>
                  <a:lnTo>
                    <a:pt x="457" y="791"/>
                  </a:lnTo>
                  <a:lnTo>
                    <a:pt x="629" y="791"/>
                  </a:lnTo>
                  <a:lnTo>
                    <a:pt x="629" y="1103"/>
                  </a:lnTo>
                  <a:close/>
                  <a:moveTo>
                    <a:pt x="1108" y="1103"/>
                  </a:moveTo>
                  <a:lnTo>
                    <a:pt x="941" y="1103"/>
                  </a:lnTo>
                  <a:lnTo>
                    <a:pt x="941" y="791"/>
                  </a:lnTo>
                  <a:lnTo>
                    <a:pt x="1108" y="791"/>
                  </a:lnTo>
                  <a:lnTo>
                    <a:pt x="1108" y="1103"/>
                  </a:lnTo>
                  <a:close/>
                </a:path>
              </a:pathLst>
            </a:custGeom>
            <a:solidFill>
              <a:schemeClr val="accent3"/>
            </a:solidFill>
            <a:ln>
              <a:noFill/>
            </a:ln>
            <a:effectLst/>
            <a:extLst/>
          </p:spPr>
          <p:txBody>
            <a:bodyPr wrap="none" lIns="76183" tIns="38092" rIns="76183" bIns="38092" anchor="ctr"/>
            <a:lstStyle/>
            <a:p>
              <a:endParaRPr lang="en-US" sz="450" dirty="0">
                <a:latin typeface="Calibri" panose="020F0502020204030204" pitchFamily="34" charset="0"/>
              </a:endParaRPr>
            </a:p>
          </p:txBody>
        </p:sp>
        <p:sp>
          <p:nvSpPr>
            <p:cNvPr id="25" name="Freeform 12"/>
            <p:cNvSpPr>
              <a:spLocks noChangeArrowheads="1"/>
            </p:cNvSpPr>
            <p:nvPr/>
          </p:nvSpPr>
          <p:spPr bwMode="auto">
            <a:xfrm>
              <a:off x="763679" y="10848062"/>
              <a:ext cx="109096" cy="203893"/>
            </a:xfrm>
            <a:custGeom>
              <a:avLst/>
              <a:gdLst>
                <a:gd name="T0" fmla="*/ 0 w 168"/>
                <a:gd name="T1" fmla="*/ 312 h 313"/>
                <a:gd name="T2" fmla="*/ 167 w 168"/>
                <a:gd name="T3" fmla="*/ 312 h 313"/>
                <a:gd name="T4" fmla="*/ 167 w 168"/>
                <a:gd name="T5" fmla="*/ 0 h 313"/>
                <a:gd name="T6" fmla="*/ 0 w 168"/>
                <a:gd name="T7" fmla="*/ 0 h 313"/>
                <a:gd name="T8" fmla="*/ 0 w 168"/>
                <a:gd name="T9" fmla="*/ 312 h 313"/>
              </a:gdLst>
              <a:ahLst/>
              <a:cxnLst>
                <a:cxn ang="0">
                  <a:pos x="T0" y="T1"/>
                </a:cxn>
                <a:cxn ang="0">
                  <a:pos x="T2" y="T3"/>
                </a:cxn>
                <a:cxn ang="0">
                  <a:pos x="T4" y="T5"/>
                </a:cxn>
                <a:cxn ang="0">
                  <a:pos x="T6" y="T7"/>
                </a:cxn>
                <a:cxn ang="0">
                  <a:pos x="T8" y="T9"/>
                </a:cxn>
              </a:cxnLst>
              <a:rect l="0" t="0" r="r" b="b"/>
              <a:pathLst>
                <a:path w="168" h="313">
                  <a:moveTo>
                    <a:pt x="0" y="312"/>
                  </a:moveTo>
                  <a:lnTo>
                    <a:pt x="167" y="312"/>
                  </a:lnTo>
                  <a:lnTo>
                    <a:pt x="167" y="0"/>
                  </a:lnTo>
                  <a:lnTo>
                    <a:pt x="0" y="0"/>
                  </a:lnTo>
                  <a:lnTo>
                    <a:pt x="0" y="31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6" name="Freeform 13"/>
            <p:cNvSpPr>
              <a:spLocks noChangeArrowheads="1"/>
            </p:cNvSpPr>
            <p:nvPr/>
          </p:nvSpPr>
          <p:spPr bwMode="auto">
            <a:xfrm>
              <a:off x="447872" y="10848062"/>
              <a:ext cx="111968" cy="203893"/>
            </a:xfrm>
            <a:custGeom>
              <a:avLst/>
              <a:gdLst>
                <a:gd name="T0" fmla="*/ 0 w 173"/>
                <a:gd name="T1" fmla="*/ 312 h 313"/>
                <a:gd name="T2" fmla="*/ 172 w 173"/>
                <a:gd name="T3" fmla="*/ 312 h 313"/>
                <a:gd name="T4" fmla="*/ 172 w 173"/>
                <a:gd name="T5" fmla="*/ 0 h 313"/>
                <a:gd name="T6" fmla="*/ 0 w 173"/>
                <a:gd name="T7" fmla="*/ 0 h 313"/>
                <a:gd name="T8" fmla="*/ 0 w 173"/>
                <a:gd name="T9" fmla="*/ 312 h 313"/>
              </a:gdLst>
              <a:ahLst/>
              <a:cxnLst>
                <a:cxn ang="0">
                  <a:pos x="T0" y="T1"/>
                </a:cxn>
                <a:cxn ang="0">
                  <a:pos x="T2" y="T3"/>
                </a:cxn>
                <a:cxn ang="0">
                  <a:pos x="T4" y="T5"/>
                </a:cxn>
                <a:cxn ang="0">
                  <a:pos x="T6" y="T7"/>
                </a:cxn>
                <a:cxn ang="0">
                  <a:pos x="T8" y="T9"/>
                </a:cxn>
              </a:cxnLst>
              <a:rect l="0" t="0" r="r" b="b"/>
              <a:pathLst>
                <a:path w="173" h="313">
                  <a:moveTo>
                    <a:pt x="0" y="312"/>
                  </a:moveTo>
                  <a:lnTo>
                    <a:pt x="172" y="312"/>
                  </a:lnTo>
                  <a:lnTo>
                    <a:pt x="172" y="0"/>
                  </a:lnTo>
                  <a:lnTo>
                    <a:pt x="0" y="0"/>
                  </a:lnTo>
                  <a:lnTo>
                    <a:pt x="0" y="31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27" name="Group 26"/>
          <p:cNvGrpSpPr/>
          <p:nvPr/>
        </p:nvGrpSpPr>
        <p:grpSpPr>
          <a:xfrm>
            <a:off x="5902872" y="5152656"/>
            <a:ext cx="427775" cy="539883"/>
            <a:chOff x="11802564" y="10305307"/>
            <a:chExt cx="855549" cy="1079766"/>
          </a:xfrm>
        </p:grpSpPr>
        <p:sp>
          <p:nvSpPr>
            <p:cNvPr id="28" name="Freeform 14"/>
            <p:cNvSpPr>
              <a:spLocks noChangeArrowheads="1"/>
            </p:cNvSpPr>
            <p:nvPr/>
          </p:nvSpPr>
          <p:spPr bwMode="auto">
            <a:xfrm>
              <a:off x="11802564" y="10305307"/>
              <a:ext cx="855549" cy="1079766"/>
            </a:xfrm>
            <a:custGeom>
              <a:avLst/>
              <a:gdLst>
                <a:gd name="T0" fmla="*/ 1313 w 1314"/>
                <a:gd name="T1" fmla="*/ 775 h 1659"/>
                <a:gd name="T2" fmla="*/ 1200 w 1314"/>
                <a:gd name="T3" fmla="*/ 339 h 1659"/>
                <a:gd name="T4" fmla="*/ 657 w 1314"/>
                <a:gd name="T5" fmla="*/ 339 h 1659"/>
                <a:gd name="T6" fmla="*/ 570 w 1314"/>
                <a:gd name="T7" fmla="*/ 339 h 1659"/>
                <a:gd name="T8" fmla="*/ 570 w 1314"/>
                <a:gd name="T9" fmla="*/ 0 h 1659"/>
                <a:gd name="T10" fmla="*/ 409 w 1314"/>
                <a:gd name="T11" fmla="*/ 0 h 1659"/>
                <a:gd name="T12" fmla="*/ 409 w 1314"/>
                <a:gd name="T13" fmla="*/ 339 h 1659"/>
                <a:gd name="T14" fmla="*/ 113 w 1314"/>
                <a:gd name="T15" fmla="*/ 339 h 1659"/>
                <a:gd name="T16" fmla="*/ 0 w 1314"/>
                <a:gd name="T17" fmla="*/ 775 h 1659"/>
                <a:gd name="T18" fmla="*/ 215 w 1314"/>
                <a:gd name="T19" fmla="*/ 775 h 1659"/>
                <a:gd name="T20" fmla="*/ 215 w 1314"/>
                <a:gd name="T21" fmla="*/ 1658 h 1659"/>
                <a:gd name="T22" fmla="*/ 1120 w 1314"/>
                <a:gd name="T23" fmla="*/ 1658 h 1659"/>
                <a:gd name="T24" fmla="*/ 1120 w 1314"/>
                <a:gd name="T25" fmla="*/ 775 h 1659"/>
                <a:gd name="T26" fmla="*/ 1313 w 1314"/>
                <a:gd name="T27" fmla="*/ 775 h 1659"/>
                <a:gd name="T28" fmla="*/ 527 w 1314"/>
                <a:gd name="T29" fmla="*/ 1222 h 1659"/>
                <a:gd name="T30" fmla="*/ 377 w 1314"/>
                <a:gd name="T31" fmla="*/ 1222 h 1659"/>
                <a:gd name="T32" fmla="*/ 377 w 1314"/>
                <a:gd name="T33" fmla="*/ 947 h 1659"/>
                <a:gd name="T34" fmla="*/ 527 w 1314"/>
                <a:gd name="T35" fmla="*/ 947 h 1659"/>
                <a:gd name="T36" fmla="*/ 527 w 1314"/>
                <a:gd name="T37" fmla="*/ 1222 h 1659"/>
                <a:gd name="T38" fmla="*/ 947 w 1314"/>
                <a:gd name="T39" fmla="*/ 1222 h 1659"/>
                <a:gd name="T40" fmla="*/ 802 w 1314"/>
                <a:gd name="T41" fmla="*/ 1222 h 1659"/>
                <a:gd name="T42" fmla="*/ 802 w 1314"/>
                <a:gd name="T43" fmla="*/ 947 h 1659"/>
                <a:gd name="T44" fmla="*/ 947 w 1314"/>
                <a:gd name="T45" fmla="*/ 947 h 1659"/>
                <a:gd name="T46" fmla="*/ 947 w 1314"/>
                <a:gd name="T47" fmla="*/ 1222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14" h="1659">
                  <a:moveTo>
                    <a:pt x="1313" y="775"/>
                  </a:moveTo>
                  <a:lnTo>
                    <a:pt x="1200" y="339"/>
                  </a:lnTo>
                  <a:lnTo>
                    <a:pt x="657" y="339"/>
                  </a:lnTo>
                  <a:lnTo>
                    <a:pt x="570" y="339"/>
                  </a:lnTo>
                  <a:lnTo>
                    <a:pt x="570" y="0"/>
                  </a:lnTo>
                  <a:lnTo>
                    <a:pt x="409" y="0"/>
                  </a:lnTo>
                  <a:lnTo>
                    <a:pt x="409" y="339"/>
                  </a:lnTo>
                  <a:lnTo>
                    <a:pt x="113" y="339"/>
                  </a:lnTo>
                  <a:lnTo>
                    <a:pt x="0" y="775"/>
                  </a:lnTo>
                  <a:lnTo>
                    <a:pt x="215" y="775"/>
                  </a:lnTo>
                  <a:lnTo>
                    <a:pt x="215" y="1658"/>
                  </a:lnTo>
                  <a:lnTo>
                    <a:pt x="1120" y="1658"/>
                  </a:lnTo>
                  <a:lnTo>
                    <a:pt x="1120" y="775"/>
                  </a:lnTo>
                  <a:lnTo>
                    <a:pt x="1313" y="775"/>
                  </a:lnTo>
                  <a:close/>
                  <a:moveTo>
                    <a:pt x="527" y="1222"/>
                  </a:moveTo>
                  <a:lnTo>
                    <a:pt x="377" y="1222"/>
                  </a:lnTo>
                  <a:lnTo>
                    <a:pt x="377" y="947"/>
                  </a:lnTo>
                  <a:lnTo>
                    <a:pt x="527" y="947"/>
                  </a:lnTo>
                  <a:lnTo>
                    <a:pt x="527" y="1222"/>
                  </a:lnTo>
                  <a:close/>
                  <a:moveTo>
                    <a:pt x="947" y="1222"/>
                  </a:moveTo>
                  <a:lnTo>
                    <a:pt x="802" y="1222"/>
                  </a:lnTo>
                  <a:lnTo>
                    <a:pt x="802" y="947"/>
                  </a:lnTo>
                  <a:lnTo>
                    <a:pt x="947" y="947"/>
                  </a:lnTo>
                  <a:lnTo>
                    <a:pt x="947" y="1222"/>
                  </a:lnTo>
                  <a:close/>
                </a:path>
              </a:pathLst>
            </a:custGeom>
            <a:solidFill>
              <a:schemeClr val="accent4"/>
            </a:solidFill>
            <a:ln>
              <a:noFill/>
            </a:ln>
            <a:effectLst/>
            <a:extLst/>
          </p:spPr>
          <p:txBody>
            <a:bodyPr wrap="none" lIns="76183" tIns="38092" rIns="76183" bIns="38092" anchor="ctr"/>
            <a:lstStyle/>
            <a:p>
              <a:endParaRPr lang="en-US" sz="450" dirty="0">
                <a:latin typeface="Calibri" panose="020F0502020204030204" pitchFamily="34" charset="0"/>
              </a:endParaRPr>
            </a:p>
          </p:txBody>
        </p:sp>
        <p:sp>
          <p:nvSpPr>
            <p:cNvPr id="29" name="Freeform 15"/>
            <p:cNvSpPr>
              <a:spLocks noChangeArrowheads="1"/>
            </p:cNvSpPr>
            <p:nvPr/>
          </p:nvSpPr>
          <p:spPr bwMode="auto">
            <a:xfrm>
              <a:off x="12325081" y="10922727"/>
              <a:ext cx="94741" cy="180919"/>
            </a:xfrm>
            <a:custGeom>
              <a:avLst/>
              <a:gdLst>
                <a:gd name="T0" fmla="*/ 0 w 146"/>
                <a:gd name="T1" fmla="*/ 275 h 276"/>
                <a:gd name="T2" fmla="*/ 145 w 146"/>
                <a:gd name="T3" fmla="*/ 275 h 276"/>
                <a:gd name="T4" fmla="*/ 145 w 146"/>
                <a:gd name="T5" fmla="*/ 0 h 276"/>
                <a:gd name="T6" fmla="*/ 0 w 146"/>
                <a:gd name="T7" fmla="*/ 0 h 276"/>
                <a:gd name="T8" fmla="*/ 0 w 146"/>
                <a:gd name="T9" fmla="*/ 275 h 276"/>
              </a:gdLst>
              <a:ahLst/>
              <a:cxnLst>
                <a:cxn ang="0">
                  <a:pos x="T0" y="T1"/>
                </a:cxn>
                <a:cxn ang="0">
                  <a:pos x="T2" y="T3"/>
                </a:cxn>
                <a:cxn ang="0">
                  <a:pos x="T4" y="T5"/>
                </a:cxn>
                <a:cxn ang="0">
                  <a:pos x="T6" y="T7"/>
                </a:cxn>
                <a:cxn ang="0">
                  <a:pos x="T8" y="T9"/>
                </a:cxn>
              </a:cxnLst>
              <a:rect l="0" t="0" r="r" b="b"/>
              <a:pathLst>
                <a:path w="146" h="276">
                  <a:moveTo>
                    <a:pt x="0" y="275"/>
                  </a:moveTo>
                  <a:lnTo>
                    <a:pt x="145" y="275"/>
                  </a:lnTo>
                  <a:lnTo>
                    <a:pt x="145" y="0"/>
                  </a:lnTo>
                  <a:lnTo>
                    <a:pt x="0" y="0"/>
                  </a:lnTo>
                  <a:lnTo>
                    <a:pt x="0" y="27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0" name="Freeform 16"/>
            <p:cNvSpPr>
              <a:spLocks noChangeArrowheads="1"/>
            </p:cNvSpPr>
            <p:nvPr/>
          </p:nvSpPr>
          <p:spPr bwMode="auto">
            <a:xfrm>
              <a:off x="12046596" y="10922727"/>
              <a:ext cx="97613" cy="180919"/>
            </a:xfrm>
            <a:custGeom>
              <a:avLst/>
              <a:gdLst>
                <a:gd name="T0" fmla="*/ 0 w 151"/>
                <a:gd name="T1" fmla="*/ 275 h 276"/>
                <a:gd name="T2" fmla="*/ 150 w 151"/>
                <a:gd name="T3" fmla="*/ 275 h 276"/>
                <a:gd name="T4" fmla="*/ 150 w 151"/>
                <a:gd name="T5" fmla="*/ 0 h 276"/>
                <a:gd name="T6" fmla="*/ 0 w 151"/>
                <a:gd name="T7" fmla="*/ 0 h 276"/>
                <a:gd name="T8" fmla="*/ 0 w 151"/>
                <a:gd name="T9" fmla="*/ 275 h 276"/>
              </a:gdLst>
              <a:ahLst/>
              <a:cxnLst>
                <a:cxn ang="0">
                  <a:pos x="T0" y="T1"/>
                </a:cxn>
                <a:cxn ang="0">
                  <a:pos x="T2" y="T3"/>
                </a:cxn>
                <a:cxn ang="0">
                  <a:pos x="T4" y="T5"/>
                </a:cxn>
                <a:cxn ang="0">
                  <a:pos x="T6" y="T7"/>
                </a:cxn>
                <a:cxn ang="0">
                  <a:pos x="T8" y="T9"/>
                </a:cxn>
              </a:cxnLst>
              <a:rect l="0" t="0" r="r" b="b"/>
              <a:pathLst>
                <a:path w="151" h="276">
                  <a:moveTo>
                    <a:pt x="0" y="275"/>
                  </a:moveTo>
                  <a:lnTo>
                    <a:pt x="150" y="275"/>
                  </a:lnTo>
                  <a:lnTo>
                    <a:pt x="150" y="0"/>
                  </a:lnTo>
                  <a:lnTo>
                    <a:pt x="0" y="0"/>
                  </a:lnTo>
                  <a:lnTo>
                    <a:pt x="0" y="27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31" name="Group 30"/>
          <p:cNvGrpSpPr/>
          <p:nvPr/>
        </p:nvGrpSpPr>
        <p:grpSpPr>
          <a:xfrm>
            <a:off x="478171" y="5215832"/>
            <a:ext cx="462227" cy="476706"/>
            <a:chOff x="953164" y="10431662"/>
            <a:chExt cx="924452" cy="953411"/>
          </a:xfrm>
        </p:grpSpPr>
        <p:sp>
          <p:nvSpPr>
            <p:cNvPr id="32" name="Freeform 17"/>
            <p:cNvSpPr>
              <a:spLocks noChangeArrowheads="1"/>
            </p:cNvSpPr>
            <p:nvPr/>
          </p:nvSpPr>
          <p:spPr bwMode="auto">
            <a:xfrm>
              <a:off x="953164" y="10431662"/>
              <a:ext cx="924452" cy="953411"/>
            </a:xfrm>
            <a:custGeom>
              <a:avLst/>
              <a:gdLst>
                <a:gd name="T0" fmla="*/ 1421 w 1422"/>
                <a:gd name="T1" fmla="*/ 792 h 1466"/>
                <a:gd name="T2" fmla="*/ 1298 w 1422"/>
                <a:gd name="T3" fmla="*/ 221 h 1466"/>
                <a:gd name="T4" fmla="*/ 1034 w 1422"/>
                <a:gd name="T5" fmla="*/ 221 h 1466"/>
                <a:gd name="T6" fmla="*/ 1034 w 1422"/>
                <a:gd name="T7" fmla="*/ 0 h 1466"/>
                <a:gd name="T8" fmla="*/ 840 w 1422"/>
                <a:gd name="T9" fmla="*/ 0 h 1466"/>
                <a:gd name="T10" fmla="*/ 840 w 1422"/>
                <a:gd name="T11" fmla="*/ 221 h 1466"/>
                <a:gd name="T12" fmla="*/ 711 w 1422"/>
                <a:gd name="T13" fmla="*/ 221 h 1466"/>
                <a:gd name="T14" fmla="*/ 124 w 1422"/>
                <a:gd name="T15" fmla="*/ 221 h 1466"/>
                <a:gd name="T16" fmla="*/ 0 w 1422"/>
                <a:gd name="T17" fmla="*/ 792 h 1466"/>
                <a:gd name="T18" fmla="*/ 194 w 1422"/>
                <a:gd name="T19" fmla="*/ 792 h 1466"/>
                <a:gd name="T20" fmla="*/ 194 w 1422"/>
                <a:gd name="T21" fmla="*/ 1465 h 1466"/>
                <a:gd name="T22" fmla="*/ 1195 w 1422"/>
                <a:gd name="T23" fmla="*/ 1465 h 1466"/>
                <a:gd name="T24" fmla="*/ 1195 w 1422"/>
                <a:gd name="T25" fmla="*/ 792 h 1466"/>
                <a:gd name="T26" fmla="*/ 1421 w 1422"/>
                <a:gd name="T27" fmla="*/ 792 h 1466"/>
                <a:gd name="T28" fmla="*/ 565 w 1422"/>
                <a:gd name="T29" fmla="*/ 1168 h 1466"/>
                <a:gd name="T30" fmla="*/ 420 w 1422"/>
                <a:gd name="T31" fmla="*/ 1168 h 1466"/>
                <a:gd name="T32" fmla="*/ 420 w 1422"/>
                <a:gd name="T33" fmla="*/ 905 h 1466"/>
                <a:gd name="T34" fmla="*/ 565 w 1422"/>
                <a:gd name="T35" fmla="*/ 905 h 1466"/>
                <a:gd name="T36" fmla="*/ 565 w 1422"/>
                <a:gd name="T37" fmla="*/ 1168 h 1466"/>
                <a:gd name="T38" fmla="*/ 980 w 1422"/>
                <a:gd name="T39" fmla="*/ 1168 h 1466"/>
                <a:gd name="T40" fmla="*/ 840 w 1422"/>
                <a:gd name="T41" fmla="*/ 1168 h 1466"/>
                <a:gd name="T42" fmla="*/ 840 w 1422"/>
                <a:gd name="T43" fmla="*/ 905 h 1466"/>
                <a:gd name="T44" fmla="*/ 980 w 1422"/>
                <a:gd name="T45" fmla="*/ 905 h 1466"/>
                <a:gd name="T46" fmla="*/ 980 w 1422"/>
                <a:gd name="T47" fmla="*/ 1168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2" h="1466">
                  <a:moveTo>
                    <a:pt x="1421" y="792"/>
                  </a:moveTo>
                  <a:lnTo>
                    <a:pt x="1298" y="221"/>
                  </a:lnTo>
                  <a:lnTo>
                    <a:pt x="1034" y="221"/>
                  </a:lnTo>
                  <a:lnTo>
                    <a:pt x="1034" y="0"/>
                  </a:lnTo>
                  <a:lnTo>
                    <a:pt x="840" y="0"/>
                  </a:lnTo>
                  <a:lnTo>
                    <a:pt x="840" y="221"/>
                  </a:lnTo>
                  <a:lnTo>
                    <a:pt x="711" y="221"/>
                  </a:lnTo>
                  <a:lnTo>
                    <a:pt x="124" y="221"/>
                  </a:lnTo>
                  <a:lnTo>
                    <a:pt x="0" y="792"/>
                  </a:lnTo>
                  <a:lnTo>
                    <a:pt x="194" y="792"/>
                  </a:lnTo>
                  <a:lnTo>
                    <a:pt x="194" y="1465"/>
                  </a:lnTo>
                  <a:lnTo>
                    <a:pt x="1195" y="1465"/>
                  </a:lnTo>
                  <a:lnTo>
                    <a:pt x="1195" y="792"/>
                  </a:lnTo>
                  <a:lnTo>
                    <a:pt x="1421" y="792"/>
                  </a:lnTo>
                  <a:close/>
                  <a:moveTo>
                    <a:pt x="565" y="1168"/>
                  </a:moveTo>
                  <a:lnTo>
                    <a:pt x="420" y="1168"/>
                  </a:lnTo>
                  <a:lnTo>
                    <a:pt x="420" y="905"/>
                  </a:lnTo>
                  <a:lnTo>
                    <a:pt x="565" y="905"/>
                  </a:lnTo>
                  <a:lnTo>
                    <a:pt x="565" y="1168"/>
                  </a:lnTo>
                  <a:close/>
                  <a:moveTo>
                    <a:pt x="980" y="1168"/>
                  </a:moveTo>
                  <a:lnTo>
                    <a:pt x="840" y="1168"/>
                  </a:lnTo>
                  <a:lnTo>
                    <a:pt x="840" y="905"/>
                  </a:lnTo>
                  <a:lnTo>
                    <a:pt x="980" y="905"/>
                  </a:lnTo>
                  <a:lnTo>
                    <a:pt x="980" y="1168"/>
                  </a:lnTo>
                  <a:close/>
                </a:path>
              </a:pathLst>
            </a:custGeom>
            <a:solidFill>
              <a:schemeClr val="accent5"/>
            </a:solidFill>
            <a:ln>
              <a:noFill/>
            </a:ln>
            <a:effectLst/>
            <a:extLst/>
          </p:spPr>
          <p:txBody>
            <a:bodyPr wrap="none" lIns="76183" tIns="38092" rIns="76183" bIns="38092" anchor="ctr"/>
            <a:lstStyle/>
            <a:p>
              <a:endParaRPr lang="en-US" sz="450" dirty="0">
                <a:latin typeface="Calibri" panose="020F0502020204030204" pitchFamily="34" charset="0"/>
              </a:endParaRPr>
            </a:p>
          </p:txBody>
        </p:sp>
        <p:sp>
          <p:nvSpPr>
            <p:cNvPr id="33" name="Freeform 18"/>
            <p:cNvSpPr>
              <a:spLocks noChangeArrowheads="1"/>
            </p:cNvSpPr>
            <p:nvPr/>
          </p:nvSpPr>
          <p:spPr bwMode="auto">
            <a:xfrm>
              <a:off x="1225906" y="11020364"/>
              <a:ext cx="94741" cy="172303"/>
            </a:xfrm>
            <a:custGeom>
              <a:avLst/>
              <a:gdLst>
                <a:gd name="T0" fmla="*/ 0 w 146"/>
                <a:gd name="T1" fmla="*/ 263 h 264"/>
                <a:gd name="T2" fmla="*/ 145 w 146"/>
                <a:gd name="T3" fmla="*/ 263 h 264"/>
                <a:gd name="T4" fmla="*/ 145 w 146"/>
                <a:gd name="T5" fmla="*/ 0 h 264"/>
                <a:gd name="T6" fmla="*/ 0 w 146"/>
                <a:gd name="T7" fmla="*/ 0 h 264"/>
                <a:gd name="T8" fmla="*/ 0 w 146"/>
                <a:gd name="T9" fmla="*/ 263 h 264"/>
              </a:gdLst>
              <a:ahLst/>
              <a:cxnLst>
                <a:cxn ang="0">
                  <a:pos x="T0" y="T1"/>
                </a:cxn>
                <a:cxn ang="0">
                  <a:pos x="T2" y="T3"/>
                </a:cxn>
                <a:cxn ang="0">
                  <a:pos x="T4" y="T5"/>
                </a:cxn>
                <a:cxn ang="0">
                  <a:pos x="T6" y="T7"/>
                </a:cxn>
                <a:cxn ang="0">
                  <a:pos x="T8" y="T9"/>
                </a:cxn>
              </a:cxnLst>
              <a:rect l="0" t="0" r="r" b="b"/>
              <a:pathLst>
                <a:path w="146" h="264">
                  <a:moveTo>
                    <a:pt x="0" y="263"/>
                  </a:moveTo>
                  <a:lnTo>
                    <a:pt x="145" y="263"/>
                  </a:lnTo>
                  <a:lnTo>
                    <a:pt x="145" y="0"/>
                  </a:lnTo>
                  <a:lnTo>
                    <a:pt x="0" y="0"/>
                  </a:lnTo>
                  <a:lnTo>
                    <a:pt x="0" y="26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4" name="Freeform 19"/>
            <p:cNvSpPr>
              <a:spLocks noChangeArrowheads="1"/>
            </p:cNvSpPr>
            <p:nvPr/>
          </p:nvSpPr>
          <p:spPr bwMode="auto">
            <a:xfrm>
              <a:off x="1498647" y="11020364"/>
              <a:ext cx="91871" cy="172303"/>
            </a:xfrm>
            <a:custGeom>
              <a:avLst/>
              <a:gdLst>
                <a:gd name="T0" fmla="*/ 0 w 141"/>
                <a:gd name="T1" fmla="*/ 263 h 264"/>
                <a:gd name="T2" fmla="*/ 140 w 141"/>
                <a:gd name="T3" fmla="*/ 263 h 264"/>
                <a:gd name="T4" fmla="*/ 140 w 141"/>
                <a:gd name="T5" fmla="*/ 0 h 264"/>
                <a:gd name="T6" fmla="*/ 0 w 141"/>
                <a:gd name="T7" fmla="*/ 0 h 264"/>
                <a:gd name="T8" fmla="*/ 0 w 141"/>
                <a:gd name="T9" fmla="*/ 263 h 264"/>
              </a:gdLst>
              <a:ahLst/>
              <a:cxnLst>
                <a:cxn ang="0">
                  <a:pos x="T0" y="T1"/>
                </a:cxn>
                <a:cxn ang="0">
                  <a:pos x="T2" y="T3"/>
                </a:cxn>
                <a:cxn ang="0">
                  <a:pos x="T4" y="T5"/>
                </a:cxn>
                <a:cxn ang="0">
                  <a:pos x="T6" y="T7"/>
                </a:cxn>
                <a:cxn ang="0">
                  <a:pos x="T8" y="T9"/>
                </a:cxn>
              </a:cxnLst>
              <a:rect l="0" t="0" r="r" b="b"/>
              <a:pathLst>
                <a:path w="141" h="264">
                  <a:moveTo>
                    <a:pt x="0" y="263"/>
                  </a:moveTo>
                  <a:lnTo>
                    <a:pt x="140" y="263"/>
                  </a:lnTo>
                  <a:lnTo>
                    <a:pt x="140" y="0"/>
                  </a:lnTo>
                  <a:lnTo>
                    <a:pt x="0" y="0"/>
                  </a:lnTo>
                  <a:lnTo>
                    <a:pt x="0" y="26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35" name="Group 34"/>
          <p:cNvGrpSpPr/>
          <p:nvPr/>
        </p:nvGrpSpPr>
        <p:grpSpPr>
          <a:xfrm>
            <a:off x="5410499" y="5215832"/>
            <a:ext cx="465098" cy="476706"/>
            <a:chOff x="10817819" y="10431662"/>
            <a:chExt cx="930195" cy="953411"/>
          </a:xfrm>
        </p:grpSpPr>
        <p:sp>
          <p:nvSpPr>
            <p:cNvPr id="36" name="Freeform 20"/>
            <p:cNvSpPr>
              <a:spLocks noChangeArrowheads="1"/>
            </p:cNvSpPr>
            <p:nvPr/>
          </p:nvSpPr>
          <p:spPr bwMode="auto">
            <a:xfrm>
              <a:off x="10817819" y="10431662"/>
              <a:ext cx="930195" cy="953411"/>
            </a:xfrm>
            <a:custGeom>
              <a:avLst/>
              <a:gdLst>
                <a:gd name="T0" fmla="*/ 1427 w 1428"/>
                <a:gd name="T1" fmla="*/ 792 h 1466"/>
                <a:gd name="T2" fmla="*/ 1303 w 1428"/>
                <a:gd name="T3" fmla="*/ 221 h 1466"/>
                <a:gd name="T4" fmla="*/ 1039 w 1428"/>
                <a:gd name="T5" fmla="*/ 221 h 1466"/>
                <a:gd name="T6" fmla="*/ 1039 w 1428"/>
                <a:gd name="T7" fmla="*/ 0 h 1466"/>
                <a:gd name="T8" fmla="*/ 835 w 1428"/>
                <a:gd name="T9" fmla="*/ 0 h 1466"/>
                <a:gd name="T10" fmla="*/ 835 w 1428"/>
                <a:gd name="T11" fmla="*/ 221 h 1466"/>
                <a:gd name="T12" fmla="*/ 716 w 1428"/>
                <a:gd name="T13" fmla="*/ 221 h 1466"/>
                <a:gd name="T14" fmla="*/ 129 w 1428"/>
                <a:gd name="T15" fmla="*/ 221 h 1466"/>
                <a:gd name="T16" fmla="*/ 0 w 1428"/>
                <a:gd name="T17" fmla="*/ 792 h 1466"/>
                <a:gd name="T18" fmla="*/ 205 w 1428"/>
                <a:gd name="T19" fmla="*/ 792 h 1466"/>
                <a:gd name="T20" fmla="*/ 205 w 1428"/>
                <a:gd name="T21" fmla="*/ 1465 h 1466"/>
                <a:gd name="T22" fmla="*/ 1211 w 1428"/>
                <a:gd name="T23" fmla="*/ 1465 h 1466"/>
                <a:gd name="T24" fmla="*/ 1211 w 1428"/>
                <a:gd name="T25" fmla="*/ 792 h 1466"/>
                <a:gd name="T26" fmla="*/ 1427 w 1428"/>
                <a:gd name="T27" fmla="*/ 792 h 1466"/>
                <a:gd name="T28" fmla="*/ 571 w 1428"/>
                <a:gd name="T29" fmla="*/ 1168 h 1466"/>
                <a:gd name="T30" fmla="*/ 425 w 1428"/>
                <a:gd name="T31" fmla="*/ 1168 h 1466"/>
                <a:gd name="T32" fmla="*/ 425 w 1428"/>
                <a:gd name="T33" fmla="*/ 905 h 1466"/>
                <a:gd name="T34" fmla="*/ 571 w 1428"/>
                <a:gd name="T35" fmla="*/ 905 h 1466"/>
                <a:gd name="T36" fmla="*/ 571 w 1428"/>
                <a:gd name="T37" fmla="*/ 1168 h 1466"/>
                <a:gd name="T38" fmla="*/ 980 w 1428"/>
                <a:gd name="T39" fmla="*/ 1168 h 1466"/>
                <a:gd name="T40" fmla="*/ 835 w 1428"/>
                <a:gd name="T41" fmla="*/ 1168 h 1466"/>
                <a:gd name="T42" fmla="*/ 835 w 1428"/>
                <a:gd name="T43" fmla="*/ 905 h 1466"/>
                <a:gd name="T44" fmla="*/ 980 w 1428"/>
                <a:gd name="T45" fmla="*/ 905 h 1466"/>
                <a:gd name="T46" fmla="*/ 980 w 1428"/>
                <a:gd name="T47" fmla="*/ 1168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8" h="1466">
                  <a:moveTo>
                    <a:pt x="1427" y="792"/>
                  </a:moveTo>
                  <a:lnTo>
                    <a:pt x="1303" y="221"/>
                  </a:lnTo>
                  <a:lnTo>
                    <a:pt x="1039" y="221"/>
                  </a:lnTo>
                  <a:lnTo>
                    <a:pt x="1039" y="0"/>
                  </a:lnTo>
                  <a:lnTo>
                    <a:pt x="835" y="0"/>
                  </a:lnTo>
                  <a:lnTo>
                    <a:pt x="835" y="221"/>
                  </a:lnTo>
                  <a:lnTo>
                    <a:pt x="716" y="221"/>
                  </a:lnTo>
                  <a:lnTo>
                    <a:pt x="129" y="221"/>
                  </a:lnTo>
                  <a:lnTo>
                    <a:pt x="0" y="792"/>
                  </a:lnTo>
                  <a:lnTo>
                    <a:pt x="205" y="792"/>
                  </a:lnTo>
                  <a:lnTo>
                    <a:pt x="205" y="1465"/>
                  </a:lnTo>
                  <a:lnTo>
                    <a:pt x="1211" y="1465"/>
                  </a:lnTo>
                  <a:lnTo>
                    <a:pt x="1211" y="792"/>
                  </a:lnTo>
                  <a:lnTo>
                    <a:pt x="1427" y="792"/>
                  </a:lnTo>
                  <a:close/>
                  <a:moveTo>
                    <a:pt x="571" y="1168"/>
                  </a:moveTo>
                  <a:lnTo>
                    <a:pt x="425" y="1168"/>
                  </a:lnTo>
                  <a:lnTo>
                    <a:pt x="425" y="905"/>
                  </a:lnTo>
                  <a:lnTo>
                    <a:pt x="571" y="905"/>
                  </a:lnTo>
                  <a:lnTo>
                    <a:pt x="571" y="1168"/>
                  </a:lnTo>
                  <a:close/>
                  <a:moveTo>
                    <a:pt x="980" y="1168"/>
                  </a:moveTo>
                  <a:lnTo>
                    <a:pt x="835" y="1168"/>
                  </a:lnTo>
                  <a:lnTo>
                    <a:pt x="835" y="905"/>
                  </a:lnTo>
                  <a:lnTo>
                    <a:pt x="980" y="905"/>
                  </a:lnTo>
                  <a:lnTo>
                    <a:pt x="980" y="1168"/>
                  </a:lnTo>
                  <a:close/>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7" name="Freeform 21"/>
            <p:cNvSpPr>
              <a:spLocks noChangeArrowheads="1"/>
            </p:cNvSpPr>
            <p:nvPr/>
          </p:nvSpPr>
          <p:spPr bwMode="auto">
            <a:xfrm>
              <a:off x="11093432" y="11020364"/>
              <a:ext cx="94743" cy="172303"/>
            </a:xfrm>
            <a:custGeom>
              <a:avLst/>
              <a:gdLst>
                <a:gd name="T0" fmla="*/ 0 w 147"/>
                <a:gd name="T1" fmla="*/ 263 h 264"/>
                <a:gd name="T2" fmla="*/ 146 w 147"/>
                <a:gd name="T3" fmla="*/ 263 h 264"/>
                <a:gd name="T4" fmla="*/ 146 w 147"/>
                <a:gd name="T5" fmla="*/ 0 h 264"/>
                <a:gd name="T6" fmla="*/ 0 w 147"/>
                <a:gd name="T7" fmla="*/ 0 h 264"/>
                <a:gd name="T8" fmla="*/ 0 w 147"/>
                <a:gd name="T9" fmla="*/ 263 h 264"/>
              </a:gdLst>
              <a:ahLst/>
              <a:cxnLst>
                <a:cxn ang="0">
                  <a:pos x="T0" y="T1"/>
                </a:cxn>
                <a:cxn ang="0">
                  <a:pos x="T2" y="T3"/>
                </a:cxn>
                <a:cxn ang="0">
                  <a:pos x="T4" y="T5"/>
                </a:cxn>
                <a:cxn ang="0">
                  <a:pos x="T6" y="T7"/>
                </a:cxn>
                <a:cxn ang="0">
                  <a:pos x="T8" y="T9"/>
                </a:cxn>
              </a:cxnLst>
              <a:rect l="0" t="0" r="r" b="b"/>
              <a:pathLst>
                <a:path w="147" h="264">
                  <a:moveTo>
                    <a:pt x="0" y="263"/>
                  </a:moveTo>
                  <a:lnTo>
                    <a:pt x="146" y="263"/>
                  </a:lnTo>
                  <a:lnTo>
                    <a:pt x="146" y="0"/>
                  </a:lnTo>
                  <a:lnTo>
                    <a:pt x="0" y="0"/>
                  </a:lnTo>
                  <a:lnTo>
                    <a:pt x="0" y="26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8" name="Freeform 22"/>
            <p:cNvSpPr>
              <a:spLocks noChangeArrowheads="1"/>
            </p:cNvSpPr>
            <p:nvPr/>
          </p:nvSpPr>
          <p:spPr bwMode="auto">
            <a:xfrm>
              <a:off x="11360434" y="11020364"/>
              <a:ext cx="94741" cy="172303"/>
            </a:xfrm>
            <a:custGeom>
              <a:avLst/>
              <a:gdLst>
                <a:gd name="T0" fmla="*/ 0 w 146"/>
                <a:gd name="T1" fmla="*/ 263 h 264"/>
                <a:gd name="T2" fmla="*/ 145 w 146"/>
                <a:gd name="T3" fmla="*/ 263 h 264"/>
                <a:gd name="T4" fmla="*/ 145 w 146"/>
                <a:gd name="T5" fmla="*/ 0 h 264"/>
                <a:gd name="T6" fmla="*/ 0 w 146"/>
                <a:gd name="T7" fmla="*/ 0 h 264"/>
                <a:gd name="T8" fmla="*/ 0 w 146"/>
                <a:gd name="T9" fmla="*/ 263 h 264"/>
              </a:gdLst>
              <a:ahLst/>
              <a:cxnLst>
                <a:cxn ang="0">
                  <a:pos x="T0" y="T1"/>
                </a:cxn>
                <a:cxn ang="0">
                  <a:pos x="T2" y="T3"/>
                </a:cxn>
                <a:cxn ang="0">
                  <a:pos x="T4" y="T5"/>
                </a:cxn>
                <a:cxn ang="0">
                  <a:pos x="T6" y="T7"/>
                </a:cxn>
                <a:cxn ang="0">
                  <a:pos x="T8" y="T9"/>
                </a:cxn>
              </a:cxnLst>
              <a:rect l="0" t="0" r="r" b="b"/>
              <a:pathLst>
                <a:path w="146" h="264">
                  <a:moveTo>
                    <a:pt x="0" y="263"/>
                  </a:moveTo>
                  <a:lnTo>
                    <a:pt x="145" y="263"/>
                  </a:lnTo>
                  <a:lnTo>
                    <a:pt x="145" y="0"/>
                  </a:lnTo>
                  <a:lnTo>
                    <a:pt x="0" y="0"/>
                  </a:lnTo>
                  <a:lnTo>
                    <a:pt x="0" y="26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39" name="Group 38"/>
          <p:cNvGrpSpPr/>
          <p:nvPr/>
        </p:nvGrpSpPr>
        <p:grpSpPr>
          <a:xfrm>
            <a:off x="1396881" y="3357831"/>
            <a:ext cx="714872" cy="2334707"/>
            <a:chOff x="2790585" y="6715659"/>
            <a:chExt cx="1429744" cy="4669415"/>
          </a:xfrm>
        </p:grpSpPr>
        <p:sp>
          <p:nvSpPr>
            <p:cNvPr id="40" name="Freeform 129"/>
            <p:cNvSpPr>
              <a:spLocks noChangeArrowheads="1"/>
            </p:cNvSpPr>
            <p:nvPr/>
          </p:nvSpPr>
          <p:spPr bwMode="auto">
            <a:xfrm>
              <a:off x="2790585" y="6715659"/>
              <a:ext cx="1429744" cy="4669415"/>
            </a:xfrm>
            <a:custGeom>
              <a:avLst/>
              <a:gdLst>
                <a:gd name="T0" fmla="*/ 0 w 2198"/>
                <a:gd name="T1" fmla="*/ 7170 h 7171"/>
                <a:gd name="T2" fmla="*/ 2197 w 2198"/>
                <a:gd name="T3" fmla="*/ 0 h 7171"/>
                <a:gd name="T4" fmla="*/ 695 w 2198"/>
                <a:gd name="T5" fmla="*/ 6787 h 7171"/>
                <a:gd name="T6" fmla="*/ 404 w 2198"/>
                <a:gd name="T7" fmla="*/ 6244 h 7171"/>
                <a:gd name="T8" fmla="*/ 695 w 2198"/>
                <a:gd name="T9" fmla="*/ 6787 h 7171"/>
                <a:gd name="T10" fmla="*/ 404 w 2198"/>
                <a:gd name="T11" fmla="*/ 5948 h 7171"/>
                <a:gd name="T12" fmla="*/ 695 w 2198"/>
                <a:gd name="T13" fmla="*/ 5468 h 7171"/>
                <a:gd name="T14" fmla="*/ 695 w 2198"/>
                <a:gd name="T15" fmla="*/ 5162 h 7171"/>
                <a:gd name="T16" fmla="*/ 404 w 2198"/>
                <a:gd name="T17" fmla="*/ 4629 h 7171"/>
                <a:gd name="T18" fmla="*/ 695 w 2198"/>
                <a:gd name="T19" fmla="*/ 5162 h 7171"/>
                <a:gd name="T20" fmla="*/ 404 w 2198"/>
                <a:gd name="T21" fmla="*/ 4365 h 7171"/>
                <a:gd name="T22" fmla="*/ 695 w 2198"/>
                <a:gd name="T23" fmla="*/ 3816 h 7171"/>
                <a:gd name="T24" fmla="*/ 695 w 2198"/>
                <a:gd name="T25" fmla="*/ 3525 h 7171"/>
                <a:gd name="T26" fmla="*/ 404 w 2198"/>
                <a:gd name="T27" fmla="*/ 2987 h 7171"/>
                <a:gd name="T28" fmla="*/ 695 w 2198"/>
                <a:gd name="T29" fmla="*/ 3525 h 7171"/>
                <a:gd name="T30" fmla="*/ 404 w 2198"/>
                <a:gd name="T31" fmla="*/ 2718 h 7171"/>
                <a:gd name="T32" fmla="*/ 695 w 2198"/>
                <a:gd name="T33" fmla="*/ 2179 h 7171"/>
                <a:gd name="T34" fmla="*/ 695 w 2198"/>
                <a:gd name="T35" fmla="*/ 1889 h 7171"/>
                <a:gd name="T36" fmla="*/ 404 w 2198"/>
                <a:gd name="T37" fmla="*/ 1393 h 7171"/>
                <a:gd name="T38" fmla="*/ 695 w 2198"/>
                <a:gd name="T39" fmla="*/ 1889 h 7171"/>
                <a:gd name="T40" fmla="*/ 404 w 2198"/>
                <a:gd name="T41" fmla="*/ 1097 h 7171"/>
                <a:gd name="T42" fmla="*/ 695 w 2198"/>
                <a:gd name="T43" fmla="*/ 565 h 7171"/>
                <a:gd name="T44" fmla="*/ 1244 w 2198"/>
                <a:gd name="T45" fmla="*/ 6787 h 7171"/>
                <a:gd name="T46" fmla="*/ 948 w 2198"/>
                <a:gd name="T47" fmla="*/ 6244 h 7171"/>
                <a:gd name="T48" fmla="*/ 1244 w 2198"/>
                <a:gd name="T49" fmla="*/ 6787 h 7171"/>
                <a:gd name="T50" fmla="*/ 948 w 2198"/>
                <a:gd name="T51" fmla="*/ 5948 h 7171"/>
                <a:gd name="T52" fmla="*/ 1244 w 2198"/>
                <a:gd name="T53" fmla="*/ 5468 h 7171"/>
                <a:gd name="T54" fmla="*/ 1244 w 2198"/>
                <a:gd name="T55" fmla="*/ 5162 h 7171"/>
                <a:gd name="T56" fmla="*/ 948 w 2198"/>
                <a:gd name="T57" fmla="*/ 4629 h 7171"/>
                <a:gd name="T58" fmla="*/ 1244 w 2198"/>
                <a:gd name="T59" fmla="*/ 5162 h 7171"/>
                <a:gd name="T60" fmla="*/ 948 w 2198"/>
                <a:gd name="T61" fmla="*/ 4365 h 7171"/>
                <a:gd name="T62" fmla="*/ 1244 w 2198"/>
                <a:gd name="T63" fmla="*/ 3816 h 7171"/>
                <a:gd name="T64" fmla="*/ 1244 w 2198"/>
                <a:gd name="T65" fmla="*/ 3525 h 7171"/>
                <a:gd name="T66" fmla="*/ 948 w 2198"/>
                <a:gd name="T67" fmla="*/ 2987 h 7171"/>
                <a:gd name="T68" fmla="*/ 1244 w 2198"/>
                <a:gd name="T69" fmla="*/ 3525 h 7171"/>
                <a:gd name="T70" fmla="*/ 948 w 2198"/>
                <a:gd name="T71" fmla="*/ 2718 h 7171"/>
                <a:gd name="T72" fmla="*/ 1244 w 2198"/>
                <a:gd name="T73" fmla="*/ 2179 h 7171"/>
                <a:gd name="T74" fmla="*/ 1244 w 2198"/>
                <a:gd name="T75" fmla="*/ 1889 h 7171"/>
                <a:gd name="T76" fmla="*/ 948 w 2198"/>
                <a:gd name="T77" fmla="*/ 1393 h 7171"/>
                <a:gd name="T78" fmla="*/ 1244 w 2198"/>
                <a:gd name="T79" fmla="*/ 1889 h 7171"/>
                <a:gd name="T80" fmla="*/ 948 w 2198"/>
                <a:gd name="T81" fmla="*/ 1097 h 7171"/>
                <a:gd name="T82" fmla="*/ 1244 w 2198"/>
                <a:gd name="T83" fmla="*/ 565 h 7171"/>
                <a:gd name="T84" fmla="*/ 1782 w 2198"/>
                <a:gd name="T85" fmla="*/ 6787 h 7171"/>
                <a:gd name="T86" fmla="*/ 1486 w 2198"/>
                <a:gd name="T87" fmla="*/ 6244 h 7171"/>
                <a:gd name="T88" fmla="*/ 1782 w 2198"/>
                <a:gd name="T89" fmla="*/ 6787 h 7171"/>
                <a:gd name="T90" fmla="*/ 1486 w 2198"/>
                <a:gd name="T91" fmla="*/ 5948 h 7171"/>
                <a:gd name="T92" fmla="*/ 1782 w 2198"/>
                <a:gd name="T93" fmla="*/ 5468 h 7171"/>
                <a:gd name="T94" fmla="*/ 1782 w 2198"/>
                <a:gd name="T95" fmla="*/ 5162 h 7171"/>
                <a:gd name="T96" fmla="*/ 1486 w 2198"/>
                <a:gd name="T97" fmla="*/ 4629 h 7171"/>
                <a:gd name="T98" fmla="*/ 1782 w 2198"/>
                <a:gd name="T99" fmla="*/ 5162 h 7171"/>
                <a:gd name="T100" fmla="*/ 1486 w 2198"/>
                <a:gd name="T101" fmla="*/ 4365 h 7171"/>
                <a:gd name="T102" fmla="*/ 1782 w 2198"/>
                <a:gd name="T103" fmla="*/ 3816 h 7171"/>
                <a:gd name="T104" fmla="*/ 1782 w 2198"/>
                <a:gd name="T105" fmla="*/ 3525 h 7171"/>
                <a:gd name="T106" fmla="*/ 1486 w 2198"/>
                <a:gd name="T107" fmla="*/ 2987 h 7171"/>
                <a:gd name="T108" fmla="*/ 1782 w 2198"/>
                <a:gd name="T109" fmla="*/ 3525 h 7171"/>
                <a:gd name="T110" fmla="*/ 1486 w 2198"/>
                <a:gd name="T111" fmla="*/ 2718 h 7171"/>
                <a:gd name="T112" fmla="*/ 1782 w 2198"/>
                <a:gd name="T113" fmla="*/ 2179 h 7171"/>
                <a:gd name="T114" fmla="*/ 1782 w 2198"/>
                <a:gd name="T115" fmla="*/ 1889 h 7171"/>
                <a:gd name="T116" fmla="*/ 1486 w 2198"/>
                <a:gd name="T117" fmla="*/ 1393 h 7171"/>
                <a:gd name="T118" fmla="*/ 1782 w 2198"/>
                <a:gd name="T119" fmla="*/ 1889 h 7171"/>
                <a:gd name="T120" fmla="*/ 1486 w 2198"/>
                <a:gd name="T121" fmla="*/ 1097 h 7171"/>
                <a:gd name="T122" fmla="*/ 1782 w 2198"/>
                <a:gd name="T123" fmla="*/ 565 h 7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8" h="7171">
                  <a:moveTo>
                    <a:pt x="0" y="0"/>
                  </a:moveTo>
                  <a:lnTo>
                    <a:pt x="0" y="7170"/>
                  </a:lnTo>
                  <a:lnTo>
                    <a:pt x="2197" y="7170"/>
                  </a:lnTo>
                  <a:lnTo>
                    <a:pt x="2197" y="0"/>
                  </a:lnTo>
                  <a:lnTo>
                    <a:pt x="0" y="0"/>
                  </a:lnTo>
                  <a:close/>
                  <a:moveTo>
                    <a:pt x="695" y="6787"/>
                  </a:moveTo>
                  <a:lnTo>
                    <a:pt x="404" y="6787"/>
                  </a:lnTo>
                  <a:lnTo>
                    <a:pt x="404" y="6244"/>
                  </a:lnTo>
                  <a:lnTo>
                    <a:pt x="695" y="6244"/>
                  </a:lnTo>
                  <a:lnTo>
                    <a:pt x="695" y="6787"/>
                  </a:lnTo>
                  <a:close/>
                  <a:moveTo>
                    <a:pt x="695" y="5948"/>
                  </a:moveTo>
                  <a:lnTo>
                    <a:pt x="404" y="5948"/>
                  </a:lnTo>
                  <a:lnTo>
                    <a:pt x="404" y="5468"/>
                  </a:lnTo>
                  <a:lnTo>
                    <a:pt x="695" y="5468"/>
                  </a:lnTo>
                  <a:lnTo>
                    <a:pt x="695" y="5948"/>
                  </a:lnTo>
                  <a:close/>
                  <a:moveTo>
                    <a:pt x="695" y="5162"/>
                  </a:moveTo>
                  <a:lnTo>
                    <a:pt x="404" y="5162"/>
                  </a:lnTo>
                  <a:lnTo>
                    <a:pt x="404" y="4629"/>
                  </a:lnTo>
                  <a:lnTo>
                    <a:pt x="695" y="4629"/>
                  </a:lnTo>
                  <a:lnTo>
                    <a:pt x="695" y="5162"/>
                  </a:lnTo>
                  <a:close/>
                  <a:moveTo>
                    <a:pt x="695" y="4365"/>
                  </a:moveTo>
                  <a:lnTo>
                    <a:pt x="404" y="4365"/>
                  </a:lnTo>
                  <a:lnTo>
                    <a:pt x="404" y="3816"/>
                  </a:lnTo>
                  <a:lnTo>
                    <a:pt x="695" y="3816"/>
                  </a:lnTo>
                  <a:lnTo>
                    <a:pt x="695" y="4365"/>
                  </a:lnTo>
                  <a:close/>
                  <a:moveTo>
                    <a:pt x="695" y="3525"/>
                  </a:moveTo>
                  <a:lnTo>
                    <a:pt x="404" y="3525"/>
                  </a:lnTo>
                  <a:lnTo>
                    <a:pt x="404" y="2987"/>
                  </a:lnTo>
                  <a:lnTo>
                    <a:pt x="695" y="2987"/>
                  </a:lnTo>
                  <a:lnTo>
                    <a:pt x="695" y="3525"/>
                  </a:lnTo>
                  <a:close/>
                  <a:moveTo>
                    <a:pt x="695" y="2718"/>
                  </a:moveTo>
                  <a:lnTo>
                    <a:pt x="404" y="2718"/>
                  </a:lnTo>
                  <a:lnTo>
                    <a:pt x="404" y="2179"/>
                  </a:lnTo>
                  <a:lnTo>
                    <a:pt x="695" y="2179"/>
                  </a:lnTo>
                  <a:lnTo>
                    <a:pt x="695" y="2718"/>
                  </a:lnTo>
                  <a:close/>
                  <a:moveTo>
                    <a:pt x="695" y="1889"/>
                  </a:moveTo>
                  <a:lnTo>
                    <a:pt x="404" y="1889"/>
                  </a:lnTo>
                  <a:lnTo>
                    <a:pt x="404" y="1393"/>
                  </a:lnTo>
                  <a:lnTo>
                    <a:pt x="695" y="1393"/>
                  </a:lnTo>
                  <a:lnTo>
                    <a:pt x="695" y="1889"/>
                  </a:lnTo>
                  <a:close/>
                  <a:moveTo>
                    <a:pt x="695" y="1097"/>
                  </a:moveTo>
                  <a:lnTo>
                    <a:pt x="404" y="1097"/>
                  </a:lnTo>
                  <a:lnTo>
                    <a:pt x="404" y="565"/>
                  </a:lnTo>
                  <a:lnTo>
                    <a:pt x="695" y="565"/>
                  </a:lnTo>
                  <a:lnTo>
                    <a:pt x="695" y="1097"/>
                  </a:lnTo>
                  <a:close/>
                  <a:moveTo>
                    <a:pt x="1244" y="6787"/>
                  </a:moveTo>
                  <a:lnTo>
                    <a:pt x="948" y="6787"/>
                  </a:lnTo>
                  <a:lnTo>
                    <a:pt x="948" y="6244"/>
                  </a:lnTo>
                  <a:lnTo>
                    <a:pt x="1244" y="6244"/>
                  </a:lnTo>
                  <a:lnTo>
                    <a:pt x="1244" y="6787"/>
                  </a:lnTo>
                  <a:close/>
                  <a:moveTo>
                    <a:pt x="1244" y="5948"/>
                  </a:moveTo>
                  <a:lnTo>
                    <a:pt x="948" y="5948"/>
                  </a:lnTo>
                  <a:lnTo>
                    <a:pt x="948" y="5468"/>
                  </a:lnTo>
                  <a:lnTo>
                    <a:pt x="1244" y="5468"/>
                  </a:lnTo>
                  <a:lnTo>
                    <a:pt x="1244" y="5948"/>
                  </a:lnTo>
                  <a:close/>
                  <a:moveTo>
                    <a:pt x="1244" y="5162"/>
                  </a:moveTo>
                  <a:lnTo>
                    <a:pt x="948" y="5162"/>
                  </a:lnTo>
                  <a:lnTo>
                    <a:pt x="948" y="4629"/>
                  </a:lnTo>
                  <a:lnTo>
                    <a:pt x="1244" y="4629"/>
                  </a:lnTo>
                  <a:lnTo>
                    <a:pt x="1244" y="5162"/>
                  </a:lnTo>
                  <a:close/>
                  <a:moveTo>
                    <a:pt x="1244" y="4365"/>
                  </a:moveTo>
                  <a:lnTo>
                    <a:pt x="948" y="4365"/>
                  </a:lnTo>
                  <a:lnTo>
                    <a:pt x="948" y="3816"/>
                  </a:lnTo>
                  <a:lnTo>
                    <a:pt x="1244" y="3816"/>
                  </a:lnTo>
                  <a:lnTo>
                    <a:pt x="1244" y="4365"/>
                  </a:lnTo>
                  <a:close/>
                  <a:moveTo>
                    <a:pt x="1244" y="3525"/>
                  </a:moveTo>
                  <a:lnTo>
                    <a:pt x="948" y="3525"/>
                  </a:lnTo>
                  <a:lnTo>
                    <a:pt x="948" y="2987"/>
                  </a:lnTo>
                  <a:lnTo>
                    <a:pt x="1244" y="2987"/>
                  </a:lnTo>
                  <a:lnTo>
                    <a:pt x="1244" y="3525"/>
                  </a:lnTo>
                  <a:close/>
                  <a:moveTo>
                    <a:pt x="1244" y="2718"/>
                  </a:moveTo>
                  <a:lnTo>
                    <a:pt x="948" y="2718"/>
                  </a:lnTo>
                  <a:lnTo>
                    <a:pt x="948" y="2179"/>
                  </a:lnTo>
                  <a:lnTo>
                    <a:pt x="1244" y="2179"/>
                  </a:lnTo>
                  <a:lnTo>
                    <a:pt x="1244" y="2718"/>
                  </a:lnTo>
                  <a:close/>
                  <a:moveTo>
                    <a:pt x="1244" y="1889"/>
                  </a:moveTo>
                  <a:lnTo>
                    <a:pt x="948" y="1889"/>
                  </a:lnTo>
                  <a:lnTo>
                    <a:pt x="948" y="1393"/>
                  </a:lnTo>
                  <a:lnTo>
                    <a:pt x="1244" y="1393"/>
                  </a:lnTo>
                  <a:lnTo>
                    <a:pt x="1244" y="1889"/>
                  </a:lnTo>
                  <a:close/>
                  <a:moveTo>
                    <a:pt x="1244" y="1097"/>
                  </a:moveTo>
                  <a:lnTo>
                    <a:pt x="948" y="1097"/>
                  </a:lnTo>
                  <a:lnTo>
                    <a:pt x="948" y="565"/>
                  </a:lnTo>
                  <a:lnTo>
                    <a:pt x="1244" y="565"/>
                  </a:lnTo>
                  <a:lnTo>
                    <a:pt x="1244" y="1097"/>
                  </a:lnTo>
                  <a:close/>
                  <a:moveTo>
                    <a:pt x="1782" y="6787"/>
                  </a:moveTo>
                  <a:lnTo>
                    <a:pt x="1486" y="6787"/>
                  </a:lnTo>
                  <a:lnTo>
                    <a:pt x="1486" y="6244"/>
                  </a:lnTo>
                  <a:lnTo>
                    <a:pt x="1782" y="6244"/>
                  </a:lnTo>
                  <a:lnTo>
                    <a:pt x="1782" y="6787"/>
                  </a:lnTo>
                  <a:close/>
                  <a:moveTo>
                    <a:pt x="1782" y="5948"/>
                  </a:moveTo>
                  <a:lnTo>
                    <a:pt x="1486" y="5948"/>
                  </a:lnTo>
                  <a:lnTo>
                    <a:pt x="1486" y="5468"/>
                  </a:lnTo>
                  <a:lnTo>
                    <a:pt x="1782" y="5468"/>
                  </a:lnTo>
                  <a:lnTo>
                    <a:pt x="1782" y="5948"/>
                  </a:lnTo>
                  <a:close/>
                  <a:moveTo>
                    <a:pt x="1782" y="5162"/>
                  </a:moveTo>
                  <a:lnTo>
                    <a:pt x="1486" y="5162"/>
                  </a:lnTo>
                  <a:lnTo>
                    <a:pt x="1486" y="4629"/>
                  </a:lnTo>
                  <a:lnTo>
                    <a:pt x="1782" y="4629"/>
                  </a:lnTo>
                  <a:lnTo>
                    <a:pt x="1782" y="5162"/>
                  </a:lnTo>
                  <a:close/>
                  <a:moveTo>
                    <a:pt x="1782" y="4365"/>
                  </a:moveTo>
                  <a:lnTo>
                    <a:pt x="1486" y="4365"/>
                  </a:lnTo>
                  <a:lnTo>
                    <a:pt x="1486" y="3816"/>
                  </a:lnTo>
                  <a:lnTo>
                    <a:pt x="1782" y="3816"/>
                  </a:lnTo>
                  <a:lnTo>
                    <a:pt x="1782" y="4365"/>
                  </a:lnTo>
                  <a:close/>
                  <a:moveTo>
                    <a:pt x="1782" y="3525"/>
                  </a:moveTo>
                  <a:lnTo>
                    <a:pt x="1486" y="3525"/>
                  </a:lnTo>
                  <a:lnTo>
                    <a:pt x="1486" y="2987"/>
                  </a:lnTo>
                  <a:lnTo>
                    <a:pt x="1782" y="2987"/>
                  </a:lnTo>
                  <a:lnTo>
                    <a:pt x="1782" y="3525"/>
                  </a:lnTo>
                  <a:close/>
                  <a:moveTo>
                    <a:pt x="1782" y="2718"/>
                  </a:moveTo>
                  <a:lnTo>
                    <a:pt x="1486" y="2718"/>
                  </a:lnTo>
                  <a:lnTo>
                    <a:pt x="1486" y="2179"/>
                  </a:lnTo>
                  <a:lnTo>
                    <a:pt x="1782" y="2179"/>
                  </a:lnTo>
                  <a:lnTo>
                    <a:pt x="1782" y="2718"/>
                  </a:lnTo>
                  <a:close/>
                  <a:moveTo>
                    <a:pt x="1782" y="1889"/>
                  </a:moveTo>
                  <a:lnTo>
                    <a:pt x="1486" y="1889"/>
                  </a:lnTo>
                  <a:lnTo>
                    <a:pt x="1486" y="1393"/>
                  </a:lnTo>
                  <a:lnTo>
                    <a:pt x="1782" y="1393"/>
                  </a:lnTo>
                  <a:lnTo>
                    <a:pt x="1782" y="1889"/>
                  </a:lnTo>
                  <a:close/>
                  <a:moveTo>
                    <a:pt x="1782" y="1097"/>
                  </a:moveTo>
                  <a:lnTo>
                    <a:pt x="1486" y="1097"/>
                  </a:lnTo>
                  <a:lnTo>
                    <a:pt x="1486" y="565"/>
                  </a:lnTo>
                  <a:lnTo>
                    <a:pt x="1782" y="565"/>
                  </a:lnTo>
                  <a:lnTo>
                    <a:pt x="1782" y="1097"/>
                  </a:lnTo>
                  <a:close/>
                </a:path>
              </a:pathLst>
            </a:custGeom>
            <a:solidFill>
              <a:schemeClr val="accent3"/>
            </a:solidFill>
            <a:ln>
              <a:noFill/>
            </a:ln>
            <a:effectLst/>
            <a:extLst/>
          </p:spPr>
          <p:txBody>
            <a:bodyPr wrap="none" lIns="76183" tIns="38092" rIns="76183" bIns="38092" anchor="ctr"/>
            <a:lstStyle/>
            <a:p>
              <a:endParaRPr lang="en-US" sz="450" dirty="0">
                <a:latin typeface="Calibri" panose="020F0502020204030204" pitchFamily="34" charset="0"/>
              </a:endParaRPr>
            </a:p>
          </p:txBody>
        </p:sp>
        <p:grpSp>
          <p:nvGrpSpPr>
            <p:cNvPr id="41" name="Group 40"/>
            <p:cNvGrpSpPr/>
            <p:nvPr/>
          </p:nvGrpSpPr>
          <p:grpSpPr>
            <a:xfrm>
              <a:off x="3054714" y="7083239"/>
              <a:ext cx="895741" cy="4051994"/>
              <a:chOff x="3054714" y="7083239"/>
              <a:chExt cx="895741" cy="4051994"/>
            </a:xfrm>
          </p:grpSpPr>
          <p:sp>
            <p:nvSpPr>
              <p:cNvPr id="42" name="Freeform 130"/>
              <p:cNvSpPr>
                <a:spLocks noChangeArrowheads="1"/>
              </p:cNvSpPr>
              <p:nvPr/>
            </p:nvSpPr>
            <p:spPr bwMode="auto">
              <a:xfrm>
                <a:off x="3758101" y="7083239"/>
                <a:ext cx="192354" cy="347477"/>
              </a:xfrm>
              <a:custGeom>
                <a:avLst/>
                <a:gdLst>
                  <a:gd name="T0" fmla="*/ 0 w 297"/>
                  <a:gd name="T1" fmla="*/ 532 h 533"/>
                  <a:gd name="T2" fmla="*/ 296 w 297"/>
                  <a:gd name="T3" fmla="*/ 532 h 533"/>
                  <a:gd name="T4" fmla="*/ 296 w 297"/>
                  <a:gd name="T5" fmla="*/ 0 h 533"/>
                  <a:gd name="T6" fmla="*/ 0 w 297"/>
                  <a:gd name="T7" fmla="*/ 0 h 533"/>
                  <a:gd name="T8" fmla="*/ 0 w 297"/>
                  <a:gd name="T9" fmla="*/ 532 h 533"/>
                </a:gdLst>
                <a:ahLst/>
                <a:cxnLst>
                  <a:cxn ang="0">
                    <a:pos x="T0" y="T1"/>
                  </a:cxn>
                  <a:cxn ang="0">
                    <a:pos x="T2" y="T3"/>
                  </a:cxn>
                  <a:cxn ang="0">
                    <a:pos x="T4" y="T5"/>
                  </a:cxn>
                  <a:cxn ang="0">
                    <a:pos x="T6" y="T7"/>
                  </a:cxn>
                  <a:cxn ang="0">
                    <a:pos x="T8" y="T9"/>
                  </a:cxn>
                </a:cxnLst>
                <a:rect l="0" t="0" r="r" b="b"/>
                <a:pathLst>
                  <a:path w="297" h="533">
                    <a:moveTo>
                      <a:pt x="0" y="532"/>
                    </a:moveTo>
                    <a:lnTo>
                      <a:pt x="296" y="532"/>
                    </a:lnTo>
                    <a:lnTo>
                      <a:pt x="296" y="0"/>
                    </a:lnTo>
                    <a:lnTo>
                      <a:pt x="0" y="0"/>
                    </a:lnTo>
                    <a:lnTo>
                      <a:pt x="0" y="53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3" name="Freeform 131"/>
              <p:cNvSpPr>
                <a:spLocks noChangeArrowheads="1"/>
              </p:cNvSpPr>
              <p:nvPr/>
            </p:nvSpPr>
            <p:spPr bwMode="auto">
              <a:xfrm>
                <a:off x="3407844" y="7083239"/>
                <a:ext cx="192354" cy="347477"/>
              </a:xfrm>
              <a:custGeom>
                <a:avLst/>
                <a:gdLst>
                  <a:gd name="T0" fmla="*/ 0 w 297"/>
                  <a:gd name="T1" fmla="*/ 532 h 533"/>
                  <a:gd name="T2" fmla="*/ 296 w 297"/>
                  <a:gd name="T3" fmla="*/ 532 h 533"/>
                  <a:gd name="T4" fmla="*/ 296 w 297"/>
                  <a:gd name="T5" fmla="*/ 0 h 533"/>
                  <a:gd name="T6" fmla="*/ 0 w 297"/>
                  <a:gd name="T7" fmla="*/ 0 h 533"/>
                  <a:gd name="T8" fmla="*/ 0 w 297"/>
                  <a:gd name="T9" fmla="*/ 532 h 533"/>
                </a:gdLst>
                <a:ahLst/>
                <a:cxnLst>
                  <a:cxn ang="0">
                    <a:pos x="T0" y="T1"/>
                  </a:cxn>
                  <a:cxn ang="0">
                    <a:pos x="T2" y="T3"/>
                  </a:cxn>
                  <a:cxn ang="0">
                    <a:pos x="T4" y="T5"/>
                  </a:cxn>
                  <a:cxn ang="0">
                    <a:pos x="T6" y="T7"/>
                  </a:cxn>
                  <a:cxn ang="0">
                    <a:pos x="T8" y="T9"/>
                  </a:cxn>
                </a:cxnLst>
                <a:rect l="0" t="0" r="r" b="b"/>
                <a:pathLst>
                  <a:path w="297" h="533">
                    <a:moveTo>
                      <a:pt x="0" y="532"/>
                    </a:moveTo>
                    <a:lnTo>
                      <a:pt x="296" y="532"/>
                    </a:lnTo>
                    <a:lnTo>
                      <a:pt x="296" y="0"/>
                    </a:lnTo>
                    <a:lnTo>
                      <a:pt x="0" y="0"/>
                    </a:lnTo>
                    <a:lnTo>
                      <a:pt x="0" y="53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4" name="Freeform 132"/>
              <p:cNvSpPr>
                <a:spLocks noChangeArrowheads="1"/>
              </p:cNvSpPr>
              <p:nvPr/>
            </p:nvSpPr>
            <p:spPr bwMode="auto">
              <a:xfrm>
                <a:off x="3054714" y="7083239"/>
                <a:ext cx="189485" cy="347477"/>
              </a:xfrm>
              <a:custGeom>
                <a:avLst/>
                <a:gdLst>
                  <a:gd name="T0" fmla="*/ 0 w 292"/>
                  <a:gd name="T1" fmla="*/ 532 h 533"/>
                  <a:gd name="T2" fmla="*/ 291 w 292"/>
                  <a:gd name="T3" fmla="*/ 532 h 533"/>
                  <a:gd name="T4" fmla="*/ 291 w 292"/>
                  <a:gd name="T5" fmla="*/ 0 h 533"/>
                  <a:gd name="T6" fmla="*/ 0 w 292"/>
                  <a:gd name="T7" fmla="*/ 0 h 533"/>
                  <a:gd name="T8" fmla="*/ 0 w 292"/>
                  <a:gd name="T9" fmla="*/ 532 h 533"/>
                </a:gdLst>
                <a:ahLst/>
                <a:cxnLst>
                  <a:cxn ang="0">
                    <a:pos x="T0" y="T1"/>
                  </a:cxn>
                  <a:cxn ang="0">
                    <a:pos x="T2" y="T3"/>
                  </a:cxn>
                  <a:cxn ang="0">
                    <a:pos x="T4" y="T5"/>
                  </a:cxn>
                  <a:cxn ang="0">
                    <a:pos x="T6" y="T7"/>
                  </a:cxn>
                  <a:cxn ang="0">
                    <a:pos x="T8" y="T9"/>
                  </a:cxn>
                </a:cxnLst>
                <a:rect l="0" t="0" r="r" b="b"/>
                <a:pathLst>
                  <a:path w="292" h="533">
                    <a:moveTo>
                      <a:pt x="0" y="532"/>
                    </a:moveTo>
                    <a:lnTo>
                      <a:pt x="291" y="532"/>
                    </a:lnTo>
                    <a:lnTo>
                      <a:pt x="291" y="0"/>
                    </a:lnTo>
                    <a:lnTo>
                      <a:pt x="0" y="0"/>
                    </a:lnTo>
                    <a:lnTo>
                      <a:pt x="0" y="53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5" name="Freeform 133"/>
              <p:cNvSpPr>
                <a:spLocks noChangeArrowheads="1"/>
              </p:cNvSpPr>
              <p:nvPr/>
            </p:nvSpPr>
            <p:spPr bwMode="auto">
              <a:xfrm>
                <a:off x="3758101" y="7623122"/>
                <a:ext cx="192354" cy="324503"/>
              </a:xfrm>
              <a:custGeom>
                <a:avLst/>
                <a:gdLst>
                  <a:gd name="T0" fmla="*/ 0 w 297"/>
                  <a:gd name="T1" fmla="*/ 496 h 497"/>
                  <a:gd name="T2" fmla="*/ 296 w 297"/>
                  <a:gd name="T3" fmla="*/ 496 h 497"/>
                  <a:gd name="T4" fmla="*/ 296 w 297"/>
                  <a:gd name="T5" fmla="*/ 0 h 497"/>
                  <a:gd name="T6" fmla="*/ 0 w 297"/>
                  <a:gd name="T7" fmla="*/ 0 h 497"/>
                  <a:gd name="T8" fmla="*/ 0 w 297"/>
                  <a:gd name="T9" fmla="*/ 496 h 497"/>
                </a:gdLst>
                <a:ahLst/>
                <a:cxnLst>
                  <a:cxn ang="0">
                    <a:pos x="T0" y="T1"/>
                  </a:cxn>
                  <a:cxn ang="0">
                    <a:pos x="T2" y="T3"/>
                  </a:cxn>
                  <a:cxn ang="0">
                    <a:pos x="T4" y="T5"/>
                  </a:cxn>
                  <a:cxn ang="0">
                    <a:pos x="T6" y="T7"/>
                  </a:cxn>
                  <a:cxn ang="0">
                    <a:pos x="T8" y="T9"/>
                  </a:cxn>
                </a:cxnLst>
                <a:rect l="0" t="0" r="r" b="b"/>
                <a:pathLst>
                  <a:path w="297" h="497">
                    <a:moveTo>
                      <a:pt x="0" y="496"/>
                    </a:moveTo>
                    <a:lnTo>
                      <a:pt x="296" y="496"/>
                    </a:lnTo>
                    <a:lnTo>
                      <a:pt x="296" y="0"/>
                    </a:lnTo>
                    <a:lnTo>
                      <a:pt x="0" y="0"/>
                    </a:lnTo>
                    <a:lnTo>
                      <a:pt x="0" y="49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6" name="Freeform 134"/>
              <p:cNvSpPr>
                <a:spLocks noChangeArrowheads="1"/>
              </p:cNvSpPr>
              <p:nvPr/>
            </p:nvSpPr>
            <p:spPr bwMode="auto">
              <a:xfrm>
                <a:off x="3407844" y="7623122"/>
                <a:ext cx="192354" cy="324503"/>
              </a:xfrm>
              <a:custGeom>
                <a:avLst/>
                <a:gdLst>
                  <a:gd name="T0" fmla="*/ 0 w 297"/>
                  <a:gd name="T1" fmla="*/ 496 h 497"/>
                  <a:gd name="T2" fmla="*/ 296 w 297"/>
                  <a:gd name="T3" fmla="*/ 496 h 497"/>
                  <a:gd name="T4" fmla="*/ 296 w 297"/>
                  <a:gd name="T5" fmla="*/ 0 h 497"/>
                  <a:gd name="T6" fmla="*/ 0 w 297"/>
                  <a:gd name="T7" fmla="*/ 0 h 497"/>
                  <a:gd name="T8" fmla="*/ 0 w 297"/>
                  <a:gd name="T9" fmla="*/ 496 h 497"/>
                </a:gdLst>
                <a:ahLst/>
                <a:cxnLst>
                  <a:cxn ang="0">
                    <a:pos x="T0" y="T1"/>
                  </a:cxn>
                  <a:cxn ang="0">
                    <a:pos x="T2" y="T3"/>
                  </a:cxn>
                  <a:cxn ang="0">
                    <a:pos x="T4" y="T5"/>
                  </a:cxn>
                  <a:cxn ang="0">
                    <a:pos x="T6" y="T7"/>
                  </a:cxn>
                  <a:cxn ang="0">
                    <a:pos x="T8" y="T9"/>
                  </a:cxn>
                </a:cxnLst>
                <a:rect l="0" t="0" r="r" b="b"/>
                <a:pathLst>
                  <a:path w="297" h="497">
                    <a:moveTo>
                      <a:pt x="0" y="496"/>
                    </a:moveTo>
                    <a:lnTo>
                      <a:pt x="296" y="496"/>
                    </a:lnTo>
                    <a:lnTo>
                      <a:pt x="296" y="0"/>
                    </a:lnTo>
                    <a:lnTo>
                      <a:pt x="0" y="0"/>
                    </a:lnTo>
                    <a:lnTo>
                      <a:pt x="0" y="49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7" name="Freeform 135"/>
              <p:cNvSpPr>
                <a:spLocks noChangeArrowheads="1"/>
              </p:cNvSpPr>
              <p:nvPr/>
            </p:nvSpPr>
            <p:spPr bwMode="auto">
              <a:xfrm>
                <a:off x="3054714" y="7623122"/>
                <a:ext cx="189485" cy="324503"/>
              </a:xfrm>
              <a:custGeom>
                <a:avLst/>
                <a:gdLst>
                  <a:gd name="T0" fmla="*/ 0 w 292"/>
                  <a:gd name="T1" fmla="*/ 496 h 497"/>
                  <a:gd name="T2" fmla="*/ 291 w 292"/>
                  <a:gd name="T3" fmla="*/ 496 h 497"/>
                  <a:gd name="T4" fmla="*/ 291 w 292"/>
                  <a:gd name="T5" fmla="*/ 0 h 497"/>
                  <a:gd name="T6" fmla="*/ 0 w 292"/>
                  <a:gd name="T7" fmla="*/ 0 h 497"/>
                  <a:gd name="T8" fmla="*/ 0 w 292"/>
                  <a:gd name="T9" fmla="*/ 496 h 497"/>
                </a:gdLst>
                <a:ahLst/>
                <a:cxnLst>
                  <a:cxn ang="0">
                    <a:pos x="T0" y="T1"/>
                  </a:cxn>
                  <a:cxn ang="0">
                    <a:pos x="T2" y="T3"/>
                  </a:cxn>
                  <a:cxn ang="0">
                    <a:pos x="T4" y="T5"/>
                  </a:cxn>
                  <a:cxn ang="0">
                    <a:pos x="T6" y="T7"/>
                  </a:cxn>
                  <a:cxn ang="0">
                    <a:pos x="T8" y="T9"/>
                  </a:cxn>
                </a:cxnLst>
                <a:rect l="0" t="0" r="r" b="b"/>
                <a:pathLst>
                  <a:path w="292" h="497">
                    <a:moveTo>
                      <a:pt x="0" y="496"/>
                    </a:moveTo>
                    <a:lnTo>
                      <a:pt x="291" y="496"/>
                    </a:lnTo>
                    <a:lnTo>
                      <a:pt x="291" y="0"/>
                    </a:lnTo>
                    <a:lnTo>
                      <a:pt x="0" y="0"/>
                    </a:lnTo>
                    <a:lnTo>
                      <a:pt x="0" y="49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8" name="Freeform 136"/>
              <p:cNvSpPr>
                <a:spLocks noChangeArrowheads="1"/>
              </p:cNvSpPr>
              <p:nvPr/>
            </p:nvSpPr>
            <p:spPr bwMode="auto">
              <a:xfrm>
                <a:off x="3758101" y="8134288"/>
                <a:ext cx="192354" cy="350350"/>
              </a:xfrm>
              <a:custGeom>
                <a:avLst/>
                <a:gdLst>
                  <a:gd name="T0" fmla="*/ 0 w 297"/>
                  <a:gd name="T1" fmla="*/ 539 h 540"/>
                  <a:gd name="T2" fmla="*/ 296 w 297"/>
                  <a:gd name="T3" fmla="*/ 539 h 540"/>
                  <a:gd name="T4" fmla="*/ 296 w 297"/>
                  <a:gd name="T5" fmla="*/ 0 h 540"/>
                  <a:gd name="T6" fmla="*/ 0 w 297"/>
                  <a:gd name="T7" fmla="*/ 0 h 540"/>
                  <a:gd name="T8" fmla="*/ 0 w 297"/>
                  <a:gd name="T9" fmla="*/ 539 h 540"/>
                </a:gdLst>
                <a:ahLst/>
                <a:cxnLst>
                  <a:cxn ang="0">
                    <a:pos x="T0" y="T1"/>
                  </a:cxn>
                  <a:cxn ang="0">
                    <a:pos x="T2" y="T3"/>
                  </a:cxn>
                  <a:cxn ang="0">
                    <a:pos x="T4" y="T5"/>
                  </a:cxn>
                  <a:cxn ang="0">
                    <a:pos x="T6" y="T7"/>
                  </a:cxn>
                  <a:cxn ang="0">
                    <a:pos x="T8" y="T9"/>
                  </a:cxn>
                </a:cxnLst>
                <a:rect l="0" t="0" r="r" b="b"/>
                <a:pathLst>
                  <a:path w="297" h="540">
                    <a:moveTo>
                      <a:pt x="0" y="539"/>
                    </a:moveTo>
                    <a:lnTo>
                      <a:pt x="296" y="539"/>
                    </a:lnTo>
                    <a:lnTo>
                      <a:pt x="296" y="0"/>
                    </a:lnTo>
                    <a:lnTo>
                      <a:pt x="0" y="0"/>
                    </a:lnTo>
                    <a:lnTo>
                      <a:pt x="0" y="53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9" name="Freeform 137"/>
              <p:cNvSpPr>
                <a:spLocks noChangeArrowheads="1"/>
              </p:cNvSpPr>
              <p:nvPr/>
            </p:nvSpPr>
            <p:spPr bwMode="auto">
              <a:xfrm>
                <a:off x="3407844" y="8134288"/>
                <a:ext cx="192354" cy="350350"/>
              </a:xfrm>
              <a:custGeom>
                <a:avLst/>
                <a:gdLst>
                  <a:gd name="T0" fmla="*/ 0 w 297"/>
                  <a:gd name="T1" fmla="*/ 539 h 540"/>
                  <a:gd name="T2" fmla="*/ 296 w 297"/>
                  <a:gd name="T3" fmla="*/ 539 h 540"/>
                  <a:gd name="T4" fmla="*/ 296 w 297"/>
                  <a:gd name="T5" fmla="*/ 0 h 540"/>
                  <a:gd name="T6" fmla="*/ 0 w 297"/>
                  <a:gd name="T7" fmla="*/ 0 h 540"/>
                  <a:gd name="T8" fmla="*/ 0 w 297"/>
                  <a:gd name="T9" fmla="*/ 539 h 540"/>
                </a:gdLst>
                <a:ahLst/>
                <a:cxnLst>
                  <a:cxn ang="0">
                    <a:pos x="T0" y="T1"/>
                  </a:cxn>
                  <a:cxn ang="0">
                    <a:pos x="T2" y="T3"/>
                  </a:cxn>
                  <a:cxn ang="0">
                    <a:pos x="T4" y="T5"/>
                  </a:cxn>
                  <a:cxn ang="0">
                    <a:pos x="T6" y="T7"/>
                  </a:cxn>
                  <a:cxn ang="0">
                    <a:pos x="T8" y="T9"/>
                  </a:cxn>
                </a:cxnLst>
                <a:rect l="0" t="0" r="r" b="b"/>
                <a:pathLst>
                  <a:path w="297" h="540">
                    <a:moveTo>
                      <a:pt x="0" y="539"/>
                    </a:moveTo>
                    <a:lnTo>
                      <a:pt x="296" y="539"/>
                    </a:lnTo>
                    <a:lnTo>
                      <a:pt x="296" y="0"/>
                    </a:lnTo>
                    <a:lnTo>
                      <a:pt x="0" y="0"/>
                    </a:lnTo>
                    <a:lnTo>
                      <a:pt x="0" y="53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0" name="Freeform 138"/>
              <p:cNvSpPr>
                <a:spLocks noChangeArrowheads="1"/>
              </p:cNvSpPr>
              <p:nvPr/>
            </p:nvSpPr>
            <p:spPr bwMode="auto">
              <a:xfrm>
                <a:off x="3054714" y="8134288"/>
                <a:ext cx="189485" cy="350350"/>
              </a:xfrm>
              <a:custGeom>
                <a:avLst/>
                <a:gdLst>
                  <a:gd name="T0" fmla="*/ 0 w 292"/>
                  <a:gd name="T1" fmla="*/ 539 h 540"/>
                  <a:gd name="T2" fmla="*/ 291 w 292"/>
                  <a:gd name="T3" fmla="*/ 539 h 540"/>
                  <a:gd name="T4" fmla="*/ 291 w 292"/>
                  <a:gd name="T5" fmla="*/ 0 h 540"/>
                  <a:gd name="T6" fmla="*/ 0 w 292"/>
                  <a:gd name="T7" fmla="*/ 0 h 540"/>
                  <a:gd name="T8" fmla="*/ 0 w 292"/>
                  <a:gd name="T9" fmla="*/ 539 h 540"/>
                </a:gdLst>
                <a:ahLst/>
                <a:cxnLst>
                  <a:cxn ang="0">
                    <a:pos x="T0" y="T1"/>
                  </a:cxn>
                  <a:cxn ang="0">
                    <a:pos x="T2" y="T3"/>
                  </a:cxn>
                  <a:cxn ang="0">
                    <a:pos x="T4" y="T5"/>
                  </a:cxn>
                  <a:cxn ang="0">
                    <a:pos x="T6" y="T7"/>
                  </a:cxn>
                  <a:cxn ang="0">
                    <a:pos x="T8" y="T9"/>
                  </a:cxn>
                </a:cxnLst>
                <a:rect l="0" t="0" r="r" b="b"/>
                <a:pathLst>
                  <a:path w="292" h="540">
                    <a:moveTo>
                      <a:pt x="0" y="539"/>
                    </a:moveTo>
                    <a:lnTo>
                      <a:pt x="291" y="539"/>
                    </a:lnTo>
                    <a:lnTo>
                      <a:pt x="291" y="0"/>
                    </a:lnTo>
                    <a:lnTo>
                      <a:pt x="0" y="0"/>
                    </a:lnTo>
                    <a:lnTo>
                      <a:pt x="0" y="53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1" name="Freeform 139"/>
              <p:cNvSpPr>
                <a:spLocks noChangeArrowheads="1"/>
              </p:cNvSpPr>
              <p:nvPr/>
            </p:nvSpPr>
            <p:spPr bwMode="auto">
              <a:xfrm>
                <a:off x="3758101" y="8662685"/>
                <a:ext cx="192354" cy="350350"/>
              </a:xfrm>
              <a:custGeom>
                <a:avLst/>
                <a:gdLst>
                  <a:gd name="T0" fmla="*/ 0 w 297"/>
                  <a:gd name="T1" fmla="*/ 538 h 539"/>
                  <a:gd name="T2" fmla="*/ 296 w 297"/>
                  <a:gd name="T3" fmla="*/ 538 h 539"/>
                  <a:gd name="T4" fmla="*/ 296 w 297"/>
                  <a:gd name="T5" fmla="*/ 0 h 539"/>
                  <a:gd name="T6" fmla="*/ 0 w 297"/>
                  <a:gd name="T7" fmla="*/ 0 h 539"/>
                  <a:gd name="T8" fmla="*/ 0 w 297"/>
                  <a:gd name="T9" fmla="*/ 538 h 539"/>
                </a:gdLst>
                <a:ahLst/>
                <a:cxnLst>
                  <a:cxn ang="0">
                    <a:pos x="T0" y="T1"/>
                  </a:cxn>
                  <a:cxn ang="0">
                    <a:pos x="T2" y="T3"/>
                  </a:cxn>
                  <a:cxn ang="0">
                    <a:pos x="T4" y="T5"/>
                  </a:cxn>
                  <a:cxn ang="0">
                    <a:pos x="T6" y="T7"/>
                  </a:cxn>
                  <a:cxn ang="0">
                    <a:pos x="T8" y="T9"/>
                  </a:cxn>
                </a:cxnLst>
                <a:rect l="0" t="0" r="r" b="b"/>
                <a:pathLst>
                  <a:path w="297" h="539">
                    <a:moveTo>
                      <a:pt x="0" y="538"/>
                    </a:moveTo>
                    <a:lnTo>
                      <a:pt x="296" y="538"/>
                    </a:lnTo>
                    <a:lnTo>
                      <a:pt x="296" y="0"/>
                    </a:lnTo>
                    <a:lnTo>
                      <a:pt x="0" y="0"/>
                    </a:lnTo>
                    <a:lnTo>
                      <a:pt x="0" y="53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2" name="Freeform 140"/>
              <p:cNvSpPr>
                <a:spLocks noChangeArrowheads="1"/>
              </p:cNvSpPr>
              <p:nvPr/>
            </p:nvSpPr>
            <p:spPr bwMode="auto">
              <a:xfrm>
                <a:off x="3407844" y="8662685"/>
                <a:ext cx="192354" cy="350350"/>
              </a:xfrm>
              <a:custGeom>
                <a:avLst/>
                <a:gdLst>
                  <a:gd name="T0" fmla="*/ 0 w 297"/>
                  <a:gd name="T1" fmla="*/ 538 h 539"/>
                  <a:gd name="T2" fmla="*/ 296 w 297"/>
                  <a:gd name="T3" fmla="*/ 538 h 539"/>
                  <a:gd name="T4" fmla="*/ 296 w 297"/>
                  <a:gd name="T5" fmla="*/ 0 h 539"/>
                  <a:gd name="T6" fmla="*/ 0 w 297"/>
                  <a:gd name="T7" fmla="*/ 0 h 539"/>
                  <a:gd name="T8" fmla="*/ 0 w 297"/>
                  <a:gd name="T9" fmla="*/ 538 h 539"/>
                </a:gdLst>
                <a:ahLst/>
                <a:cxnLst>
                  <a:cxn ang="0">
                    <a:pos x="T0" y="T1"/>
                  </a:cxn>
                  <a:cxn ang="0">
                    <a:pos x="T2" y="T3"/>
                  </a:cxn>
                  <a:cxn ang="0">
                    <a:pos x="T4" y="T5"/>
                  </a:cxn>
                  <a:cxn ang="0">
                    <a:pos x="T6" y="T7"/>
                  </a:cxn>
                  <a:cxn ang="0">
                    <a:pos x="T8" y="T9"/>
                  </a:cxn>
                </a:cxnLst>
                <a:rect l="0" t="0" r="r" b="b"/>
                <a:pathLst>
                  <a:path w="297" h="539">
                    <a:moveTo>
                      <a:pt x="0" y="538"/>
                    </a:moveTo>
                    <a:lnTo>
                      <a:pt x="296" y="538"/>
                    </a:lnTo>
                    <a:lnTo>
                      <a:pt x="296" y="0"/>
                    </a:lnTo>
                    <a:lnTo>
                      <a:pt x="0" y="0"/>
                    </a:lnTo>
                    <a:lnTo>
                      <a:pt x="0" y="53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3" name="Freeform 141"/>
              <p:cNvSpPr>
                <a:spLocks noChangeArrowheads="1"/>
              </p:cNvSpPr>
              <p:nvPr/>
            </p:nvSpPr>
            <p:spPr bwMode="auto">
              <a:xfrm>
                <a:off x="3054714" y="8662685"/>
                <a:ext cx="189485" cy="350350"/>
              </a:xfrm>
              <a:custGeom>
                <a:avLst/>
                <a:gdLst>
                  <a:gd name="T0" fmla="*/ 0 w 292"/>
                  <a:gd name="T1" fmla="*/ 538 h 539"/>
                  <a:gd name="T2" fmla="*/ 291 w 292"/>
                  <a:gd name="T3" fmla="*/ 538 h 539"/>
                  <a:gd name="T4" fmla="*/ 291 w 292"/>
                  <a:gd name="T5" fmla="*/ 0 h 539"/>
                  <a:gd name="T6" fmla="*/ 0 w 292"/>
                  <a:gd name="T7" fmla="*/ 0 h 539"/>
                  <a:gd name="T8" fmla="*/ 0 w 292"/>
                  <a:gd name="T9" fmla="*/ 538 h 539"/>
                </a:gdLst>
                <a:ahLst/>
                <a:cxnLst>
                  <a:cxn ang="0">
                    <a:pos x="T0" y="T1"/>
                  </a:cxn>
                  <a:cxn ang="0">
                    <a:pos x="T2" y="T3"/>
                  </a:cxn>
                  <a:cxn ang="0">
                    <a:pos x="T4" y="T5"/>
                  </a:cxn>
                  <a:cxn ang="0">
                    <a:pos x="T6" y="T7"/>
                  </a:cxn>
                  <a:cxn ang="0">
                    <a:pos x="T8" y="T9"/>
                  </a:cxn>
                </a:cxnLst>
                <a:rect l="0" t="0" r="r" b="b"/>
                <a:pathLst>
                  <a:path w="292" h="539">
                    <a:moveTo>
                      <a:pt x="0" y="538"/>
                    </a:moveTo>
                    <a:lnTo>
                      <a:pt x="291" y="538"/>
                    </a:lnTo>
                    <a:lnTo>
                      <a:pt x="291" y="0"/>
                    </a:lnTo>
                    <a:lnTo>
                      <a:pt x="0" y="0"/>
                    </a:lnTo>
                    <a:lnTo>
                      <a:pt x="0" y="53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4" name="Freeform 142"/>
              <p:cNvSpPr>
                <a:spLocks noChangeArrowheads="1"/>
              </p:cNvSpPr>
              <p:nvPr/>
            </p:nvSpPr>
            <p:spPr bwMode="auto">
              <a:xfrm>
                <a:off x="3758101" y="9202568"/>
                <a:ext cx="192354" cy="358964"/>
              </a:xfrm>
              <a:custGeom>
                <a:avLst/>
                <a:gdLst>
                  <a:gd name="T0" fmla="*/ 0 w 297"/>
                  <a:gd name="T1" fmla="*/ 549 h 550"/>
                  <a:gd name="T2" fmla="*/ 296 w 297"/>
                  <a:gd name="T3" fmla="*/ 549 h 550"/>
                  <a:gd name="T4" fmla="*/ 296 w 297"/>
                  <a:gd name="T5" fmla="*/ 0 h 550"/>
                  <a:gd name="T6" fmla="*/ 0 w 297"/>
                  <a:gd name="T7" fmla="*/ 0 h 550"/>
                  <a:gd name="T8" fmla="*/ 0 w 297"/>
                  <a:gd name="T9" fmla="*/ 549 h 550"/>
                </a:gdLst>
                <a:ahLst/>
                <a:cxnLst>
                  <a:cxn ang="0">
                    <a:pos x="T0" y="T1"/>
                  </a:cxn>
                  <a:cxn ang="0">
                    <a:pos x="T2" y="T3"/>
                  </a:cxn>
                  <a:cxn ang="0">
                    <a:pos x="T4" y="T5"/>
                  </a:cxn>
                  <a:cxn ang="0">
                    <a:pos x="T6" y="T7"/>
                  </a:cxn>
                  <a:cxn ang="0">
                    <a:pos x="T8" y="T9"/>
                  </a:cxn>
                </a:cxnLst>
                <a:rect l="0" t="0" r="r" b="b"/>
                <a:pathLst>
                  <a:path w="297" h="550">
                    <a:moveTo>
                      <a:pt x="0" y="549"/>
                    </a:moveTo>
                    <a:lnTo>
                      <a:pt x="296" y="549"/>
                    </a:lnTo>
                    <a:lnTo>
                      <a:pt x="296" y="0"/>
                    </a:lnTo>
                    <a:lnTo>
                      <a:pt x="0" y="0"/>
                    </a:lnTo>
                    <a:lnTo>
                      <a:pt x="0" y="5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5" name="Freeform 143"/>
              <p:cNvSpPr>
                <a:spLocks noChangeArrowheads="1"/>
              </p:cNvSpPr>
              <p:nvPr/>
            </p:nvSpPr>
            <p:spPr bwMode="auto">
              <a:xfrm>
                <a:off x="3407844" y="9202568"/>
                <a:ext cx="192354" cy="358964"/>
              </a:xfrm>
              <a:custGeom>
                <a:avLst/>
                <a:gdLst>
                  <a:gd name="T0" fmla="*/ 0 w 297"/>
                  <a:gd name="T1" fmla="*/ 549 h 550"/>
                  <a:gd name="T2" fmla="*/ 296 w 297"/>
                  <a:gd name="T3" fmla="*/ 549 h 550"/>
                  <a:gd name="T4" fmla="*/ 296 w 297"/>
                  <a:gd name="T5" fmla="*/ 0 h 550"/>
                  <a:gd name="T6" fmla="*/ 0 w 297"/>
                  <a:gd name="T7" fmla="*/ 0 h 550"/>
                  <a:gd name="T8" fmla="*/ 0 w 297"/>
                  <a:gd name="T9" fmla="*/ 549 h 550"/>
                </a:gdLst>
                <a:ahLst/>
                <a:cxnLst>
                  <a:cxn ang="0">
                    <a:pos x="T0" y="T1"/>
                  </a:cxn>
                  <a:cxn ang="0">
                    <a:pos x="T2" y="T3"/>
                  </a:cxn>
                  <a:cxn ang="0">
                    <a:pos x="T4" y="T5"/>
                  </a:cxn>
                  <a:cxn ang="0">
                    <a:pos x="T6" y="T7"/>
                  </a:cxn>
                  <a:cxn ang="0">
                    <a:pos x="T8" y="T9"/>
                  </a:cxn>
                </a:cxnLst>
                <a:rect l="0" t="0" r="r" b="b"/>
                <a:pathLst>
                  <a:path w="297" h="550">
                    <a:moveTo>
                      <a:pt x="0" y="549"/>
                    </a:moveTo>
                    <a:lnTo>
                      <a:pt x="296" y="549"/>
                    </a:lnTo>
                    <a:lnTo>
                      <a:pt x="296" y="0"/>
                    </a:lnTo>
                    <a:lnTo>
                      <a:pt x="0" y="0"/>
                    </a:lnTo>
                    <a:lnTo>
                      <a:pt x="0" y="5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6" name="Freeform 144"/>
              <p:cNvSpPr>
                <a:spLocks noChangeArrowheads="1"/>
              </p:cNvSpPr>
              <p:nvPr/>
            </p:nvSpPr>
            <p:spPr bwMode="auto">
              <a:xfrm>
                <a:off x="3054714" y="9202568"/>
                <a:ext cx="189485" cy="358964"/>
              </a:xfrm>
              <a:custGeom>
                <a:avLst/>
                <a:gdLst>
                  <a:gd name="T0" fmla="*/ 0 w 292"/>
                  <a:gd name="T1" fmla="*/ 549 h 550"/>
                  <a:gd name="T2" fmla="*/ 291 w 292"/>
                  <a:gd name="T3" fmla="*/ 549 h 550"/>
                  <a:gd name="T4" fmla="*/ 291 w 292"/>
                  <a:gd name="T5" fmla="*/ 0 h 550"/>
                  <a:gd name="T6" fmla="*/ 0 w 292"/>
                  <a:gd name="T7" fmla="*/ 0 h 550"/>
                  <a:gd name="T8" fmla="*/ 0 w 292"/>
                  <a:gd name="T9" fmla="*/ 549 h 550"/>
                </a:gdLst>
                <a:ahLst/>
                <a:cxnLst>
                  <a:cxn ang="0">
                    <a:pos x="T0" y="T1"/>
                  </a:cxn>
                  <a:cxn ang="0">
                    <a:pos x="T2" y="T3"/>
                  </a:cxn>
                  <a:cxn ang="0">
                    <a:pos x="T4" y="T5"/>
                  </a:cxn>
                  <a:cxn ang="0">
                    <a:pos x="T6" y="T7"/>
                  </a:cxn>
                  <a:cxn ang="0">
                    <a:pos x="T8" y="T9"/>
                  </a:cxn>
                </a:cxnLst>
                <a:rect l="0" t="0" r="r" b="b"/>
                <a:pathLst>
                  <a:path w="292" h="550">
                    <a:moveTo>
                      <a:pt x="0" y="549"/>
                    </a:moveTo>
                    <a:lnTo>
                      <a:pt x="291" y="549"/>
                    </a:lnTo>
                    <a:lnTo>
                      <a:pt x="291" y="0"/>
                    </a:lnTo>
                    <a:lnTo>
                      <a:pt x="0" y="0"/>
                    </a:lnTo>
                    <a:lnTo>
                      <a:pt x="0" y="5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7" name="Freeform 145"/>
              <p:cNvSpPr>
                <a:spLocks noChangeArrowheads="1"/>
              </p:cNvSpPr>
              <p:nvPr/>
            </p:nvSpPr>
            <p:spPr bwMode="auto">
              <a:xfrm>
                <a:off x="3758101" y="9730964"/>
                <a:ext cx="192354" cy="347477"/>
              </a:xfrm>
              <a:custGeom>
                <a:avLst/>
                <a:gdLst>
                  <a:gd name="T0" fmla="*/ 0 w 297"/>
                  <a:gd name="T1" fmla="*/ 533 h 534"/>
                  <a:gd name="T2" fmla="*/ 296 w 297"/>
                  <a:gd name="T3" fmla="*/ 533 h 534"/>
                  <a:gd name="T4" fmla="*/ 296 w 297"/>
                  <a:gd name="T5" fmla="*/ 0 h 534"/>
                  <a:gd name="T6" fmla="*/ 0 w 297"/>
                  <a:gd name="T7" fmla="*/ 0 h 534"/>
                  <a:gd name="T8" fmla="*/ 0 w 297"/>
                  <a:gd name="T9" fmla="*/ 533 h 534"/>
                </a:gdLst>
                <a:ahLst/>
                <a:cxnLst>
                  <a:cxn ang="0">
                    <a:pos x="T0" y="T1"/>
                  </a:cxn>
                  <a:cxn ang="0">
                    <a:pos x="T2" y="T3"/>
                  </a:cxn>
                  <a:cxn ang="0">
                    <a:pos x="T4" y="T5"/>
                  </a:cxn>
                  <a:cxn ang="0">
                    <a:pos x="T6" y="T7"/>
                  </a:cxn>
                  <a:cxn ang="0">
                    <a:pos x="T8" y="T9"/>
                  </a:cxn>
                </a:cxnLst>
                <a:rect l="0" t="0" r="r" b="b"/>
                <a:pathLst>
                  <a:path w="297" h="534">
                    <a:moveTo>
                      <a:pt x="0" y="533"/>
                    </a:moveTo>
                    <a:lnTo>
                      <a:pt x="296" y="533"/>
                    </a:lnTo>
                    <a:lnTo>
                      <a:pt x="296" y="0"/>
                    </a:lnTo>
                    <a:lnTo>
                      <a:pt x="0" y="0"/>
                    </a:lnTo>
                    <a:lnTo>
                      <a:pt x="0" y="53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8" name="Freeform 146"/>
              <p:cNvSpPr>
                <a:spLocks noChangeArrowheads="1"/>
              </p:cNvSpPr>
              <p:nvPr/>
            </p:nvSpPr>
            <p:spPr bwMode="auto">
              <a:xfrm>
                <a:off x="3407844" y="9730964"/>
                <a:ext cx="192354" cy="347477"/>
              </a:xfrm>
              <a:custGeom>
                <a:avLst/>
                <a:gdLst>
                  <a:gd name="T0" fmla="*/ 0 w 297"/>
                  <a:gd name="T1" fmla="*/ 533 h 534"/>
                  <a:gd name="T2" fmla="*/ 296 w 297"/>
                  <a:gd name="T3" fmla="*/ 533 h 534"/>
                  <a:gd name="T4" fmla="*/ 296 w 297"/>
                  <a:gd name="T5" fmla="*/ 0 h 534"/>
                  <a:gd name="T6" fmla="*/ 0 w 297"/>
                  <a:gd name="T7" fmla="*/ 0 h 534"/>
                  <a:gd name="T8" fmla="*/ 0 w 297"/>
                  <a:gd name="T9" fmla="*/ 533 h 534"/>
                </a:gdLst>
                <a:ahLst/>
                <a:cxnLst>
                  <a:cxn ang="0">
                    <a:pos x="T0" y="T1"/>
                  </a:cxn>
                  <a:cxn ang="0">
                    <a:pos x="T2" y="T3"/>
                  </a:cxn>
                  <a:cxn ang="0">
                    <a:pos x="T4" y="T5"/>
                  </a:cxn>
                  <a:cxn ang="0">
                    <a:pos x="T6" y="T7"/>
                  </a:cxn>
                  <a:cxn ang="0">
                    <a:pos x="T8" y="T9"/>
                  </a:cxn>
                </a:cxnLst>
                <a:rect l="0" t="0" r="r" b="b"/>
                <a:pathLst>
                  <a:path w="297" h="534">
                    <a:moveTo>
                      <a:pt x="0" y="533"/>
                    </a:moveTo>
                    <a:lnTo>
                      <a:pt x="296" y="533"/>
                    </a:lnTo>
                    <a:lnTo>
                      <a:pt x="296" y="0"/>
                    </a:lnTo>
                    <a:lnTo>
                      <a:pt x="0" y="0"/>
                    </a:lnTo>
                    <a:lnTo>
                      <a:pt x="0" y="53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9" name="Freeform 147"/>
              <p:cNvSpPr>
                <a:spLocks noChangeArrowheads="1"/>
              </p:cNvSpPr>
              <p:nvPr/>
            </p:nvSpPr>
            <p:spPr bwMode="auto">
              <a:xfrm>
                <a:off x="3054714" y="9730964"/>
                <a:ext cx="189485" cy="347477"/>
              </a:xfrm>
              <a:custGeom>
                <a:avLst/>
                <a:gdLst>
                  <a:gd name="T0" fmla="*/ 0 w 292"/>
                  <a:gd name="T1" fmla="*/ 533 h 534"/>
                  <a:gd name="T2" fmla="*/ 291 w 292"/>
                  <a:gd name="T3" fmla="*/ 533 h 534"/>
                  <a:gd name="T4" fmla="*/ 291 w 292"/>
                  <a:gd name="T5" fmla="*/ 0 h 534"/>
                  <a:gd name="T6" fmla="*/ 0 w 292"/>
                  <a:gd name="T7" fmla="*/ 0 h 534"/>
                  <a:gd name="T8" fmla="*/ 0 w 292"/>
                  <a:gd name="T9" fmla="*/ 533 h 534"/>
                </a:gdLst>
                <a:ahLst/>
                <a:cxnLst>
                  <a:cxn ang="0">
                    <a:pos x="T0" y="T1"/>
                  </a:cxn>
                  <a:cxn ang="0">
                    <a:pos x="T2" y="T3"/>
                  </a:cxn>
                  <a:cxn ang="0">
                    <a:pos x="T4" y="T5"/>
                  </a:cxn>
                  <a:cxn ang="0">
                    <a:pos x="T6" y="T7"/>
                  </a:cxn>
                  <a:cxn ang="0">
                    <a:pos x="T8" y="T9"/>
                  </a:cxn>
                </a:cxnLst>
                <a:rect l="0" t="0" r="r" b="b"/>
                <a:pathLst>
                  <a:path w="292" h="534">
                    <a:moveTo>
                      <a:pt x="0" y="533"/>
                    </a:moveTo>
                    <a:lnTo>
                      <a:pt x="291" y="533"/>
                    </a:lnTo>
                    <a:lnTo>
                      <a:pt x="291" y="0"/>
                    </a:lnTo>
                    <a:lnTo>
                      <a:pt x="0" y="0"/>
                    </a:lnTo>
                    <a:lnTo>
                      <a:pt x="0" y="53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60" name="Freeform 148"/>
              <p:cNvSpPr>
                <a:spLocks noChangeArrowheads="1"/>
              </p:cNvSpPr>
              <p:nvPr/>
            </p:nvSpPr>
            <p:spPr bwMode="auto">
              <a:xfrm>
                <a:off x="3758101" y="10276591"/>
                <a:ext cx="192354" cy="313016"/>
              </a:xfrm>
              <a:custGeom>
                <a:avLst/>
                <a:gdLst>
                  <a:gd name="T0" fmla="*/ 0 w 297"/>
                  <a:gd name="T1" fmla="*/ 480 h 481"/>
                  <a:gd name="T2" fmla="*/ 296 w 297"/>
                  <a:gd name="T3" fmla="*/ 480 h 481"/>
                  <a:gd name="T4" fmla="*/ 296 w 297"/>
                  <a:gd name="T5" fmla="*/ 0 h 481"/>
                  <a:gd name="T6" fmla="*/ 0 w 297"/>
                  <a:gd name="T7" fmla="*/ 0 h 481"/>
                  <a:gd name="T8" fmla="*/ 0 w 297"/>
                  <a:gd name="T9" fmla="*/ 480 h 481"/>
                </a:gdLst>
                <a:ahLst/>
                <a:cxnLst>
                  <a:cxn ang="0">
                    <a:pos x="T0" y="T1"/>
                  </a:cxn>
                  <a:cxn ang="0">
                    <a:pos x="T2" y="T3"/>
                  </a:cxn>
                  <a:cxn ang="0">
                    <a:pos x="T4" y="T5"/>
                  </a:cxn>
                  <a:cxn ang="0">
                    <a:pos x="T6" y="T7"/>
                  </a:cxn>
                  <a:cxn ang="0">
                    <a:pos x="T8" y="T9"/>
                  </a:cxn>
                </a:cxnLst>
                <a:rect l="0" t="0" r="r" b="b"/>
                <a:pathLst>
                  <a:path w="297" h="481">
                    <a:moveTo>
                      <a:pt x="0" y="480"/>
                    </a:moveTo>
                    <a:lnTo>
                      <a:pt x="296" y="480"/>
                    </a:lnTo>
                    <a:lnTo>
                      <a:pt x="296" y="0"/>
                    </a:lnTo>
                    <a:lnTo>
                      <a:pt x="0" y="0"/>
                    </a:lnTo>
                    <a:lnTo>
                      <a:pt x="0" y="48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61" name="Freeform 149"/>
              <p:cNvSpPr>
                <a:spLocks noChangeArrowheads="1"/>
              </p:cNvSpPr>
              <p:nvPr/>
            </p:nvSpPr>
            <p:spPr bwMode="auto">
              <a:xfrm>
                <a:off x="3407844" y="10276591"/>
                <a:ext cx="192354" cy="313016"/>
              </a:xfrm>
              <a:custGeom>
                <a:avLst/>
                <a:gdLst>
                  <a:gd name="T0" fmla="*/ 0 w 297"/>
                  <a:gd name="T1" fmla="*/ 480 h 481"/>
                  <a:gd name="T2" fmla="*/ 296 w 297"/>
                  <a:gd name="T3" fmla="*/ 480 h 481"/>
                  <a:gd name="T4" fmla="*/ 296 w 297"/>
                  <a:gd name="T5" fmla="*/ 0 h 481"/>
                  <a:gd name="T6" fmla="*/ 0 w 297"/>
                  <a:gd name="T7" fmla="*/ 0 h 481"/>
                  <a:gd name="T8" fmla="*/ 0 w 297"/>
                  <a:gd name="T9" fmla="*/ 480 h 481"/>
                </a:gdLst>
                <a:ahLst/>
                <a:cxnLst>
                  <a:cxn ang="0">
                    <a:pos x="T0" y="T1"/>
                  </a:cxn>
                  <a:cxn ang="0">
                    <a:pos x="T2" y="T3"/>
                  </a:cxn>
                  <a:cxn ang="0">
                    <a:pos x="T4" y="T5"/>
                  </a:cxn>
                  <a:cxn ang="0">
                    <a:pos x="T6" y="T7"/>
                  </a:cxn>
                  <a:cxn ang="0">
                    <a:pos x="T8" y="T9"/>
                  </a:cxn>
                </a:cxnLst>
                <a:rect l="0" t="0" r="r" b="b"/>
                <a:pathLst>
                  <a:path w="297" h="481">
                    <a:moveTo>
                      <a:pt x="0" y="480"/>
                    </a:moveTo>
                    <a:lnTo>
                      <a:pt x="296" y="480"/>
                    </a:lnTo>
                    <a:lnTo>
                      <a:pt x="296" y="0"/>
                    </a:lnTo>
                    <a:lnTo>
                      <a:pt x="0" y="0"/>
                    </a:lnTo>
                    <a:lnTo>
                      <a:pt x="0" y="48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62" name="Freeform 150"/>
              <p:cNvSpPr>
                <a:spLocks noChangeArrowheads="1"/>
              </p:cNvSpPr>
              <p:nvPr/>
            </p:nvSpPr>
            <p:spPr bwMode="auto">
              <a:xfrm>
                <a:off x="3054714" y="10276591"/>
                <a:ext cx="189485" cy="313016"/>
              </a:xfrm>
              <a:custGeom>
                <a:avLst/>
                <a:gdLst>
                  <a:gd name="T0" fmla="*/ 0 w 292"/>
                  <a:gd name="T1" fmla="*/ 480 h 481"/>
                  <a:gd name="T2" fmla="*/ 291 w 292"/>
                  <a:gd name="T3" fmla="*/ 480 h 481"/>
                  <a:gd name="T4" fmla="*/ 291 w 292"/>
                  <a:gd name="T5" fmla="*/ 0 h 481"/>
                  <a:gd name="T6" fmla="*/ 0 w 292"/>
                  <a:gd name="T7" fmla="*/ 0 h 481"/>
                  <a:gd name="T8" fmla="*/ 0 w 292"/>
                  <a:gd name="T9" fmla="*/ 480 h 481"/>
                </a:gdLst>
                <a:ahLst/>
                <a:cxnLst>
                  <a:cxn ang="0">
                    <a:pos x="T0" y="T1"/>
                  </a:cxn>
                  <a:cxn ang="0">
                    <a:pos x="T2" y="T3"/>
                  </a:cxn>
                  <a:cxn ang="0">
                    <a:pos x="T4" y="T5"/>
                  </a:cxn>
                  <a:cxn ang="0">
                    <a:pos x="T6" y="T7"/>
                  </a:cxn>
                  <a:cxn ang="0">
                    <a:pos x="T8" y="T9"/>
                  </a:cxn>
                </a:cxnLst>
                <a:rect l="0" t="0" r="r" b="b"/>
                <a:pathLst>
                  <a:path w="292" h="481">
                    <a:moveTo>
                      <a:pt x="0" y="480"/>
                    </a:moveTo>
                    <a:lnTo>
                      <a:pt x="291" y="480"/>
                    </a:lnTo>
                    <a:lnTo>
                      <a:pt x="291" y="0"/>
                    </a:lnTo>
                    <a:lnTo>
                      <a:pt x="0" y="0"/>
                    </a:lnTo>
                    <a:lnTo>
                      <a:pt x="0" y="48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63" name="Freeform 151"/>
              <p:cNvSpPr>
                <a:spLocks noChangeArrowheads="1"/>
              </p:cNvSpPr>
              <p:nvPr/>
            </p:nvSpPr>
            <p:spPr bwMode="auto">
              <a:xfrm>
                <a:off x="3758101" y="10782012"/>
                <a:ext cx="192354" cy="353221"/>
              </a:xfrm>
              <a:custGeom>
                <a:avLst/>
                <a:gdLst>
                  <a:gd name="T0" fmla="*/ 0 w 297"/>
                  <a:gd name="T1" fmla="*/ 543 h 544"/>
                  <a:gd name="T2" fmla="*/ 296 w 297"/>
                  <a:gd name="T3" fmla="*/ 543 h 544"/>
                  <a:gd name="T4" fmla="*/ 296 w 297"/>
                  <a:gd name="T5" fmla="*/ 0 h 544"/>
                  <a:gd name="T6" fmla="*/ 0 w 297"/>
                  <a:gd name="T7" fmla="*/ 0 h 544"/>
                  <a:gd name="T8" fmla="*/ 0 w 297"/>
                  <a:gd name="T9" fmla="*/ 543 h 544"/>
                </a:gdLst>
                <a:ahLst/>
                <a:cxnLst>
                  <a:cxn ang="0">
                    <a:pos x="T0" y="T1"/>
                  </a:cxn>
                  <a:cxn ang="0">
                    <a:pos x="T2" y="T3"/>
                  </a:cxn>
                  <a:cxn ang="0">
                    <a:pos x="T4" y="T5"/>
                  </a:cxn>
                  <a:cxn ang="0">
                    <a:pos x="T6" y="T7"/>
                  </a:cxn>
                  <a:cxn ang="0">
                    <a:pos x="T8" y="T9"/>
                  </a:cxn>
                </a:cxnLst>
                <a:rect l="0" t="0" r="r" b="b"/>
                <a:pathLst>
                  <a:path w="297" h="544">
                    <a:moveTo>
                      <a:pt x="0" y="543"/>
                    </a:moveTo>
                    <a:lnTo>
                      <a:pt x="296" y="543"/>
                    </a:lnTo>
                    <a:lnTo>
                      <a:pt x="296" y="0"/>
                    </a:lnTo>
                    <a:lnTo>
                      <a:pt x="0" y="0"/>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64" name="Freeform 152"/>
              <p:cNvSpPr>
                <a:spLocks noChangeArrowheads="1"/>
              </p:cNvSpPr>
              <p:nvPr/>
            </p:nvSpPr>
            <p:spPr bwMode="auto">
              <a:xfrm>
                <a:off x="3407844" y="10782012"/>
                <a:ext cx="192354" cy="353221"/>
              </a:xfrm>
              <a:custGeom>
                <a:avLst/>
                <a:gdLst>
                  <a:gd name="T0" fmla="*/ 0 w 297"/>
                  <a:gd name="T1" fmla="*/ 543 h 544"/>
                  <a:gd name="T2" fmla="*/ 296 w 297"/>
                  <a:gd name="T3" fmla="*/ 543 h 544"/>
                  <a:gd name="T4" fmla="*/ 296 w 297"/>
                  <a:gd name="T5" fmla="*/ 0 h 544"/>
                  <a:gd name="T6" fmla="*/ 0 w 297"/>
                  <a:gd name="T7" fmla="*/ 0 h 544"/>
                  <a:gd name="T8" fmla="*/ 0 w 297"/>
                  <a:gd name="T9" fmla="*/ 543 h 544"/>
                </a:gdLst>
                <a:ahLst/>
                <a:cxnLst>
                  <a:cxn ang="0">
                    <a:pos x="T0" y="T1"/>
                  </a:cxn>
                  <a:cxn ang="0">
                    <a:pos x="T2" y="T3"/>
                  </a:cxn>
                  <a:cxn ang="0">
                    <a:pos x="T4" y="T5"/>
                  </a:cxn>
                  <a:cxn ang="0">
                    <a:pos x="T6" y="T7"/>
                  </a:cxn>
                  <a:cxn ang="0">
                    <a:pos x="T8" y="T9"/>
                  </a:cxn>
                </a:cxnLst>
                <a:rect l="0" t="0" r="r" b="b"/>
                <a:pathLst>
                  <a:path w="297" h="544">
                    <a:moveTo>
                      <a:pt x="0" y="543"/>
                    </a:moveTo>
                    <a:lnTo>
                      <a:pt x="296" y="543"/>
                    </a:lnTo>
                    <a:lnTo>
                      <a:pt x="296" y="0"/>
                    </a:lnTo>
                    <a:lnTo>
                      <a:pt x="0" y="0"/>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65" name="Freeform 153"/>
              <p:cNvSpPr>
                <a:spLocks noChangeArrowheads="1"/>
              </p:cNvSpPr>
              <p:nvPr/>
            </p:nvSpPr>
            <p:spPr bwMode="auto">
              <a:xfrm>
                <a:off x="3054714" y="10782012"/>
                <a:ext cx="189485" cy="353221"/>
              </a:xfrm>
              <a:custGeom>
                <a:avLst/>
                <a:gdLst>
                  <a:gd name="T0" fmla="*/ 0 w 292"/>
                  <a:gd name="T1" fmla="*/ 543 h 544"/>
                  <a:gd name="T2" fmla="*/ 291 w 292"/>
                  <a:gd name="T3" fmla="*/ 543 h 544"/>
                  <a:gd name="T4" fmla="*/ 291 w 292"/>
                  <a:gd name="T5" fmla="*/ 0 h 544"/>
                  <a:gd name="T6" fmla="*/ 0 w 292"/>
                  <a:gd name="T7" fmla="*/ 0 h 544"/>
                  <a:gd name="T8" fmla="*/ 0 w 292"/>
                  <a:gd name="T9" fmla="*/ 543 h 544"/>
                </a:gdLst>
                <a:ahLst/>
                <a:cxnLst>
                  <a:cxn ang="0">
                    <a:pos x="T0" y="T1"/>
                  </a:cxn>
                  <a:cxn ang="0">
                    <a:pos x="T2" y="T3"/>
                  </a:cxn>
                  <a:cxn ang="0">
                    <a:pos x="T4" y="T5"/>
                  </a:cxn>
                  <a:cxn ang="0">
                    <a:pos x="T6" y="T7"/>
                  </a:cxn>
                  <a:cxn ang="0">
                    <a:pos x="T8" y="T9"/>
                  </a:cxn>
                </a:cxnLst>
                <a:rect l="0" t="0" r="r" b="b"/>
                <a:pathLst>
                  <a:path w="292" h="544">
                    <a:moveTo>
                      <a:pt x="0" y="543"/>
                    </a:moveTo>
                    <a:lnTo>
                      <a:pt x="291" y="543"/>
                    </a:lnTo>
                    <a:lnTo>
                      <a:pt x="291" y="0"/>
                    </a:lnTo>
                    <a:lnTo>
                      <a:pt x="0" y="0"/>
                    </a:lnTo>
                    <a:lnTo>
                      <a:pt x="0" y="54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grpSp>
        <p:nvGrpSpPr>
          <p:cNvPr id="66" name="Group 65"/>
          <p:cNvGrpSpPr/>
          <p:nvPr/>
        </p:nvGrpSpPr>
        <p:grpSpPr>
          <a:xfrm>
            <a:off x="2328512" y="2921331"/>
            <a:ext cx="508163" cy="2764029"/>
            <a:chOff x="4653845" y="5842657"/>
            <a:chExt cx="1016325" cy="5528058"/>
          </a:xfrm>
        </p:grpSpPr>
        <p:sp>
          <p:nvSpPr>
            <p:cNvPr id="67" name="Freeform 154"/>
            <p:cNvSpPr>
              <a:spLocks noChangeArrowheads="1"/>
            </p:cNvSpPr>
            <p:nvPr/>
          </p:nvSpPr>
          <p:spPr bwMode="auto">
            <a:xfrm>
              <a:off x="4653845" y="5842657"/>
              <a:ext cx="1016324" cy="5528058"/>
            </a:xfrm>
            <a:custGeom>
              <a:avLst/>
              <a:gdLst>
                <a:gd name="T0" fmla="*/ 0 w 1562"/>
                <a:gd name="T1" fmla="*/ 484 h 8489"/>
                <a:gd name="T2" fmla="*/ 436 w 1562"/>
                <a:gd name="T3" fmla="*/ 1141 h 8489"/>
                <a:gd name="T4" fmla="*/ 0 w 1562"/>
                <a:gd name="T5" fmla="*/ 1292 h 8489"/>
                <a:gd name="T6" fmla="*/ 436 w 1562"/>
                <a:gd name="T7" fmla="*/ 1970 h 8489"/>
                <a:gd name="T8" fmla="*/ 0 w 1562"/>
                <a:gd name="T9" fmla="*/ 2099 h 8489"/>
                <a:gd name="T10" fmla="*/ 436 w 1562"/>
                <a:gd name="T11" fmla="*/ 2787 h 8489"/>
                <a:gd name="T12" fmla="*/ 0 w 1562"/>
                <a:gd name="T13" fmla="*/ 2933 h 8489"/>
                <a:gd name="T14" fmla="*/ 436 w 1562"/>
                <a:gd name="T15" fmla="*/ 3584 h 8489"/>
                <a:gd name="T16" fmla="*/ 0 w 1562"/>
                <a:gd name="T17" fmla="*/ 3735 h 8489"/>
                <a:gd name="T18" fmla="*/ 436 w 1562"/>
                <a:gd name="T19" fmla="*/ 4424 h 8489"/>
                <a:gd name="T20" fmla="*/ 0 w 1562"/>
                <a:gd name="T21" fmla="*/ 4569 h 8489"/>
                <a:gd name="T22" fmla="*/ 436 w 1562"/>
                <a:gd name="T23" fmla="*/ 5237 h 8489"/>
                <a:gd name="T24" fmla="*/ 0 w 1562"/>
                <a:gd name="T25" fmla="*/ 5382 h 8489"/>
                <a:gd name="T26" fmla="*/ 436 w 1562"/>
                <a:gd name="T27" fmla="*/ 6060 h 8489"/>
                <a:gd name="T28" fmla="*/ 0 w 1562"/>
                <a:gd name="T29" fmla="*/ 6184 h 8489"/>
                <a:gd name="T30" fmla="*/ 436 w 1562"/>
                <a:gd name="T31" fmla="*/ 6873 h 8489"/>
                <a:gd name="T32" fmla="*/ 0 w 1562"/>
                <a:gd name="T33" fmla="*/ 7024 h 8489"/>
                <a:gd name="T34" fmla="*/ 436 w 1562"/>
                <a:gd name="T35" fmla="*/ 7707 h 8489"/>
                <a:gd name="T36" fmla="*/ 0 w 1562"/>
                <a:gd name="T37" fmla="*/ 8488 h 8489"/>
                <a:gd name="T38" fmla="*/ 1561 w 1562"/>
                <a:gd name="T39" fmla="*/ 7707 h 8489"/>
                <a:gd name="T40" fmla="*/ 1147 w 1562"/>
                <a:gd name="T41" fmla="*/ 7024 h 8489"/>
                <a:gd name="T42" fmla="*/ 1561 w 1562"/>
                <a:gd name="T43" fmla="*/ 6873 h 8489"/>
                <a:gd name="T44" fmla="*/ 1147 w 1562"/>
                <a:gd name="T45" fmla="*/ 6184 h 8489"/>
                <a:gd name="T46" fmla="*/ 1561 w 1562"/>
                <a:gd name="T47" fmla="*/ 6060 h 8489"/>
                <a:gd name="T48" fmla="*/ 1147 w 1562"/>
                <a:gd name="T49" fmla="*/ 5382 h 8489"/>
                <a:gd name="T50" fmla="*/ 1561 w 1562"/>
                <a:gd name="T51" fmla="*/ 5237 h 8489"/>
                <a:gd name="T52" fmla="*/ 1147 w 1562"/>
                <a:gd name="T53" fmla="*/ 4569 h 8489"/>
                <a:gd name="T54" fmla="*/ 1561 w 1562"/>
                <a:gd name="T55" fmla="*/ 4424 h 8489"/>
                <a:gd name="T56" fmla="*/ 1147 w 1562"/>
                <a:gd name="T57" fmla="*/ 3735 h 8489"/>
                <a:gd name="T58" fmla="*/ 1561 w 1562"/>
                <a:gd name="T59" fmla="*/ 3584 h 8489"/>
                <a:gd name="T60" fmla="*/ 1147 w 1562"/>
                <a:gd name="T61" fmla="*/ 2933 h 8489"/>
                <a:gd name="T62" fmla="*/ 1561 w 1562"/>
                <a:gd name="T63" fmla="*/ 2787 h 8489"/>
                <a:gd name="T64" fmla="*/ 1147 w 1562"/>
                <a:gd name="T65" fmla="*/ 2099 h 8489"/>
                <a:gd name="T66" fmla="*/ 1561 w 1562"/>
                <a:gd name="T67" fmla="*/ 1970 h 8489"/>
                <a:gd name="T68" fmla="*/ 1147 w 1562"/>
                <a:gd name="T69" fmla="*/ 1292 h 8489"/>
                <a:gd name="T70" fmla="*/ 1561 w 1562"/>
                <a:gd name="T71" fmla="*/ 1141 h 8489"/>
                <a:gd name="T72" fmla="*/ 1147 w 1562"/>
                <a:gd name="T73" fmla="*/ 484 h 8489"/>
                <a:gd name="T74" fmla="*/ 1561 w 1562"/>
                <a:gd name="T75" fmla="*/ 0 h 8489"/>
                <a:gd name="T76" fmla="*/ 1001 w 1562"/>
                <a:gd name="T77" fmla="*/ 7707 h 8489"/>
                <a:gd name="T78" fmla="*/ 581 w 1562"/>
                <a:gd name="T79" fmla="*/ 7024 h 8489"/>
                <a:gd name="T80" fmla="*/ 1001 w 1562"/>
                <a:gd name="T81" fmla="*/ 7707 h 8489"/>
                <a:gd name="T82" fmla="*/ 581 w 1562"/>
                <a:gd name="T83" fmla="*/ 6873 h 8489"/>
                <a:gd name="T84" fmla="*/ 1001 w 1562"/>
                <a:gd name="T85" fmla="*/ 6184 h 8489"/>
                <a:gd name="T86" fmla="*/ 1001 w 1562"/>
                <a:gd name="T87" fmla="*/ 6060 h 8489"/>
                <a:gd name="T88" fmla="*/ 581 w 1562"/>
                <a:gd name="T89" fmla="*/ 5382 h 8489"/>
                <a:gd name="T90" fmla="*/ 1001 w 1562"/>
                <a:gd name="T91" fmla="*/ 6060 h 8489"/>
                <a:gd name="T92" fmla="*/ 581 w 1562"/>
                <a:gd name="T93" fmla="*/ 5237 h 8489"/>
                <a:gd name="T94" fmla="*/ 1001 w 1562"/>
                <a:gd name="T95" fmla="*/ 4569 h 8489"/>
                <a:gd name="T96" fmla="*/ 1001 w 1562"/>
                <a:gd name="T97" fmla="*/ 4424 h 8489"/>
                <a:gd name="T98" fmla="*/ 581 w 1562"/>
                <a:gd name="T99" fmla="*/ 3735 h 8489"/>
                <a:gd name="T100" fmla="*/ 1001 w 1562"/>
                <a:gd name="T101" fmla="*/ 4424 h 8489"/>
                <a:gd name="T102" fmla="*/ 581 w 1562"/>
                <a:gd name="T103" fmla="*/ 3584 h 8489"/>
                <a:gd name="T104" fmla="*/ 1001 w 1562"/>
                <a:gd name="T105" fmla="*/ 2933 h 8489"/>
                <a:gd name="T106" fmla="*/ 1001 w 1562"/>
                <a:gd name="T107" fmla="*/ 2787 h 8489"/>
                <a:gd name="T108" fmla="*/ 581 w 1562"/>
                <a:gd name="T109" fmla="*/ 2099 h 8489"/>
                <a:gd name="T110" fmla="*/ 1001 w 1562"/>
                <a:gd name="T111" fmla="*/ 2787 h 8489"/>
                <a:gd name="T112" fmla="*/ 581 w 1562"/>
                <a:gd name="T113" fmla="*/ 1970 h 8489"/>
                <a:gd name="T114" fmla="*/ 1001 w 1562"/>
                <a:gd name="T115" fmla="*/ 1292 h 8489"/>
                <a:gd name="T116" fmla="*/ 1001 w 1562"/>
                <a:gd name="T117" fmla="*/ 1141 h 8489"/>
                <a:gd name="T118" fmla="*/ 581 w 1562"/>
                <a:gd name="T119" fmla="*/ 484 h 8489"/>
                <a:gd name="T120" fmla="*/ 1001 w 1562"/>
                <a:gd name="T121" fmla="*/ 1141 h 8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2" h="8489">
                  <a:moveTo>
                    <a:pt x="0" y="0"/>
                  </a:moveTo>
                  <a:lnTo>
                    <a:pt x="0" y="484"/>
                  </a:lnTo>
                  <a:lnTo>
                    <a:pt x="436" y="484"/>
                  </a:lnTo>
                  <a:lnTo>
                    <a:pt x="436" y="1141"/>
                  </a:lnTo>
                  <a:lnTo>
                    <a:pt x="0" y="1141"/>
                  </a:lnTo>
                  <a:lnTo>
                    <a:pt x="0" y="1292"/>
                  </a:lnTo>
                  <a:lnTo>
                    <a:pt x="436" y="1292"/>
                  </a:lnTo>
                  <a:lnTo>
                    <a:pt x="436" y="1970"/>
                  </a:lnTo>
                  <a:lnTo>
                    <a:pt x="0" y="1970"/>
                  </a:lnTo>
                  <a:lnTo>
                    <a:pt x="0" y="2099"/>
                  </a:lnTo>
                  <a:lnTo>
                    <a:pt x="436" y="2099"/>
                  </a:lnTo>
                  <a:lnTo>
                    <a:pt x="436" y="2787"/>
                  </a:lnTo>
                  <a:lnTo>
                    <a:pt x="0" y="2787"/>
                  </a:lnTo>
                  <a:lnTo>
                    <a:pt x="0" y="2933"/>
                  </a:lnTo>
                  <a:lnTo>
                    <a:pt x="436" y="2933"/>
                  </a:lnTo>
                  <a:lnTo>
                    <a:pt x="436" y="3584"/>
                  </a:lnTo>
                  <a:lnTo>
                    <a:pt x="0" y="3584"/>
                  </a:lnTo>
                  <a:lnTo>
                    <a:pt x="0" y="3735"/>
                  </a:lnTo>
                  <a:lnTo>
                    <a:pt x="436" y="3735"/>
                  </a:lnTo>
                  <a:lnTo>
                    <a:pt x="436" y="4424"/>
                  </a:lnTo>
                  <a:lnTo>
                    <a:pt x="0" y="4424"/>
                  </a:lnTo>
                  <a:lnTo>
                    <a:pt x="0" y="4569"/>
                  </a:lnTo>
                  <a:lnTo>
                    <a:pt x="436" y="4569"/>
                  </a:lnTo>
                  <a:lnTo>
                    <a:pt x="436" y="5237"/>
                  </a:lnTo>
                  <a:lnTo>
                    <a:pt x="0" y="5237"/>
                  </a:lnTo>
                  <a:lnTo>
                    <a:pt x="0" y="5382"/>
                  </a:lnTo>
                  <a:lnTo>
                    <a:pt x="436" y="5382"/>
                  </a:lnTo>
                  <a:lnTo>
                    <a:pt x="436" y="6060"/>
                  </a:lnTo>
                  <a:lnTo>
                    <a:pt x="0" y="6060"/>
                  </a:lnTo>
                  <a:lnTo>
                    <a:pt x="0" y="6184"/>
                  </a:lnTo>
                  <a:lnTo>
                    <a:pt x="436" y="6184"/>
                  </a:lnTo>
                  <a:lnTo>
                    <a:pt x="436" y="6873"/>
                  </a:lnTo>
                  <a:lnTo>
                    <a:pt x="0" y="6873"/>
                  </a:lnTo>
                  <a:lnTo>
                    <a:pt x="0" y="7024"/>
                  </a:lnTo>
                  <a:lnTo>
                    <a:pt x="436" y="7024"/>
                  </a:lnTo>
                  <a:lnTo>
                    <a:pt x="436" y="7707"/>
                  </a:lnTo>
                  <a:lnTo>
                    <a:pt x="0" y="7707"/>
                  </a:lnTo>
                  <a:lnTo>
                    <a:pt x="0" y="8488"/>
                  </a:lnTo>
                  <a:lnTo>
                    <a:pt x="1561" y="8488"/>
                  </a:lnTo>
                  <a:lnTo>
                    <a:pt x="1561" y="7707"/>
                  </a:lnTo>
                  <a:lnTo>
                    <a:pt x="1147" y="7707"/>
                  </a:lnTo>
                  <a:lnTo>
                    <a:pt x="1147" y="7024"/>
                  </a:lnTo>
                  <a:lnTo>
                    <a:pt x="1561" y="7024"/>
                  </a:lnTo>
                  <a:lnTo>
                    <a:pt x="1561" y="6873"/>
                  </a:lnTo>
                  <a:lnTo>
                    <a:pt x="1147" y="6873"/>
                  </a:lnTo>
                  <a:lnTo>
                    <a:pt x="1147" y="6184"/>
                  </a:lnTo>
                  <a:lnTo>
                    <a:pt x="1561" y="6184"/>
                  </a:lnTo>
                  <a:lnTo>
                    <a:pt x="1561" y="6060"/>
                  </a:lnTo>
                  <a:lnTo>
                    <a:pt x="1147" y="6060"/>
                  </a:lnTo>
                  <a:lnTo>
                    <a:pt x="1147" y="5382"/>
                  </a:lnTo>
                  <a:lnTo>
                    <a:pt x="1561" y="5382"/>
                  </a:lnTo>
                  <a:lnTo>
                    <a:pt x="1561" y="5237"/>
                  </a:lnTo>
                  <a:lnTo>
                    <a:pt x="1147" y="5237"/>
                  </a:lnTo>
                  <a:lnTo>
                    <a:pt x="1147" y="4569"/>
                  </a:lnTo>
                  <a:lnTo>
                    <a:pt x="1561" y="4569"/>
                  </a:lnTo>
                  <a:lnTo>
                    <a:pt x="1561" y="4424"/>
                  </a:lnTo>
                  <a:lnTo>
                    <a:pt x="1147" y="4424"/>
                  </a:lnTo>
                  <a:lnTo>
                    <a:pt x="1147" y="3735"/>
                  </a:lnTo>
                  <a:lnTo>
                    <a:pt x="1561" y="3735"/>
                  </a:lnTo>
                  <a:lnTo>
                    <a:pt x="1561" y="3584"/>
                  </a:lnTo>
                  <a:lnTo>
                    <a:pt x="1147" y="3584"/>
                  </a:lnTo>
                  <a:lnTo>
                    <a:pt x="1147" y="2933"/>
                  </a:lnTo>
                  <a:lnTo>
                    <a:pt x="1561" y="2933"/>
                  </a:lnTo>
                  <a:lnTo>
                    <a:pt x="1561" y="2787"/>
                  </a:lnTo>
                  <a:lnTo>
                    <a:pt x="1147" y="2787"/>
                  </a:lnTo>
                  <a:lnTo>
                    <a:pt x="1147" y="2099"/>
                  </a:lnTo>
                  <a:lnTo>
                    <a:pt x="1561" y="2099"/>
                  </a:lnTo>
                  <a:lnTo>
                    <a:pt x="1561" y="1970"/>
                  </a:lnTo>
                  <a:lnTo>
                    <a:pt x="1147" y="1970"/>
                  </a:lnTo>
                  <a:lnTo>
                    <a:pt x="1147" y="1292"/>
                  </a:lnTo>
                  <a:lnTo>
                    <a:pt x="1561" y="1292"/>
                  </a:lnTo>
                  <a:lnTo>
                    <a:pt x="1561" y="1141"/>
                  </a:lnTo>
                  <a:lnTo>
                    <a:pt x="1147" y="1141"/>
                  </a:lnTo>
                  <a:lnTo>
                    <a:pt x="1147" y="484"/>
                  </a:lnTo>
                  <a:lnTo>
                    <a:pt x="1561" y="484"/>
                  </a:lnTo>
                  <a:lnTo>
                    <a:pt x="1561" y="0"/>
                  </a:lnTo>
                  <a:lnTo>
                    <a:pt x="0" y="0"/>
                  </a:lnTo>
                  <a:close/>
                  <a:moveTo>
                    <a:pt x="1001" y="7707"/>
                  </a:moveTo>
                  <a:lnTo>
                    <a:pt x="581" y="7707"/>
                  </a:lnTo>
                  <a:lnTo>
                    <a:pt x="581" y="7024"/>
                  </a:lnTo>
                  <a:lnTo>
                    <a:pt x="1001" y="7024"/>
                  </a:lnTo>
                  <a:lnTo>
                    <a:pt x="1001" y="7707"/>
                  </a:lnTo>
                  <a:close/>
                  <a:moveTo>
                    <a:pt x="1001" y="6873"/>
                  </a:moveTo>
                  <a:lnTo>
                    <a:pt x="581" y="6873"/>
                  </a:lnTo>
                  <a:lnTo>
                    <a:pt x="581" y="6184"/>
                  </a:lnTo>
                  <a:lnTo>
                    <a:pt x="1001" y="6184"/>
                  </a:lnTo>
                  <a:lnTo>
                    <a:pt x="1001" y="6873"/>
                  </a:lnTo>
                  <a:close/>
                  <a:moveTo>
                    <a:pt x="1001" y="6060"/>
                  </a:moveTo>
                  <a:lnTo>
                    <a:pt x="581" y="6060"/>
                  </a:lnTo>
                  <a:lnTo>
                    <a:pt x="581" y="5382"/>
                  </a:lnTo>
                  <a:lnTo>
                    <a:pt x="1001" y="5382"/>
                  </a:lnTo>
                  <a:lnTo>
                    <a:pt x="1001" y="6060"/>
                  </a:lnTo>
                  <a:close/>
                  <a:moveTo>
                    <a:pt x="1001" y="5237"/>
                  </a:moveTo>
                  <a:lnTo>
                    <a:pt x="581" y="5237"/>
                  </a:lnTo>
                  <a:lnTo>
                    <a:pt x="581" y="4569"/>
                  </a:lnTo>
                  <a:lnTo>
                    <a:pt x="1001" y="4569"/>
                  </a:lnTo>
                  <a:lnTo>
                    <a:pt x="1001" y="5237"/>
                  </a:lnTo>
                  <a:close/>
                  <a:moveTo>
                    <a:pt x="1001" y="4424"/>
                  </a:moveTo>
                  <a:lnTo>
                    <a:pt x="581" y="4424"/>
                  </a:lnTo>
                  <a:lnTo>
                    <a:pt x="581" y="3735"/>
                  </a:lnTo>
                  <a:lnTo>
                    <a:pt x="1001" y="3735"/>
                  </a:lnTo>
                  <a:lnTo>
                    <a:pt x="1001" y="4424"/>
                  </a:lnTo>
                  <a:close/>
                  <a:moveTo>
                    <a:pt x="1001" y="3584"/>
                  </a:moveTo>
                  <a:lnTo>
                    <a:pt x="581" y="3584"/>
                  </a:lnTo>
                  <a:lnTo>
                    <a:pt x="581" y="2933"/>
                  </a:lnTo>
                  <a:lnTo>
                    <a:pt x="1001" y="2933"/>
                  </a:lnTo>
                  <a:lnTo>
                    <a:pt x="1001" y="3584"/>
                  </a:lnTo>
                  <a:close/>
                  <a:moveTo>
                    <a:pt x="1001" y="2787"/>
                  </a:moveTo>
                  <a:lnTo>
                    <a:pt x="581" y="2787"/>
                  </a:lnTo>
                  <a:lnTo>
                    <a:pt x="581" y="2099"/>
                  </a:lnTo>
                  <a:lnTo>
                    <a:pt x="1001" y="2099"/>
                  </a:lnTo>
                  <a:lnTo>
                    <a:pt x="1001" y="2787"/>
                  </a:lnTo>
                  <a:close/>
                  <a:moveTo>
                    <a:pt x="1001" y="1970"/>
                  </a:moveTo>
                  <a:lnTo>
                    <a:pt x="581" y="1970"/>
                  </a:lnTo>
                  <a:lnTo>
                    <a:pt x="581" y="1292"/>
                  </a:lnTo>
                  <a:lnTo>
                    <a:pt x="1001" y="1292"/>
                  </a:lnTo>
                  <a:lnTo>
                    <a:pt x="1001" y="1970"/>
                  </a:lnTo>
                  <a:close/>
                  <a:moveTo>
                    <a:pt x="1001" y="1141"/>
                  </a:moveTo>
                  <a:lnTo>
                    <a:pt x="581" y="1141"/>
                  </a:lnTo>
                  <a:lnTo>
                    <a:pt x="581" y="484"/>
                  </a:lnTo>
                  <a:lnTo>
                    <a:pt x="1001" y="484"/>
                  </a:lnTo>
                  <a:lnTo>
                    <a:pt x="1001" y="1141"/>
                  </a:lnTo>
                  <a:close/>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68" name="Freeform 156"/>
            <p:cNvSpPr>
              <a:spLocks noChangeArrowheads="1"/>
            </p:cNvSpPr>
            <p:nvPr/>
          </p:nvSpPr>
          <p:spPr bwMode="auto">
            <a:xfrm>
              <a:off x="5032814" y="10417304"/>
              <a:ext cx="272741" cy="445117"/>
            </a:xfrm>
            <a:custGeom>
              <a:avLst/>
              <a:gdLst>
                <a:gd name="T0" fmla="*/ 420 w 421"/>
                <a:gd name="T1" fmla="*/ 683 h 684"/>
                <a:gd name="T2" fmla="*/ 0 w 421"/>
                <a:gd name="T3" fmla="*/ 683 h 684"/>
                <a:gd name="T4" fmla="*/ 0 w 421"/>
                <a:gd name="T5" fmla="*/ 0 h 684"/>
                <a:gd name="T6" fmla="*/ 420 w 421"/>
                <a:gd name="T7" fmla="*/ 0 h 684"/>
                <a:gd name="T8" fmla="*/ 420 w 421"/>
                <a:gd name="T9" fmla="*/ 683 h 684"/>
              </a:gdLst>
              <a:ahLst/>
              <a:cxnLst>
                <a:cxn ang="0">
                  <a:pos x="T0" y="T1"/>
                </a:cxn>
                <a:cxn ang="0">
                  <a:pos x="T2" y="T3"/>
                </a:cxn>
                <a:cxn ang="0">
                  <a:pos x="T4" y="T5"/>
                </a:cxn>
                <a:cxn ang="0">
                  <a:pos x="T6" y="T7"/>
                </a:cxn>
                <a:cxn ang="0">
                  <a:pos x="T8" y="T9"/>
                </a:cxn>
              </a:cxnLst>
              <a:rect l="0" t="0" r="r" b="b"/>
              <a:pathLst>
                <a:path w="421" h="684">
                  <a:moveTo>
                    <a:pt x="420" y="683"/>
                  </a:moveTo>
                  <a:lnTo>
                    <a:pt x="0" y="683"/>
                  </a:lnTo>
                  <a:lnTo>
                    <a:pt x="0" y="0"/>
                  </a:lnTo>
                  <a:lnTo>
                    <a:pt x="420" y="0"/>
                  </a:lnTo>
                  <a:lnTo>
                    <a:pt x="420" y="68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69" name="Freeform 157"/>
            <p:cNvSpPr>
              <a:spLocks noChangeArrowheads="1"/>
            </p:cNvSpPr>
            <p:nvPr/>
          </p:nvSpPr>
          <p:spPr bwMode="auto">
            <a:xfrm>
              <a:off x="5032814" y="9871677"/>
              <a:ext cx="272741" cy="447988"/>
            </a:xfrm>
            <a:custGeom>
              <a:avLst/>
              <a:gdLst>
                <a:gd name="T0" fmla="*/ 420 w 421"/>
                <a:gd name="T1" fmla="*/ 689 h 690"/>
                <a:gd name="T2" fmla="*/ 0 w 421"/>
                <a:gd name="T3" fmla="*/ 689 h 690"/>
                <a:gd name="T4" fmla="*/ 0 w 421"/>
                <a:gd name="T5" fmla="*/ 0 h 690"/>
                <a:gd name="T6" fmla="*/ 420 w 421"/>
                <a:gd name="T7" fmla="*/ 0 h 690"/>
                <a:gd name="T8" fmla="*/ 420 w 421"/>
                <a:gd name="T9" fmla="*/ 689 h 690"/>
              </a:gdLst>
              <a:ahLst/>
              <a:cxnLst>
                <a:cxn ang="0">
                  <a:pos x="T0" y="T1"/>
                </a:cxn>
                <a:cxn ang="0">
                  <a:pos x="T2" y="T3"/>
                </a:cxn>
                <a:cxn ang="0">
                  <a:pos x="T4" y="T5"/>
                </a:cxn>
                <a:cxn ang="0">
                  <a:pos x="T6" y="T7"/>
                </a:cxn>
                <a:cxn ang="0">
                  <a:pos x="T8" y="T9"/>
                </a:cxn>
              </a:cxnLst>
              <a:rect l="0" t="0" r="r" b="b"/>
              <a:pathLst>
                <a:path w="421" h="690">
                  <a:moveTo>
                    <a:pt x="420" y="689"/>
                  </a:moveTo>
                  <a:lnTo>
                    <a:pt x="0" y="689"/>
                  </a:lnTo>
                  <a:lnTo>
                    <a:pt x="0" y="0"/>
                  </a:lnTo>
                  <a:lnTo>
                    <a:pt x="420" y="0"/>
                  </a:lnTo>
                  <a:lnTo>
                    <a:pt x="420" y="6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70" name="Freeform 158"/>
            <p:cNvSpPr>
              <a:spLocks noChangeArrowheads="1"/>
            </p:cNvSpPr>
            <p:nvPr/>
          </p:nvSpPr>
          <p:spPr bwMode="auto">
            <a:xfrm>
              <a:off x="5032814" y="9349025"/>
              <a:ext cx="272741" cy="442244"/>
            </a:xfrm>
            <a:custGeom>
              <a:avLst/>
              <a:gdLst>
                <a:gd name="T0" fmla="*/ 420 w 421"/>
                <a:gd name="T1" fmla="*/ 678 h 679"/>
                <a:gd name="T2" fmla="*/ 0 w 421"/>
                <a:gd name="T3" fmla="*/ 678 h 679"/>
                <a:gd name="T4" fmla="*/ 0 w 421"/>
                <a:gd name="T5" fmla="*/ 0 h 679"/>
                <a:gd name="T6" fmla="*/ 420 w 421"/>
                <a:gd name="T7" fmla="*/ 0 h 679"/>
                <a:gd name="T8" fmla="*/ 420 w 421"/>
                <a:gd name="T9" fmla="*/ 678 h 679"/>
              </a:gdLst>
              <a:ahLst/>
              <a:cxnLst>
                <a:cxn ang="0">
                  <a:pos x="T0" y="T1"/>
                </a:cxn>
                <a:cxn ang="0">
                  <a:pos x="T2" y="T3"/>
                </a:cxn>
                <a:cxn ang="0">
                  <a:pos x="T4" y="T5"/>
                </a:cxn>
                <a:cxn ang="0">
                  <a:pos x="T6" y="T7"/>
                </a:cxn>
                <a:cxn ang="0">
                  <a:pos x="T8" y="T9"/>
                </a:cxn>
              </a:cxnLst>
              <a:rect l="0" t="0" r="r" b="b"/>
              <a:pathLst>
                <a:path w="421" h="679">
                  <a:moveTo>
                    <a:pt x="420" y="678"/>
                  </a:moveTo>
                  <a:lnTo>
                    <a:pt x="0" y="678"/>
                  </a:lnTo>
                  <a:lnTo>
                    <a:pt x="0" y="0"/>
                  </a:lnTo>
                  <a:lnTo>
                    <a:pt x="420" y="0"/>
                  </a:lnTo>
                  <a:lnTo>
                    <a:pt x="420" y="67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71" name="Freeform 159"/>
            <p:cNvSpPr>
              <a:spLocks noChangeArrowheads="1"/>
            </p:cNvSpPr>
            <p:nvPr/>
          </p:nvSpPr>
          <p:spPr bwMode="auto">
            <a:xfrm>
              <a:off x="5032814" y="8820627"/>
              <a:ext cx="272741" cy="436502"/>
            </a:xfrm>
            <a:custGeom>
              <a:avLst/>
              <a:gdLst>
                <a:gd name="T0" fmla="*/ 420 w 421"/>
                <a:gd name="T1" fmla="*/ 668 h 669"/>
                <a:gd name="T2" fmla="*/ 0 w 421"/>
                <a:gd name="T3" fmla="*/ 668 h 669"/>
                <a:gd name="T4" fmla="*/ 0 w 421"/>
                <a:gd name="T5" fmla="*/ 0 h 669"/>
                <a:gd name="T6" fmla="*/ 420 w 421"/>
                <a:gd name="T7" fmla="*/ 0 h 669"/>
                <a:gd name="T8" fmla="*/ 420 w 421"/>
                <a:gd name="T9" fmla="*/ 668 h 669"/>
              </a:gdLst>
              <a:ahLst/>
              <a:cxnLst>
                <a:cxn ang="0">
                  <a:pos x="T0" y="T1"/>
                </a:cxn>
                <a:cxn ang="0">
                  <a:pos x="T2" y="T3"/>
                </a:cxn>
                <a:cxn ang="0">
                  <a:pos x="T4" y="T5"/>
                </a:cxn>
                <a:cxn ang="0">
                  <a:pos x="T6" y="T7"/>
                </a:cxn>
                <a:cxn ang="0">
                  <a:pos x="T8" y="T9"/>
                </a:cxn>
              </a:cxnLst>
              <a:rect l="0" t="0" r="r" b="b"/>
              <a:pathLst>
                <a:path w="421" h="669">
                  <a:moveTo>
                    <a:pt x="420" y="668"/>
                  </a:moveTo>
                  <a:lnTo>
                    <a:pt x="0" y="668"/>
                  </a:lnTo>
                  <a:lnTo>
                    <a:pt x="0" y="0"/>
                  </a:lnTo>
                  <a:lnTo>
                    <a:pt x="420" y="0"/>
                  </a:lnTo>
                  <a:lnTo>
                    <a:pt x="420" y="66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72" name="Freeform 160"/>
            <p:cNvSpPr>
              <a:spLocks noChangeArrowheads="1"/>
            </p:cNvSpPr>
            <p:nvPr/>
          </p:nvSpPr>
          <p:spPr bwMode="auto">
            <a:xfrm>
              <a:off x="5032814" y="8275001"/>
              <a:ext cx="272741" cy="447988"/>
            </a:xfrm>
            <a:custGeom>
              <a:avLst/>
              <a:gdLst>
                <a:gd name="T0" fmla="*/ 420 w 421"/>
                <a:gd name="T1" fmla="*/ 689 h 690"/>
                <a:gd name="T2" fmla="*/ 0 w 421"/>
                <a:gd name="T3" fmla="*/ 689 h 690"/>
                <a:gd name="T4" fmla="*/ 0 w 421"/>
                <a:gd name="T5" fmla="*/ 0 h 690"/>
                <a:gd name="T6" fmla="*/ 420 w 421"/>
                <a:gd name="T7" fmla="*/ 0 h 690"/>
                <a:gd name="T8" fmla="*/ 420 w 421"/>
                <a:gd name="T9" fmla="*/ 689 h 690"/>
              </a:gdLst>
              <a:ahLst/>
              <a:cxnLst>
                <a:cxn ang="0">
                  <a:pos x="T0" y="T1"/>
                </a:cxn>
                <a:cxn ang="0">
                  <a:pos x="T2" y="T3"/>
                </a:cxn>
                <a:cxn ang="0">
                  <a:pos x="T4" y="T5"/>
                </a:cxn>
                <a:cxn ang="0">
                  <a:pos x="T6" y="T7"/>
                </a:cxn>
                <a:cxn ang="0">
                  <a:pos x="T8" y="T9"/>
                </a:cxn>
              </a:cxnLst>
              <a:rect l="0" t="0" r="r" b="b"/>
              <a:pathLst>
                <a:path w="421" h="690">
                  <a:moveTo>
                    <a:pt x="420" y="689"/>
                  </a:moveTo>
                  <a:lnTo>
                    <a:pt x="0" y="689"/>
                  </a:lnTo>
                  <a:lnTo>
                    <a:pt x="0" y="0"/>
                  </a:lnTo>
                  <a:lnTo>
                    <a:pt x="420" y="0"/>
                  </a:lnTo>
                  <a:lnTo>
                    <a:pt x="420" y="6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73" name="Freeform 161"/>
            <p:cNvSpPr>
              <a:spLocks noChangeArrowheads="1"/>
            </p:cNvSpPr>
            <p:nvPr/>
          </p:nvSpPr>
          <p:spPr bwMode="auto">
            <a:xfrm>
              <a:off x="5032814" y="7755221"/>
              <a:ext cx="272741" cy="425014"/>
            </a:xfrm>
            <a:custGeom>
              <a:avLst/>
              <a:gdLst>
                <a:gd name="T0" fmla="*/ 420 w 421"/>
                <a:gd name="T1" fmla="*/ 651 h 652"/>
                <a:gd name="T2" fmla="*/ 0 w 421"/>
                <a:gd name="T3" fmla="*/ 651 h 652"/>
                <a:gd name="T4" fmla="*/ 0 w 421"/>
                <a:gd name="T5" fmla="*/ 0 h 652"/>
                <a:gd name="T6" fmla="*/ 420 w 421"/>
                <a:gd name="T7" fmla="*/ 0 h 652"/>
                <a:gd name="T8" fmla="*/ 420 w 421"/>
                <a:gd name="T9" fmla="*/ 651 h 652"/>
              </a:gdLst>
              <a:ahLst/>
              <a:cxnLst>
                <a:cxn ang="0">
                  <a:pos x="T0" y="T1"/>
                </a:cxn>
                <a:cxn ang="0">
                  <a:pos x="T2" y="T3"/>
                </a:cxn>
                <a:cxn ang="0">
                  <a:pos x="T4" y="T5"/>
                </a:cxn>
                <a:cxn ang="0">
                  <a:pos x="T6" y="T7"/>
                </a:cxn>
                <a:cxn ang="0">
                  <a:pos x="T8" y="T9"/>
                </a:cxn>
              </a:cxnLst>
              <a:rect l="0" t="0" r="r" b="b"/>
              <a:pathLst>
                <a:path w="421" h="652">
                  <a:moveTo>
                    <a:pt x="420" y="651"/>
                  </a:moveTo>
                  <a:lnTo>
                    <a:pt x="0" y="651"/>
                  </a:lnTo>
                  <a:lnTo>
                    <a:pt x="0" y="0"/>
                  </a:lnTo>
                  <a:lnTo>
                    <a:pt x="420" y="0"/>
                  </a:lnTo>
                  <a:lnTo>
                    <a:pt x="420" y="651"/>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74" name="Freeform 162"/>
            <p:cNvSpPr>
              <a:spLocks noChangeArrowheads="1"/>
            </p:cNvSpPr>
            <p:nvPr/>
          </p:nvSpPr>
          <p:spPr bwMode="auto">
            <a:xfrm>
              <a:off x="5032814" y="7209594"/>
              <a:ext cx="272741" cy="447988"/>
            </a:xfrm>
            <a:custGeom>
              <a:avLst/>
              <a:gdLst>
                <a:gd name="T0" fmla="*/ 420 w 421"/>
                <a:gd name="T1" fmla="*/ 688 h 689"/>
                <a:gd name="T2" fmla="*/ 0 w 421"/>
                <a:gd name="T3" fmla="*/ 688 h 689"/>
                <a:gd name="T4" fmla="*/ 0 w 421"/>
                <a:gd name="T5" fmla="*/ 0 h 689"/>
                <a:gd name="T6" fmla="*/ 420 w 421"/>
                <a:gd name="T7" fmla="*/ 0 h 689"/>
                <a:gd name="T8" fmla="*/ 420 w 421"/>
                <a:gd name="T9" fmla="*/ 688 h 689"/>
              </a:gdLst>
              <a:ahLst/>
              <a:cxnLst>
                <a:cxn ang="0">
                  <a:pos x="T0" y="T1"/>
                </a:cxn>
                <a:cxn ang="0">
                  <a:pos x="T2" y="T3"/>
                </a:cxn>
                <a:cxn ang="0">
                  <a:pos x="T4" y="T5"/>
                </a:cxn>
                <a:cxn ang="0">
                  <a:pos x="T6" y="T7"/>
                </a:cxn>
                <a:cxn ang="0">
                  <a:pos x="T8" y="T9"/>
                </a:cxn>
              </a:cxnLst>
              <a:rect l="0" t="0" r="r" b="b"/>
              <a:pathLst>
                <a:path w="421" h="689">
                  <a:moveTo>
                    <a:pt x="420" y="688"/>
                  </a:moveTo>
                  <a:lnTo>
                    <a:pt x="0" y="688"/>
                  </a:lnTo>
                  <a:lnTo>
                    <a:pt x="0" y="0"/>
                  </a:lnTo>
                  <a:lnTo>
                    <a:pt x="420" y="0"/>
                  </a:lnTo>
                  <a:lnTo>
                    <a:pt x="420" y="68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75" name="Freeform 163"/>
            <p:cNvSpPr>
              <a:spLocks noChangeArrowheads="1"/>
            </p:cNvSpPr>
            <p:nvPr/>
          </p:nvSpPr>
          <p:spPr bwMode="auto">
            <a:xfrm>
              <a:off x="5032814" y="6684070"/>
              <a:ext cx="272741" cy="442244"/>
            </a:xfrm>
            <a:custGeom>
              <a:avLst/>
              <a:gdLst>
                <a:gd name="T0" fmla="*/ 420 w 421"/>
                <a:gd name="T1" fmla="*/ 678 h 679"/>
                <a:gd name="T2" fmla="*/ 0 w 421"/>
                <a:gd name="T3" fmla="*/ 678 h 679"/>
                <a:gd name="T4" fmla="*/ 0 w 421"/>
                <a:gd name="T5" fmla="*/ 0 h 679"/>
                <a:gd name="T6" fmla="*/ 420 w 421"/>
                <a:gd name="T7" fmla="*/ 0 h 679"/>
                <a:gd name="T8" fmla="*/ 420 w 421"/>
                <a:gd name="T9" fmla="*/ 678 h 679"/>
              </a:gdLst>
              <a:ahLst/>
              <a:cxnLst>
                <a:cxn ang="0">
                  <a:pos x="T0" y="T1"/>
                </a:cxn>
                <a:cxn ang="0">
                  <a:pos x="T2" y="T3"/>
                </a:cxn>
                <a:cxn ang="0">
                  <a:pos x="T4" y="T5"/>
                </a:cxn>
                <a:cxn ang="0">
                  <a:pos x="T6" y="T7"/>
                </a:cxn>
                <a:cxn ang="0">
                  <a:pos x="T8" y="T9"/>
                </a:cxn>
              </a:cxnLst>
              <a:rect l="0" t="0" r="r" b="b"/>
              <a:pathLst>
                <a:path w="421" h="679">
                  <a:moveTo>
                    <a:pt x="420" y="678"/>
                  </a:moveTo>
                  <a:lnTo>
                    <a:pt x="0" y="678"/>
                  </a:lnTo>
                  <a:lnTo>
                    <a:pt x="0" y="0"/>
                  </a:lnTo>
                  <a:lnTo>
                    <a:pt x="420" y="0"/>
                  </a:lnTo>
                  <a:lnTo>
                    <a:pt x="420" y="67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76" name="Freeform 164"/>
            <p:cNvSpPr>
              <a:spLocks noChangeArrowheads="1"/>
            </p:cNvSpPr>
            <p:nvPr/>
          </p:nvSpPr>
          <p:spPr bwMode="auto">
            <a:xfrm>
              <a:off x="5032814" y="6158546"/>
              <a:ext cx="272741" cy="427885"/>
            </a:xfrm>
            <a:custGeom>
              <a:avLst/>
              <a:gdLst>
                <a:gd name="T0" fmla="*/ 420 w 421"/>
                <a:gd name="T1" fmla="*/ 657 h 658"/>
                <a:gd name="T2" fmla="*/ 0 w 421"/>
                <a:gd name="T3" fmla="*/ 657 h 658"/>
                <a:gd name="T4" fmla="*/ 0 w 421"/>
                <a:gd name="T5" fmla="*/ 0 h 658"/>
                <a:gd name="T6" fmla="*/ 420 w 421"/>
                <a:gd name="T7" fmla="*/ 0 h 658"/>
                <a:gd name="T8" fmla="*/ 420 w 421"/>
                <a:gd name="T9" fmla="*/ 657 h 658"/>
              </a:gdLst>
              <a:ahLst/>
              <a:cxnLst>
                <a:cxn ang="0">
                  <a:pos x="T0" y="T1"/>
                </a:cxn>
                <a:cxn ang="0">
                  <a:pos x="T2" y="T3"/>
                </a:cxn>
                <a:cxn ang="0">
                  <a:pos x="T4" y="T5"/>
                </a:cxn>
                <a:cxn ang="0">
                  <a:pos x="T6" y="T7"/>
                </a:cxn>
                <a:cxn ang="0">
                  <a:pos x="T8" y="T9"/>
                </a:cxn>
              </a:cxnLst>
              <a:rect l="0" t="0" r="r" b="b"/>
              <a:pathLst>
                <a:path w="421" h="658">
                  <a:moveTo>
                    <a:pt x="420" y="657"/>
                  </a:moveTo>
                  <a:lnTo>
                    <a:pt x="0" y="657"/>
                  </a:lnTo>
                  <a:lnTo>
                    <a:pt x="0" y="0"/>
                  </a:lnTo>
                  <a:lnTo>
                    <a:pt x="420" y="0"/>
                  </a:lnTo>
                  <a:lnTo>
                    <a:pt x="420" y="657"/>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77" name="Freeform 165"/>
            <p:cNvSpPr>
              <a:spLocks noChangeArrowheads="1"/>
            </p:cNvSpPr>
            <p:nvPr/>
          </p:nvSpPr>
          <p:spPr bwMode="auto">
            <a:xfrm>
              <a:off x="4653845" y="6158546"/>
              <a:ext cx="284225" cy="427885"/>
            </a:xfrm>
            <a:custGeom>
              <a:avLst/>
              <a:gdLst>
                <a:gd name="T0" fmla="*/ 436 w 437"/>
                <a:gd name="T1" fmla="*/ 0 h 658"/>
                <a:gd name="T2" fmla="*/ 0 w 437"/>
                <a:gd name="T3" fmla="*/ 0 h 658"/>
                <a:gd name="T4" fmla="*/ 0 w 437"/>
                <a:gd name="T5" fmla="*/ 657 h 658"/>
                <a:gd name="T6" fmla="*/ 436 w 437"/>
                <a:gd name="T7" fmla="*/ 657 h 658"/>
                <a:gd name="T8" fmla="*/ 436 w 437"/>
                <a:gd name="T9" fmla="*/ 0 h 658"/>
              </a:gdLst>
              <a:ahLst/>
              <a:cxnLst>
                <a:cxn ang="0">
                  <a:pos x="T0" y="T1"/>
                </a:cxn>
                <a:cxn ang="0">
                  <a:pos x="T2" y="T3"/>
                </a:cxn>
                <a:cxn ang="0">
                  <a:pos x="T4" y="T5"/>
                </a:cxn>
                <a:cxn ang="0">
                  <a:pos x="T6" y="T7"/>
                </a:cxn>
                <a:cxn ang="0">
                  <a:pos x="T8" y="T9"/>
                </a:cxn>
              </a:cxnLst>
              <a:rect l="0" t="0" r="r" b="b"/>
              <a:pathLst>
                <a:path w="437" h="658">
                  <a:moveTo>
                    <a:pt x="436" y="0"/>
                  </a:moveTo>
                  <a:lnTo>
                    <a:pt x="0" y="0"/>
                  </a:lnTo>
                  <a:lnTo>
                    <a:pt x="0" y="657"/>
                  </a:lnTo>
                  <a:lnTo>
                    <a:pt x="436" y="657"/>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78" name="Freeform 166"/>
            <p:cNvSpPr>
              <a:spLocks noChangeArrowheads="1"/>
            </p:cNvSpPr>
            <p:nvPr/>
          </p:nvSpPr>
          <p:spPr bwMode="auto">
            <a:xfrm>
              <a:off x="4653845" y="6158546"/>
              <a:ext cx="284225" cy="427885"/>
            </a:xfrm>
            <a:custGeom>
              <a:avLst/>
              <a:gdLst>
                <a:gd name="T0" fmla="*/ 436 w 437"/>
                <a:gd name="T1" fmla="*/ 0 h 658"/>
                <a:gd name="T2" fmla="*/ 0 w 437"/>
                <a:gd name="T3" fmla="*/ 0 h 658"/>
                <a:gd name="T4" fmla="*/ 0 w 437"/>
                <a:gd name="T5" fmla="*/ 657 h 658"/>
                <a:gd name="T6" fmla="*/ 436 w 437"/>
                <a:gd name="T7" fmla="*/ 657 h 658"/>
                <a:gd name="T8" fmla="*/ 436 w 437"/>
                <a:gd name="T9" fmla="*/ 0 h 658"/>
              </a:gdLst>
              <a:ahLst/>
              <a:cxnLst>
                <a:cxn ang="0">
                  <a:pos x="T0" y="T1"/>
                </a:cxn>
                <a:cxn ang="0">
                  <a:pos x="T2" y="T3"/>
                </a:cxn>
                <a:cxn ang="0">
                  <a:pos x="T4" y="T5"/>
                </a:cxn>
                <a:cxn ang="0">
                  <a:pos x="T6" y="T7"/>
                </a:cxn>
                <a:cxn ang="0">
                  <a:pos x="T8" y="T9"/>
                </a:cxn>
              </a:cxnLst>
              <a:rect l="0" t="0" r="r" b="b"/>
              <a:pathLst>
                <a:path w="437" h="658">
                  <a:moveTo>
                    <a:pt x="436" y="0"/>
                  </a:moveTo>
                  <a:lnTo>
                    <a:pt x="0" y="0"/>
                  </a:lnTo>
                  <a:lnTo>
                    <a:pt x="0" y="657"/>
                  </a:lnTo>
                  <a:lnTo>
                    <a:pt x="436" y="657"/>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79" name="Freeform 167"/>
            <p:cNvSpPr>
              <a:spLocks noChangeArrowheads="1"/>
            </p:cNvSpPr>
            <p:nvPr/>
          </p:nvSpPr>
          <p:spPr bwMode="auto">
            <a:xfrm>
              <a:off x="4653845" y="6158546"/>
              <a:ext cx="284225" cy="427885"/>
            </a:xfrm>
            <a:custGeom>
              <a:avLst/>
              <a:gdLst>
                <a:gd name="T0" fmla="*/ 436 w 437"/>
                <a:gd name="T1" fmla="*/ 0 h 658"/>
                <a:gd name="T2" fmla="*/ 0 w 437"/>
                <a:gd name="T3" fmla="*/ 0 h 658"/>
                <a:gd name="T4" fmla="*/ 0 w 437"/>
                <a:gd name="T5" fmla="*/ 657 h 658"/>
                <a:gd name="T6" fmla="*/ 436 w 437"/>
                <a:gd name="T7" fmla="*/ 657 h 658"/>
                <a:gd name="T8" fmla="*/ 436 w 437"/>
                <a:gd name="T9" fmla="*/ 0 h 658"/>
              </a:gdLst>
              <a:ahLst/>
              <a:cxnLst>
                <a:cxn ang="0">
                  <a:pos x="T0" y="T1"/>
                </a:cxn>
                <a:cxn ang="0">
                  <a:pos x="T2" y="T3"/>
                </a:cxn>
                <a:cxn ang="0">
                  <a:pos x="T4" y="T5"/>
                </a:cxn>
                <a:cxn ang="0">
                  <a:pos x="T6" y="T7"/>
                </a:cxn>
                <a:cxn ang="0">
                  <a:pos x="T8" y="T9"/>
                </a:cxn>
              </a:cxnLst>
              <a:rect l="0" t="0" r="r" b="b"/>
              <a:pathLst>
                <a:path w="437" h="658">
                  <a:moveTo>
                    <a:pt x="436" y="0"/>
                  </a:moveTo>
                  <a:lnTo>
                    <a:pt x="0" y="0"/>
                  </a:lnTo>
                  <a:lnTo>
                    <a:pt x="0" y="657"/>
                  </a:lnTo>
                  <a:lnTo>
                    <a:pt x="436" y="657"/>
                  </a:lnTo>
                  <a:lnTo>
                    <a:pt x="436"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80" name="Freeform 169"/>
            <p:cNvSpPr>
              <a:spLocks noChangeArrowheads="1"/>
            </p:cNvSpPr>
            <p:nvPr/>
          </p:nvSpPr>
          <p:spPr bwMode="auto">
            <a:xfrm>
              <a:off x="5032814" y="6158546"/>
              <a:ext cx="272741" cy="427885"/>
            </a:xfrm>
            <a:custGeom>
              <a:avLst/>
              <a:gdLst>
                <a:gd name="T0" fmla="*/ 0 w 421"/>
                <a:gd name="T1" fmla="*/ 657 h 658"/>
                <a:gd name="T2" fmla="*/ 420 w 421"/>
                <a:gd name="T3" fmla="*/ 657 h 658"/>
                <a:gd name="T4" fmla="*/ 420 w 421"/>
                <a:gd name="T5" fmla="*/ 0 h 658"/>
                <a:gd name="T6" fmla="*/ 0 w 421"/>
                <a:gd name="T7" fmla="*/ 0 h 658"/>
                <a:gd name="T8" fmla="*/ 0 w 421"/>
                <a:gd name="T9" fmla="*/ 657 h 658"/>
              </a:gdLst>
              <a:ahLst/>
              <a:cxnLst>
                <a:cxn ang="0">
                  <a:pos x="T0" y="T1"/>
                </a:cxn>
                <a:cxn ang="0">
                  <a:pos x="T2" y="T3"/>
                </a:cxn>
                <a:cxn ang="0">
                  <a:pos x="T4" y="T5"/>
                </a:cxn>
                <a:cxn ang="0">
                  <a:pos x="T6" y="T7"/>
                </a:cxn>
                <a:cxn ang="0">
                  <a:pos x="T8" y="T9"/>
                </a:cxn>
              </a:cxnLst>
              <a:rect l="0" t="0" r="r" b="b"/>
              <a:pathLst>
                <a:path w="421" h="658">
                  <a:moveTo>
                    <a:pt x="0" y="657"/>
                  </a:moveTo>
                  <a:lnTo>
                    <a:pt x="420" y="657"/>
                  </a:lnTo>
                  <a:lnTo>
                    <a:pt x="420" y="0"/>
                  </a:lnTo>
                  <a:lnTo>
                    <a:pt x="0" y="0"/>
                  </a:lnTo>
                  <a:lnTo>
                    <a:pt x="0" y="65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81" name="Freeform 170"/>
            <p:cNvSpPr>
              <a:spLocks noChangeArrowheads="1"/>
            </p:cNvSpPr>
            <p:nvPr/>
          </p:nvSpPr>
          <p:spPr bwMode="auto">
            <a:xfrm>
              <a:off x="5032814" y="6158546"/>
              <a:ext cx="272741" cy="427885"/>
            </a:xfrm>
            <a:custGeom>
              <a:avLst/>
              <a:gdLst>
                <a:gd name="T0" fmla="*/ 0 w 421"/>
                <a:gd name="T1" fmla="*/ 657 h 658"/>
                <a:gd name="T2" fmla="*/ 420 w 421"/>
                <a:gd name="T3" fmla="*/ 657 h 658"/>
                <a:gd name="T4" fmla="*/ 420 w 421"/>
                <a:gd name="T5" fmla="*/ 0 h 658"/>
                <a:gd name="T6" fmla="*/ 0 w 421"/>
                <a:gd name="T7" fmla="*/ 0 h 658"/>
                <a:gd name="T8" fmla="*/ 0 w 421"/>
                <a:gd name="T9" fmla="*/ 657 h 658"/>
              </a:gdLst>
              <a:ahLst/>
              <a:cxnLst>
                <a:cxn ang="0">
                  <a:pos x="T0" y="T1"/>
                </a:cxn>
                <a:cxn ang="0">
                  <a:pos x="T2" y="T3"/>
                </a:cxn>
                <a:cxn ang="0">
                  <a:pos x="T4" y="T5"/>
                </a:cxn>
                <a:cxn ang="0">
                  <a:pos x="T6" y="T7"/>
                </a:cxn>
                <a:cxn ang="0">
                  <a:pos x="T8" y="T9"/>
                </a:cxn>
              </a:cxnLst>
              <a:rect l="0" t="0" r="r" b="b"/>
              <a:pathLst>
                <a:path w="421" h="658">
                  <a:moveTo>
                    <a:pt x="0" y="657"/>
                  </a:moveTo>
                  <a:lnTo>
                    <a:pt x="420" y="657"/>
                  </a:lnTo>
                  <a:lnTo>
                    <a:pt x="420" y="0"/>
                  </a:lnTo>
                  <a:lnTo>
                    <a:pt x="0" y="0"/>
                  </a:lnTo>
                  <a:lnTo>
                    <a:pt x="0" y="657"/>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82" name="Freeform 171"/>
            <p:cNvSpPr>
              <a:spLocks noChangeArrowheads="1"/>
            </p:cNvSpPr>
            <p:nvPr/>
          </p:nvSpPr>
          <p:spPr bwMode="auto">
            <a:xfrm>
              <a:off x="5032814" y="6158546"/>
              <a:ext cx="272741" cy="427885"/>
            </a:xfrm>
            <a:custGeom>
              <a:avLst/>
              <a:gdLst>
                <a:gd name="T0" fmla="*/ 420 w 421"/>
                <a:gd name="T1" fmla="*/ 0 h 658"/>
                <a:gd name="T2" fmla="*/ 0 w 421"/>
                <a:gd name="T3" fmla="*/ 0 h 658"/>
                <a:gd name="T4" fmla="*/ 0 w 421"/>
                <a:gd name="T5" fmla="*/ 657 h 658"/>
                <a:gd name="T6" fmla="*/ 420 w 421"/>
                <a:gd name="T7" fmla="*/ 657 h 658"/>
                <a:gd name="T8" fmla="*/ 420 w 421"/>
                <a:gd name="T9" fmla="*/ 0 h 658"/>
              </a:gdLst>
              <a:ahLst/>
              <a:cxnLst>
                <a:cxn ang="0">
                  <a:pos x="T0" y="T1"/>
                </a:cxn>
                <a:cxn ang="0">
                  <a:pos x="T2" y="T3"/>
                </a:cxn>
                <a:cxn ang="0">
                  <a:pos x="T4" y="T5"/>
                </a:cxn>
                <a:cxn ang="0">
                  <a:pos x="T6" y="T7"/>
                </a:cxn>
                <a:cxn ang="0">
                  <a:pos x="T8" y="T9"/>
                </a:cxn>
              </a:cxnLst>
              <a:rect l="0" t="0" r="r" b="b"/>
              <a:pathLst>
                <a:path w="421" h="658">
                  <a:moveTo>
                    <a:pt x="420" y="0"/>
                  </a:moveTo>
                  <a:lnTo>
                    <a:pt x="0" y="0"/>
                  </a:lnTo>
                  <a:lnTo>
                    <a:pt x="0" y="657"/>
                  </a:lnTo>
                  <a:lnTo>
                    <a:pt x="420" y="657"/>
                  </a:lnTo>
                  <a:lnTo>
                    <a:pt x="420"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83" name="Freeform 173"/>
            <p:cNvSpPr>
              <a:spLocks noChangeArrowheads="1"/>
            </p:cNvSpPr>
            <p:nvPr/>
          </p:nvSpPr>
          <p:spPr bwMode="auto">
            <a:xfrm>
              <a:off x="5400298" y="6158546"/>
              <a:ext cx="269872" cy="427885"/>
            </a:xfrm>
            <a:custGeom>
              <a:avLst/>
              <a:gdLst>
                <a:gd name="T0" fmla="*/ 0 w 415"/>
                <a:gd name="T1" fmla="*/ 657 h 658"/>
                <a:gd name="T2" fmla="*/ 414 w 415"/>
                <a:gd name="T3" fmla="*/ 657 h 658"/>
                <a:gd name="T4" fmla="*/ 414 w 415"/>
                <a:gd name="T5" fmla="*/ 0 h 658"/>
                <a:gd name="T6" fmla="*/ 0 w 415"/>
                <a:gd name="T7" fmla="*/ 0 h 658"/>
                <a:gd name="T8" fmla="*/ 0 w 415"/>
                <a:gd name="T9" fmla="*/ 657 h 658"/>
              </a:gdLst>
              <a:ahLst/>
              <a:cxnLst>
                <a:cxn ang="0">
                  <a:pos x="T0" y="T1"/>
                </a:cxn>
                <a:cxn ang="0">
                  <a:pos x="T2" y="T3"/>
                </a:cxn>
                <a:cxn ang="0">
                  <a:pos x="T4" y="T5"/>
                </a:cxn>
                <a:cxn ang="0">
                  <a:pos x="T6" y="T7"/>
                </a:cxn>
                <a:cxn ang="0">
                  <a:pos x="T8" y="T9"/>
                </a:cxn>
              </a:cxnLst>
              <a:rect l="0" t="0" r="r" b="b"/>
              <a:pathLst>
                <a:path w="415" h="658">
                  <a:moveTo>
                    <a:pt x="0" y="657"/>
                  </a:moveTo>
                  <a:lnTo>
                    <a:pt x="414" y="657"/>
                  </a:lnTo>
                  <a:lnTo>
                    <a:pt x="414" y="0"/>
                  </a:lnTo>
                  <a:lnTo>
                    <a:pt x="0" y="0"/>
                  </a:lnTo>
                  <a:lnTo>
                    <a:pt x="0" y="65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84" name="Freeform 174"/>
            <p:cNvSpPr>
              <a:spLocks noChangeArrowheads="1"/>
            </p:cNvSpPr>
            <p:nvPr/>
          </p:nvSpPr>
          <p:spPr bwMode="auto">
            <a:xfrm>
              <a:off x="5400298" y="6158546"/>
              <a:ext cx="269872" cy="427885"/>
            </a:xfrm>
            <a:custGeom>
              <a:avLst/>
              <a:gdLst>
                <a:gd name="T0" fmla="*/ 0 w 415"/>
                <a:gd name="T1" fmla="*/ 657 h 658"/>
                <a:gd name="T2" fmla="*/ 414 w 415"/>
                <a:gd name="T3" fmla="*/ 657 h 658"/>
                <a:gd name="T4" fmla="*/ 414 w 415"/>
                <a:gd name="T5" fmla="*/ 0 h 658"/>
                <a:gd name="T6" fmla="*/ 0 w 415"/>
                <a:gd name="T7" fmla="*/ 0 h 658"/>
                <a:gd name="T8" fmla="*/ 0 w 415"/>
                <a:gd name="T9" fmla="*/ 657 h 658"/>
              </a:gdLst>
              <a:ahLst/>
              <a:cxnLst>
                <a:cxn ang="0">
                  <a:pos x="T0" y="T1"/>
                </a:cxn>
                <a:cxn ang="0">
                  <a:pos x="T2" y="T3"/>
                </a:cxn>
                <a:cxn ang="0">
                  <a:pos x="T4" y="T5"/>
                </a:cxn>
                <a:cxn ang="0">
                  <a:pos x="T6" y="T7"/>
                </a:cxn>
                <a:cxn ang="0">
                  <a:pos x="T8" y="T9"/>
                </a:cxn>
              </a:cxnLst>
              <a:rect l="0" t="0" r="r" b="b"/>
              <a:pathLst>
                <a:path w="415" h="658">
                  <a:moveTo>
                    <a:pt x="0" y="657"/>
                  </a:moveTo>
                  <a:lnTo>
                    <a:pt x="414" y="657"/>
                  </a:lnTo>
                  <a:lnTo>
                    <a:pt x="414" y="0"/>
                  </a:lnTo>
                  <a:lnTo>
                    <a:pt x="0" y="0"/>
                  </a:lnTo>
                  <a:lnTo>
                    <a:pt x="0" y="657"/>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85" name="Freeform 175"/>
            <p:cNvSpPr>
              <a:spLocks noChangeArrowheads="1"/>
            </p:cNvSpPr>
            <p:nvPr/>
          </p:nvSpPr>
          <p:spPr bwMode="auto">
            <a:xfrm>
              <a:off x="5400298" y="6158546"/>
              <a:ext cx="269872" cy="427885"/>
            </a:xfrm>
            <a:custGeom>
              <a:avLst/>
              <a:gdLst>
                <a:gd name="T0" fmla="*/ 414 w 415"/>
                <a:gd name="T1" fmla="*/ 0 h 658"/>
                <a:gd name="T2" fmla="*/ 414 w 415"/>
                <a:gd name="T3" fmla="*/ 0 h 658"/>
                <a:gd name="T4" fmla="*/ 0 w 415"/>
                <a:gd name="T5" fmla="*/ 0 h 658"/>
                <a:gd name="T6" fmla="*/ 0 w 415"/>
                <a:gd name="T7" fmla="*/ 657 h 658"/>
                <a:gd name="T8" fmla="*/ 414 w 415"/>
                <a:gd name="T9" fmla="*/ 657 h 658"/>
                <a:gd name="T10" fmla="*/ 414 w 415"/>
                <a:gd name="T11" fmla="*/ 0 h 658"/>
              </a:gdLst>
              <a:ahLst/>
              <a:cxnLst>
                <a:cxn ang="0">
                  <a:pos x="T0" y="T1"/>
                </a:cxn>
                <a:cxn ang="0">
                  <a:pos x="T2" y="T3"/>
                </a:cxn>
                <a:cxn ang="0">
                  <a:pos x="T4" y="T5"/>
                </a:cxn>
                <a:cxn ang="0">
                  <a:pos x="T6" y="T7"/>
                </a:cxn>
                <a:cxn ang="0">
                  <a:pos x="T8" y="T9"/>
                </a:cxn>
                <a:cxn ang="0">
                  <a:pos x="T10" y="T11"/>
                </a:cxn>
              </a:cxnLst>
              <a:rect l="0" t="0" r="r" b="b"/>
              <a:pathLst>
                <a:path w="415" h="658">
                  <a:moveTo>
                    <a:pt x="414" y="0"/>
                  </a:moveTo>
                  <a:lnTo>
                    <a:pt x="414" y="0"/>
                  </a:lnTo>
                  <a:lnTo>
                    <a:pt x="0" y="0"/>
                  </a:lnTo>
                  <a:lnTo>
                    <a:pt x="0" y="657"/>
                  </a:lnTo>
                  <a:lnTo>
                    <a:pt x="414" y="657"/>
                  </a:lnTo>
                  <a:lnTo>
                    <a:pt x="414"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86" name="Freeform 176"/>
            <p:cNvSpPr>
              <a:spLocks noChangeArrowheads="1"/>
            </p:cNvSpPr>
            <p:nvPr/>
          </p:nvSpPr>
          <p:spPr bwMode="auto">
            <a:xfrm>
              <a:off x="5400298" y="6158546"/>
              <a:ext cx="269872" cy="427885"/>
            </a:xfrm>
            <a:custGeom>
              <a:avLst/>
              <a:gdLst>
                <a:gd name="T0" fmla="*/ 414 w 415"/>
                <a:gd name="T1" fmla="*/ 0 h 658"/>
                <a:gd name="T2" fmla="*/ 414 w 415"/>
                <a:gd name="T3" fmla="*/ 0 h 658"/>
                <a:gd name="T4" fmla="*/ 0 w 415"/>
                <a:gd name="T5" fmla="*/ 0 h 658"/>
                <a:gd name="T6" fmla="*/ 0 w 415"/>
                <a:gd name="T7" fmla="*/ 657 h 658"/>
                <a:gd name="T8" fmla="*/ 414 w 415"/>
                <a:gd name="T9" fmla="*/ 657 h 658"/>
                <a:gd name="T10" fmla="*/ 414 w 415"/>
                <a:gd name="T11" fmla="*/ 0 h 658"/>
              </a:gdLst>
              <a:ahLst/>
              <a:cxnLst>
                <a:cxn ang="0">
                  <a:pos x="T0" y="T1"/>
                </a:cxn>
                <a:cxn ang="0">
                  <a:pos x="T2" y="T3"/>
                </a:cxn>
                <a:cxn ang="0">
                  <a:pos x="T4" y="T5"/>
                </a:cxn>
                <a:cxn ang="0">
                  <a:pos x="T6" y="T7"/>
                </a:cxn>
                <a:cxn ang="0">
                  <a:pos x="T8" y="T9"/>
                </a:cxn>
                <a:cxn ang="0">
                  <a:pos x="T10" y="T11"/>
                </a:cxn>
              </a:cxnLst>
              <a:rect l="0" t="0" r="r" b="b"/>
              <a:pathLst>
                <a:path w="415" h="658">
                  <a:moveTo>
                    <a:pt x="414" y="0"/>
                  </a:moveTo>
                  <a:lnTo>
                    <a:pt x="414" y="0"/>
                  </a:lnTo>
                  <a:lnTo>
                    <a:pt x="0" y="0"/>
                  </a:lnTo>
                  <a:lnTo>
                    <a:pt x="0" y="657"/>
                  </a:lnTo>
                  <a:lnTo>
                    <a:pt x="414" y="657"/>
                  </a:lnTo>
                  <a:lnTo>
                    <a:pt x="414"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87" name="Freeform 177"/>
            <p:cNvSpPr>
              <a:spLocks noChangeArrowheads="1"/>
            </p:cNvSpPr>
            <p:nvPr/>
          </p:nvSpPr>
          <p:spPr bwMode="auto">
            <a:xfrm>
              <a:off x="4653845" y="6684070"/>
              <a:ext cx="284225" cy="442244"/>
            </a:xfrm>
            <a:custGeom>
              <a:avLst/>
              <a:gdLst>
                <a:gd name="T0" fmla="*/ 436 w 437"/>
                <a:gd name="T1" fmla="*/ 0 h 679"/>
                <a:gd name="T2" fmla="*/ 0 w 437"/>
                <a:gd name="T3" fmla="*/ 0 h 679"/>
                <a:gd name="T4" fmla="*/ 0 w 437"/>
                <a:gd name="T5" fmla="*/ 678 h 679"/>
                <a:gd name="T6" fmla="*/ 436 w 437"/>
                <a:gd name="T7" fmla="*/ 678 h 679"/>
                <a:gd name="T8" fmla="*/ 436 w 437"/>
                <a:gd name="T9" fmla="*/ 0 h 679"/>
              </a:gdLst>
              <a:ahLst/>
              <a:cxnLst>
                <a:cxn ang="0">
                  <a:pos x="T0" y="T1"/>
                </a:cxn>
                <a:cxn ang="0">
                  <a:pos x="T2" y="T3"/>
                </a:cxn>
                <a:cxn ang="0">
                  <a:pos x="T4" y="T5"/>
                </a:cxn>
                <a:cxn ang="0">
                  <a:pos x="T6" y="T7"/>
                </a:cxn>
                <a:cxn ang="0">
                  <a:pos x="T8" y="T9"/>
                </a:cxn>
              </a:cxnLst>
              <a:rect l="0" t="0" r="r" b="b"/>
              <a:pathLst>
                <a:path w="437" h="679">
                  <a:moveTo>
                    <a:pt x="436" y="0"/>
                  </a:moveTo>
                  <a:lnTo>
                    <a:pt x="0" y="0"/>
                  </a:lnTo>
                  <a:lnTo>
                    <a:pt x="0" y="678"/>
                  </a:lnTo>
                  <a:lnTo>
                    <a:pt x="436" y="678"/>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88" name="Freeform 178"/>
            <p:cNvSpPr>
              <a:spLocks noChangeArrowheads="1"/>
            </p:cNvSpPr>
            <p:nvPr/>
          </p:nvSpPr>
          <p:spPr bwMode="auto">
            <a:xfrm>
              <a:off x="4653845" y="6684070"/>
              <a:ext cx="284225" cy="442244"/>
            </a:xfrm>
            <a:custGeom>
              <a:avLst/>
              <a:gdLst>
                <a:gd name="T0" fmla="*/ 436 w 437"/>
                <a:gd name="T1" fmla="*/ 0 h 679"/>
                <a:gd name="T2" fmla="*/ 0 w 437"/>
                <a:gd name="T3" fmla="*/ 0 h 679"/>
                <a:gd name="T4" fmla="*/ 0 w 437"/>
                <a:gd name="T5" fmla="*/ 678 h 679"/>
                <a:gd name="T6" fmla="*/ 436 w 437"/>
                <a:gd name="T7" fmla="*/ 678 h 679"/>
                <a:gd name="T8" fmla="*/ 436 w 437"/>
                <a:gd name="T9" fmla="*/ 0 h 679"/>
              </a:gdLst>
              <a:ahLst/>
              <a:cxnLst>
                <a:cxn ang="0">
                  <a:pos x="T0" y="T1"/>
                </a:cxn>
                <a:cxn ang="0">
                  <a:pos x="T2" y="T3"/>
                </a:cxn>
                <a:cxn ang="0">
                  <a:pos x="T4" y="T5"/>
                </a:cxn>
                <a:cxn ang="0">
                  <a:pos x="T6" y="T7"/>
                </a:cxn>
                <a:cxn ang="0">
                  <a:pos x="T8" y="T9"/>
                </a:cxn>
              </a:cxnLst>
              <a:rect l="0" t="0" r="r" b="b"/>
              <a:pathLst>
                <a:path w="437" h="679">
                  <a:moveTo>
                    <a:pt x="436" y="0"/>
                  </a:moveTo>
                  <a:lnTo>
                    <a:pt x="0" y="0"/>
                  </a:lnTo>
                  <a:lnTo>
                    <a:pt x="0" y="678"/>
                  </a:lnTo>
                  <a:lnTo>
                    <a:pt x="436" y="678"/>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89" name="Freeform 179"/>
            <p:cNvSpPr>
              <a:spLocks noChangeArrowheads="1"/>
            </p:cNvSpPr>
            <p:nvPr/>
          </p:nvSpPr>
          <p:spPr bwMode="auto">
            <a:xfrm>
              <a:off x="4653845" y="6684070"/>
              <a:ext cx="284225" cy="442244"/>
            </a:xfrm>
            <a:custGeom>
              <a:avLst/>
              <a:gdLst>
                <a:gd name="T0" fmla="*/ 436 w 437"/>
                <a:gd name="T1" fmla="*/ 0 h 679"/>
                <a:gd name="T2" fmla="*/ 0 w 437"/>
                <a:gd name="T3" fmla="*/ 0 h 679"/>
                <a:gd name="T4" fmla="*/ 0 w 437"/>
                <a:gd name="T5" fmla="*/ 678 h 679"/>
                <a:gd name="T6" fmla="*/ 436 w 437"/>
                <a:gd name="T7" fmla="*/ 678 h 679"/>
                <a:gd name="T8" fmla="*/ 436 w 437"/>
                <a:gd name="T9" fmla="*/ 0 h 679"/>
              </a:gdLst>
              <a:ahLst/>
              <a:cxnLst>
                <a:cxn ang="0">
                  <a:pos x="T0" y="T1"/>
                </a:cxn>
                <a:cxn ang="0">
                  <a:pos x="T2" y="T3"/>
                </a:cxn>
                <a:cxn ang="0">
                  <a:pos x="T4" y="T5"/>
                </a:cxn>
                <a:cxn ang="0">
                  <a:pos x="T6" y="T7"/>
                </a:cxn>
                <a:cxn ang="0">
                  <a:pos x="T8" y="T9"/>
                </a:cxn>
              </a:cxnLst>
              <a:rect l="0" t="0" r="r" b="b"/>
              <a:pathLst>
                <a:path w="437" h="679">
                  <a:moveTo>
                    <a:pt x="436" y="0"/>
                  </a:moveTo>
                  <a:lnTo>
                    <a:pt x="0" y="0"/>
                  </a:lnTo>
                  <a:lnTo>
                    <a:pt x="0" y="678"/>
                  </a:lnTo>
                  <a:lnTo>
                    <a:pt x="436" y="678"/>
                  </a:lnTo>
                  <a:lnTo>
                    <a:pt x="436"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90" name="Freeform 180"/>
            <p:cNvSpPr>
              <a:spLocks noChangeArrowheads="1"/>
            </p:cNvSpPr>
            <p:nvPr/>
          </p:nvSpPr>
          <p:spPr bwMode="auto">
            <a:xfrm>
              <a:off x="4653845" y="6684070"/>
              <a:ext cx="284225" cy="442244"/>
            </a:xfrm>
            <a:custGeom>
              <a:avLst/>
              <a:gdLst>
                <a:gd name="T0" fmla="*/ 436 w 437"/>
                <a:gd name="T1" fmla="*/ 0 h 679"/>
                <a:gd name="T2" fmla="*/ 0 w 437"/>
                <a:gd name="T3" fmla="*/ 0 h 679"/>
                <a:gd name="T4" fmla="*/ 0 w 437"/>
                <a:gd name="T5" fmla="*/ 678 h 679"/>
                <a:gd name="T6" fmla="*/ 436 w 437"/>
                <a:gd name="T7" fmla="*/ 678 h 679"/>
                <a:gd name="T8" fmla="*/ 436 w 437"/>
                <a:gd name="T9" fmla="*/ 0 h 679"/>
              </a:gdLst>
              <a:ahLst/>
              <a:cxnLst>
                <a:cxn ang="0">
                  <a:pos x="T0" y="T1"/>
                </a:cxn>
                <a:cxn ang="0">
                  <a:pos x="T2" y="T3"/>
                </a:cxn>
                <a:cxn ang="0">
                  <a:pos x="T4" y="T5"/>
                </a:cxn>
                <a:cxn ang="0">
                  <a:pos x="T6" y="T7"/>
                </a:cxn>
                <a:cxn ang="0">
                  <a:pos x="T8" y="T9"/>
                </a:cxn>
              </a:cxnLst>
              <a:rect l="0" t="0" r="r" b="b"/>
              <a:pathLst>
                <a:path w="437" h="679">
                  <a:moveTo>
                    <a:pt x="436" y="0"/>
                  </a:moveTo>
                  <a:lnTo>
                    <a:pt x="0" y="0"/>
                  </a:lnTo>
                  <a:lnTo>
                    <a:pt x="0" y="678"/>
                  </a:lnTo>
                  <a:lnTo>
                    <a:pt x="436" y="678"/>
                  </a:lnTo>
                  <a:lnTo>
                    <a:pt x="436"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91" name="Freeform 181"/>
            <p:cNvSpPr>
              <a:spLocks noChangeArrowheads="1"/>
            </p:cNvSpPr>
            <p:nvPr/>
          </p:nvSpPr>
          <p:spPr bwMode="auto">
            <a:xfrm>
              <a:off x="5032814" y="6684070"/>
              <a:ext cx="272741" cy="442244"/>
            </a:xfrm>
            <a:custGeom>
              <a:avLst/>
              <a:gdLst>
                <a:gd name="T0" fmla="*/ 0 w 421"/>
                <a:gd name="T1" fmla="*/ 678 h 679"/>
                <a:gd name="T2" fmla="*/ 420 w 421"/>
                <a:gd name="T3" fmla="*/ 678 h 679"/>
                <a:gd name="T4" fmla="*/ 420 w 421"/>
                <a:gd name="T5" fmla="*/ 0 h 679"/>
                <a:gd name="T6" fmla="*/ 0 w 421"/>
                <a:gd name="T7" fmla="*/ 0 h 679"/>
                <a:gd name="T8" fmla="*/ 0 w 421"/>
                <a:gd name="T9" fmla="*/ 678 h 679"/>
              </a:gdLst>
              <a:ahLst/>
              <a:cxnLst>
                <a:cxn ang="0">
                  <a:pos x="T0" y="T1"/>
                </a:cxn>
                <a:cxn ang="0">
                  <a:pos x="T2" y="T3"/>
                </a:cxn>
                <a:cxn ang="0">
                  <a:pos x="T4" y="T5"/>
                </a:cxn>
                <a:cxn ang="0">
                  <a:pos x="T6" y="T7"/>
                </a:cxn>
                <a:cxn ang="0">
                  <a:pos x="T8" y="T9"/>
                </a:cxn>
              </a:cxnLst>
              <a:rect l="0" t="0" r="r" b="b"/>
              <a:pathLst>
                <a:path w="421" h="679">
                  <a:moveTo>
                    <a:pt x="0" y="678"/>
                  </a:moveTo>
                  <a:lnTo>
                    <a:pt x="420" y="678"/>
                  </a:lnTo>
                  <a:lnTo>
                    <a:pt x="420" y="0"/>
                  </a:lnTo>
                  <a:lnTo>
                    <a:pt x="0" y="0"/>
                  </a:lnTo>
                  <a:lnTo>
                    <a:pt x="0" y="67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92" name="Freeform 182"/>
            <p:cNvSpPr>
              <a:spLocks noChangeArrowheads="1"/>
            </p:cNvSpPr>
            <p:nvPr/>
          </p:nvSpPr>
          <p:spPr bwMode="auto">
            <a:xfrm>
              <a:off x="5032814" y="6684070"/>
              <a:ext cx="272741" cy="442244"/>
            </a:xfrm>
            <a:custGeom>
              <a:avLst/>
              <a:gdLst>
                <a:gd name="T0" fmla="*/ 0 w 421"/>
                <a:gd name="T1" fmla="*/ 678 h 679"/>
                <a:gd name="T2" fmla="*/ 420 w 421"/>
                <a:gd name="T3" fmla="*/ 678 h 679"/>
                <a:gd name="T4" fmla="*/ 420 w 421"/>
                <a:gd name="T5" fmla="*/ 0 h 679"/>
                <a:gd name="T6" fmla="*/ 0 w 421"/>
                <a:gd name="T7" fmla="*/ 0 h 679"/>
                <a:gd name="T8" fmla="*/ 0 w 421"/>
                <a:gd name="T9" fmla="*/ 678 h 679"/>
              </a:gdLst>
              <a:ahLst/>
              <a:cxnLst>
                <a:cxn ang="0">
                  <a:pos x="T0" y="T1"/>
                </a:cxn>
                <a:cxn ang="0">
                  <a:pos x="T2" y="T3"/>
                </a:cxn>
                <a:cxn ang="0">
                  <a:pos x="T4" y="T5"/>
                </a:cxn>
                <a:cxn ang="0">
                  <a:pos x="T6" y="T7"/>
                </a:cxn>
                <a:cxn ang="0">
                  <a:pos x="T8" y="T9"/>
                </a:cxn>
              </a:cxnLst>
              <a:rect l="0" t="0" r="r" b="b"/>
              <a:pathLst>
                <a:path w="421" h="679">
                  <a:moveTo>
                    <a:pt x="0" y="678"/>
                  </a:moveTo>
                  <a:lnTo>
                    <a:pt x="420" y="678"/>
                  </a:lnTo>
                  <a:lnTo>
                    <a:pt x="420" y="0"/>
                  </a:lnTo>
                  <a:lnTo>
                    <a:pt x="0" y="0"/>
                  </a:lnTo>
                  <a:lnTo>
                    <a:pt x="0" y="67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93" name="Freeform 183"/>
            <p:cNvSpPr>
              <a:spLocks noChangeArrowheads="1"/>
            </p:cNvSpPr>
            <p:nvPr/>
          </p:nvSpPr>
          <p:spPr bwMode="auto">
            <a:xfrm>
              <a:off x="5032814" y="6684070"/>
              <a:ext cx="272741" cy="442244"/>
            </a:xfrm>
            <a:custGeom>
              <a:avLst/>
              <a:gdLst>
                <a:gd name="T0" fmla="*/ 420 w 421"/>
                <a:gd name="T1" fmla="*/ 0 h 679"/>
                <a:gd name="T2" fmla="*/ 0 w 421"/>
                <a:gd name="T3" fmla="*/ 0 h 679"/>
                <a:gd name="T4" fmla="*/ 0 w 421"/>
                <a:gd name="T5" fmla="*/ 678 h 679"/>
                <a:gd name="T6" fmla="*/ 420 w 421"/>
                <a:gd name="T7" fmla="*/ 678 h 679"/>
                <a:gd name="T8" fmla="*/ 420 w 421"/>
                <a:gd name="T9" fmla="*/ 0 h 679"/>
              </a:gdLst>
              <a:ahLst/>
              <a:cxnLst>
                <a:cxn ang="0">
                  <a:pos x="T0" y="T1"/>
                </a:cxn>
                <a:cxn ang="0">
                  <a:pos x="T2" y="T3"/>
                </a:cxn>
                <a:cxn ang="0">
                  <a:pos x="T4" y="T5"/>
                </a:cxn>
                <a:cxn ang="0">
                  <a:pos x="T6" y="T7"/>
                </a:cxn>
                <a:cxn ang="0">
                  <a:pos x="T8" y="T9"/>
                </a:cxn>
              </a:cxnLst>
              <a:rect l="0" t="0" r="r" b="b"/>
              <a:pathLst>
                <a:path w="421" h="679">
                  <a:moveTo>
                    <a:pt x="420" y="0"/>
                  </a:moveTo>
                  <a:lnTo>
                    <a:pt x="0" y="0"/>
                  </a:lnTo>
                  <a:lnTo>
                    <a:pt x="0" y="678"/>
                  </a:lnTo>
                  <a:lnTo>
                    <a:pt x="420" y="678"/>
                  </a:lnTo>
                  <a:lnTo>
                    <a:pt x="420"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94" name="Freeform 184"/>
            <p:cNvSpPr>
              <a:spLocks noChangeArrowheads="1"/>
            </p:cNvSpPr>
            <p:nvPr/>
          </p:nvSpPr>
          <p:spPr bwMode="auto">
            <a:xfrm>
              <a:off x="5032814" y="6684070"/>
              <a:ext cx="272741" cy="442244"/>
            </a:xfrm>
            <a:custGeom>
              <a:avLst/>
              <a:gdLst>
                <a:gd name="T0" fmla="*/ 420 w 421"/>
                <a:gd name="T1" fmla="*/ 0 h 679"/>
                <a:gd name="T2" fmla="*/ 0 w 421"/>
                <a:gd name="T3" fmla="*/ 0 h 679"/>
                <a:gd name="T4" fmla="*/ 0 w 421"/>
                <a:gd name="T5" fmla="*/ 678 h 679"/>
                <a:gd name="T6" fmla="*/ 420 w 421"/>
                <a:gd name="T7" fmla="*/ 678 h 679"/>
                <a:gd name="T8" fmla="*/ 420 w 421"/>
                <a:gd name="T9" fmla="*/ 0 h 679"/>
              </a:gdLst>
              <a:ahLst/>
              <a:cxnLst>
                <a:cxn ang="0">
                  <a:pos x="T0" y="T1"/>
                </a:cxn>
                <a:cxn ang="0">
                  <a:pos x="T2" y="T3"/>
                </a:cxn>
                <a:cxn ang="0">
                  <a:pos x="T4" y="T5"/>
                </a:cxn>
                <a:cxn ang="0">
                  <a:pos x="T6" y="T7"/>
                </a:cxn>
                <a:cxn ang="0">
                  <a:pos x="T8" y="T9"/>
                </a:cxn>
              </a:cxnLst>
              <a:rect l="0" t="0" r="r" b="b"/>
              <a:pathLst>
                <a:path w="421" h="679">
                  <a:moveTo>
                    <a:pt x="420" y="0"/>
                  </a:moveTo>
                  <a:lnTo>
                    <a:pt x="0" y="0"/>
                  </a:lnTo>
                  <a:lnTo>
                    <a:pt x="0" y="678"/>
                  </a:lnTo>
                  <a:lnTo>
                    <a:pt x="420" y="678"/>
                  </a:lnTo>
                  <a:lnTo>
                    <a:pt x="420"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95" name="Freeform 185"/>
            <p:cNvSpPr>
              <a:spLocks noChangeArrowheads="1"/>
            </p:cNvSpPr>
            <p:nvPr/>
          </p:nvSpPr>
          <p:spPr bwMode="auto">
            <a:xfrm>
              <a:off x="5400298" y="6684070"/>
              <a:ext cx="269872" cy="442244"/>
            </a:xfrm>
            <a:custGeom>
              <a:avLst/>
              <a:gdLst>
                <a:gd name="T0" fmla="*/ 0 w 415"/>
                <a:gd name="T1" fmla="*/ 678 h 679"/>
                <a:gd name="T2" fmla="*/ 414 w 415"/>
                <a:gd name="T3" fmla="*/ 678 h 679"/>
                <a:gd name="T4" fmla="*/ 414 w 415"/>
                <a:gd name="T5" fmla="*/ 0 h 679"/>
                <a:gd name="T6" fmla="*/ 0 w 415"/>
                <a:gd name="T7" fmla="*/ 0 h 679"/>
                <a:gd name="T8" fmla="*/ 0 w 415"/>
                <a:gd name="T9" fmla="*/ 678 h 679"/>
              </a:gdLst>
              <a:ahLst/>
              <a:cxnLst>
                <a:cxn ang="0">
                  <a:pos x="T0" y="T1"/>
                </a:cxn>
                <a:cxn ang="0">
                  <a:pos x="T2" y="T3"/>
                </a:cxn>
                <a:cxn ang="0">
                  <a:pos x="T4" y="T5"/>
                </a:cxn>
                <a:cxn ang="0">
                  <a:pos x="T6" y="T7"/>
                </a:cxn>
                <a:cxn ang="0">
                  <a:pos x="T8" y="T9"/>
                </a:cxn>
              </a:cxnLst>
              <a:rect l="0" t="0" r="r" b="b"/>
              <a:pathLst>
                <a:path w="415" h="679">
                  <a:moveTo>
                    <a:pt x="0" y="678"/>
                  </a:moveTo>
                  <a:lnTo>
                    <a:pt x="414" y="678"/>
                  </a:lnTo>
                  <a:lnTo>
                    <a:pt x="414" y="0"/>
                  </a:lnTo>
                  <a:lnTo>
                    <a:pt x="0" y="0"/>
                  </a:lnTo>
                  <a:lnTo>
                    <a:pt x="0" y="67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96" name="Freeform 186"/>
            <p:cNvSpPr>
              <a:spLocks noChangeArrowheads="1"/>
            </p:cNvSpPr>
            <p:nvPr/>
          </p:nvSpPr>
          <p:spPr bwMode="auto">
            <a:xfrm>
              <a:off x="5400298" y="6684070"/>
              <a:ext cx="269872" cy="442244"/>
            </a:xfrm>
            <a:custGeom>
              <a:avLst/>
              <a:gdLst>
                <a:gd name="T0" fmla="*/ 0 w 415"/>
                <a:gd name="T1" fmla="*/ 678 h 679"/>
                <a:gd name="T2" fmla="*/ 414 w 415"/>
                <a:gd name="T3" fmla="*/ 678 h 679"/>
                <a:gd name="T4" fmla="*/ 414 w 415"/>
                <a:gd name="T5" fmla="*/ 0 h 679"/>
                <a:gd name="T6" fmla="*/ 0 w 415"/>
                <a:gd name="T7" fmla="*/ 0 h 679"/>
                <a:gd name="T8" fmla="*/ 0 w 415"/>
                <a:gd name="T9" fmla="*/ 678 h 679"/>
              </a:gdLst>
              <a:ahLst/>
              <a:cxnLst>
                <a:cxn ang="0">
                  <a:pos x="T0" y="T1"/>
                </a:cxn>
                <a:cxn ang="0">
                  <a:pos x="T2" y="T3"/>
                </a:cxn>
                <a:cxn ang="0">
                  <a:pos x="T4" y="T5"/>
                </a:cxn>
                <a:cxn ang="0">
                  <a:pos x="T6" y="T7"/>
                </a:cxn>
                <a:cxn ang="0">
                  <a:pos x="T8" y="T9"/>
                </a:cxn>
              </a:cxnLst>
              <a:rect l="0" t="0" r="r" b="b"/>
              <a:pathLst>
                <a:path w="415" h="679">
                  <a:moveTo>
                    <a:pt x="0" y="678"/>
                  </a:moveTo>
                  <a:lnTo>
                    <a:pt x="414" y="678"/>
                  </a:lnTo>
                  <a:lnTo>
                    <a:pt x="414" y="0"/>
                  </a:lnTo>
                  <a:lnTo>
                    <a:pt x="0" y="0"/>
                  </a:lnTo>
                  <a:lnTo>
                    <a:pt x="0" y="67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97" name="Freeform 187"/>
            <p:cNvSpPr>
              <a:spLocks noChangeArrowheads="1"/>
            </p:cNvSpPr>
            <p:nvPr/>
          </p:nvSpPr>
          <p:spPr bwMode="auto">
            <a:xfrm>
              <a:off x="5400298" y="6684070"/>
              <a:ext cx="269872" cy="442244"/>
            </a:xfrm>
            <a:custGeom>
              <a:avLst/>
              <a:gdLst>
                <a:gd name="T0" fmla="*/ 414 w 415"/>
                <a:gd name="T1" fmla="*/ 0 h 679"/>
                <a:gd name="T2" fmla="*/ 414 w 415"/>
                <a:gd name="T3" fmla="*/ 0 h 679"/>
                <a:gd name="T4" fmla="*/ 0 w 415"/>
                <a:gd name="T5" fmla="*/ 0 h 679"/>
                <a:gd name="T6" fmla="*/ 0 w 415"/>
                <a:gd name="T7" fmla="*/ 678 h 679"/>
                <a:gd name="T8" fmla="*/ 414 w 415"/>
                <a:gd name="T9" fmla="*/ 678 h 679"/>
                <a:gd name="T10" fmla="*/ 414 w 415"/>
                <a:gd name="T11" fmla="*/ 0 h 679"/>
              </a:gdLst>
              <a:ahLst/>
              <a:cxnLst>
                <a:cxn ang="0">
                  <a:pos x="T0" y="T1"/>
                </a:cxn>
                <a:cxn ang="0">
                  <a:pos x="T2" y="T3"/>
                </a:cxn>
                <a:cxn ang="0">
                  <a:pos x="T4" y="T5"/>
                </a:cxn>
                <a:cxn ang="0">
                  <a:pos x="T6" y="T7"/>
                </a:cxn>
                <a:cxn ang="0">
                  <a:pos x="T8" y="T9"/>
                </a:cxn>
                <a:cxn ang="0">
                  <a:pos x="T10" y="T11"/>
                </a:cxn>
              </a:cxnLst>
              <a:rect l="0" t="0" r="r" b="b"/>
              <a:pathLst>
                <a:path w="415" h="679">
                  <a:moveTo>
                    <a:pt x="414" y="0"/>
                  </a:moveTo>
                  <a:lnTo>
                    <a:pt x="414" y="0"/>
                  </a:lnTo>
                  <a:lnTo>
                    <a:pt x="0" y="0"/>
                  </a:lnTo>
                  <a:lnTo>
                    <a:pt x="0" y="678"/>
                  </a:lnTo>
                  <a:lnTo>
                    <a:pt x="414" y="678"/>
                  </a:lnTo>
                  <a:lnTo>
                    <a:pt x="414"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98" name="Freeform 188"/>
            <p:cNvSpPr>
              <a:spLocks noChangeArrowheads="1"/>
            </p:cNvSpPr>
            <p:nvPr/>
          </p:nvSpPr>
          <p:spPr bwMode="auto">
            <a:xfrm>
              <a:off x="5400298" y="6684070"/>
              <a:ext cx="269872" cy="442244"/>
            </a:xfrm>
            <a:custGeom>
              <a:avLst/>
              <a:gdLst>
                <a:gd name="T0" fmla="*/ 414 w 415"/>
                <a:gd name="T1" fmla="*/ 0 h 679"/>
                <a:gd name="T2" fmla="*/ 414 w 415"/>
                <a:gd name="T3" fmla="*/ 0 h 679"/>
                <a:gd name="T4" fmla="*/ 0 w 415"/>
                <a:gd name="T5" fmla="*/ 0 h 679"/>
                <a:gd name="T6" fmla="*/ 0 w 415"/>
                <a:gd name="T7" fmla="*/ 678 h 679"/>
                <a:gd name="T8" fmla="*/ 414 w 415"/>
                <a:gd name="T9" fmla="*/ 678 h 679"/>
                <a:gd name="T10" fmla="*/ 414 w 415"/>
                <a:gd name="T11" fmla="*/ 0 h 679"/>
              </a:gdLst>
              <a:ahLst/>
              <a:cxnLst>
                <a:cxn ang="0">
                  <a:pos x="T0" y="T1"/>
                </a:cxn>
                <a:cxn ang="0">
                  <a:pos x="T2" y="T3"/>
                </a:cxn>
                <a:cxn ang="0">
                  <a:pos x="T4" y="T5"/>
                </a:cxn>
                <a:cxn ang="0">
                  <a:pos x="T6" y="T7"/>
                </a:cxn>
                <a:cxn ang="0">
                  <a:pos x="T8" y="T9"/>
                </a:cxn>
                <a:cxn ang="0">
                  <a:pos x="T10" y="T11"/>
                </a:cxn>
              </a:cxnLst>
              <a:rect l="0" t="0" r="r" b="b"/>
              <a:pathLst>
                <a:path w="415" h="679">
                  <a:moveTo>
                    <a:pt x="414" y="0"/>
                  </a:moveTo>
                  <a:lnTo>
                    <a:pt x="414" y="0"/>
                  </a:lnTo>
                  <a:lnTo>
                    <a:pt x="0" y="0"/>
                  </a:lnTo>
                  <a:lnTo>
                    <a:pt x="0" y="678"/>
                  </a:lnTo>
                  <a:lnTo>
                    <a:pt x="414" y="678"/>
                  </a:lnTo>
                  <a:lnTo>
                    <a:pt x="414"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99" name="Freeform 189"/>
            <p:cNvSpPr>
              <a:spLocks noChangeArrowheads="1"/>
            </p:cNvSpPr>
            <p:nvPr/>
          </p:nvSpPr>
          <p:spPr bwMode="auto">
            <a:xfrm>
              <a:off x="4653845" y="7209594"/>
              <a:ext cx="284225" cy="447988"/>
            </a:xfrm>
            <a:custGeom>
              <a:avLst/>
              <a:gdLst>
                <a:gd name="T0" fmla="*/ 436 w 437"/>
                <a:gd name="T1" fmla="*/ 0 h 689"/>
                <a:gd name="T2" fmla="*/ 0 w 437"/>
                <a:gd name="T3" fmla="*/ 0 h 689"/>
                <a:gd name="T4" fmla="*/ 0 w 437"/>
                <a:gd name="T5" fmla="*/ 688 h 689"/>
                <a:gd name="T6" fmla="*/ 436 w 437"/>
                <a:gd name="T7" fmla="*/ 688 h 689"/>
                <a:gd name="T8" fmla="*/ 436 w 437"/>
                <a:gd name="T9" fmla="*/ 0 h 689"/>
              </a:gdLst>
              <a:ahLst/>
              <a:cxnLst>
                <a:cxn ang="0">
                  <a:pos x="T0" y="T1"/>
                </a:cxn>
                <a:cxn ang="0">
                  <a:pos x="T2" y="T3"/>
                </a:cxn>
                <a:cxn ang="0">
                  <a:pos x="T4" y="T5"/>
                </a:cxn>
                <a:cxn ang="0">
                  <a:pos x="T6" y="T7"/>
                </a:cxn>
                <a:cxn ang="0">
                  <a:pos x="T8" y="T9"/>
                </a:cxn>
              </a:cxnLst>
              <a:rect l="0" t="0" r="r" b="b"/>
              <a:pathLst>
                <a:path w="437" h="689">
                  <a:moveTo>
                    <a:pt x="436" y="0"/>
                  </a:moveTo>
                  <a:lnTo>
                    <a:pt x="0" y="0"/>
                  </a:lnTo>
                  <a:lnTo>
                    <a:pt x="0" y="688"/>
                  </a:lnTo>
                  <a:lnTo>
                    <a:pt x="436" y="688"/>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00" name="Freeform 190"/>
            <p:cNvSpPr>
              <a:spLocks noChangeArrowheads="1"/>
            </p:cNvSpPr>
            <p:nvPr/>
          </p:nvSpPr>
          <p:spPr bwMode="auto">
            <a:xfrm>
              <a:off x="4653845" y="7209594"/>
              <a:ext cx="284225" cy="447988"/>
            </a:xfrm>
            <a:custGeom>
              <a:avLst/>
              <a:gdLst>
                <a:gd name="T0" fmla="*/ 436 w 437"/>
                <a:gd name="T1" fmla="*/ 0 h 689"/>
                <a:gd name="T2" fmla="*/ 0 w 437"/>
                <a:gd name="T3" fmla="*/ 0 h 689"/>
                <a:gd name="T4" fmla="*/ 0 w 437"/>
                <a:gd name="T5" fmla="*/ 688 h 689"/>
                <a:gd name="T6" fmla="*/ 436 w 437"/>
                <a:gd name="T7" fmla="*/ 688 h 689"/>
                <a:gd name="T8" fmla="*/ 436 w 437"/>
                <a:gd name="T9" fmla="*/ 0 h 689"/>
              </a:gdLst>
              <a:ahLst/>
              <a:cxnLst>
                <a:cxn ang="0">
                  <a:pos x="T0" y="T1"/>
                </a:cxn>
                <a:cxn ang="0">
                  <a:pos x="T2" y="T3"/>
                </a:cxn>
                <a:cxn ang="0">
                  <a:pos x="T4" y="T5"/>
                </a:cxn>
                <a:cxn ang="0">
                  <a:pos x="T6" y="T7"/>
                </a:cxn>
                <a:cxn ang="0">
                  <a:pos x="T8" y="T9"/>
                </a:cxn>
              </a:cxnLst>
              <a:rect l="0" t="0" r="r" b="b"/>
              <a:pathLst>
                <a:path w="437" h="689">
                  <a:moveTo>
                    <a:pt x="436" y="0"/>
                  </a:moveTo>
                  <a:lnTo>
                    <a:pt x="0" y="0"/>
                  </a:lnTo>
                  <a:lnTo>
                    <a:pt x="0" y="688"/>
                  </a:lnTo>
                  <a:lnTo>
                    <a:pt x="436" y="688"/>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01" name="Freeform 191"/>
            <p:cNvSpPr>
              <a:spLocks noChangeArrowheads="1"/>
            </p:cNvSpPr>
            <p:nvPr/>
          </p:nvSpPr>
          <p:spPr bwMode="auto">
            <a:xfrm>
              <a:off x="4653845" y="7209594"/>
              <a:ext cx="284225" cy="447988"/>
            </a:xfrm>
            <a:custGeom>
              <a:avLst/>
              <a:gdLst>
                <a:gd name="T0" fmla="*/ 436 w 437"/>
                <a:gd name="T1" fmla="*/ 0 h 689"/>
                <a:gd name="T2" fmla="*/ 0 w 437"/>
                <a:gd name="T3" fmla="*/ 0 h 689"/>
                <a:gd name="T4" fmla="*/ 0 w 437"/>
                <a:gd name="T5" fmla="*/ 688 h 689"/>
                <a:gd name="T6" fmla="*/ 436 w 437"/>
                <a:gd name="T7" fmla="*/ 688 h 689"/>
                <a:gd name="T8" fmla="*/ 436 w 437"/>
                <a:gd name="T9" fmla="*/ 0 h 689"/>
              </a:gdLst>
              <a:ahLst/>
              <a:cxnLst>
                <a:cxn ang="0">
                  <a:pos x="T0" y="T1"/>
                </a:cxn>
                <a:cxn ang="0">
                  <a:pos x="T2" y="T3"/>
                </a:cxn>
                <a:cxn ang="0">
                  <a:pos x="T4" y="T5"/>
                </a:cxn>
                <a:cxn ang="0">
                  <a:pos x="T6" y="T7"/>
                </a:cxn>
                <a:cxn ang="0">
                  <a:pos x="T8" y="T9"/>
                </a:cxn>
              </a:cxnLst>
              <a:rect l="0" t="0" r="r" b="b"/>
              <a:pathLst>
                <a:path w="437" h="689">
                  <a:moveTo>
                    <a:pt x="436" y="0"/>
                  </a:moveTo>
                  <a:lnTo>
                    <a:pt x="0" y="0"/>
                  </a:lnTo>
                  <a:lnTo>
                    <a:pt x="0" y="688"/>
                  </a:lnTo>
                  <a:lnTo>
                    <a:pt x="436" y="688"/>
                  </a:lnTo>
                  <a:lnTo>
                    <a:pt x="436"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02" name="Freeform 192"/>
            <p:cNvSpPr>
              <a:spLocks noChangeArrowheads="1"/>
            </p:cNvSpPr>
            <p:nvPr/>
          </p:nvSpPr>
          <p:spPr bwMode="auto">
            <a:xfrm>
              <a:off x="4653845" y="7209594"/>
              <a:ext cx="284225" cy="447988"/>
            </a:xfrm>
            <a:custGeom>
              <a:avLst/>
              <a:gdLst>
                <a:gd name="T0" fmla="*/ 436 w 437"/>
                <a:gd name="T1" fmla="*/ 0 h 689"/>
                <a:gd name="T2" fmla="*/ 0 w 437"/>
                <a:gd name="T3" fmla="*/ 0 h 689"/>
                <a:gd name="T4" fmla="*/ 0 w 437"/>
                <a:gd name="T5" fmla="*/ 688 h 689"/>
                <a:gd name="T6" fmla="*/ 436 w 437"/>
                <a:gd name="T7" fmla="*/ 688 h 689"/>
                <a:gd name="T8" fmla="*/ 436 w 437"/>
                <a:gd name="T9" fmla="*/ 0 h 689"/>
              </a:gdLst>
              <a:ahLst/>
              <a:cxnLst>
                <a:cxn ang="0">
                  <a:pos x="T0" y="T1"/>
                </a:cxn>
                <a:cxn ang="0">
                  <a:pos x="T2" y="T3"/>
                </a:cxn>
                <a:cxn ang="0">
                  <a:pos x="T4" y="T5"/>
                </a:cxn>
                <a:cxn ang="0">
                  <a:pos x="T6" y="T7"/>
                </a:cxn>
                <a:cxn ang="0">
                  <a:pos x="T8" y="T9"/>
                </a:cxn>
              </a:cxnLst>
              <a:rect l="0" t="0" r="r" b="b"/>
              <a:pathLst>
                <a:path w="437" h="689">
                  <a:moveTo>
                    <a:pt x="436" y="0"/>
                  </a:moveTo>
                  <a:lnTo>
                    <a:pt x="0" y="0"/>
                  </a:lnTo>
                  <a:lnTo>
                    <a:pt x="0" y="688"/>
                  </a:lnTo>
                  <a:lnTo>
                    <a:pt x="436" y="688"/>
                  </a:lnTo>
                  <a:lnTo>
                    <a:pt x="436"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03" name="Freeform 193"/>
            <p:cNvSpPr>
              <a:spLocks noChangeArrowheads="1"/>
            </p:cNvSpPr>
            <p:nvPr/>
          </p:nvSpPr>
          <p:spPr bwMode="auto">
            <a:xfrm>
              <a:off x="5032814" y="7209594"/>
              <a:ext cx="272741" cy="447988"/>
            </a:xfrm>
            <a:custGeom>
              <a:avLst/>
              <a:gdLst>
                <a:gd name="T0" fmla="*/ 0 w 421"/>
                <a:gd name="T1" fmla="*/ 688 h 689"/>
                <a:gd name="T2" fmla="*/ 420 w 421"/>
                <a:gd name="T3" fmla="*/ 688 h 689"/>
                <a:gd name="T4" fmla="*/ 420 w 421"/>
                <a:gd name="T5" fmla="*/ 0 h 689"/>
                <a:gd name="T6" fmla="*/ 0 w 421"/>
                <a:gd name="T7" fmla="*/ 0 h 689"/>
                <a:gd name="T8" fmla="*/ 0 w 421"/>
                <a:gd name="T9" fmla="*/ 688 h 689"/>
              </a:gdLst>
              <a:ahLst/>
              <a:cxnLst>
                <a:cxn ang="0">
                  <a:pos x="T0" y="T1"/>
                </a:cxn>
                <a:cxn ang="0">
                  <a:pos x="T2" y="T3"/>
                </a:cxn>
                <a:cxn ang="0">
                  <a:pos x="T4" y="T5"/>
                </a:cxn>
                <a:cxn ang="0">
                  <a:pos x="T6" y="T7"/>
                </a:cxn>
                <a:cxn ang="0">
                  <a:pos x="T8" y="T9"/>
                </a:cxn>
              </a:cxnLst>
              <a:rect l="0" t="0" r="r" b="b"/>
              <a:pathLst>
                <a:path w="421" h="689">
                  <a:moveTo>
                    <a:pt x="0" y="688"/>
                  </a:moveTo>
                  <a:lnTo>
                    <a:pt x="420" y="688"/>
                  </a:lnTo>
                  <a:lnTo>
                    <a:pt x="420" y="0"/>
                  </a:lnTo>
                  <a:lnTo>
                    <a:pt x="0" y="0"/>
                  </a:lnTo>
                  <a:lnTo>
                    <a:pt x="0" y="68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04" name="Freeform 194"/>
            <p:cNvSpPr>
              <a:spLocks noChangeArrowheads="1"/>
            </p:cNvSpPr>
            <p:nvPr/>
          </p:nvSpPr>
          <p:spPr bwMode="auto">
            <a:xfrm>
              <a:off x="5032814" y="7209594"/>
              <a:ext cx="272741" cy="447988"/>
            </a:xfrm>
            <a:custGeom>
              <a:avLst/>
              <a:gdLst>
                <a:gd name="T0" fmla="*/ 0 w 421"/>
                <a:gd name="T1" fmla="*/ 688 h 689"/>
                <a:gd name="T2" fmla="*/ 420 w 421"/>
                <a:gd name="T3" fmla="*/ 688 h 689"/>
                <a:gd name="T4" fmla="*/ 420 w 421"/>
                <a:gd name="T5" fmla="*/ 0 h 689"/>
                <a:gd name="T6" fmla="*/ 0 w 421"/>
                <a:gd name="T7" fmla="*/ 0 h 689"/>
                <a:gd name="T8" fmla="*/ 0 w 421"/>
                <a:gd name="T9" fmla="*/ 688 h 689"/>
              </a:gdLst>
              <a:ahLst/>
              <a:cxnLst>
                <a:cxn ang="0">
                  <a:pos x="T0" y="T1"/>
                </a:cxn>
                <a:cxn ang="0">
                  <a:pos x="T2" y="T3"/>
                </a:cxn>
                <a:cxn ang="0">
                  <a:pos x="T4" y="T5"/>
                </a:cxn>
                <a:cxn ang="0">
                  <a:pos x="T6" y="T7"/>
                </a:cxn>
                <a:cxn ang="0">
                  <a:pos x="T8" y="T9"/>
                </a:cxn>
              </a:cxnLst>
              <a:rect l="0" t="0" r="r" b="b"/>
              <a:pathLst>
                <a:path w="421" h="689">
                  <a:moveTo>
                    <a:pt x="0" y="688"/>
                  </a:moveTo>
                  <a:lnTo>
                    <a:pt x="420" y="688"/>
                  </a:lnTo>
                  <a:lnTo>
                    <a:pt x="420" y="0"/>
                  </a:lnTo>
                  <a:lnTo>
                    <a:pt x="0" y="0"/>
                  </a:lnTo>
                  <a:lnTo>
                    <a:pt x="0" y="68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05" name="Freeform 195"/>
            <p:cNvSpPr>
              <a:spLocks noChangeArrowheads="1"/>
            </p:cNvSpPr>
            <p:nvPr/>
          </p:nvSpPr>
          <p:spPr bwMode="auto">
            <a:xfrm>
              <a:off x="5032814" y="7209594"/>
              <a:ext cx="272741" cy="447988"/>
            </a:xfrm>
            <a:custGeom>
              <a:avLst/>
              <a:gdLst>
                <a:gd name="T0" fmla="*/ 420 w 421"/>
                <a:gd name="T1" fmla="*/ 0 h 689"/>
                <a:gd name="T2" fmla="*/ 0 w 421"/>
                <a:gd name="T3" fmla="*/ 0 h 689"/>
                <a:gd name="T4" fmla="*/ 0 w 421"/>
                <a:gd name="T5" fmla="*/ 688 h 689"/>
                <a:gd name="T6" fmla="*/ 420 w 421"/>
                <a:gd name="T7" fmla="*/ 688 h 689"/>
                <a:gd name="T8" fmla="*/ 420 w 421"/>
                <a:gd name="T9" fmla="*/ 0 h 689"/>
              </a:gdLst>
              <a:ahLst/>
              <a:cxnLst>
                <a:cxn ang="0">
                  <a:pos x="T0" y="T1"/>
                </a:cxn>
                <a:cxn ang="0">
                  <a:pos x="T2" y="T3"/>
                </a:cxn>
                <a:cxn ang="0">
                  <a:pos x="T4" y="T5"/>
                </a:cxn>
                <a:cxn ang="0">
                  <a:pos x="T6" y="T7"/>
                </a:cxn>
                <a:cxn ang="0">
                  <a:pos x="T8" y="T9"/>
                </a:cxn>
              </a:cxnLst>
              <a:rect l="0" t="0" r="r" b="b"/>
              <a:pathLst>
                <a:path w="421" h="689">
                  <a:moveTo>
                    <a:pt x="420" y="0"/>
                  </a:moveTo>
                  <a:lnTo>
                    <a:pt x="0" y="0"/>
                  </a:lnTo>
                  <a:lnTo>
                    <a:pt x="0" y="688"/>
                  </a:lnTo>
                  <a:lnTo>
                    <a:pt x="420" y="688"/>
                  </a:lnTo>
                  <a:lnTo>
                    <a:pt x="420"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06" name="Freeform 196"/>
            <p:cNvSpPr>
              <a:spLocks noChangeArrowheads="1"/>
            </p:cNvSpPr>
            <p:nvPr/>
          </p:nvSpPr>
          <p:spPr bwMode="auto">
            <a:xfrm>
              <a:off x="5032814" y="7209594"/>
              <a:ext cx="272741" cy="447988"/>
            </a:xfrm>
            <a:custGeom>
              <a:avLst/>
              <a:gdLst>
                <a:gd name="T0" fmla="*/ 420 w 421"/>
                <a:gd name="T1" fmla="*/ 0 h 689"/>
                <a:gd name="T2" fmla="*/ 0 w 421"/>
                <a:gd name="T3" fmla="*/ 0 h 689"/>
                <a:gd name="T4" fmla="*/ 0 w 421"/>
                <a:gd name="T5" fmla="*/ 688 h 689"/>
                <a:gd name="T6" fmla="*/ 420 w 421"/>
                <a:gd name="T7" fmla="*/ 688 h 689"/>
                <a:gd name="T8" fmla="*/ 420 w 421"/>
                <a:gd name="T9" fmla="*/ 0 h 689"/>
              </a:gdLst>
              <a:ahLst/>
              <a:cxnLst>
                <a:cxn ang="0">
                  <a:pos x="T0" y="T1"/>
                </a:cxn>
                <a:cxn ang="0">
                  <a:pos x="T2" y="T3"/>
                </a:cxn>
                <a:cxn ang="0">
                  <a:pos x="T4" y="T5"/>
                </a:cxn>
                <a:cxn ang="0">
                  <a:pos x="T6" y="T7"/>
                </a:cxn>
                <a:cxn ang="0">
                  <a:pos x="T8" y="T9"/>
                </a:cxn>
              </a:cxnLst>
              <a:rect l="0" t="0" r="r" b="b"/>
              <a:pathLst>
                <a:path w="421" h="689">
                  <a:moveTo>
                    <a:pt x="420" y="0"/>
                  </a:moveTo>
                  <a:lnTo>
                    <a:pt x="0" y="0"/>
                  </a:lnTo>
                  <a:lnTo>
                    <a:pt x="0" y="688"/>
                  </a:lnTo>
                  <a:lnTo>
                    <a:pt x="420" y="688"/>
                  </a:lnTo>
                  <a:lnTo>
                    <a:pt x="420"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07" name="Freeform 197"/>
            <p:cNvSpPr>
              <a:spLocks noChangeArrowheads="1"/>
            </p:cNvSpPr>
            <p:nvPr/>
          </p:nvSpPr>
          <p:spPr bwMode="auto">
            <a:xfrm>
              <a:off x="5400298" y="7209594"/>
              <a:ext cx="269872" cy="447988"/>
            </a:xfrm>
            <a:custGeom>
              <a:avLst/>
              <a:gdLst>
                <a:gd name="T0" fmla="*/ 0 w 415"/>
                <a:gd name="T1" fmla="*/ 688 h 689"/>
                <a:gd name="T2" fmla="*/ 414 w 415"/>
                <a:gd name="T3" fmla="*/ 688 h 689"/>
                <a:gd name="T4" fmla="*/ 414 w 415"/>
                <a:gd name="T5" fmla="*/ 0 h 689"/>
                <a:gd name="T6" fmla="*/ 0 w 415"/>
                <a:gd name="T7" fmla="*/ 0 h 689"/>
                <a:gd name="T8" fmla="*/ 0 w 415"/>
                <a:gd name="T9" fmla="*/ 688 h 689"/>
              </a:gdLst>
              <a:ahLst/>
              <a:cxnLst>
                <a:cxn ang="0">
                  <a:pos x="T0" y="T1"/>
                </a:cxn>
                <a:cxn ang="0">
                  <a:pos x="T2" y="T3"/>
                </a:cxn>
                <a:cxn ang="0">
                  <a:pos x="T4" y="T5"/>
                </a:cxn>
                <a:cxn ang="0">
                  <a:pos x="T6" y="T7"/>
                </a:cxn>
                <a:cxn ang="0">
                  <a:pos x="T8" y="T9"/>
                </a:cxn>
              </a:cxnLst>
              <a:rect l="0" t="0" r="r" b="b"/>
              <a:pathLst>
                <a:path w="415" h="689">
                  <a:moveTo>
                    <a:pt x="0" y="688"/>
                  </a:moveTo>
                  <a:lnTo>
                    <a:pt x="414" y="688"/>
                  </a:lnTo>
                  <a:lnTo>
                    <a:pt x="414" y="0"/>
                  </a:lnTo>
                  <a:lnTo>
                    <a:pt x="0" y="0"/>
                  </a:lnTo>
                  <a:lnTo>
                    <a:pt x="0" y="68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08" name="Freeform 198"/>
            <p:cNvSpPr>
              <a:spLocks noChangeArrowheads="1"/>
            </p:cNvSpPr>
            <p:nvPr/>
          </p:nvSpPr>
          <p:spPr bwMode="auto">
            <a:xfrm>
              <a:off x="5400298" y="7209594"/>
              <a:ext cx="269872" cy="447988"/>
            </a:xfrm>
            <a:custGeom>
              <a:avLst/>
              <a:gdLst>
                <a:gd name="T0" fmla="*/ 0 w 415"/>
                <a:gd name="T1" fmla="*/ 688 h 689"/>
                <a:gd name="T2" fmla="*/ 414 w 415"/>
                <a:gd name="T3" fmla="*/ 688 h 689"/>
                <a:gd name="T4" fmla="*/ 414 w 415"/>
                <a:gd name="T5" fmla="*/ 0 h 689"/>
                <a:gd name="T6" fmla="*/ 0 w 415"/>
                <a:gd name="T7" fmla="*/ 0 h 689"/>
                <a:gd name="T8" fmla="*/ 0 w 415"/>
                <a:gd name="T9" fmla="*/ 688 h 689"/>
              </a:gdLst>
              <a:ahLst/>
              <a:cxnLst>
                <a:cxn ang="0">
                  <a:pos x="T0" y="T1"/>
                </a:cxn>
                <a:cxn ang="0">
                  <a:pos x="T2" y="T3"/>
                </a:cxn>
                <a:cxn ang="0">
                  <a:pos x="T4" y="T5"/>
                </a:cxn>
                <a:cxn ang="0">
                  <a:pos x="T6" y="T7"/>
                </a:cxn>
                <a:cxn ang="0">
                  <a:pos x="T8" y="T9"/>
                </a:cxn>
              </a:cxnLst>
              <a:rect l="0" t="0" r="r" b="b"/>
              <a:pathLst>
                <a:path w="415" h="689">
                  <a:moveTo>
                    <a:pt x="0" y="688"/>
                  </a:moveTo>
                  <a:lnTo>
                    <a:pt x="414" y="688"/>
                  </a:lnTo>
                  <a:lnTo>
                    <a:pt x="414" y="0"/>
                  </a:lnTo>
                  <a:lnTo>
                    <a:pt x="0" y="0"/>
                  </a:lnTo>
                  <a:lnTo>
                    <a:pt x="0" y="68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09" name="Freeform 199"/>
            <p:cNvSpPr>
              <a:spLocks noChangeArrowheads="1"/>
            </p:cNvSpPr>
            <p:nvPr/>
          </p:nvSpPr>
          <p:spPr bwMode="auto">
            <a:xfrm>
              <a:off x="5400298" y="7209594"/>
              <a:ext cx="269872" cy="447988"/>
            </a:xfrm>
            <a:custGeom>
              <a:avLst/>
              <a:gdLst>
                <a:gd name="T0" fmla="*/ 414 w 415"/>
                <a:gd name="T1" fmla="*/ 0 h 689"/>
                <a:gd name="T2" fmla="*/ 414 w 415"/>
                <a:gd name="T3" fmla="*/ 0 h 689"/>
                <a:gd name="T4" fmla="*/ 0 w 415"/>
                <a:gd name="T5" fmla="*/ 0 h 689"/>
                <a:gd name="T6" fmla="*/ 0 w 415"/>
                <a:gd name="T7" fmla="*/ 688 h 689"/>
                <a:gd name="T8" fmla="*/ 414 w 415"/>
                <a:gd name="T9" fmla="*/ 688 h 689"/>
                <a:gd name="T10" fmla="*/ 414 w 415"/>
                <a:gd name="T11" fmla="*/ 0 h 689"/>
              </a:gdLst>
              <a:ahLst/>
              <a:cxnLst>
                <a:cxn ang="0">
                  <a:pos x="T0" y="T1"/>
                </a:cxn>
                <a:cxn ang="0">
                  <a:pos x="T2" y="T3"/>
                </a:cxn>
                <a:cxn ang="0">
                  <a:pos x="T4" y="T5"/>
                </a:cxn>
                <a:cxn ang="0">
                  <a:pos x="T6" y="T7"/>
                </a:cxn>
                <a:cxn ang="0">
                  <a:pos x="T8" y="T9"/>
                </a:cxn>
                <a:cxn ang="0">
                  <a:pos x="T10" y="T11"/>
                </a:cxn>
              </a:cxnLst>
              <a:rect l="0" t="0" r="r" b="b"/>
              <a:pathLst>
                <a:path w="415" h="689">
                  <a:moveTo>
                    <a:pt x="414" y="0"/>
                  </a:moveTo>
                  <a:lnTo>
                    <a:pt x="414" y="0"/>
                  </a:lnTo>
                  <a:lnTo>
                    <a:pt x="0" y="0"/>
                  </a:lnTo>
                  <a:lnTo>
                    <a:pt x="0" y="688"/>
                  </a:lnTo>
                  <a:lnTo>
                    <a:pt x="414" y="688"/>
                  </a:lnTo>
                  <a:lnTo>
                    <a:pt x="414"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0" name="Freeform 200"/>
            <p:cNvSpPr>
              <a:spLocks noChangeArrowheads="1"/>
            </p:cNvSpPr>
            <p:nvPr/>
          </p:nvSpPr>
          <p:spPr bwMode="auto">
            <a:xfrm>
              <a:off x="5400298" y="7209594"/>
              <a:ext cx="269872" cy="447988"/>
            </a:xfrm>
            <a:custGeom>
              <a:avLst/>
              <a:gdLst>
                <a:gd name="T0" fmla="*/ 414 w 415"/>
                <a:gd name="T1" fmla="*/ 0 h 689"/>
                <a:gd name="T2" fmla="*/ 414 w 415"/>
                <a:gd name="T3" fmla="*/ 0 h 689"/>
                <a:gd name="T4" fmla="*/ 0 w 415"/>
                <a:gd name="T5" fmla="*/ 0 h 689"/>
                <a:gd name="T6" fmla="*/ 0 w 415"/>
                <a:gd name="T7" fmla="*/ 688 h 689"/>
                <a:gd name="T8" fmla="*/ 414 w 415"/>
                <a:gd name="T9" fmla="*/ 688 h 689"/>
                <a:gd name="T10" fmla="*/ 414 w 415"/>
                <a:gd name="T11" fmla="*/ 0 h 689"/>
              </a:gdLst>
              <a:ahLst/>
              <a:cxnLst>
                <a:cxn ang="0">
                  <a:pos x="T0" y="T1"/>
                </a:cxn>
                <a:cxn ang="0">
                  <a:pos x="T2" y="T3"/>
                </a:cxn>
                <a:cxn ang="0">
                  <a:pos x="T4" y="T5"/>
                </a:cxn>
                <a:cxn ang="0">
                  <a:pos x="T6" y="T7"/>
                </a:cxn>
                <a:cxn ang="0">
                  <a:pos x="T8" y="T9"/>
                </a:cxn>
                <a:cxn ang="0">
                  <a:pos x="T10" y="T11"/>
                </a:cxn>
              </a:cxnLst>
              <a:rect l="0" t="0" r="r" b="b"/>
              <a:pathLst>
                <a:path w="415" h="689">
                  <a:moveTo>
                    <a:pt x="414" y="0"/>
                  </a:moveTo>
                  <a:lnTo>
                    <a:pt x="414" y="0"/>
                  </a:lnTo>
                  <a:lnTo>
                    <a:pt x="0" y="0"/>
                  </a:lnTo>
                  <a:lnTo>
                    <a:pt x="0" y="688"/>
                  </a:lnTo>
                  <a:lnTo>
                    <a:pt x="414" y="688"/>
                  </a:lnTo>
                  <a:lnTo>
                    <a:pt x="414"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1" name="Freeform 201"/>
            <p:cNvSpPr>
              <a:spLocks noChangeArrowheads="1"/>
            </p:cNvSpPr>
            <p:nvPr/>
          </p:nvSpPr>
          <p:spPr bwMode="auto">
            <a:xfrm>
              <a:off x="4653845" y="7755221"/>
              <a:ext cx="284225" cy="425014"/>
            </a:xfrm>
            <a:custGeom>
              <a:avLst/>
              <a:gdLst>
                <a:gd name="T0" fmla="*/ 436 w 437"/>
                <a:gd name="T1" fmla="*/ 0 h 652"/>
                <a:gd name="T2" fmla="*/ 0 w 437"/>
                <a:gd name="T3" fmla="*/ 0 h 652"/>
                <a:gd name="T4" fmla="*/ 0 w 437"/>
                <a:gd name="T5" fmla="*/ 651 h 652"/>
                <a:gd name="T6" fmla="*/ 436 w 437"/>
                <a:gd name="T7" fmla="*/ 651 h 652"/>
                <a:gd name="T8" fmla="*/ 436 w 437"/>
                <a:gd name="T9" fmla="*/ 0 h 652"/>
              </a:gdLst>
              <a:ahLst/>
              <a:cxnLst>
                <a:cxn ang="0">
                  <a:pos x="T0" y="T1"/>
                </a:cxn>
                <a:cxn ang="0">
                  <a:pos x="T2" y="T3"/>
                </a:cxn>
                <a:cxn ang="0">
                  <a:pos x="T4" y="T5"/>
                </a:cxn>
                <a:cxn ang="0">
                  <a:pos x="T6" y="T7"/>
                </a:cxn>
                <a:cxn ang="0">
                  <a:pos x="T8" y="T9"/>
                </a:cxn>
              </a:cxnLst>
              <a:rect l="0" t="0" r="r" b="b"/>
              <a:pathLst>
                <a:path w="437" h="652">
                  <a:moveTo>
                    <a:pt x="436" y="0"/>
                  </a:moveTo>
                  <a:lnTo>
                    <a:pt x="0" y="0"/>
                  </a:lnTo>
                  <a:lnTo>
                    <a:pt x="0" y="651"/>
                  </a:lnTo>
                  <a:lnTo>
                    <a:pt x="436" y="651"/>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2" name="Freeform 202"/>
            <p:cNvSpPr>
              <a:spLocks noChangeArrowheads="1"/>
            </p:cNvSpPr>
            <p:nvPr/>
          </p:nvSpPr>
          <p:spPr bwMode="auto">
            <a:xfrm>
              <a:off x="4653845" y="7755221"/>
              <a:ext cx="284225" cy="425014"/>
            </a:xfrm>
            <a:custGeom>
              <a:avLst/>
              <a:gdLst>
                <a:gd name="T0" fmla="*/ 436 w 437"/>
                <a:gd name="T1" fmla="*/ 0 h 652"/>
                <a:gd name="T2" fmla="*/ 0 w 437"/>
                <a:gd name="T3" fmla="*/ 0 h 652"/>
                <a:gd name="T4" fmla="*/ 0 w 437"/>
                <a:gd name="T5" fmla="*/ 651 h 652"/>
                <a:gd name="T6" fmla="*/ 436 w 437"/>
                <a:gd name="T7" fmla="*/ 651 h 652"/>
                <a:gd name="T8" fmla="*/ 436 w 437"/>
                <a:gd name="T9" fmla="*/ 0 h 652"/>
              </a:gdLst>
              <a:ahLst/>
              <a:cxnLst>
                <a:cxn ang="0">
                  <a:pos x="T0" y="T1"/>
                </a:cxn>
                <a:cxn ang="0">
                  <a:pos x="T2" y="T3"/>
                </a:cxn>
                <a:cxn ang="0">
                  <a:pos x="T4" y="T5"/>
                </a:cxn>
                <a:cxn ang="0">
                  <a:pos x="T6" y="T7"/>
                </a:cxn>
                <a:cxn ang="0">
                  <a:pos x="T8" y="T9"/>
                </a:cxn>
              </a:cxnLst>
              <a:rect l="0" t="0" r="r" b="b"/>
              <a:pathLst>
                <a:path w="437" h="652">
                  <a:moveTo>
                    <a:pt x="436" y="0"/>
                  </a:moveTo>
                  <a:lnTo>
                    <a:pt x="0" y="0"/>
                  </a:lnTo>
                  <a:lnTo>
                    <a:pt x="0" y="651"/>
                  </a:lnTo>
                  <a:lnTo>
                    <a:pt x="436" y="651"/>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3" name="Freeform 203"/>
            <p:cNvSpPr>
              <a:spLocks noChangeArrowheads="1"/>
            </p:cNvSpPr>
            <p:nvPr/>
          </p:nvSpPr>
          <p:spPr bwMode="auto">
            <a:xfrm>
              <a:off x="4653845" y="7755221"/>
              <a:ext cx="284225" cy="425014"/>
            </a:xfrm>
            <a:custGeom>
              <a:avLst/>
              <a:gdLst>
                <a:gd name="T0" fmla="*/ 436 w 437"/>
                <a:gd name="T1" fmla="*/ 0 h 652"/>
                <a:gd name="T2" fmla="*/ 0 w 437"/>
                <a:gd name="T3" fmla="*/ 0 h 652"/>
                <a:gd name="T4" fmla="*/ 0 w 437"/>
                <a:gd name="T5" fmla="*/ 651 h 652"/>
                <a:gd name="T6" fmla="*/ 436 w 437"/>
                <a:gd name="T7" fmla="*/ 651 h 652"/>
                <a:gd name="T8" fmla="*/ 436 w 437"/>
                <a:gd name="T9" fmla="*/ 0 h 652"/>
              </a:gdLst>
              <a:ahLst/>
              <a:cxnLst>
                <a:cxn ang="0">
                  <a:pos x="T0" y="T1"/>
                </a:cxn>
                <a:cxn ang="0">
                  <a:pos x="T2" y="T3"/>
                </a:cxn>
                <a:cxn ang="0">
                  <a:pos x="T4" y="T5"/>
                </a:cxn>
                <a:cxn ang="0">
                  <a:pos x="T6" y="T7"/>
                </a:cxn>
                <a:cxn ang="0">
                  <a:pos x="T8" y="T9"/>
                </a:cxn>
              </a:cxnLst>
              <a:rect l="0" t="0" r="r" b="b"/>
              <a:pathLst>
                <a:path w="437" h="652">
                  <a:moveTo>
                    <a:pt x="436" y="0"/>
                  </a:moveTo>
                  <a:lnTo>
                    <a:pt x="0" y="0"/>
                  </a:lnTo>
                  <a:lnTo>
                    <a:pt x="0" y="651"/>
                  </a:lnTo>
                  <a:lnTo>
                    <a:pt x="436" y="651"/>
                  </a:lnTo>
                  <a:lnTo>
                    <a:pt x="436"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4" name="Freeform 204"/>
            <p:cNvSpPr>
              <a:spLocks noChangeArrowheads="1"/>
            </p:cNvSpPr>
            <p:nvPr/>
          </p:nvSpPr>
          <p:spPr bwMode="auto">
            <a:xfrm>
              <a:off x="4653845" y="7755221"/>
              <a:ext cx="284225" cy="425014"/>
            </a:xfrm>
            <a:custGeom>
              <a:avLst/>
              <a:gdLst>
                <a:gd name="T0" fmla="*/ 436 w 437"/>
                <a:gd name="T1" fmla="*/ 0 h 652"/>
                <a:gd name="T2" fmla="*/ 0 w 437"/>
                <a:gd name="T3" fmla="*/ 0 h 652"/>
                <a:gd name="T4" fmla="*/ 0 w 437"/>
                <a:gd name="T5" fmla="*/ 651 h 652"/>
                <a:gd name="T6" fmla="*/ 436 w 437"/>
                <a:gd name="T7" fmla="*/ 651 h 652"/>
                <a:gd name="T8" fmla="*/ 436 w 437"/>
                <a:gd name="T9" fmla="*/ 0 h 652"/>
              </a:gdLst>
              <a:ahLst/>
              <a:cxnLst>
                <a:cxn ang="0">
                  <a:pos x="T0" y="T1"/>
                </a:cxn>
                <a:cxn ang="0">
                  <a:pos x="T2" y="T3"/>
                </a:cxn>
                <a:cxn ang="0">
                  <a:pos x="T4" y="T5"/>
                </a:cxn>
                <a:cxn ang="0">
                  <a:pos x="T6" y="T7"/>
                </a:cxn>
                <a:cxn ang="0">
                  <a:pos x="T8" y="T9"/>
                </a:cxn>
              </a:cxnLst>
              <a:rect l="0" t="0" r="r" b="b"/>
              <a:pathLst>
                <a:path w="437" h="652">
                  <a:moveTo>
                    <a:pt x="436" y="0"/>
                  </a:moveTo>
                  <a:lnTo>
                    <a:pt x="0" y="0"/>
                  </a:lnTo>
                  <a:lnTo>
                    <a:pt x="0" y="651"/>
                  </a:lnTo>
                  <a:lnTo>
                    <a:pt x="436" y="651"/>
                  </a:lnTo>
                  <a:lnTo>
                    <a:pt x="436"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5" name="Freeform 205"/>
            <p:cNvSpPr>
              <a:spLocks noChangeArrowheads="1"/>
            </p:cNvSpPr>
            <p:nvPr/>
          </p:nvSpPr>
          <p:spPr bwMode="auto">
            <a:xfrm>
              <a:off x="5032814" y="7755221"/>
              <a:ext cx="272741" cy="425014"/>
            </a:xfrm>
            <a:custGeom>
              <a:avLst/>
              <a:gdLst>
                <a:gd name="T0" fmla="*/ 0 w 421"/>
                <a:gd name="T1" fmla="*/ 651 h 652"/>
                <a:gd name="T2" fmla="*/ 420 w 421"/>
                <a:gd name="T3" fmla="*/ 651 h 652"/>
                <a:gd name="T4" fmla="*/ 420 w 421"/>
                <a:gd name="T5" fmla="*/ 0 h 652"/>
                <a:gd name="T6" fmla="*/ 0 w 421"/>
                <a:gd name="T7" fmla="*/ 0 h 652"/>
                <a:gd name="T8" fmla="*/ 0 w 421"/>
                <a:gd name="T9" fmla="*/ 651 h 652"/>
              </a:gdLst>
              <a:ahLst/>
              <a:cxnLst>
                <a:cxn ang="0">
                  <a:pos x="T0" y="T1"/>
                </a:cxn>
                <a:cxn ang="0">
                  <a:pos x="T2" y="T3"/>
                </a:cxn>
                <a:cxn ang="0">
                  <a:pos x="T4" y="T5"/>
                </a:cxn>
                <a:cxn ang="0">
                  <a:pos x="T6" y="T7"/>
                </a:cxn>
                <a:cxn ang="0">
                  <a:pos x="T8" y="T9"/>
                </a:cxn>
              </a:cxnLst>
              <a:rect l="0" t="0" r="r" b="b"/>
              <a:pathLst>
                <a:path w="421" h="652">
                  <a:moveTo>
                    <a:pt x="0" y="651"/>
                  </a:moveTo>
                  <a:lnTo>
                    <a:pt x="420" y="651"/>
                  </a:lnTo>
                  <a:lnTo>
                    <a:pt x="420" y="0"/>
                  </a:lnTo>
                  <a:lnTo>
                    <a:pt x="0" y="0"/>
                  </a:lnTo>
                  <a:lnTo>
                    <a:pt x="0" y="651"/>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6" name="Freeform 206"/>
            <p:cNvSpPr>
              <a:spLocks noChangeArrowheads="1"/>
            </p:cNvSpPr>
            <p:nvPr/>
          </p:nvSpPr>
          <p:spPr bwMode="auto">
            <a:xfrm>
              <a:off x="5032814" y="7755221"/>
              <a:ext cx="272741" cy="425014"/>
            </a:xfrm>
            <a:custGeom>
              <a:avLst/>
              <a:gdLst>
                <a:gd name="T0" fmla="*/ 0 w 421"/>
                <a:gd name="T1" fmla="*/ 651 h 652"/>
                <a:gd name="T2" fmla="*/ 420 w 421"/>
                <a:gd name="T3" fmla="*/ 651 h 652"/>
                <a:gd name="T4" fmla="*/ 420 w 421"/>
                <a:gd name="T5" fmla="*/ 0 h 652"/>
                <a:gd name="T6" fmla="*/ 0 w 421"/>
                <a:gd name="T7" fmla="*/ 0 h 652"/>
                <a:gd name="T8" fmla="*/ 0 w 421"/>
                <a:gd name="T9" fmla="*/ 651 h 652"/>
              </a:gdLst>
              <a:ahLst/>
              <a:cxnLst>
                <a:cxn ang="0">
                  <a:pos x="T0" y="T1"/>
                </a:cxn>
                <a:cxn ang="0">
                  <a:pos x="T2" y="T3"/>
                </a:cxn>
                <a:cxn ang="0">
                  <a:pos x="T4" y="T5"/>
                </a:cxn>
                <a:cxn ang="0">
                  <a:pos x="T6" y="T7"/>
                </a:cxn>
                <a:cxn ang="0">
                  <a:pos x="T8" y="T9"/>
                </a:cxn>
              </a:cxnLst>
              <a:rect l="0" t="0" r="r" b="b"/>
              <a:pathLst>
                <a:path w="421" h="652">
                  <a:moveTo>
                    <a:pt x="0" y="651"/>
                  </a:moveTo>
                  <a:lnTo>
                    <a:pt x="420" y="651"/>
                  </a:lnTo>
                  <a:lnTo>
                    <a:pt x="420" y="0"/>
                  </a:lnTo>
                  <a:lnTo>
                    <a:pt x="0" y="0"/>
                  </a:lnTo>
                  <a:lnTo>
                    <a:pt x="0" y="651"/>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7" name="Freeform 207"/>
            <p:cNvSpPr>
              <a:spLocks noChangeArrowheads="1"/>
            </p:cNvSpPr>
            <p:nvPr/>
          </p:nvSpPr>
          <p:spPr bwMode="auto">
            <a:xfrm>
              <a:off x="5032814" y="7755221"/>
              <a:ext cx="272741" cy="425014"/>
            </a:xfrm>
            <a:custGeom>
              <a:avLst/>
              <a:gdLst>
                <a:gd name="T0" fmla="*/ 420 w 421"/>
                <a:gd name="T1" fmla="*/ 0 h 652"/>
                <a:gd name="T2" fmla="*/ 0 w 421"/>
                <a:gd name="T3" fmla="*/ 0 h 652"/>
                <a:gd name="T4" fmla="*/ 0 w 421"/>
                <a:gd name="T5" fmla="*/ 651 h 652"/>
                <a:gd name="T6" fmla="*/ 420 w 421"/>
                <a:gd name="T7" fmla="*/ 651 h 652"/>
                <a:gd name="T8" fmla="*/ 420 w 421"/>
                <a:gd name="T9" fmla="*/ 0 h 652"/>
              </a:gdLst>
              <a:ahLst/>
              <a:cxnLst>
                <a:cxn ang="0">
                  <a:pos x="T0" y="T1"/>
                </a:cxn>
                <a:cxn ang="0">
                  <a:pos x="T2" y="T3"/>
                </a:cxn>
                <a:cxn ang="0">
                  <a:pos x="T4" y="T5"/>
                </a:cxn>
                <a:cxn ang="0">
                  <a:pos x="T6" y="T7"/>
                </a:cxn>
                <a:cxn ang="0">
                  <a:pos x="T8" y="T9"/>
                </a:cxn>
              </a:cxnLst>
              <a:rect l="0" t="0" r="r" b="b"/>
              <a:pathLst>
                <a:path w="421" h="652">
                  <a:moveTo>
                    <a:pt x="420" y="0"/>
                  </a:moveTo>
                  <a:lnTo>
                    <a:pt x="0" y="0"/>
                  </a:lnTo>
                  <a:lnTo>
                    <a:pt x="0" y="651"/>
                  </a:lnTo>
                  <a:lnTo>
                    <a:pt x="420" y="651"/>
                  </a:lnTo>
                  <a:lnTo>
                    <a:pt x="420"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8" name="Freeform 208"/>
            <p:cNvSpPr>
              <a:spLocks noChangeArrowheads="1"/>
            </p:cNvSpPr>
            <p:nvPr/>
          </p:nvSpPr>
          <p:spPr bwMode="auto">
            <a:xfrm>
              <a:off x="5032814" y="7755221"/>
              <a:ext cx="272741" cy="425014"/>
            </a:xfrm>
            <a:custGeom>
              <a:avLst/>
              <a:gdLst>
                <a:gd name="T0" fmla="*/ 420 w 421"/>
                <a:gd name="T1" fmla="*/ 0 h 652"/>
                <a:gd name="T2" fmla="*/ 0 w 421"/>
                <a:gd name="T3" fmla="*/ 0 h 652"/>
                <a:gd name="T4" fmla="*/ 0 w 421"/>
                <a:gd name="T5" fmla="*/ 651 h 652"/>
                <a:gd name="T6" fmla="*/ 420 w 421"/>
                <a:gd name="T7" fmla="*/ 651 h 652"/>
                <a:gd name="T8" fmla="*/ 420 w 421"/>
                <a:gd name="T9" fmla="*/ 0 h 652"/>
              </a:gdLst>
              <a:ahLst/>
              <a:cxnLst>
                <a:cxn ang="0">
                  <a:pos x="T0" y="T1"/>
                </a:cxn>
                <a:cxn ang="0">
                  <a:pos x="T2" y="T3"/>
                </a:cxn>
                <a:cxn ang="0">
                  <a:pos x="T4" y="T5"/>
                </a:cxn>
                <a:cxn ang="0">
                  <a:pos x="T6" y="T7"/>
                </a:cxn>
                <a:cxn ang="0">
                  <a:pos x="T8" y="T9"/>
                </a:cxn>
              </a:cxnLst>
              <a:rect l="0" t="0" r="r" b="b"/>
              <a:pathLst>
                <a:path w="421" h="652">
                  <a:moveTo>
                    <a:pt x="420" y="0"/>
                  </a:moveTo>
                  <a:lnTo>
                    <a:pt x="0" y="0"/>
                  </a:lnTo>
                  <a:lnTo>
                    <a:pt x="0" y="651"/>
                  </a:lnTo>
                  <a:lnTo>
                    <a:pt x="420" y="651"/>
                  </a:lnTo>
                  <a:lnTo>
                    <a:pt x="420"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19" name="Freeform 209"/>
            <p:cNvSpPr>
              <a:spLocks noChangeArrowheads="1"/>
            </p:cNvSpPr>
            <p:nvPr/>
          </p:nvSpPr>
          <p:spPr bwMode="auto">
            <a:xfrm>
              <a:off x="5400298" y="7755221"/>
              <a:ext cx="269872" cy="425014"/>
            </a:xfrm>
            <a:custGeom>
              <a:avLst/>
              <a:gdLst>
                <a:gd name="T0" fmla="*/ 0 w 415"/>
                <a:gd name="T1" fmla="*/ 651 h 652"/>
                <a:gd name="T2" fmla="*/ 414 w 415"/>
                <a:gd name="T3" fmla="*/ 651 h 652"/>
                <a:gd name="T4" fmla="*/ 414 w 415"/>
                <a:gd name="T5" fmla="*/ 0 h 652"/>
                <a:gd name="T6" fmla="*/ 0 w 415"/>
                <a:gd name="T7" fmla="*/ 0 h 652"/>
                <a:gd name="T8" fmla="*/ 0 w 415"/>
                <a:gd name="T9" fmla="*/ 651 h 652"/>
              </a:gdLst>
              <a:ahLst/>
              <a:cxnLst>
                <a:cxn ang="0">
                  <a:pos x="T0" y="T1"/>
                </a:cxn>
                <a:cxn ang="0">
                  <a:pos x="T2" y="T3"/>
                </a:cxn>
                <a:cxn ang="0">
                  <a:pos x="T4" y="T5"/>
                </a:cxn>
                <a:cxn ang="0">
                  <a:pos x="T6" y="T7"/>
                </a:cxn>
                <a:cxn ang="0">
                  <a:pos x="T8" y="T9"/>
                </a:cxn>
              </a:cxnLst>
              <a:rect l="0" t="0" r="r" b="b"/>
              <a:pathLst>
                <a:path w="415" h="652">
                  <a:moveTo>
                    <a:pt x="0" y="651"/>
                  </a:moveTo>
                  <a:lnTo>
                    <a:pt x="414" y="651"/>
                  </a:lnTo>
                  <a:lnTo>
                    <a:pt x="414" y="0"/>
                  </a:lnTo>
                  <a:lnTo>
                    <a:pt x="0" y="0"/>
                  </a:lnTo>
                  <a:lnTo>
                    <a:pt x="0" y="651"/>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0" name="Freeform 210"/>
            <p:cNvSpPr>
              <a:spLocks noChangeArrowheads="1"/>
            </p:cNvSpPr>
            <p:nvPr/>
          </p:nvSpPr>
          <p:spPr bwMode="auto">
            <a:xfrm>
              <a:off x="5400298" y="7755221"/>
              <a:ext cx="269872" cy="425014"/>
            </a:xfrm>
            <a:custGeom>
              <a:avLst/>
              <a:gdLst>
                <a:gd name="T0" fmla="*/ 0 w 415"/>
                <a:gd name="T1" fmla="*/ 651 h 652"/>
                <a:gd name="T2" fmla="*/ 414 w 415"/>
                <a:gd name="T3" fmla="*/ 651 h 652"/>
                <a:gd name="T4" fmla="*/ 414 w 415"/>
                <a:gd name="T5" fmla="*/ 0 h 652"/>
                <a:gd name="T6" fmla="*/ 0 w 415"/>
                <a:gd name="T7" fmla="*/ 0 h 652"/>
                <a:gd name="T8" fmla="*/ 0 w 415"/>
                <a:gd name="T9" fmla="*/ 651 h 652"/>
              </a:gdLst>
              <a:ahLst/>
              <a:cxnLst>
                <a:cxn ang="0">
                  <a:pos x="T0" y="T1"/>
                </a:cxn>
                <a:cxn ang="0">
                  <a:pos x="T2" y="T3"/>
                </a:cxn>
                <a:cxn ang="0">
                  <a:pos x="T4" y="T5"/>
                </a:cxn>
                <a:cxn ang="0">
                  <a:pos x="T6" y="T7"/>
                </a:cxn>
                <a:cxn ang="0">
                  <a:pos x="T8" y="T9"/>
                </a:cxn>
              </a:cxnLst>
              <a:rect l="0" t="0" r="r" b="b"/>
              <a:pathLst>
                <a:path w="415" h="652">
                  <a:moveTo>
                    <a:pt x="0" y="651"/>
                  </a:moveTo>
                  <a:lnTo>
                    <a:pt x="414" y="651"/>
                  </a:lnTo>
                  <a:lnTo>
                    <a:pt x="414" y="0"/>
                  </a:lnTo>
                  <a:lnTo>
                    <a:pt x="0" y="0"/>
                  </a:lnTo>
                  <a:lnTo>
                    <a:pt x="0" y="651"/>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1" name="Freeform 211"/>
            <p:cNvSpPr>
              <a:spLocks noChangeArrowheads="1"/>
            </p:cNvSpPr>
            <p:nvPr/>
          </p:nvSpPr>
          <p:spPr bwMode="auto">
            <a:xfrm>
              <a:off x="5400298" y="7755221"/>
              <a:ext cx="269872" cy="425014"/>
            </a:xfrm>
            <a:custGeom>
              <a:avLst/>
              <a:gdLst>
                <a:gd name="T0" fmla="*/ 414 w 415"/>
                <a:gd name="T1" fmla="*/ 0 h 652"/>
                <a:gd name="T2" fmla="*/ 414 w 415"/>
                <a:gd name="T3" fmla="*/ 0 h 652"/>
                <a:gd name="T4" fmla="*/ 0 w 415"/>
                <a:gd name="T5" fmla="*/ 0 h 652"/>
                <a:gd name="T6" fmla="*/ 0 w 415"/>
                <a:gd name="T7" fmla="*/ 651 h 652"/>
                <a:gd name="T8" fmla="*/ 414 w 415"/>
                <a:gd name="T9" fmla="*/ 651 h 652"/>
                <a:gd name="T10" fmla="*/ 414 w 415"/>
                <a:gd name="T11" fmla="*/ 0 h 652"/>
              </a:gdLst>
              <a:ahLst/>
              <a:cxnLst>
                <a:cxn ang="0">
                  <a:pos x="T0" y="T1"/>
                </a:cxn>
                <a:cxn ang="0">
                  <a:pos x="T2" y="T3"/>
                </a:cxn>
                <a:cxn ang="0">
                  <a:pos x="T4" y="T5"/>
                </a:cxn>
                <a:cxn ang="0">
                  <a:pos x="T6" y="T7"/>
                </a:cxn>
                <a:cxn ang="0">
                  <a:pos x="T8" y="T9"/>
                </a:cxn>
                <a:cxn ang="0">
                  <a:pos x="T10" y="T11"/>
                </a:cxn>
              </a:cxnLst>
              <a:rect l="0" t="0" r="r" b="b"/>
              <a:pathLst>
                <a:path w="415" h="652">
                  <a:moveTo>
                    <a:pt x="414" y="0"/>
                  </a:moveTo>
                  <a:lnTo>
                    <a:pt x="414" y="0"/>
                  </a:lnTo>
                  <a:lnTo>
                    <a:pt x="0" y="0"/>
                  </a:lnTo>
                  <a:lnTo>
                    <a:pt x="0" y="651"/>
                  </a:lnTo>
                  <a:lnTo>
                    <a:pt x="414" y="651"/>
                  </a:lnTo>
                  <a:lnTo>
                    <a:pt x="414"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2" name="Freeform 212"/>
            <p:cNvSpPr>
              <a:spLocks noChangeArrowheads="1"/>
            </p:cNvSpPr>
            <p:nvPr/>
          </p:nvSpPr>
          <p:spPr bwMode="auto">
            <a:xfrm>
              <a:off x="5400298" y="7755221"/>
              <a:ext cx="269872" cy="425014"/>
            </a:xfrm>
            <a:custGeom>
              <a:avLst/>
              <a:gdLst>
                <a:gd name="T0" fmla="*/ 414 w 415"/>
                <a:gd name="T1" fmla="*/ 0 h 652"/>
                <a:gd name="T2" fmla="*/ 414 w 415"/>
                <a:gd name="T3" fmla="*/ 0 h 652"/>
                <a:gd name="T4" fmla="*/ 0 w 415"/>
                <a:gd name="T5" fmla="*/ 0 h 652"/>
                <a:gd name="T6" fmla="*/ 0 w 415"/>
                <a:gd name="T7" fmla="*/ 651 h 652"/>
                <a:gd name="T8" fmla="*/ 414 w 415"/>
                <a:gd name="T9" fmla="*/ 651 h 652"/>
                <a:gd name="T10" fmla="*/ 414 w 415"/>
                <a:gd name="T11" fmla="*/ 0 h 652"/>
              </a:gdLst>
              <a:ahLst/>
              <a:cxnLst>
                <a:cxn ang="0">
                  <a:pos x="T0" y="T1"/>
                </a:cxn>
                <a:cxn ang="0">
                  <a:pos x="T2" y="T3"/>
                </a:cxn>
                <a:cxn ang="0">
                  <a:pos x="T4" y="T5"/>
                </a:cxn>
                <a:cxn ang="0">
                  <a:pos x="T6" y="T7"/>
                </a:cxn>
                <a:cxn ang="0">
                  <a:pos x="T8" y="T9"/>
                </a:cxn>
                <a:cxn ang="0">
                  <a:pos x="T10" y="T11"/>
                </a:cxn>
              </a:cxnLst>
              <a:rect l="0" t="0" r="r" b="b"/>
              <a:pathLst>
                <a:path w="415" h="652">
                  <a:moveTo>
                    <a:pt x="414" y="0"/>
                  </a:moveTo>
                  <a:lnTo>
                    <a:pt x="414" y="0"/>
                  </a:lnTo>
                  <a:lnTo>
                    <a:pt x="0" y="0"/>
                  </a:lnTo>
                  <a:lnTo>
                    <a:pt x="0" y="651"/>
                  </a:lnTo>
                  <a:lnTo>
                    <a:pt x="414" y="651"/>
                  </a:lnTo>
                  <a:lnTo>
                    <a:pt x="414"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3" name="Freeform 213"/>
            <p:cNvSpPr>
              <a:spLocks noChangeArrowheads="1"/>
            </p:cNvSpPr>
            <p:nvPr/>
          </p:nvSpPr>
          <p:spPr bwMode="auto">
            <a:xfrm>
              <a:off x="4653845" y="8275001"/>
              <a:ext cx="284225" cy="447988"/>
            </a:xfrm>
            <a:custGeom>
              <a:avLst/>
              <a:gdLst>
                <a:gd name="T0" fmla="*/ 436 w 437"/>
                <a:gd name="T1" fmla="*/ 0 h 690"/>
                <a:gd name="T2" fmla="*/ 0 w 437"/>
                <a:gd name="T3" fmla="*/ 0 h 690"/>
                <a:gd name="T4" fmla="*/ 0 w 437"/>
                <a:gd name="T5" fmla="*/ 689 h 690"/>
                <a:gd name="T6" fmla="*/ 436 w 437"/>
                <a:gd name="T7" fmla="*/ 689 h 690"/>
                <a:gd name="T8" fmla="*/ 436 w 437"/>
                <a:gd name="T9" fmla="*/ 0 h 690"/>
              </a:gdLst>
              <a:ahLst/>
              <a:cxnLst>
                <a:cxn ang="0">
                  <a:pos x="T0" y="T1"/>
                </a:cxn>
                <a:cxn ang="0">
                  <a:pos x="T2" y="T3"/>
                </a:cxn>
                <a:cxn ang="0">
                  <a:pos x="T4" y="T5"/>
                </a:cxn>
                <a:cxn ang="0">
                  <a:pos x="T6" y="T7"/>
                </a:cxn>
                <a:cxn ang="0">
                  <a:pos x="T8" y="T9"/>
                </a:cxn>
              </a:cxnLst>
              <a:rect l="0" t="0" r="r" b="b"/>
              <a:pathLst>
                <a:path w="437" h="690">
                  <a:moveTo>
                    <a:pt x="436" y="0"/>
                  </a:moveTo>
                  <a:lnTo>
                    <a:pt x="0" y="0"/>
                  </a:lnTo>
                  <a:lnTo>
                    <a:pt x="0" y="689"/>
                  </a:lnTo>
                  <a:lnTo>
                    <a:pt x="436" y="689"/>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4" name="Freeform 214"/>
            <p:cNvSpPr>
              <a:spLocks noChangeArrowheads="1"/>
            </p:cNvSpPr>
            <p:nvPr/>
          </p:nvSpPr>
          <p:spPr bwMode="auto">
            <a:xfrm>
              <a:off x="4653845" y="8275001"/>
              <a:ext cx="284225" cy="447988"/>
            </a:xfrm>
            <a:custGeom>
              <a:avLst/>
              <a:gdLst>
                <a:gd name="T0" fmla="*/ 436 w 437"/>
                <a:gd name="T1" fmla="*/ 0 h 690"/>
                <a:gd name="T2" fmla="*/ 0 w 437"/>
                <a:gd name="T3" fmla="*/ 0 h 690"/>
                <a:gd name="T4" fmla="*/ 0 w 437"/>
                <a:gd name="T5" fmla="*/ 689 h 690"/>
                <a:gd name="T6" fmla="*/ 436 w 437"/>
                <a:gd name="T7" fmla="*/ 689 h 690"/>
                <a:gd name="T8" fmla="*/ 436 w 437"/>
                <a:gd name="T9" fmla="*/ 0 h 690"/>
              </a:gdLst>
              <a:ahLst/>
              <a:cxnLst>
                <a:cxn ang="0">
                  <a:pos x="T0" y="T1"/>
                </a:cxn>
                <a:cxn ang="0">
                  <a:pos x="T2" y="T3"/>
                </a:cxn>
                <a:cxn ang="0">
                  <a:pos x="T4" y="T5"/>
                </a:cxn>
                <a:cxn ang="0">
                  <a:pos x="T6" y="T7"/>
                </a:cxn>
                <a:cxn ang="0">
                  <a:pos x="T8" y="T9"/>
                </a:cxn>
              </a:cxnLst>
              <a:rect l="0" t="0" r="r" b="b"/>
              <a:pathLst>
                <a:path w="437" h="690">
                  <a:moveTo>
                    <a:pt x="436" y="0"/>
                  </a:moveTo>
                  <a:lnTo>
                    <a:pt x="0" y="0"/>
                  </a:lnTo>
                  <a:lnTo>
                    <a:pt x="0" y="689"/>
                  </a:lnTo>
                  <a:lnTo>
                    <a:pt x="436" y="689"/>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5" name="Freeform 215"/>
            <p:cNvSpPr>
              <a:spLocks noChangeArrowheads="1"/>
            </p:cNvSpPr>
            <p:nvPr/>
          </p:nvSpPr>
          <p:spPr bwMode="auto">
            <a:xfrm>
              <a:off x="4653845" y="8275001"/>
              <a:ext cx="284225" cy="447988"/>
            </a:xfrm>
            <a:custGeom>
              <a:avLst/>
              <a:gdLst>
                <a:gd name="T0" fmla="*/ 436 w 437"/>
                <a:gd name="T1" fmla="*/ 0 h 690"/>
                <a:gd name="T2" fmla="*/ 0 w 437"/>
                <a:gd name="T3" fmla="*/ 0 h 690"/>
                <a:gd name="T4" fmla="*/ 0 w 437"/>
                <a:gd name="T5" fmla="*/ 689 h 690"/>
                <a:gd name="T6" fmla="*/ 436 w 437"/>
                <a:gd name="T7" fmla="*/ 689 h 690"/>
                <a:gd name="T8" fmla="*/ 436 w 437"/>
                <a:gd name="T9" fmla="*/ 0 h 690"/>
              </a:gdLst>
              <a:ahLst/>
              <a:cxnLst>
                <a:cxn ang="0">
                  <a:pos x="T0" y="T1"/>
                </a:cxn>
                <a:cxn ang="0">
                  <a:pos x="T2" y="T3"/>
                </a:cxn>
                <a:cxn ang="0">
                  <a:pos x="T4" y="T5"/>
                </a:cxn>
                <a:cxn ang="0">
                  <a:pos x="T6" y="T7"/>
                </a:cxn>
                <a:cxn ang="0">
                  <a:pos x="T8" y="T9"/>
                </a:cxn>
              </a:cxnLst>
              <a:rect l="0" t="0" r="r" b="b"/>
              <a:pathLst>
                <a:path w="437" h="690">
                  <a:moveTo>
                    <a:pt x="436" y="0"/>
                  </a:moveTo>
                  <a:lnTo>
                    <a:pt x="0" y="0"/>
                  </a:lnTo>
                  <a:lnTo>
                    <a:pt x="0" y="689"/>
                  </a:lnTo>
                  <a:lnTo>
                    <a:pt x="436" y="689"/>
                  </a:lnTo>
                  <a:lnTo>
                    <a:pt x="436"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6" name="Freeform 216"/>
            <p:cNvSpPr>
              <a:spLocks noChangeArrowheads="1"/>
            </p:cNvSpPr>
            <p:nvPr/>
          </p:nvSpPr>
          <p:spPr bwMode="auto">
            <a:xfrm>
              <a:off x="4653845" y="8275001"/>
              <a:ext cx="284225" cy="447988"/>
            </a:xfrm>
            <a:custGeom>
              <a:avLst/>
              <a:gdLst>
                <a:gd name="T0" fmla="*/ 436 w 437"/>
                <a:gd name="T1" fmla="*/ 0 h 690"/>
                <a:gd name="T2" fmla="*/ 0 w 437"/>
                <a:gd name="T3" fmla="*/ 0 h 690"/>
                <a:gd name="T4" fmla="*/ 0 w 437"/>
                <a:gd name="T5" fmla="*/ 689 h 690"/>
                <a:gd name="T6" fmla="*/ 436 w 437"/>
                <a:gd name="T7" fmla="*/ 689 h 690"/>
                <a:gd name="T8" fmla="*/ 436 w 437"/>
                <a:gd name="T9" fmla="*/ 0 h 690"/>
              </a:gdLst>
              <a:ahLst/>
              <a:cxnLst>
                <a:cxn ang="0">
                  <a:pos x="T0" y="T1"/>
                </a:cxn>
                <a:cxn ang="0">
                  <a:pos x="T2" y="T3"/>
                </a:cxn>
                <a:cxn ang="0">
                  <a:pos x="T4" y="T5"/>
                </a:cxn>
                <a:cxn ang="0">
                  <a:pos x="T6" y="T7"/>
                </a:cxn>
                <a:cxn ang="0">
                  <a:pos x="T8" y="T9"/>
                </a:cxn>
              </a:cxnLst>
              <a:rect l="0" t="0" r="r" b="b"/>
              <a:pathLst>
                <a:path w="437" h="690">
                  <a:moveTo>
                    <a:pt x="436" y="0"/>
                  </a:moveTo>
                  <a:lnTo>
                    <a:pt x="0" y="0"/>
                  </a:lnTo>
                  <a:lnTo>
                    <a:pt x="0" y="689"/>
                  </a:lnTo>
                  <a:lnTo>
                    <a:pt x="436" y="689"/>
                  </a:lnTo>
                  <a:lnTo>
                    <a:pt x="436"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7" name="Freeform 217"/>
            <p:cNvSpPr>
              <a:spLocks noChangeArrowheads="1"/>
            </p:cNvSpPr>
            <p:nvPr/>
          </p:nvSpPr>
          <p:spPr bwMode="auto">
            <a:xfrm>
              <a:off x="5032814" y="8275001"/>
              <a:ext cx="272741" cy="447988"/>
            </a:xfrm>
            <a:custGeom>
              <a:avLst/>
              <a:gdLst>
                <a:gd name="T0" fmla="*/ 0 w 421"/>
                <a:gd name="T1" fmla="*/ 689 h 690"/>
                <a:gd name="T2" fmla="*/ 420 w 421"/>
                <a:gd name="T3" fmla="*/ 689 h 690"/>
                <a:gd name="T4" fmla="*/ 420 w 421"/>
                <a:gd name="T5" fmla="*/ 0 h 690"/>
                <a:gd name="T6" fmla="*/ 0 w 421"/>
                <a:gd name="T7" fmla="*/ 0 h 690"/>
                <a:gd name="T8" fmla="*/ 0 w 421"/>
                <a:gd name="T9" fmla="*/ 689 h 690"/>
              </a:gdLst>
              <a:ahLst/>
              <a:cxnLst>
                <a:cxn ang="0">
                  <a:pos x="T0" y="T1"/>
                </a:cxn>
                <a:cxn ang="0">
                  <a:pos x="T2" y="T3"/>
                </a:cxn>
                <a:cxn ang="0">
                  <a:pos x="T4" y="T5"/>
                </a:cxn>
                <a:cxn ang="0">
                  <a:pos x="T6" y="T7"/>
                </a:cxn>
                <a:cxn ang="0">
                  <a:pos x="T8" y="T9"/>
                </a:cxn>
              </a:cxnLst>
              <a:rect l="0" t="0" r="r" b="b"/>
              <a:pathLst>
                <a:path w="421" h="690">
                  <a:moveTo>
                    <a:pt x="0" y="689"/>
                  </a:moveTo>
                  <a:lnTo>
                    <a:pt x="420" y="689"/>
                  </a:lnTo>
                  <a:lnTo>
                    <a:pt x="420" y="0"/>
                  </a:lnTo>
                  <a:lnTo>
                    <a:pt x="0" y="0"/>
                  </a:lnTo>
                  <a:lnTo>
                    <a:pt x="0" y="6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8" name="Freeform 218"/>
            <p:cNvSpPr>
              <a:spLocks noChangeArrowheads="1"/>
            </p:cNvSpPr>
            <p:nvPr/>
          </p:nvSpPr>
          <p:spPr bwMode="auto">
            <a:xfrm>
              <a:off x="5032814" y="8275001"/>
              <a:ext cx="272741" cy="447988"/>
            </a:xfrm>
            <a:custGeom>
              <a:avLst/>
              <a:gdLst>
                <a:gd name="T0" fmla="*/ 0 w 421"/>
                <a:gd name="T1" fmla="*/ 689 h 690"/>
                <a:gd name="T2" fmla="*/ 420 w 421"/>
                <a:gd name="T3" fmla="*/ 689 h 690"/>
                <a:gd name="T4" fmla="*/ 420 w 421"/>
                <a:gd name="T5" fmla="*/ 0 h 690"/>
                <a:gd name="T6" fmla="*/ 0 w 421"/>
                <a:gd name="T7" fmla="*/ 0 h 690"/>
                <a:gd name="T8" fmla="*/ 0 w 421"/>
                <a:gd name="T9" fmla="*/ 689 h 690"/>
              </a:gdLst>
              <a:ahLst/>
              <a:cxnLst>
                <a:cxn ang="0">
                  <a:pos x="T0" y="T1"/>
                </a:cxn>
                <a:cxn ang="0">
                  <a:pos x="T2" y="T3"/>
                </a:cxn>
                <a:cxn ang="0">
                  <a:pos x="T4" y="T5"/>
                </a:cxn>
                <a:cxn ang="0">
                  <a:pos x="T6" y="T7"/>
                </a:cxn>
                <a:cxn ang="0">
                  <a:pos x="T8" y="T9"/>
                </a:cxn>
              </a:cxnLst>
              <a:rect l="0" t="0" r="r" b="b"/>
              <a:pathLst>
                <a:path w="421" h="690">
                  <a:moveTo>
                    <a:pt x="0" y="689"/>
                  </a:moveTo>
                  <a:lnTo>
                    <a:pt x="420" y="689"/>
                  </a:lnTo>
                  <a:lnTo>
                    <a:pt x="420" y="0"/>
                  </a:lnTo>
                  <a:lnTo>
                    <a:pt x="0" y="0"/>
                  </a:lnTo>
                  <a:lnTo>
                    <a:pt x="0" y="6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29" name="Freeform 219"/>
            <p:cNvSpPr>
              <a:spLocks noChangeArrowheads="1"/>
            </p:cNvSpPr>
            <p:nvPr/>
          </p:nvSpPr>
          <p:spPr bwMode="auto">
            <a:xfrm>
              <a:off x="5032814" y="8275001"/>
              <a:ext cx="272741" cy="447988"/>
            </a:xfrm>
            <a:custGeom>
              <a:avLst/>
              <a:gdLst>
                <a:gd name="T0" fmla="*/ 420 w 421"/>
                <a:gd name="T1" fmla="*/ 0 h 690"/>
                <a:gd name="T2" fmla="*/ 0 w 421"/>
                <a:gd name="T3" fmla="*/ 0 h 690"/>
                <a:gd name="T4" fmla="*/ 0 w 421"/>
                <a:gd name="T5" fmla="*/ 689 h 690"/>
                <a:gd name="T6" fmla="*/ 420 w 421"/>
                <a:gd name="T7" fmla="*/ 689 h 690"/>
                <a:gd name="T8" fmla="*/ 420 w 421"/>
                <a:gd name="T9" fmla="*/ 0 h 690"/>
              </a:gdLst>
              <a:ahLst/>
              <a:cxnLst>
                <a:cxn ang="0">
                  <a:pos x="T0" y="T1"/>
                </a:cxn>
                <a:cxn ang="0">
                  <a:pos x="T2" y="T3"/>
                </a:cxn>
                <a:cxn ang="0">
                  <a:pos x="T4" y="T5"/>
                </a:cxn>
                <a:cxn ang="0">
                  <a:pos x="T6" y="T7"/>
                </a:cxn>
                <a:cxn ang="0">
                  <a:pos x="T8" y="T9"/>
                </a:cxn>
              </a:cxnLst>
              <a:rect l="0" t="0" r="r" b="b"/>
              <a:pathLst>
                <a:path w="421" h="690">
                  <a:moveTo>
                    <a:pt x="420" y="0"/>
                  </a:moveTo>
                  <a:lnTo>
                    <a:pt x="0" y="0"/>
                  </a:lnTo>
                  <a:lnTo>
                    <a:pt x="0" y="689"/>
                  </a:lnTo>
                  <a:lnTo>
                    <a:pt x="420" y="689"/>
                  </a:lnTo>
                  <a:lnTo>
                    <a:pt x="420"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30" name="Freeform 220"/>
            <p:cNvSpPr>
              <a:spLocks noChangeArrowheads="1"/>
            </p:cNvSpPr>
            <p:nvPr/>
          </p:nvSpPr>
          <p:spPr bwMode="auto">
            <a:xfrm>
              <a:off x="5032814" y="8275001"/>
              <a:ext cx="272741" cy="447988"/>
            </a:xfrm>
            <a:custGeom>
              <a:avLst/>
              <a:gdLst>
                <a:gd name="T0" fmla="*/ 420 w 421"/>
                <a:gd name="T1" fmla="*/ 0 h 690"/>
                <a:gd name="T2" fmla="*/ 0 w 421"/>
                <a:gd name="T3" fmla="*/ 0 h 690"/>
                <a:gd name="T4" fmla="*/ 0 w 421"/>
                <a:gd name="T5" fmla="*/ 689 h 690"/>
                <a:gd name="T6" fmla="*/ 420 w 421"/>
                <a:gd name="T7" fmla="*/ 689 h 690"/>
                <a:gd name="T8" fmla="*/ 420 w 421"/>
                <a:gd name="T9" fmla="*/ 0 h 690"/>
              </a:gdLst>
              <a:ahLst/>
              <a:cxnLst>
                <a:cxn ang="0">
                  <a:pos x="T0" y="T1"/>
                </a:cxn>
                <a:cxn ang="0">
                  <a:pos x="T2" y="T3"/>
                </a:cxn>
                <a:cxn ang="0">
                  <a:pos x="T4" y="T5"/>
                </a:cxn>
                <a:cxn ang="0">
                  <a:pos x="T6" y="T7"/>
                </a:cxn>
                <a:cxn ang="0">
                  <a:pos x="T8" y="T9"/>
                </a:cxn>
              </a:cxnLst>
              <a:rect l="0" t="0" r="r" b="b"/>
              <a:pathLst>
                <a:path w="421" h="690">
                  <a:moveTo>
                    <a:pt x="420" y="0"/>
                  </a:moveTo>
                  <a:lnTo>
                    <a:pt x="0" y="0"/>
                  </a:lnTo>
                  <a:lnTo>
                    <a:pt x="0" y="689"/>
                  </a:lnTo>
                  <a:lnTo>
                    <a:pt x="420" y="689"/>
                  </a:lnTo>
                  <a:lnTo>
                    <a:pt x="420"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31" name="Freeform 221"/>
            <p:cNvSpPr>
              <a:spLocks noChangeArrowheads="1"/>
            </p:cNvSpPr>
            <p:nvPr/>
          </p:nvSpPr>
          <p:spPr bwMode="auto">
            <a:xfrm>
              <a:off x="5400298" y="8275001"/>
              <a:ext cx="269872" cy="447988"/>
            </a:xfrm>
            <a:custGeom>
              <a:avLst/>
              <a:gdLst>
                <a:gd name="T0" fmla="*/ 0 w 415"/>
                <a:gd name="T1" fmla="*/ 689 h 690"/>
                <a:gd name="T2" fmla="*/ 414 w 415"/>
                <a:gd name="T3" fmla="*/ 689 h 690"/>
                <a:gd name="T4" fmla="*/ 414 w 415"/>
                <a:gd name="T5" fmla="*/ 0 h 690"/>
                <a:gd name="T6" fmla="*/ 0 w 415"/>
                <a:gd name="T7" fmla="*/ 0 h 690"/>
                <a:gd name="T8" fmla="*/ 0 w 415"/>
                <a:gd name="T9" fmla="*/ 689 h 690"/>
              </a:gdLst>
              <a:ahLst/>
              <a:cxnLst>
                <a:cxn ang="0">
                  <a:pos x="T0" y="T1"/>
                </a:cxn>
                <a:cxn ang="0">
                  <a:pos x="T2" y="T3"/>
                </a:cxn>
                <a:cxn ang="0">
                  <a:pos x="T4" y="T5"/>
                </a:cxn>
                <a:cxn ang="0">
                  <a:pos x="T6" y="T7"/>
                </a:cxn>
                <a:cxn ang="0">
                  <a:pos x="T8" y="T9"/>
                </a:cxn>
              </a:cxnLst>
              <a:rect l="0" t="0" r="r" b="b"/>
              <a:pathLst>
                <a:path w="415" h="690">
                  <a:moveTo>
                    <a:pt x="0" y="689"/>
                  </a:moveTo>
                  <a:lnTo>
                    <a:pt x="414" y="689"/>
                  </a:lnTo>
                  <a:lnTo>
                    <a:pt x="414" y="0"/>
                  </a:lnTo>
                  <a:lnTo>
                    <a:pt x="0" y="0"/>
                  </a:lnTo>
                  <a:lnTo>
                    <a:pt x="0" y="6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32" name="Freeform 222"/>
            <p:cNvSpPr>
              <a:spLocks noChangeArrowheads="1"/>
            </p:cNvSpPr>
            <p:nvPr/>
          </p:nvSpPr>
          <p:spPr bwMode="auto">
            <a:xfrm>
              <a:off x="5400298" y="8275001"/>
              <a:ext cx="269872" cy="447988"/>
            </a:xfrm>
            <a:custGeom>
              <a:avLst/>
              <a:gdLst>
                <a:gd name="T0" fmla="*/ 0 w 415"/>
                <a:gd name="T1" fmla="*/ 689 h 690"/>
                <a:gd name="T2" fmla="*/ 414 w 415"/>
                <a:gd name="T3" fmla="*/ 689 h 690"/>
                <a:gd name="T4" fmla="*/ 414 w 415"/>
                <a:gd name="T5" fmla="*/ 0 h 690"/>
                <a:gd name="T6" fmla="*/ 0 w 415"/>
                <a:gd name="T7" fmla="*/ 0 h 690"/>
                <a:gd name="T8" fmla="*/ 0 w 415"/>
                <a:gd name="T9" fmla="*/ 689 h 690"/>
              </a:gdLst>
              <a:ahLst/>
              <a:cxnLst>
                <a:cxn ang="0">
                  <a:pos x="T0" y="T1"/>
                </a:cxn>
                <a:cxn ang="0">
                  <a:pos x="T2" y="T3"/>
                </a:cxn>
                <a:cxn ang="0">
                  <a:pos x="T4" y="T5"/>
                </a:cxn>
                <a:cxn ang="0">
                  <a:pos x="T6" y="T7"/>
                </a:cxn>
                <a:cxn ang="0">
                  <a:pos x="T8" y="T9"/>
                </a:cxn>
              </a:cxnLst>
              <a:rect l="0" t="0" r="r" b="b"/>
              <a:pathLst>
                <a:path w="415" h="690">
                  <a:moveTo>
                    <a:pt x="0" y="689"/>
                  </a:moveTo>
                  <a:lnTo>
                    <a:pt x="414" y="689"/>
                  </a:lnTo>
                  <a:lnTo>
                    <a:pt x="414" y="0"/>
                  </a:lnTo>
                  <a:lnTo>
                    <a:pt x="0" y="0"/>
                  </a:lnTo>
                  <a:lnTo>
                    <a:pt x="0" y="6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33" name="Freeform 223"/>
            <p:cNvSpPr>
              <a:spLocks noChangeArrowheads="1"/>
            </p:cNvSpPr>
            <p:nvPr/>
          </p:nvSpPr>
          <p:spPr bwMode="auto">
            <a:xfrm>
              <a:off x="5400298" y="8275001"/>
              <a:ext cx="269872" cy="447988"/>
            </a:xfrm>
            <a:custGeom>
              <a:avLst/>
              <a:gdLst>
                <a:gd name="T0" fmla="*/ 414 w 415"/>
                <a:gd name="T1" fmla="*/ 0 h 690"/>
                <a:gd name="T2" fmla="*/ 414 w 415"/>
                <a:gd name="T3" fmla="*/ 0 h 690"/>
                <a:gd name="T4" fmla="*/ 0 w 415"/>
                <a:gd name="T5" fmla="*/ 0 h 690"/>
                <a:gd name="T6" fmla="*/ 0 w 415"/>
                <a:gd name="T7" fmla="*/ 689 h 690"/>
                <a:gd name="T8" fmla="*/ 414 w 415"/>
                <a:gd name="T9" fmla="*/ 689 h 690"/>
                <a:gd name="T10" fmla="*/ 414 w 415"/>
                <a:gd name="T11" fmla="*/ 0 h 690"/>
              </a:gdLst>
              <a:ahLst/>
              <a:cxnLst>
                <a:cxn ang="0">
                  <a:pos x="T0" y="T1"/>
                </a:cxn>
                <a:cxn ang="0">
                  <a:pos x="T2" y="T3"/>
                </a:cxn>
                <a:cxn ang="0">
                  <a:pos x="T4" y="T5"/>
                </a:cxn>
                <a:cxn ang="0">
                  <a:pos x="T6" y="T7"/>
                </a:cxn>
                <a:cxn ang="0">
                  <a:pos x="T8" y="T9"/>
                </a:cxn>
                <a:cxn ang="0">
                  <a:pos x="T10" y="T11"/>
                </a:cxn>
              </a:cxnLst>
              <a:rect l="0" t="0" r="r" b="b"/>
              <a:pathLst>
                <a:path w="415" h="690">
                  <a:moveTo>
                    <a:pt x="414" y="0"/>
                  </a:moveTo>
                  <a:lnTo>
                    <a:pt x="414" y="0"/>
                  </a:lnTo>
                  <a:lnTo>
                    <a:pt x="0" y="0"/>
                  </a:lnTo>
                  <a:lnTo>
                    <a:pt x="0" y="689"/>
                  </a:lnTo>
                  <a:lnTo>
                    <a:pt x="414" y="689"/>
                  </a:lnTo>
                  <a:lnTo>
                    <a:pt x="414"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34" name="Freeform 224"/>
            <p:cNvSpPr>
              <a:spLocks noChangeArrowheads="1"/>
            </p:cNvSpPr>
            <p:nvPr/>
          </p:nvSpPr>
          <p:spPr bwMode="auto">
            <a:xfrm>
              <a:off x="5400298" y="8275001"/>
              <a:ext cx="269872" cy="447988"/>
            </a:xfrm>
            <a:custGeom>
              <a:avLst/>
              <a:gdLst>
                <a:gd name="T0" fmla="*/ 414 w 415"/>
                <a:gd name="T1" fmla="*/ 0 h 690"/>
                <a:gd name="T2" fmla="*/ 414 w 415"/>
                <a:gd name="T3" fmla="*/ 0 h 690"/>
                <a:gd name="T4" fmla="*/ 0 w 415"/>
                <a:gd name="T5" fmla="*/ 0 h 690"/>
                <a:gd name="T6" fmla="*/ 0 w 415"/>
                <a:gd name="T7" fmla="*/ 689 h 690"/>
                <a:gd name="T8" fmla="*/ 414 w 415"/>
                <a:gd name="T9" fmla="*/ 689 h 690"/>
                <a:gd name="T10" fmla="*/ 414 w 415"/>
                <a:gd name="T11" fmla="*/ 0 h 690"/>
              </a:gdLst>
              <a:ahLst/>
              <a:cxnLst>
                <a:cxn ang="0">
                  <a:pos x="T0" y="T1"/>
                </a:cxn>
                <a:cxn ang="0">
                  <a:pos x="T2" y="T3"/>
                </a:cxn>
                <a:cxn ang="0">
                  <a:pos x="T4" y="T5"/>
                </a:cxn>
                <a:cxn ang="0">
                  <a:pos x="T6" y="T7"/>
                </a:cxn>
                <a:cxn ang="0">
                  <a:pos x="T8" y="T9"/>
                </a:cxn>
                <a:cxn ang="0">
                  <a:pos x="T10" y="T11"/>
                </a:cxn>
              </a:cxnLst>
              <a:rect l="0" t="0" r="r" b="b"/>
              <a:pathLst>
                <a:path w="415" h="690">
                  <a:moveTo>
                    <a:pt x="414" y="0"/>
                  </a:moveTo>
                  <a:lnTo>
                    <a:pt x="414" y="0"/>
                  </a:lnTo>
                  <a:lnTo>
                    <a:pt x="0" y="0"/>
                  </a:lnTo>
                  <a:lnTo>
                    <a:pt x="0" y="689"/>
                  </a:lnTo>
                  <a:lnTo>
                    <a:pt x="414" y="689"/>
                  </a:lnTo>
                  <a:lnTo>
                    <a:pt x="414"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35" name="Freeform 225"/>
            <p:cNvSpPr>
              <a:spLocks noChangeArrowheads="1"/>
            </p:cNvSpPr>
            <p:nvPr/>
          </p:nvSpPr>
          <p:spPr bwMode="auto">
            <a:xfrm>
              <a:off x="4653845" y="8820627"/>
              <a:ext cx="284225" cy="436502"/>
            </a:xfrm>
            <a:custGeom>
              <a:avLst/>
              <a:gdLst>
                <a:gd name="T0" fmla="*/ 436 w 437"/>
                <a:gd name="T1" fmla="*/ 0 h 669"/>
                <a:gd name="T2" fmla="*/ 0 w 437"/>
                <a:gd name="T3" fmla="*/ 0 h 669"/>
                <a:gd name="T4" fmla="*/ 0 w 437"/>
                <a:gd name="T5" fmla="*/ 668 h 669"/>
                <a:gd name="T6" fmla="*/ 436 w 437"/>
                <a:gd name="T7" fmla="*/ 668 h 669"/>
                <a:gd name="T8" fmla="*/ 436 w 437"/>
                <a:gd name="T9" fmla="*/ 0 h 669"/>
              </a:gdLst>
              <a:ahLst/>
              <a:cxnLst>
                <a:cxn ang="0">
                  <a:pos x="T0" y="T1"/>
                </a:cxn>
                <a:cxn ang="0">
                  <a:pos x="T2" y="T3"/>
                </a:cxn>
                <a:cxn ang="0">
                  <a:pos x="T4" y="T5"/>
                </a:cxn>
                <a:cxn ang="0">
                  <a:pos x="T6" y="T7"/>
                </a:cxn>
                <a:cxn ang="0">
                  <a:pos x="T8" y="T9"/>
                </a:cxn>
              </a:cxnLst>
              <a:rect l="0" t="0" r="r" b="b"/>
              <a:pathLst>
                <a:path w="437" h="669">
                  <a:moveTo>
                    <a:pt x="436" y="0"/>
                  </a:moveTo>
                  <a:lnTo>
                    <a:pt x="0" y="0"/>
                  </a:lnTo>
                  <a:lnTo>
                    <a:pt x="0" y="668"/>
                  </a:lnTo>
                  <a:lnTo>
                    <a:pt x="436" y="668"/>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36" name="Freeform 226"/>
            <p:cNvSpPr>
              <a:spLocks noChangeArrowheads="1"/>
            </p:cNvSpPr>
            <p:nvPr/>
          </p:nvSpPr>
          <p:spPr bwMode="auto">
            <a:xfrm>
              <a:off x="4653845" y="8820627"/>
              <a:ext cx="284225" cy="436502"/>
            </a:xfrm>
            <a:custGeom>
              <a:avLst/>
              <a:gdLst>
                <a:gd name="T0" fmla="*/ 436 w 437"/>
                <a:gd name="T1" fmla="*/ 0 h 669"/>
                <a:gd name="T2" fmla="*/ 0 w 437"/>
                <a:gd name="T3" fmla="*/ 0 h 669"/>
                <a:gd name="T4" fmla="*/ 0 w 437"/>
                <a:gd name="T5" fmla="*/ 668 h 669"/>
                <a:gd name="T6" fmla="*/ 436 w 437"/>
                <a:gd name="T7" fmla="*/ 668 h 669"/>
                <a:gd name="T8" fmla="*/ 436 w 437"/>
                <a:gd name="T9" fmla="*/ 0 h 669"/>
              </a:gdLst>
              <a:ahLst/>
              <a:cxnLst>
                <a:cxn ang="0">
                  <a:pos x="T0" y="T1"/>
                </a:cxn>
                <a:cxn ang="0">
                  <a:pos x="T2" y="T3"/>
                </a:cxn>
                <a:cxn ang="0">
                  <a:pos x="T4" y="T5"/>
                </a:cxn>
                <a:cxn ang="0">
                  <a:pos x="T6" y="T7"/>
                </a:cxn>
                <a:cxn ang="0">
                  <a:pos x="T8" y="T9"/>
                </a:cxn>
              </a:cxnLst>
              <a:rect l="0" t="0" r="r" b="b"/>
              <a:pathLst>
                <a:path w="437" h="669">
                  <a:moveTo>
                    <a:pt x="436" y="0"/>
                  </a:moveTo>
                  <a:lnTo>
                    <a:pt x="0" y="0"/>
                  </a:lnTo>
                  <a:lnTo>
                    <a:pt x="0" y="668"/>
                  </a:lnTo>
                  <a:lnTo>
                    <a:pt x="436" y="668"/>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37" name="Freeform 227"/>
            <p:cNvSpPr>
              <a:spLocks noChangeArrowheads="1"/>
            </p:cNvSpPr>
            <p:nvPr/>
          </p:nvSpPr>
          <p:spPr bwMode="auto">
            <a:xfrm>
              <a:off x="4653845" y="8820627"/>
              <a:ext cx="284225" cy="436502"/>
            </a:xfrm>
            <a:custGeom>
              <a:avLst/>
              <a:gdLst>
                <a:gd name="T0" fmla="*/ 436 w 437"/>
                <a:gd name="T1" fmla="*/ 0 h 669"/>
                <a:gd name="T2" fmla="*/ 0 w 437"/>
                <a:gd name="T3" fmla="*/ 0 h 669"/>
                <a:gd name="T4" fmla="*/ 0 w 437"/>
                <a:gd name="T5" fmla="*/ 668 h 669"/>
                <a:gd name="T6" fmla="*/ 436 w 437"/>
                <a:gd name="T7" fmla="*/ 668 h 669"/>
                <a:gd name="T8" fmla="*/ 436 w 437"/>
                <a:gd name="T9" fmla="*/ 0 h 669"/>
              </a:gdLst>
              <a:ahLst/>
              <a:cxnLst>
                <a:cxn ang="0">
                  <a:pos x="T0" y="T1"/>
                </a:cxn>
                <a:cxn ang="0">
                  <a:pos x="T2" y="T3"/>
                </a:cxn>
                <a:cxn ang="0">
                  <a:pos x="T4" y="T5"/>
                </a:cxn>
                <a:cxn ang="0">
                  <a:pos x="T6" y="T7"/>
                </a:cxn>
                <a:cxn ang="0">
                  <a:pos x="T8" y="T9"/>
                </a:cxn>
              </a:cxnLst>
              <a:rect l="0" t="0" r="r" b="b"/>
              <a:pathLst>
                <a:path w="437" h="669">
                  <a:moveTo>
                    <a:pt x="436" y="0"/>
                  </a:moveTo>
                  <a:lnTo>
                    <a:pt x="0" y="0"/>
                  </a:lnTo>
                  <a:lnTo>
                    <a:pt x="0" y="668"/>
                  </a:lnTo>
                  <a:lnTo>
                    <a:pt x="436" y="668"/>
                  </a:lnTo>
                  <a:lnTo>
                    <a:pt x="436"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38" name="Freeform 228"/>
            <p:cNvSpPr>
              <a:spLocks noChangeArrowheads="1"/>
            </p:cNvSpPr>
            <p:nvPr/>
          </p:nvSpPr>
          <p:spPr bwMode="auto">
            <a:xfrm>
              <a:off x="4653845" y="8820627"/>
              <a:ext cx="284225" cy="436502"/>
            </a:xfrm>
            <a:custGeom>
              <a:avLst/>
              <a:gdLst>
                <a:gd name="T0" fmla="*/ 436 w 437"/>
                <a:gd name="T1" fmla="*/ 0 h 669"/>
                <a:gd name="T2" fmla="*/ 0 w 437"/>
                <a:gd name="T3" fmla="*/ 0 h 669"/>
                <a:gd name="T4" fmla="*/ 0 w 437"/>
                <a:gd name="T5" fmla="*/ 668 h 669"/>
                <a:gd name="T6" fmla="*/ 436 w 437"/>
                <a:gd name="T7" fmla="*/ 668 h 669"/>
                <a:gd name="T8" fmla="*/ 436 w 437"/>
                <a:gd name="T9" fmla="*/ 0 h 669"/>
              </a:gdLst>
              <a:ahLst/>
              <a:cxnLst>
                <a:cxn ang="0">
                  <a:pos x="T0" y="T1"/>
                </a:cxn>
                <a:cxn ang="0">
                  <a:pos x="T2" y="T3"/>
                </a:cxn>
                <a:cxn ang="0">
                  <a:pos x="T4" y="T5"/>
                </a:cxn>
                <a:cxn ang="0">
                  <a:pos x="T6" y="T7"/>
                </a:cxn>
                <a:cxn ang="0">
                  <a:pos x="T8" y="T9"/>
                </a:cxn>
              </a:cxnLst>
              <a:rect l="0" t="0" r="r" b="b"/>
              <a:pathLst>
                <a:path w="437" h="669">
                  <a:moveTo>
                    <a:pt x="436" y="0"/>
                  </a:moveTo>
                  <a:lnTo>
                    <a:pt x="0" y="0"/>
                  </a:lnTo>
                  <a:lnTo>
                    <a:pt x="0" y="668"/>
                  </a:lnTo>
                  <a:lnTo>
                    <a:pt x="436" y="668"/>
                  </a:lnTo>
                  <a:lnTo>
                    <a:pt x="436"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39" name="Freeform 229"/>
            <p:cNvSpPr>
              <a:spLocks noChangeArrowheads="1"/>
            </p:cNvSpPr>
            <p:nvPr/>
          </p:nvSpPr>
          <p:spPr bwMode="auto">
            <a:xfrm>
              <a:off x="5032814" y="8820627"/>
              <a:ext cx="272741" cy="436502"/>
            </a:xfrm>
            <a:custGeom>
              <a:avLst/>
              <a:gdLst>
                <a:gd name="T0" fmla="*/ 0 w 421"/>
                <a:gd name="T1" fmla="*/ 668 h 669"/>
                <a:gd name="T2" fmla="*/ 420 w 421"/>
                <a:gd name="T3" fmla="*/ 668 h 669"/>
                <a:gd name="T4" fmla="*/ 420 w 421"/>
                <a:gd name="T5" fmla="*/ 0 h 669"/>
                <a:gd name="T6" fmla="*/ 0 w 421"/>
                <a:gd name="T7" fmla="*/ 0 h 669"/>
                <a:gd name="T8" fmla="*/ 0 w 421"/>
                <a:gd name="T9" fmla="*/ 668 h 669"/>
              </a:gdLst>
              <a:ahLst/>
              <a:cxnLst>
                <a:cxn ang="0">
                  <a:pos x="T0" y="T1"/>
                </a:cxn>
                <a:cxn ang="0">
                  <a:pos x="T2" y="T3"/>
                </a:cxn>
                <a:cxn ang="0">
                  <a:pos x="T4" y="T5"/>
                </a:cxn>
                <a:cxn ang="0">
                  <a:pos x="T6" y="T7"/>
                </a:cxn>
                <a:cxn ang="0">
                  <a:pos x="T8" y="T9"/>
                </a:cxn>
              </a:cxnLst>
              <a:rect l="0" t="0" r="r" b="b"/>
              <a:pathLst>
                <a:path w="421" h="669">
                  <a:moveTo>
                    <a:pt x="0" y="668"/>
                  </a:moveTo>
                  <a:lnTo>
                    <a:pt x="420" y="668"/>
                  </a:lnTo>
                  <a:lnTo>
                    <a:pt x="420" y="0"/>
                  </a:lnTo>
                  <a:lnTo>
                    <a:pt x="0" y="0"/>
                  </a:lnTo>
                  <a:lnTo>
                    <a:pt x="0" y="66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0" name="Freeform 230"/>
            <p:cNvSpPr>
              <a:spLocks noChangeArrowheads="1"/>
            </p:cNvSpPr>
            <p:nvPr/>
          </p:nvSpPr>
          <p:spPr bwMode="auto">
            <a:xfrm>
              <a:off x="5032814" y="8820627"/>
              <a:ext cx="272741" cy="436502"/>
            </a:xfrm>
            <a:custGeom>
              <a:avLst/>
              <a:gdLst>
                <a:gd name="T0" fmla="*/ 0 w 421"/>
                <a:gd name="T1" fmla="*/ 668 h 669"/>
                <a:gd name="T2" fmla="*/ 420 w 421"/>
                <a:gd name="T3" fmla="*/ 668 h 669"/>
                <a:gd name="T4" fmla="*/ 420 w 421"/>
                <a:gd name="T5" fmla="*/ 0 h 669"/>
                <a:gd name="T6" fmla="*/ 0 w 421"/>
                <a:gd name="T7" fmla="*/ 0 h 669"/>
                <a:gd name="T8" fmla="*/ 0 w 421"/>
                <a:gd name="T9" fmla="*/ 668 h 669"/>
              </a:gdLst>
              <a:ahLst/>
              <a:cxnLst>
                <a:cxn ang="0">
                  <a:pos x="T0" y="T1"/>
                </a:cxn>
                <a:cxn ang="0">
                  <a:pos x="T2" y="T3"/>
                </a:cxn>
                <a:cxn ang="0">
                  <a:pos x="T4" y="T5"/>
                </a:cxn>
                <a:cxn ang="0">
                  <a:pos x="T6" y="T7"/>
                </a:cxn>
                <a:cxn ang="0">
                  <a:pos x="T8" y="T9"/>
                </a:cxn>
              </a:cxnLst>
              <a:rect l="0" t="0" r="r" b="b"/>
              <a:pathLst>
                <a:path w="421" h="669">
                  <a:moveTo>
                    <a:pt x="0" y="668"/>
                  </a:moveTo>
                  <a:lnTo>
                    <a:pt x="420" y="668"/>
                  </a:lnTo>
                  <a:lnTo>
                    <a:pt x="420" y="0"/>
                  </a:lnTo>
                  <a:lnTo>
                    <a:pt x="0" y="0"/>
                  </a:lnTo>
                  <a:lnTo>
                    <a:pt x="0" y="66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1" name="Freeform 231"/>
            <p:cNvSpPr>
              <a:spLocks noChangeArrowheads="1"/>
            </p:cNvSpPr>
            <p:nvPr/>
          </p:nvSpPr>
          <p:spPr bwMode="auto">
            <a:xfrm>
              <a:off x="5032814" y="8820627"/>
              <a:ext cx="272741" cy="436502"/>
            </a:xfrm>
            <a:custGeom>
              <a:avLst/>
              <a:gdLst>
                <a:gd name="T0" fmla="*/ 420 w 421"/>
                <a:gd name="T1" fmla="*/ 0 h 669"/>
                <a:gd name="T2" fmla="*/ 0 w 421"/>
                <a:gd name="T3" fmla="*/ 0 h 669"/>
                <a:gd name="T4" fmla="*/ 0 w 421"/>
                <a:gd name="T5" fmla="*/ 668 h 669"/>
                <a:gd name="T6" fmla="*/ 420 w 421"/>
                <a:gd name="T7" fmla="*/ 668 h 669"/>
                <a:gd name="T8" fmla="*/ 420 w 421"/>
                <a:gd name="T9" fmla="*/ 0 h 669"/>
              </a:gdLst>
              <a:ahLst/>
              <a:cxnLst>
                <a:cxn ang="0">
                  <a:pos x="T0" y="T1"/>
                </a:cxn>
                <a:cxn ang="0">
                  <a:pos x="T2" y="T3"/>
                </a:cxn>
                <a:cxn ang="0">
                  <a:pos x="T4" y="T5"/>
                </a:cxn>
                <a:cxn ang="0">
                  <a:pos x="T6" y="T7"/>
                </a:cxn>
                <a:cxn ang="0">
                  <a:pos x="T8" y="T9"/>
                </a:cxn>
              </a:cxnLst>
              <a:rect l="0" t="0" r="r" b="b"/>
              <a:pathLst>
                <a:path w="421" h="669">
                  <a:moveTo>
                    <a:pt x="420" y="0"/>
                  </a:moveTo>
                  <a:lnTo>
                    <a:pt x="0" y="0"/>
                  </a:lnTo>
                  <a:lnTo>
                    <a:pt x="0" y="668"/>
                  </a:lnTo>
                  <a:lnTo>
                    <a:pt x="420" y="668"/>
                  </a:lnTo>
                  <a:lnTo>
                    <a:pt x="420"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2" name="Freeform 232"/>
            <p:cNvSpPr>
              <a:spLocks noChangeArrowheads="1"/>
            </p:cNvSpPr>
            <p:nvPr/>
          </p:nvSpPr>
          <p:spPr bwMode="auto">
            <a:xfrm>
              <a:off x="5032814" y="8820627"/>
              <a:ext cx="272741" cy="436502"/>
            </a:xfrm>
            <a:custGeom>
              <a:avLst/>
              <a:gdLst>
                <a:gd name="T0" fmla="*/ 420 w 421"/>
                <a:gd name="T1" fmla="*/ 0 h 669"/>
                <a:gd name="T2" fmla="*/ 0 w 421"/>
                <a:gd name="T3" fmla="*/ 0 h 669"/>
                <a:gd name="T4" fmla="*/ 0 w 421"/>
                <a:gd name="T5" fmla="*/ 668 h 669"/>
                <a:gd name="T6" fmla="*/ 420 w 421"/>
                <a:gd name="T7" fmla="*/ 668 h 669"/>
                <a:gd name="T8" fmla="*/ 420 w 421"/>
                <a:gd name="T9" fmla="*/ 0 h 669"/>
              </a:gdLst>
              <a:ahLst/>
              <a:cxnLst>
                <a:cxn ang="0">
                  <a:pos x="T0" y="T1"/>
                </a:cxn>
                <a:cxn ang="0">
                  <a:pos x="T2" y="T3"/>
                </a:cxn>
                <a:cxn ang="0">
                  <a:pos x="T4" y="T5"/>
                </a:cxn>
                <a:cxn ang="0">
                  <a:pos x="T6" y="T7"/>
                </a:cxn>
                <a:cxn ang="0">
                  <a:pos x="T8" y="T9"/>
                </a:cxn>
              </a:cxnLst>
              <a:rect l="0" t="0" r="r" b="b"/>
              <a:pathLst>
                <a:path w="421" h="669">
                  <a:moveTo>
                    <a:pt x="420" y="0"/>
                  </a:moveTo>
                  <a:lnTo>
                    <a:pt x="0" y="0"/>
                  </a:lnTo>
                  <a:lnTo>
                    <a:pt x="0" y="668"/>
                  </a:lnTo>
                  <a:lnTo>
                    <a:pt x="420" y="668"/>
                  </a:lnTo>
                  <a:lnTo>
                    <a:pt x="420"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3" name="Freeform 233"/>
            <p:cNvSpPr>
              <a:spLocks noChangeArrowheads="1"/>
            </p:cNvSpPr>
            <p:nvPr/>
          </p:nvSpPr>
          <p:spPr bwMode="auto">
            <a:xfrm>
              <a:off x="5400298" y="8820627"/>
              <a:ext cx="269872" cy="436502"/>
            </a:xfrm>
            <a:custGeom>
              <a:avLst/>
              <a:gdLst>
                <a:gd name="T0" fmla="*/ 0 w 415"/>
                <a:gd name="T1" fmla="*/ 668 h 669"/>
                <a:gd name="T2" fmla="*/ 414 w 415"/>
                <a:gd name="T3" fmla="*/ 668 h 669"/>
                <a:gd name="T4" fmla="*/ 414 w 415"/>
                <a:gd name="T5" fmla="*/ 0 h 669"/>
                <a:gd name="T6" fmla="*/ 0 w 415"/>
                <a:gd name="T7" fmla="*/ 0 h 669"/>
                <a:gd name="T8" fmla="*/ 0 w 415"/>
                <a:gd name="T9" fmla="*/ 668 h 669"/>
              </a:gdLst>
              <a:ahLst/>
              <a:cxnLst>
                <a:cxn ang="0">
                  <a:pos x="T0" y="T1"/>
                </a:cxn>
                <a:cxn ang="0">
                  <a:pos x="T2" y="T3"/>
                </a:cxn>
                <a:cxn ang="0">
                  <a:pos x="T4" y="T5"/>
                </a:cxn>
                <a:cxn ang="0">
                  <a:pos x="T6" y="T7"/>
                </a:cxn>
                <a:cxn ang="0">
                  <a:pos x="T8" y="T9"/>
                </a:cxn>
              </a:cxnLst>
              <a:rect l="0" t="0" r="r" b="b"/>
              <a:pathLst>
                <a:path w="415" h="669">
                  <a:moveTo>
                    <a:pt x="0" y="668"/>
                  </a:moveTo>
                  <a:lnTo>
                    <a:pt x="414" y="668"/>
                  </a:lnTo>
                  <a:lnTo>
                    <a:pt x="414" y="0"/>
                  </a:lnTo>
                  <a:lnTo>
                    <a:pt x="0" y="0"/>
                  </a:lnTo>
                  <a:lnTo>
                    <a:pt x="0" y="66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4" name="Freeform 234"/>
            <p:cNvSpPr>
              <a:spLocks noChangeArrowheads="1"/>
            </p:cNvSpPr>
            <p:nvPr/>
          </p:nvSpPr>
          <p:spPr bwMode="auto">
            <a:xfrm>
              <a:off x="5400298" y="8820627"/>
              <a:ext cx="269872" cy="436502"/>
            </a:xfrm>
            <a:custGeom>
              <a:avLst/>
              <a:gdLst>
                <a:gd name="T0" fmla="*/ 0 w 415"/>
                <a:gd name="T1" fmla="*/ 668 h 669"/>
                <a:gd name="T2" fmla="*/ 414 w 415"/>
                <a:gd name="T3" fmla="*/ 668 h 669"/>
                <a:gd name="T4" fmla="*/ 414 w 415"/>
                <a:gd name="T5" fmla="*/ 0 h 669"/>
                <a:gd name="T6" fmla="*/ 0 w 415"/>
                <a:gd name="T7" fmla="*/ 0 h 669"/>
                <a:gd name="T8" fmla="*/ 0 w 415"/>
                <a:gd name="T9" fmla="*/ 668 h 669"/>
              </a:gdLst>
              <a:ahLst/>
              <a:cxnLst>
                <a:cxn ang="0">
                  <a:pos x="T0" y="T1"/>
                </a:cxn>
                <a:cxn ang="0">
                  <a:pos x="T2" y="T3"/>
                </a:cxn>
                <a:cxn ang="0">
                  <a:pos x="T4" y="T5"/>
                </a:cxn>
                <a:cxn ang="0">
                  <a:pos x="T6" y="T7"/>
                </a:cxn>
                <a:cxn ang="0">
                  <a:pos x="T8" y="T9"/>
                </a:cxn>
              </a:cxnLst>
              <a:rect l="0" t="0" r="r" b="b"/>
              <a:pathLst>
                <a:path w="415" h="669">
                  <a:moveTo>
                    <a:pt x="0" y="668"/>
                  </a:moveTo>
                  <a:lnTo>
                    <a:pt x="414" y="668"/>
                  </a:lnTo>
                  <a:lnTo>
                    <a:pt x="414" y="0"/>
                  </a:lnTo>
                  <a:lnTo>
                    <a:pt x="0" y="0"/>
                  </a:lnTo>
                  <a:lnTo>
                    <a:pt x="0" y="66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5" name="Freeform 235"/>
            <p:cNvSpPr>
              <a:spLocks noChangeArrowheads="1"/>
            </p:cNvSpPr>
            <p:nvPr/>
          </p:nvSpPr>
          <p:spPr bwMode="auto">
            <a:xfrm>
              <a:off x="5400298" y="8820627"/>
              <a:ext cx="269872" cy="436502"/>
            </a:xfrm>
            <a:custGeom>
              <a:avLst/>
              <a:gdLst>
                <a:gd name="T0" fmla="*/ 414 w 415"/>
                <a:gd name="T1" fmla="*/ 0 h 669"/>
                <a:gd name="T2" fmla="*/ 414 w 415"/>
                <a:gd name="T3" fmla="*/ 0 h 669"/>
                <a:gd name="T4" fmla="*/ 0 w 415"/>
                <a:gd name="T5" fmla="*/ 0 h 669"/>
                <a:gd name="T6" fmla="*/ 0 w 415"/>
                <a:gd name="T7" fmla="*/ 668 h 669"/>
                <a:gd name="T8" fmla="*/ 414 w 415"/>
                <a:gd name="T9" fmla="*/ 668 h 669"/>
                <a:gd name="T10" fmla="*/ 414 w 415"/>
                <a:gd name="T11" fmla="*/ 0 h 669"/>
              </a:gdLst>
              <a:ahLst/>
              <a:cxnLst>
                <a:cxn ang="0">
                  <a:pos x="T0" y="T1"/>
                </a:cxn>
                <a:cxn ang="0">
                  <a:pos x="T2" y="T3"/>
                </a:cxn>
                <a:cxn ang="0">
                  <a:pos x="T4" y="T5"/>
                </a:cxn>
                <a:cxn ang="0">
                  <a:pos x="T6" y="T7"/>
                </a:cxn>
                <a:cxn ang="0">
                  <a:pos x="T8" y="T9"/>
                </a:cxn>
                <a:cxn ang="0">
                  <a:pos x="T10" y="T11"/>
                </a:cxn>
              </a:cxnLst>
              <a:rect l="0" t="0" r="r" b="b"/>
              <a:pathLst>
                <a:path w="415" h="669">
                  <a:moveTo>
                    <a:pt x="414" y="0"/>
                  </a:moveTo>
                  <a:lnTo>
                    <a:pt x="414" y="0"/>
                  </a:lnTo>
                  <a:lnTo>
                    <a:pt x="0" y="0"/>
                  </a:lnTo>
                  <a:lnTo>
                    <a:pt x="0" y="668"/>
                  </a:lnTo>
                  <a:lnTo>
                    <a:pt x="414" y="668"/>
                  </a:lnTo>
                  <a:lnTo>
                    <a:pt x="414"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6" name="Freeform 236"/>
            <p:cNvSpPr>
              <a:spLocks noChangeArrowheads="1"/>
            </p:cNvSpPr>
            <p:nvPr/>
          </p:nvSpPr>
          <p:spPr bwMode="auto">
            <a:xfrm>
              <a:off x="5400298" y="8820627"/>
              <a:ext cx="269872" cy="436502"/>
            </a:xfrm>
            <a:custGeom>
              <a:avLst/>
              <a:gdLst>
                <a:gd name="T0" fmla="*/ 414 w 415"/>
                <a:gd name="T1" fmla="*/ 0 h 669"/>
                <a:gd name="T2" fmla="*/ 414 w 415"/>
                <a:gd name="T3" fmla="*/ 0 h 669"/>
                <a:gd name="T4" fmla="*/ 0 w 415"/>
                <a:gd name="T5" fmla="*/ 0 h 669"/>
                <a:gd name="T6" fmla="*/ 0 w 415"/>
                <a:gd name="T7" fmla="*/ 668 h 669"/>
                <a:gd name="T8" fmla="*/ 414 w 415"/>
                <a:gd name="T9" fmla="*/ 668 h 669"/>
                <a:gd name="T10" fmla="*/ 414 w 415"/>
                <a:gd name="T11" fmla="*/ 0 h 669"/>
              </a:gdLst>
              <a:ahLst/>
              <a:cxnLst>
                <a:cxn ang="0">
                  <a:pos x="T0" y="T1"/>
                </a:cxn>
                <a:cxn ang="0">
                  <a:pos x="T2" y="T3"/>
                </a:cxn>
                <a:cxn ang="0">
                  <a:pos x="T4" y="T5"/>
                </a:cxn>
                <a:cxn ang="0">
                  <a:pos x="T6" y="T7"/>
                </a:cxn>
                <a:cxn ang="0">
                  <a:pos x="T8" y="T9"/>
                </a:cxn>
                <a:cxn ang="0">
                  <a:pos x="T10" y="T11"/>
                </a:cxn>
              </a:cxnLst>
              <a:rect l="0" t="0" r="r" b="b"/>
              <a:pathLst>
                <a:path w="415" h="669">
                  <a:moveTo>
                    <a:pt x="414" y="0"/>
                  </a:moveTo>
                  <a:lnTo>
                    <a:pt x="414" y="0"/>
                  </a:lnTo>
                  <a:lnTo>
                    <a:pt x="0" y="0"/>
                  </a:lnTo>
                  <a:lnTo>
                    <a:pt x="0" y="668"/>
                  </a:lnTo>
                  <a:lnTo>
                    <a:pt x="414" y="668"/>
                  </a:lnTo>
                  <a:lnTo>
                    <a:pt x="414"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7" name="Freeform 237"/>
            <p:cNvSpPr>
              <a:spLocks noChangeArrowheads="1"/>
            </p:cNvSpPr>
            <p:nvPr/>
          </p:nvSpPr>
          <p:spPr bwMode="auto">
            <a:xfrm>
              <a:off x="4653845" y="9349025"/>
              <a:ext cx="284225" cy="442244"/>
            </a:xfrm>
            <a:custGeom>
              <a:avLst/>
              <a:gdLst>
                <a:gd name="T0" fmla="*/ 436 w 437"/>
                <a:gd name="T1" fmla="*/ 0 h 679"/>
                <a:gd name="T2" fmla="*/ 0 w 437"/>
                <a:gd name="T3" fmla="*/ 0 h 679"/>
                <a:gd name="T4" fmla="*/ 0 w 437"/>
                <a:gd name="T5" fmla="*/ 678 h 679"/>
                <a:gd name="T6" fmla="*/ 436 w 437"/>
                <a:gd name="T7" fmla="*/ 678 h 679"/>
                <a:gd name="T8" fmla="*/ 436 w 437"/>
                <a:gd name="T9" fmla="*/ 0 h 679"/>
              </a:gdLst>
              <a:ahLst/>
              <a:cxnLst>
                <a:cxn ang="0">
                  <a:pos x="T0" y="T1"/>
                </a:cxn>
                <a:cxn ang="0">
                  <a:pos x="T2" y="T3"/>
                </a:cxn>
                <a:cxn ang="0">
                  <a:pos x="T4" y="T5"/>
                </a:cxn>
                <a:cxn ang="0">
                  <a:pos x="T6" y="T7"/>
                </a:cxn>
                <a:cxn ang="0">
                  <a:pos x="T8" y="T9"/>
                </a:cxn>
              </a:cxnLst>
              <a:rect l="0" t="0" r="r" b="b"/>
              <a:pathLst>
                <a:path w="437" h="679">
                  <a:moveTo>
                    <a:pt x="436" y="0"/>
                  </a:moveTo>
                  <a:lnTo>
                    <a:pt x="0" y="0"/>
                  </a:lnTo>
                  <a:lnTo>
                    <a:pt x="0" y="678"/>
                  </a:lnTo>
                  <a:lnTo>
                    <a:pt x="436" y="678"/>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8" name="Freeform 238"/>
            <p:cNvSpPr>
              <a:spLocks noChangeArrowheads="1"/>
            </p:cNvSpPr>
            <p:nvPr/>
          </p:nvSpPr>
          <p:spPr bwMode="auto">
            <a:xfrm>
              <a:off x="4653845" y="9349025"/>
              <a:ext cx="284225" cy="442244"/>
            </a:xfrm>
            <a:custGeom>
              <a:avLst/>
              <a:gdLst>
                <a:gd name="T0" fmla="*/ 436 w 437"/>
                <a:gd name="T1" fmla="*/ 0 h 679"/>
                <a:gd name="T2" fmla="*/ 0 w 437"/>
                <a:gd name="T3" fmla="*/ 0 h 679"/>
                <a:gd name="T4" fmla="*/ 0 w 437"/>
                <a:gd name="T5" fmla="*/ 678 h 679"/>
                <a:gd name="T6" fmla="*/ 436 w 437"/>
                <a:gd name="T7" fmla="*/ 678 h 679"/>
                <a:gd name="T8" fmla="*/ 436 w 437"/>
                <a:gd name="T9" fmla="*/ 0 h 679"/>
              </a:gdLst>
              <a:ahLst/>
              <a:cxnLst>
                <a:cxn ang="0">
                  <a:pos x="T0" y="T1"/>
                </a:cxn>
                <a:cxn ang="0">
                  <a:pos x="T2" y="T3"/>
                </a:cxn>
                <a:cxn ang="0">
                  <a:pos x="T4" y="T5"/>
                </a:cxn>
                <a:cxn ang="0">
                  <a:pos x="T6" y="T7"/>
                </a:cxn>
                <a:cxn ang="0">
                  <a:pos x="T8" y="T9"/>
                </a:cxn>
              </a:cxnLst>
              <a:rect l="0" t="0" r="r" b="b"/>
              <a:pathLst>
                <a:path w="437" h="679">
                  <a:moveTo>
                    <a:pt x="436" y="0"/>
                  </a:moveTo>
                  <a:lnTo>
                    <a:pt x="0" y="0"/>
                  </a:lnTo>
                  <a:lnTo>
                    <a:pt x="0" y="678"/>
                  </a:lnTo>
                  <a:lnTo>
                    <a:pt x="436" y="678"/>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49" name="Freeform 239"/>
            <p:cNvSpPr>
              <a:spLocks noChangeArrowheads="1"/>
            </p:cNvSpPr>
            <p:nvPr/>
          </p:nvSpPr>
          <p:spPr bwMode="auto">
            <a:xfrm>
              <a:off x="4653845" y="9349025"/>
              <a:ext cx="284225" cy="442244"/>
            </a:xfrm>
            <a:custGeom>
              <a:avLst/>
              <a:gdLst>
                <a:gd name="T0" fmla="*/ 436 w 437"/>
                <a:gd name="T1" fmla="*/ 0 h 679"/>
                <a:gd name="T2" fmla="*/ 0 w 437"/>
                <a:gd name="T3" fmla="*/ 0 h 679"/>
                <a:gd name="T4" fmla="*/ 0 w 437"/>
                <a:gd name="T5" fmla="*/ 678 h 679"/>
                <a:gd name="T6" fmla="*/ 436 w 437"/>
                <a:gd name="T7" fmla="*/ 678 h 679"/>
                <a:gd name="T8" fmla="*/ 436 w 437"/>
                <a:gd name="T9" fmla="*/ 0 h 679"/>
              </a:gdLst>
              <a:ahLst/>
              <a:cxnLst>
                <a:cxn ang="0">
                  <a:pos x="T0" y="T1"/>
                </a:cxn>
                <a:cxn ang="0">
                  <a:pos x="T2" y="T3"/>
                </a:cxn>
                <a:cxn ang="0">
                  <a:pos x="T4" y="T5"/>
                </a:cxn>
                <a:cxn ang="0">
                  <a:pos x="T6" y="T7"/>
                </a:cxn>
                <a:cxn ang="0">
                  <a:pos x="T8" y="T9"/>
                </a:cxn>
              </a:cxnLst>
              <a:rect l="0" t="0" r="r" b="b"/>
              <a:pathLst>
                <a:path w="437" h="679">
                  <a:moveTo>
                    <a:pt x="436" y="0"/>
                  </a:moveTo>
                  <a:lnTo>
                    <a:pt x="0" y="0"/>
                  </a:lnTo>
                  <a:lnTo>
                    <a:pt x="0" y="678"/>
                  </a:lnTo>
                  <a:lnTo>
                    <a:pt x="436" y="678"/>
                  </a:lnTo>
                  <a:lnTo>
                    <a:pt x="436"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50" name="Freeform 240"/>
            <p:cNvSpPr>
              <a:spLocks noChangeArrowheads="1"/>
            </p:cNvSpPr>
            <p:nvPr/>
          </p:nvSpPr>
          <p:spPr bwMode="auto">
            <a:xfrm>
              <a:off x="4653845" y="9349025"/>
              <a:ext cx="284225" cy="442244"/>
            </a:xfrm>
            <a:custGeom>
              <a:avLst/>
              <a:gdLst>
                <a:gd name="T0" fmla="*/ 436 w 437"/>
                <a:gd name="T1" fmla="*/ 0 h 679"/>
                <a:gd name="T2" fmla="*/ 0 w 437"/>
                <a:gd name="T3" fmla="*/ 0 h 679"/>
                <a:gd name="T4" fmla="*/ 0 w 437"/>
                <a:gd name="T5" fmla="*/ 678 h 679"/>
                <a:gd name="T6" fmla="*/ 436 w 437"/>
                <a:gd name="T7" fmla="*/ 678 h 679"/>
                <a:gd name="T8" fmla="*/ 436 w 437"/>
                <a:gd name="T9" fmla="*/ 0 h 679"/>
              </a:gdLst>
              <a:ahLst/>
              <a:cxnLst>
                <a:cxn ang="0">
                  <a:pos x="T0" y="T1"/>
                </a:cxn>
                <a:cxn ang="0">
                  <a:pos x="T2" y="T3"/>
                </a:cxn>
                <a:cxn ang="0">
                  <a:pos x="T4" y="T5"/>
                </a:cxn>
                <a:cxn ang="0">
                  <a:pos x="T6" y="T7"/>
                </a:cxn>
                <a:cxn ang="0">
                  <a:pos x="T8" y="T9"/>
                </a:cxn>
              </a:cxnLst>
              <a:rect l="0" t="0" r="r" b="b"/>
              <a:pathLst>
                <a:path w="437" h="679">
                  <a:moveTo>
                    <a:pt x="436" y="0"/>
                  </a:moveTo>
                  <a:lnTo>
                    <a:pt x="0" y="0"/>
                  </a:lnTo>
                  <a:lnTo>
                    <a:pt x="0" y="678"/>
                  </a:lnTo>
                  <a:lnTo>
                    <a:pt x="436" y="678"/>
                  </a:lnTo>
                  <a:lnTo>
                    <a:pt x="436"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51" name="Freeform 241"/>
            <p:cNvSpPr>
              <a:spLocks noChangeArrowheads="1"/>
            </p:cNvSpPr>
            <p:nvPr/>
          </p:nvSpPr>
          <p:spPr bwMode="auto">
            <a:xfrm>
              <a:off x="5032814" y="9349025"/>
              <a:ext cx="272741" cy="442244"/>
            </a:xfrm>
            <a:custGeom>
              <a:avLst/>
              <a:gdLst>
                <a:gd name="T0" fmla="*/ 0 w 421"/>
                <a:gd name="T1" fmla="*/ 678 h 679"/>
                <a:gd name="T2" fmla="*/ 420 w 421"/>
                <a:gd name="T3" fmla="*/ 678 h 679"/>
                <a:gd name="T4" fmla="*/ 420 w 421"/>
                <a:gd name="T5" fmla="*/ 0 h 679"/>
                <a:gd name="T6" fmla="*/ 0 w 421"/>
                <a:gd name="T7" fmla="*/ 0 h 679"/>
                <a:gd name="T8" fmla="*/ 0 w 421"/>
                <a:gd name="T9" fmla="*/ 678 h 679"/>
              </a:gdLst>
              <a:ahLst/>
              <a:cxnLst>
                <a:cxn ang="0">
                  <a:pos x="T0" y="T1"/>
                </a:cxn>
                <a:cxn ang="0">
                  <a:pos x="T2" y="T3"/>
                </a:cxn>
                <a:cxn ang="0">
                  <a:pos x="T4" y="T5"/>
                </a:cxn>
                <a:cxn ang="0">
                  <a:pos x="T6" y="T7"/>
                </a:cxn>
                <a:cxn ang="0">
                  <a:pos x="T8" y="T9"/>
                </a:cxn>
              </a:cxnLst>
              <a:rect l="0" t="0" r="r" b="b"/>
              <a:pathLst>
                <a:path w="421" h="679">
                  <a:moveTo>
                    <a:pt x="0" y="678"/>
                  </a:moveTo>
                  <a:lnTo>
                    <a:pt x="420" y="678"/>
                  </a:lnTo>
                  <a:lnTo>
                    <a:pt x="420" y="0"/>
                  </a:lnTo>
                  <a:lnTo>
                    <a:pt x="0" y="0"/>
                  </a:lnTo>
                  <a:lnTo>
                    <a:pt x="0" y="67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52" name="Freeform 242"/>
            <p:cNvSpPr>
              <a:spLocks noChangeArrowheads="1"/>
            </p:cNvSpPr>
            <p:nvPr/>
          </p:nvSpPr>
          <p:spPr bwMode="auto">
            <a:xfrm>
              <a:off x="5032814" y="9349025"/>
              <a:ext cx="272741" cy="442244"/>
            </a:xfrm>
            <a:custGeom>
              <a:avLst/>
              <a:gdLst>
                <a:gd name="T0" fmla="*/ 0 w 421"/>
                <a:gd name="T1" fmla="*/ 678 h 679"/>
                <a:gd name="T2" fmla="*/ 420 w 421"/>
                <a:gd name="T3" fmla="*/ 678 h 679"/>
                <a:gd name="T4" fmla="*/ 420 w 421"/>
                <a:gd name="T5" fmla="*/ 0 h 679"/>
                <a:gd name="T6" fmla="*/ 0 w 421"/>
                <a:gd name="T7" fmla="*/ 0 h 679"/>
                <a:gd name="T8" fmla="*/ 0 w 421"/>
                <a:gd name="T9" fmla="*/ 678 h 679"/>
              </a:gdLst>
              <a:ahLst/>
              <a:cxnLst>
                <a:cxn ang="0">
                  <a:pos x="T0" y="T1"/>
                </a:cxn>
                <a:cxn ang="0">
                  <a:pos x="T2" y="T3"/>
                </a:cxn>
                <a:cxn ang="0">
                  <a:pos x="T4" y="T5"/>
                </a:cxn>
                <a:cxn ang="0">
                  <a:pos x="T6" y="T7"/>
                </a:cxn>
                <a:cxn ang="0">
                  <a:pos x="T8" y="T9"/>
                </a:cxn>
              </a:cxnLst>
              <a:rect l="0" t="0" r="r" b="b"/>
              <a:pathLst>
                <a:path w="421" h="679">
                  <a:moveTo>
                    <a:pt x="0" y="678"/>
                  </a:moveTo>
                  <a:lnTo>
                    <a:pt x="420" y="678"/>
                  </a:lnTo>
                  <a:lnTo>
                    <a:pt x="420" y="0"/>
                  </a:lnTo>
                  <a:lnTo>
                    <a:pt x="0" y="0"/>
                  </a:lnTo>
                  <a:lnTo>
                    <a:pt x="0" y="67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53" name="Freeform 243"/>
            <p:cNvSpPr>
              <a:spLocks noChangeArrowheads="1"/>
            </p:cNvSpPr>
            <p:nvPr/>
          </p:nvSpPr>
          <p:spPr bwMode="auto">
            <a:xfrm>
              <a:off x="5032814" y="9349025"/>
              <a:ext cx="272741" cy="442244"/>
            </a:xfrm>
            <a:custGeom>
              <a:avLst/>
              <a:gdLst>
                <a:gd name="T0" fmla="*/ 420 w 421"/>
                <a:gd name="T1" fmla="*/ 0 h 679"/>
                <a:gd name="T2" fmla="*/ 0 w 421"/>
                <a:gd name="T3" fmla="*/ 0 h 679"/>
                <a:gd name="T4" fmla="*/ 0 w 421"/>
                <a:gd name="T5" fmla="*/ 678 h 679"/>
                <a:gd name="T6" fmla="*/ 420 w 421"/>
                <a:gd name="T7" fmla="*/ 678 h 679"/>
                <a:gd name="T8" fmla="*/ 420 w 421"/>
                <a:gd name="T9" fmla="*/ 0 h 679"/>
              </a:gdLst>
              <a:ahLst/>
              <a:cxnLst>
                <a:cxn ang="0">
                  <a:pos x="T0" y="T1"/>
                </a:cxn>
                <a:cxn ang="0">
                  <a:pos x="T2" y="T3"/>
                </a:cxn>
                <a:cxn ang="0">
                  <a:pos x="T4" y="T5"/>
                </a:cxn>
                <a:cxn ang="0">
                  <a:pos x="T6" y="T7"/>
                </a:cxn>
                <a:cxn ang="0">
                  <a:pos x="T8" y="T9"/>
                </a:cxn>
              </a:cxnLst>
              <a:rect l="0" t="0" r="r" b="b"/>
              <a:pathLst>
                <a:path w="421" h="679">
                  <a:moveTo>
                    <a:pt x="420" y="0"/>
                  </a:moveTo>
                  <a:lnTo>
                    <a:pt x="0" y="0"/>
                  </a:lnTo>
                  <a:lnTo>
                    <a:pt x="0" y="678"/>
                  </a:lnTo>
                  <a:lnTo>
                    <a:pt x="420" y="678"/>
                  </a:lnTo>
                  <a:lnTo>
                    <a:pt x="420"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54" name="Freeform 244"/>
            <p:cNvSpPr>
              <a:spLocks noChangeArrowheads="1"/>
            </p:cNvSpPr>
            <p:nvPr/>
          </p:nvSpPr>
          <p:spPr bwMode="auto">
            <a:xfrm>
              <a:off x="5032814" y="9349025"/>
              <a:ext cx="272741" cy="442244"/>
            </a:xfrm>
            <a:custGeom>
              <a:avLst/>
              <a:gdLst>
                <a:gd name="T0" fmla="*/ 420 w 421"/>
                <a:gd name="T1" fmla="*/ 0 h 679"/>
                <a:gd name="T2" fmla="*/ 0 w 421"/>
                <a:gd name="T3" fmla="*/ 0 h 679"/>
                <a:gd name="T4" fmla="*/ 0 w 421"/>
                <a:gd name="T5" fmla="*/ 678 h 679"/>
                <a:gd name="T6" fmla="*/ 420 w 421"/>
                <a:gd name="T7" fmla="*/ 678 h 679"/>
                <a:gd name="T8" fmla="*/ 420 w 421"/>
                <a:gd name="T9" fmla="*/ 0 h 679"/>
              </a:gdLst>
              <a:ahLst/>
              <a:cxnLst>
                <a:cxn ang="0">
                  <a:pos x="T0" y="T1"/>
                </a:cxn>
                <a:cxn ang="0">
                  <a:pos x="T2" y="T3"/>
                </a:cxn>
                <a:cxn ang="0">
                  <a:pos x="T4" y="T5"/>
                </a:cxn>
                <a:cxn ang="0">
                  <a:pos x="T6" y="T7"/>
                </a:cxn>
                <a:cxn ang="0">
                  <a:pos x="T8" y="T9"/>
                </a:cxn>
              </a:cxnLst>
              <a:rect l="0" t="0" r="r" b="b"/>
              <a:pathLst>
                <a:path w="421" h="679">
                  <a:moveTo>
                    <a:pt x="420" y="0"/>
                  </a:moveTo>
                  <a:lnTo>
                    <a:pt x="0" y="0"/>
                  </a:lnTo>
                  <a:lnTo>
                    <a:pt x="0" y="678"/>
                  </a:lnTo>
                  <a:lnTo>
                    <a:pt x="420" y="678"/>
                  </a:lnTo>
                  <a:lnTo>
                    <a:pt x="420"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55" name="Freeform 245"/>
            <p:cNvSpPr>
              <a:spLocks noChangeArrowheads="1"/>
            </p:cNvSpPr>
            <p:nvPr/>
          </p:nvSpPr>
          <p:spPr bwMode="auto">
            <a:xfrm>
              <a:off x="5400298" y="9349025"/>
              <a:ext cx="269872" cy="442244"/>
            </a:xfrm>
            <a:custGeom>
              <a:avLst/>
              <a:gdLst>
                <a:gd name="T0" fmla="*/ 0 w 415"/>
                <a:gd name="T1" fmla="*/ 678 h 679"/>
                <a:gd name="T2" fmla="*/ 414 w 415"/>
                <a:gd name="T3" fmla="*/ 678 h 679"/>
                <a:gd name="T4" fmla="*/ 414 w 415"/>
                <a:gd name="T5" fmla="*/ 0 h 679"/>
                <a:gd name="T6" fmla="*/ 0 w 415"/>
                <a:gd name="T7" fmla="*/ 0 h 679"/>
                <a:gd name="T8" fmla="*/ 0 w 415"/>
                <a:gd name="T9" fmla="*/ 678 h 679"/>
              </a:gdLst>
              <a:ahLst/>
              <a:cxnLst>
                <a:cxn ang="0">
                  <a:pos x="T0" y="T1"/>
                </a:cxn>
                <a:cxn ang="0">
                  <a:pos x="T2" y="T3"/>
                </a:cxn>
                <a:cxn ang="0">
                  <a:pos x="T4" y="T5"/>
                </a:cxn>
                <a:cxn ang="0">
                  <a:pos x="T6" y="T7"/>
                </a:cxn>
                <a:cxn ang="0">
                  <a:pos x="T8" y="T9"/>
                </a:cxn>
              </a:cxnLst>
              <a:rect l="0" t="0" r="r" b="b"/>
              <a:pathLst>
                <a:path w="415" h="679">
                  <a:moveTo>
                    <a:pt x="0" y="678"/>
                  </a:moveTo>
                  <a:lnTo>
                    <a:pt x="414" y="678"/>
                  </a:lnTo>
                  <a:lnTo>
                    <a:pt x="414" y="0"/>
                  </a:lnTo>
                  <a:lnTo>
                    <a:pt x="0" y="0"/>
                  </a:lnTo>
                  <a:lnTo>
                    <a:pt x="0" y="67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56" name="Freeform 246"/>
            <p:cNvSpPr>
              <a:spLocks noChangeArrowheads="1"/>
            </p:cNvSpPr>
            <p:nvPr/>
          </p:nvSpPr>
          <p:spPr bwMode="auto">
            <a:xfrm>
              <a:off x="5400298" y="9349025"/>
              <a:ext cx="269872" cy="442244"/>
            </a:xfrm>
            <a:custGeom>
              <a:avLst/>
              <a:gdLst>
                <a:gd name="T0" fmla="*/ 0 w 415"/>
                <a:gd name="T1" fmla="*/ 678 h 679"/>
                <a:gd name="T2" fmla="*/ 414 w 415"/>
                <a:gd name="T3" fmla="*/ 678 h 679"/>
                <a:gd name="T4" fmla="*/ 414 w 415"/>
                <a:gd name="T5" fmla="*/ 0 h 679"/>
                <a:gd name="T6" fmla="*/ 0 w 415"/>
                <a:gd name="T7" fmla="*/ 0 h 679"/>
                <a:gd name="T8" fmla="*/ 0 w 415"/>
                <a:gd name="T9" fmla="*/ 678 h 679"/>
              </a:gdLst>
              <a:ahLst/>
              <a:cxnLst>
                <a:cxn ang="0">
                  <a:pos x="T0" y="T1"/>
                </a:cxn>
                <a:cxn ang="0">
                  <a:pos x="T2" y="T3"/>
                </a:cxn>
                <a:cxn ang="0">
                  <a:pos x="T4" y="T5"/>
                </a:cxn>
                <a:cxn ang="0">
                  <a:pos x="T6" y="T7"/>
                </a:cxn>
                <a:cxn ang="0">
                  <a:pos x="T8" y="T9"/>
                </a:cxn>
              </a:cxnLst>
              <a:rect l="0" t="0" r="r" b="b"/>
              <a:pathLst>
                <a:path w="415" h="679">
                  <a:moveTo>
                    <a:pt x="0" y="678"/>
                  </a:moveTo>
                  <a:lnTo>
                    <a:pt x="414" y="678"/>
                  </a:lnTo>
                  <a:lnTo>
                    <a:pt x="414" y="0"/>
                  </a:lnTo>
                  <a:lnTo>
                    <a:pt x="0" y="0"/>
                  </a:lnTo>
                  <a:lnTo>
                    <a:pt x="0" y="67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57" name="Freeform 247"/>
            <p:cNvSpPr>
              <a:spLocks noChangeArrowheads="1"/>
            </p:cNvSpPr>
            <p:nvPr/>
          </p:nvSpPr>
          <p:spPr bwMode="auto">
            <a:xfrm>
              <a:off x="5400298" y="9349025"/>
              <a:ext cx="269872" cy="442244"/>
            </a:xfrm>
            <a:custGeom>
              <a:avLst/>
              <a:gdLst>
                <a:gd name="T0" fmla="*/ 414 w 415"/>
                <a:gd name="T1" fmla="*/ 0 h 679"/>
                <a:gd name="T2" fmla="*/ 414 w 415"/>
                <a:gd name="T3" fmla="*/ 0 h 679"/>
                <a:gd name="T4" fmla="*/ 0 w 415"/>
                <a:gd name="T5" fmla="*/ 0 h 679"/>
                <a:gd name="T6" fmla="*/ 0 w 415"/>
                <a:gd name="T7" fmla="*/ 678 h 679"/>
                <a:gd name="T8" fmla="*/ 414 w 415"/>
                <a:gd name="T9" fmla="*/ 678 h 679"/>
                <a:gd name="T10" fmla="*/ 414 w 415"/>
                <a:gd name="T11" fmla="*/ 0 h 679"/>
              </a:gdLst>
              <a:ahLst/>
              <a:cxnLst>
                <a:cxn ang="0">
                  <a:pos x="T0" y="T1"/>
                </a:cxn>
                <a:cxn ang="0">
                  <a:pos x="T2" y="T3"/>
                </a:cxn>
                <a:cxn ang="0">
                  <a:pos x="T4" y="T5"/>
                </a:cxn>
                <a:cxn ang="0">
                  <a:pos x="T6" y="T7"/>
                </a:cxn>
                <a:cxn ang="0">
                  <a:pos x="T8" y="T9"/>
                </a:cxn>
                <a:cxn ang="0">
                  <a:pos x="T10" y="T11"/>
                </a:cxn>
              </a:cxnLst>
              <a:rect l="0" t="0" r="r" b="b"/>
              <a:pathLst>
                <a:path w="415" h="679">
                  <a:moveTo>
                    <a:pt x="414" y="0"/>
                  </a:moveTo>
                  <a:lnTo>
                    <a:pt x="414" y="0"/>
                  </a:lnTo>
                  <a:lnTo>
                    <a:pt x="0" y="0"/>
                  </a:lnTo>
                  <a:lnTo>
                    <a:pt x="0" y="678"/>
                  </a:lnTo>
                  <a:lnTo>
                    <a:pt x="414" y="678"/>
                  </a:lnTo>
                  <a:lnTo>
                    <a:pt x="414"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58" name="Freeform 248"/>
            <p:cNvSpPr>
              <a:spLocks noChangeArrowheads="1"/>
            </p:cNvSpPr>
            <p:nvPr/>
          </p:nvSpPr>
          <p:spPr bwMode="auto">
            <a:xfrm>
              <a:off x="5400298" y="9349025"/>
              <a:ext cx="269872" cy="442244"/>
            </a:xfrm>
            <a:custGeom>
              <a:avLst/>
              <a:gdLst>
                <a:gd name="T0" fmla="*/ 414 w 415"/>
                <a:gd name="T1" fmla="*/ 0 h 679"/>
                <a:gd name="T2" fmla="*/ 414 w 415"/>
                <a:gd name="T3" fmla="*/ 0 h 679"/>
                <a:gd name="T4" fmla="*/ 0 w 415"/>
                <a:gd name="T5" fmla="*/ 0 h 679"/>
                <a:gd name="T6" fmla="*/ 0 w 415"/>
                <a:gd name="T7" fmla="*/ 678 h 679"/>
                <a:gd name="T8" fmla="*/ 414 w 415"/>
                <a:gd name="T9" fmla="*/ 678 h 679"/>
                <a:gd name="T10" fmla="*/ 414 w 415"/>
                <a:gd name="T11" fmla="*/ 0 h 679"/>
              </a:gdLst>
              <a:ahLst/>
              <a:cxnLst>
                <a:cxn ang="0">
                  <a:pos x="T0" y="T1"/>
                </a:cxn>
                <a:cxn ang="0">
                  <a:pos x="T2" y="T3"/>
                </a:cxn>
                <a:cxn ang="0">
                  <a:pos x="T4" y="T5"/>
                </a:cxn>
                <a:cxn ang="0">
                  <a:pos x="T6" y="T7"/>
                </a:cxn>
                <a:cxn ang="0">
                  <a:pos x="T8" y="T9"/>
                </a:cxn>
                <a:cxn ang="0">
                  <a:pos x="T10" y="T11"/>
                </a:cxn>
              </a:cxnLst>
              <a:rect l="0" t="0" r="r" b="b"/>
              <a:pathLst>
                <a:path w="415" h="679">
                  <a:moveTo>
                    <a:pt x="414" y="0"/>
                  </a:moveTo>
                  <a:lnTo>
                    <a:pt x="414" y="0"/>
                  </a:lnTo>
                  <a:lnTo>
                    <a:pt x="0" y="0"/>
                  </a:lnTo>
                  <a:lnTo>
                    <a:pt x="0" y="678"/>
                  </a:lnTo>
                  <a:lnTo>
                    <a:pt x="414" y="678"/>
                  </a:lnTo>
                  <a:lnTo>
                    <a:pt x="414"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59" name="Freeform 249"/>
            <p:cNvSpPr>
              <a:spLocks noChangeArrowheads="1"/>
            </p:cNvSpPr>
            <p:nvPr/>
          </p:nvSpPr>
          <p:spPr bwMode="auto">
            <a:xfrm>
              <a:off x="4653845" y="9871677"/>
              <a:ext cx="284225" cy="447988"/>
            </a:xfrm>
            <a:custGeom>
              <a:avLst/>
              <a:gdLst>
                <a:gd name="T0" fmla="*/ 436 w 437"/>
                <a:gd name="T1" fmla="*/ 0 h 690"/>
                <a:gd name="T2" fmla="*/ 0 w 437"/>
                <a:gd name="T3" fmla="*/ 0 h 690"/>
                <a:gd name="T4" fmla="*/ 0 w 437"/>
                <a:gd name="T5" fmla="*/ 689 h 690"/>
                <a:gd name="T6" fmla="*/ 436 w 437"/>
                <a:gd name="T7" fmla="*/ 689 h 690"/>
                <a:gd name="T8" fmla="*/ 436 w 437"/>
                <a:gd name="T9" fmla="*/ 0 h 690"/>
              </a:gdLst>
              <a:ahLst/>
              <a:cxnLst>
                <a:cxn ang="0">
                  <a:pos x="T0" y="T1"/>
                </a:cxn>
                <a:cxn ang="0">
                  <a:pos x="T2" y="T3"/>
                </a:cxn>
                <a:cxn ang="0">
                  <a:pos x="T4" y="T5"/>
                </a:cxn>
                <a:cxn ang="0">
                  <a:pos x="T6" y="T7"/>
                </a:cxn>
                <a:cxn ang="0">
                  <a:pos x="T8" y="T9"/>
                </a:cxn>
              </a:cxnLst>
              <a:rect l="0" t="0" r="r" b="b"/>
              <a:pathLst>
                <a:path w="437" h="690">
                  <a:moveTo>
                    <a:pt x="436" y="0"/>
                  </a:moveTo>
                  <a:lnTo>
                    <a:pt x="0" y="0"/>
                  </a:lnTo>
                  <a:lnTo>
                    <a:pt x="0" y="689"/>
                  </a:lnTo>
                  <a:lnTo>
                    <a:pt x="436" y="689"/>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60" name="Freeform 250"/>
            <p:cNvSpPr>
              <a:spLocks noChangeArrowheads="1"/>
            </p:cNvSpPr>
            <p:nvPr/>
          </p:nvSpPr>
          <p:spPr bwMode="auto">
            <a:xfrm>
              <a:off x="4653845" y="9871677"/>
              <a:ext cx="284225" cy="447988"/>
            </a:xfrm>
            <a:custGeom>
              <a:avLst/>
              <a:gdLst>
                <a:gd name="T0" fmla="*/ 436 w 437"/>
                <a:gd name="T1" fmla="*/ 0 h 690"/>
                <a:gd name="T2" fmla="*/ 0 w 437"/>
                <a:gd name="T3" fmla="*/ 0 h 690"/>
                <a:gd name="T4" fmla="*/ 0 w 437"/>
                <a:gd name="T5" fmla="*/ 689 h 690"/>
                <a:gd name="T6" fmla="*/ 436 w 437"/>
                <a:gd name="T7" fmla="*/ 689 h 690"/>
                <a:gd name="T8" fmla="*/ 436 w 437"/>
                <a:gd name="T9" fmla="*/ 0 h 690"/>
              </a:gdLst>
              <a:ahLst/>
              <a:cxnLst>
                <a:cxn ang="0">
                  <a:pos x="T0" y="T1"/>
                </a:cxn>
                <a:cxn ang="0">
                  <a:pos x="T2" y="T3"/>
                </a:cxn>
                <a:cxn ang="0">
                  <a:pos x="T4" y="T5"/>
                </a:cxn>
                <a:cxn ang="0">
                  <a:pos x="T6" y="T7"/>
                </a:cxn>
                <a:cxn ang="0">
                  <a:pos x="T8" y="T9"/>
                </a:cxn>
              </a:cxnLst>
              <a:rect l="0" t="0" r="r" b="b"/>
              <a:pathLst>
                <a:path w="437" h="690">
                  <a:moveTo>
                    <a:pt x="436" y="0"/>
                  </a:moveTo>
                  <a:lnTo>
                    <a:pt x="0" y="0"/>
                  </a:lnTo>
                  <a:lnTo>
                    <a:pt x="0" y="689"/>
                  </a:lnTo>
                  <a:lnTo>
                    <a:pt x="436" y="689"/>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61" name="Freeform 251"/>
            <p:cNvSpPr>
              <a:spLocks noChangeArrowheads="1"/>
            </p:cNvSpPr>
            <p:nvPr/>
          </p:nvSpPr>
          <p:spPr bwMode="auto">
            <a:xfrm>
              <a:off x="4653845" y="9871677"/>
              <a:ext cx="284225" cy="447988"/>
            </a:xfrm>
            <a:custGeom>
              <a:avLst/>
              <a:gdLst>
                <a:gd name="T0" fmla="*/ 436 w 437"/>
                <a:gd name="T1" fmla="*/ 0 h 690"/>
                <a:gd name="T2" fmla="*/ 0 w 437"/>
                <a:gd name="T3" fmla="*/ 0 h 690"/>
                <a:gd name="T4" fmla="*/ 0 w 437"/>
                <a:gd name="T5" fmla="*/ 689 h 690"/>
                <a:gd name="T6" fmla="*/ 436 w 437"/>
                <a:gd name="T7" fmla="*/ 689 h 690"/>
                <a:gd name="T8" fmla="*/ 436 w 437"/>
                <a:gd name="T9" fmla="*/ 0 h 690"/>
              </a:gdLst>
              <a:ahLst/>
              <a:cxnLst>
                <a:cxn ang="0">
                  <a:pos x="T0" y="T1"/>
                </a:cxn>
                <a:cxn ang="0">
                  <a:pos x="T2" y="T3"/>
                </a:cxn>
                <a:cxn ang="0">
                  <a:pos x="T4" y="T5"/>
                </a:cxn>
                <a:cxn ang="0">
                  <a:pos x="T6" y="T7"/>
                </a:cxn>
                <a:cxn ang="0">
                  <a:pos x="T8" y="T9"/>
                </a:cxn>
              </a:cxnLst>
              <a:rect l="0" t="0" r="r" b="b"/>
              <a:pathLst>
                <a:path w="437" h="690">
                  <a:moveTo>
                    <a:pt x="436" y="0"/>
                  </a:moveTo>
                  <a:lnTo>
                    <a:pt x="0" y="0"/>
                  </a:lnTo>
                  <a:lnTo>
                    <a:pt x="0" y="689"/>
                  </a:lnTo>
                  <a:lnTo>
                    <a:pt x="436" y="689"/>
                  </a:lnTo>
                  <a:lnTo>
                    <a:pt x="436"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62" name="Freeform 252"/>
            <p:cNvSpPr>
              <a:spLocks noChangeArrowheads="1"/>
            </p:cNvSpPr>
            <p:nvPr/>
          </p:nvSpPr>
          <p:spPr bwMode="auto">
            <a:xfrm>
              <a:off x="4653845" y="9871677"/>
              <a:ext cx="284225" cy="447988"/>
            </a:xfrm>
            <a:custGeom>
              <a:avLst/>
              <a:gdLst>
                <a:gd name="T0" fmla="*/ 436 w 437"/>
                <a:gd name="T1" fmla="*/ 0 h 690"/>
                <a:gd name="T2" fmla="*/ 0 w 437"/>
                <a:gd name="T3" fmla="*/ 0 h 690"/>
                <a:gd name="T4" fmla="*/ 0 w 437"/>
                <a:gd name="T5" fmla="*/ 689 h 690"/>
                <a:gd name="T6" fmla="*/ 436 w 437"/>
                <a:gd name="T7" fmla="*/ 689 h 690"/>
                <a:gd name="T8" fmla="*/ 436 w 437"/>
                <a:gd name="T9" fmla="*/ 0 h 690"/>
              </a:gdLst>
              <a:ahLst/>
              <a:cxnLst>
                <a:cxn ang="0">
                  <a:pos x="T0" y="T1"/>
                </a:cxn>
                <a:cxn ang="0">
                  <a:pos x="T2" y="T3"/>
                </a:cxn>
                <a:cxn ang="0">
                  <a:pos x="T4" y="T5"/>
                </a:cxn>
                <a:cxn ang="0">
                  <a:pos x="T6" y="T7"/>
                </a:cxn>
                <a:cxn ang="0">
                  <a:pos x="T8" y="T9"/>
                </a:cxn>
              </a:cxnLst>
              <a:rect l="0" t="0" r="r" b="b"/>
              <a:pathLst>
                <a:path w="437" h="690">
                  <a:moveTo>
                    <a:pt x="436" y="0"/>
                  </a:moveTo>
                  <a:lnTo>
                    <a:pt x="0" y="0"/>
                  </a:lnTo>
                  <a:lnTo>
                    <a:pt x="0" y="689"/>
                  </a:lnTo>
                  <a:lnTo>
                    <a:pt x="436" y="689"/>
                  </a:lnTo>
                  <a:lnTo>
                    <a:pt x="436"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63" name="Freeform 253"/>
            <p:cNvSpPr>
              <a:spLocks noChangeArrowheads="1"/>
            </p:cNvSpPr>
            <p:nvPr/>
          </p:nvSpPr>
          <p:spPr bwMode="auto">
            <a:xfrm>
              <a:off x="5032814" y="9871677"/>
              <a:ext cx="272741" cy="447988"/>
            </a:xfrm>
            <a:custGeom>
              <a:avLst/>
              <a:gdLst>
                <a:gd name="T0" fmla="*/ 0 w 421"/>
                <a:gd name="T1" fmla="*/ 689 h 690"/>
                <a:gd name="T2" fmla="*/ 420 w 421"/>
                <a:gd name="T3" fmla="*/ 689 h 690"/>
                <a:gd name="T4" fmla="*/ 420 w 421"/>
                <a:gd name="T5" fmla="*/ 0 h 690"/>
                <a:gd name="T6" fmla="*/ 0 w 421"/>
                <a:gd name="T7" fmla="*/ 0 h 690"/>
                <a:gd name="T8" fmla="*/ 0 w 421"/>
                <a:gd name="T9" fmla="*/ 689 h 690"/>
              </a:gdLst>
              <a:ahLst/>
              <a:cxnLst>
                <a:cxn ang="0">
                  <a:pos x="T0" y="T1"/>
                </a:cxn>
                <a:cxn ang="0">
                  <a:pos x="T2" y="T3"/>
                </a:cxn>
                <a:cxn ang="0">
                  <a:pos x="T4" y="T5"/>
                </a:cxn>
                <a:cxn ang="0">
                  <a:pos x="T6" y="T7"/>
                </a:cxn>
                <a:cxn ang="0">
                  <a:pos x="T8" y="T9"/>
                </a:cxn>
              </a:cxnLst>
              <a:rect l="0" t="0" r="r" b="b"/>
              <a:pathLst>
                <a:path w="421" h="690">
                  <a:moveTo>
                    <a:pt x="0" y="689"/>
                  </a:moveTo>
                  <a:lnTo>
                    <a:pt x="420" y="689"/>
                  </a:lnTo>
                  <a:lnTo>
                    <a:pt x="420" y="0"/>
                  </a:lnTo>
                  <a:lnTo>
                    <a:pt x="0" y="0"/>
                  </a:lnTo>
                  <a:lnTo>
                    <a:pt x="0" y="6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64" name="Freeform 254"/>
            <p:cNvSpPr>
              <a:spLocks noChangeArrowheads="1"/>
            </p:cNvSpPr>
            <p:nvPr/>
          </p:nvSpPr>
          <p:spPr bwMode="auto">
            <a:xfrm>
              <a:off x="5032814" y="9871677"/>
              <a:ext cx="272741" cy="447988"/>
            </a:xfrm>
            <a:custGeom>
              <a:avLst/>
              <a:gdLst>
                <a:gd name="T0" fmla="*/ 0 w 421"/>
                <a:gd name="T1" fmla="*/ 689 h 690"/>
                <a:gd name="T2" fmla="*/ 420 w 421"/>
                <a:gd name="T3" fmla="*/ 689 h 690"/>
                <a:gd name="T4" fmla="*/ 420 w 421"/>
                <a:gd name="T5" fmla="*/ 0 h 690"/>
                <a:gd name="T6" fmla="*/ 0 w 421"/>
                <a:gd name="T7" fmla="*/ 0 h 690"/>
                <a:gd name="T8" fmla="*/ 0 w 421"/>
                <a:gd name="T9" fmla="*/ 689 h 690"/>
              </a:gdLst>
              <a:ahLst/>
              <a:cxnLst>
                <a:cxn ang="0">
                  <a:pos x="T0" y="T1"/>
                </a:cxn>
                <a:cxn ang="0">
                  <a:pos x="T2" y="T3"/>
                </a:cxn>
                <a:cxn ang="0">
                  <a:pos x="T4" y="T5"/>
                </a:cxn>
                <a:cxn ang="0">
                  <a:pos x="T6" y="T7"/>
                </a:cxn>
                <a:cxn ang="0">
                  <a:pos x="T8" y="T9"/>
                </a:cxn>
              </a:cxnLst>
              <a:rect l="0" t="0" r="r" b="b"/>
              <a:pathLst>
                <a:path w="421" h="690">
                  <a:moveTo>
                    <a:pt x="0" y="689"/>
                  </a:moveTo>
                  <a:lnTo>
                    <a:pt x="420" y="689"/>
                  </a:lnTo>
                  <a:lnTo>
                    <a:pt x="420" y="0"/>
                  </a:lnTo>
                  <a:lnTo>
                    <a:pt x="0" y="0"/>
                  </a:lnTo>
                  <a:lnTo>
                    <a:pt x="0" y="6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65" name="Freeform 255"/>
            <p:cNvSpPr>
              <a:spLocks noChangeArrowheads="1"/>
            </p:cNvSpPr>
            <p:nvPr/>
          </p:nvSpPr>
          <p:spPr bwMode="auto">
            <a:xfrm>
              <a:off x="5032814" y="9871677"/>
              <a:ext cx="272741" cy="447988"/>
            </a:xfrm>
            <a:custGeom>
              <a:avLst/>
              <a:gdLst>
                <a:gd name="T0" fmla="*/ 420 w 421"/>
                <a:gd name="T1" fmla="*/ 0 h 690"/>
                <a:gd name="T2" fmla="*/ 0 w 421"/>
                <a:gd name="T3" fmla="*/ 0 h 690"/>
                <a:gd name="T4" fmla="*/ 0 w 421"/>
                <a:gd name="T5" fmla="*/ 689 h 690"/>
                <a:gd name="T6" fmla="*/ 420 w 421"/>
                <a:gd name="T7" fmla="*/ 689 h 690"/>
                <a:gd name="T8" fmla="*/ 420 w 421"/>
                <a:gd name="T9" fmla="*/ 0 h 690"/>
              </a:gdLst>
              <a:ahLst/>
              <a:cxnLst>
                <a:cxn ang="0">
                  <a:pos x="T0" y="T1"/>
                </a:cxn>
                <a:cxn ang="0">
                  <a:pos x="T2" y="T3"/>
                </a:cxn>
                <a:cxn ang="0">
                  <a:pos x="T4" y="T5"/>
                </a:cxn>
                <a:cxn ang="0">
                  <a:pos x="T6" y="T7"/>
                </a:cxn>
                <a:cxn ang="0">
                  <a:pos x="T8" y="T9"/>
                </a:cxn>
              </a:cxnLst>
              <a:rect l="0" t="0" r="r" b="b"/>
              <a:pathLst>
                <a:path w="421" h="690">
                  <a:moveTo>
                    <a:pt x="420" y="0"/>
                  </a:moveTo>
                  <a:lnTo>
                    <a:pt x="0" y="0"/>
                  </a:lnTo>
                  <a:lnTo>
                    <a:pt x="0" y="689"/>
                  </a:lnTo>
                  <a:lnTo>
                    <a:pt x="420" y="689"/>
                  </a:lnTo>
                  <a:lnTo>
                    <a:pt x="420"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66" name="Freeform 256"/>
            <p:cNvSpPr>
              <a:spLocks noChangeArrowheads="1"/>
            </p:cNvSpPr>
            <p:nvPr/>
          </p:nvSpPr>
          <p:spPr bwMode="auto">
            <a:xfrm>
              <a:off x="5032814" y="9871677"/>
              <a:ext cx="272741" cy="447988"/>
            </a:xfrm>
            <a:custGeom>
              <a:avLst/>
              <a:gdLst>
                <a:gd name="T0" fmla="*/ 420 w 421"/>
                <a:gd name="T1" fmla="*/ 0 h 690"/>
                <a:gd name="T2" fmla="*/ 0 w 421"/>
                <a:gd name="T3" fmla="*/ 0 h 690"/>
                <a:gd name="T4" fmla="*/ 0 w 421"/>
                <a:gd name="T5" fmla="*/ 689 h 690"/>
                <a:gd name="T6" fmla="*/ 420 w 421"/>
                <a:gd name="T7" fmla="*/ 689 h 690"/>
                <a:gd name="T8" fmla="*/ 420 w 421"/>
                <a:gd name="T9" fmla="*/ 0 h 690"/>
              </a:gdLst>
              <a:ahLst/>
              <a:cxnLst>
                <a:cxn ang="0">
                  <a:pos x="T0" y="T1"/>
                </a:cxn>
                <a:cxn ang="0">
                  <a:pos x="T2" y="T3"/>
                </a:cxn>
                <a:cxn ang="0">
                  <a:pos x="T4" y="T5"/>
                </a:cxn>
                <a:cxn ang="0">
                  <a:pos x="T6" y="T7"/>
                </a:cxn>
                <a:cxn ang="0">
                  <a:pos x="T8" y="T9"/>
                </a:cxn>
              </a:cxnLst>
              <a:rect l="0" t="0" r="r" b="b"/>
              <a:pathLst>
                <a:path w="421" h="690">
                  <a:moveTo>
                    <a:pt x="420" y="0"/>
                  </a:moveTo>
                  <a:lnTo>
                    <a:pt x="0" y="0"/>
                  </a:lnTo>
                  <a:lnTo>
                    <a:pt x="0" y="689"/>
                  </a:lnTo>
                  <a:lnTo>
                    <a:pt x="420" y="689"/>
                  </a:lnTo>
                  <a:lnTo>
                    <a:pt x="420"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67" name="Freeform 257"/>
            <p:cNvSpPr>
              <a:spLocks noChangeArrowheads="1"/>
            </p:cNvSpPr>
            <p:nvPr/>
          </p:nvSpPr>
          <p:spPr bwMode="auto">
            <a:xfrm>
              <a:off x="5400298" y="9871677"/>
              <a:ext cx="269872" cy="447988"/>
            </a:xfrm>
            <a:custGeom>
              <a:avLst/>
              <a:gdLst>
                <a:gd name="T0" fmla="*/ 0 w 415"/>
                <a:gd name="T1" fmla="*/ 689 h 690"/>
                <a:gd name="T2" fmla="*/ 414 w 415"/>
                <a:gd name="T3" fmla="*/ 689 h 690"/>
                <a:gd name="T4" fmla="*/ 414 w 415"/>
                <a:gd name="T5" fmla="*/ 0 h 690"/>
                <a:gd name="T6" fmla="*/ 0 w 415"/>
                <a:gd name="T7" fmla="*/ 0 h 690"/>
                <a:gd name="T8" fmla="*/ 0 w 415"/>
                <a:gd name="T9" fmla="*/ 689 h 690"/>
              </a:gdLst>
              <a:ahLst/>
              <a:cxnLst>
                <a:cxn ang="0">
                  <a:pos x="T0" y="T1"/>
                </a:cxn>
                <a:cxn ang="0">
                  <a:pos x="T2" y="T3"/>
                </a:cxn>
                <a:cxn ang="0">
                  <a:pos x="T4" y="T5"/>
                </a:cxn>
                <a:cxn ang="0">
                  <a:pos x="T6" y="T7"/>
                </a:cxn>
                <a:cxn ang="0">
                  <a:pos x="T8" y="T9"/>
                </a:cxn>
              </a:cxnLst>
              <a:rect l="0" t="0" r="r" b="b"/>
              <a:pathLst>
                <a:path w="415" h="690">
                  <a:moveTo>
                    <a:pt x="0" y="689"/>
                  </a:moveTo>
                  <a:lnTo>
                    <a:pt x="414" y="689"/>
                  </a:lnTo>
                  <a:lnTo>
                    <a:pt x="414" y="0"/>
                  </a:lnTo>
                  <a:lnTo>
                    <a:pt x="0" y="0"/>
                  </a:lnTo>
                  <a:lnTo>
                    <a:pt x="0" y="6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68" name="Freeform 258"/>
            <p:cNvSpPr>
              <a:spLocks noChangeArrowheads="1"/>
            </p:cNvSpPr>
            <p:nvPr/>
          </p:nvSpPr>
          <p:spPr bwMode="auto">
            <a:xfrm>
              <a:off x="5400298" y="9871677"/>
              <a:ext cx="269872" cy="447988"/>
            </a:xfrm>
            <a:custGeom>
              <a:avLst/>
              <a:gdLst>
                <a:gd name="T0" fmla="*/ 0 w 415"/>
                <a:gd name="T1" fmla="*/ 689 h 690"/>
                <a:gd name="T2" fmla="*/ 414 w 415"/>
                <a:gd name="T3" fmla="*/ 689 h 690"/>
                <a:gd name="T4" fmla="*/ 414 w 415"/>
                <a:gd name="T5" fmla="*/ 0 h 690"/>
                <a:gd name="T6" fmla="*/ 0 w 415"/>
                <a:gd name="T7" fmla="*/ 0 h 690"/>
                <a:gd name="T8" fmla="*/ 0 w 415"/>
                <a:gd name="T9" fmla="*/ 689 h 690"/>
              </a:gdLst>
              <a:ahLst/>
              <a:cxnLst>
                <a:cxn ang="0">
                  <a:pos x="T0" y="T1"/>
                </a:cxn>
                <a:cxn ang="0">
                  <a:pos x="T2" y="T3"/>
                </a:cxn>
                <a:cxn ang="0">
                  <a:pos x="T4" y="T5"/>
                </a:cxn>
                <a:cxn ang="0">
                  <a:pos x="T6" y="T7"/>
                </a:cxn>
                <a:cxn ang="0">
                  <a:pos x="T8" y="T9"/>
                </a:cxn>
              </a:cxnLst>
              <a:rect l="0" t="0" r="r" b="b"/>
              <a:pathLst>
                <a:path w="415" h="690">
                  <a:moveTo>
                    <a:pt x="0" y="689"/>
                  </a:moveTo>
                  <a:lnTo>
                    <a:pt x="414" y="689"/>
                  </a:lnTo>
                  <a:lnTo>
                    <a:pt x="414" y="0"/>
                  </a:lnTo>
                  <a:lnTo>
                    <a:pt x="0" y="0"/>
                  </a:lnTo>
                  <a:lnTo>
                    <a:pt x="0" y="689"/>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69" name="Freeform 259"/>
            <p:cNvSpPr>
              <a:spLocks noChangeArrowheads="1"/>
            </p:cNvSpPr>
            <p:nvPr/>
          </p:nvSpPr>
          <p:spPr bwMode="auto">
            <a:xfrm>
              <a:off x="5400298" y="9871677"/>
              <a:ext cx="269872" cy="447988"/>
            </a:xfrm>
            <a:custGeom>
              <a:avLst/>
              <a:gdLst>
                <a:gd name="T0" fmla="*/ 414 w 415"/>
                <a:gd name="T1" fmla="*/ 0 h 690"/>
                <a:gd name="T2" fmla="*/ 414 w 415"/>
                <a:gd name="T3" fmla="*/ 0 h 690"/>
                <a:gd name="T4" fmla="*/ 0 w 415"/>
                <a:gd name="T5" fmla="*/ 0 h 690"/>
                <a:gd name="T6" fmla="*/ 0 w 415"/>
                <a:gd name="T7" fmla="*/ 689 h 690"/>
                <a:gd name="T8" fmla="*/ 414 w 415"/>
                <a:gd name="T9" fmla="*/ 689 h 690"/>
                <a:gd name="T10" fmla="*/ 414 w 415"/>
                <a:gd name="T11" fmla="*/ 0 h 690"/>
              </a:gdLst>
              <a:ahLst/>
              <a:cxnLst>
                <a:cxn ang="0">
                  <a:pos x="T0" y="T1"/>
                </a:cxn>
                <a:cxn ang="0">
                  <a:pos x="T2" y="T3"/>
                </a:cxn>
                <a:cxn ang="0">
                  <a:pos x="T4" y="T5"/>
                </a:cxn>
                <a:cxn ang="0">
                  <a:pos x="T6" y="T7"/>
                </a:cxn>
                <a:cxn ang="0">
                  <a:pos x="T8" y="T9"/>
                </a:cxn>
                <a:cxn ang="0">
                  <a:pos x="T10" y="T11"/>
                </a:cxn>
              </a:cxnLst>
              <a:rect l="0" t="0" r="r" b="b"/>
              <a:pathLst>
                <a:path w="415" h="690">
                  <a:moveTo>
                    <a:pt x="414" y="0"/>
                  </a:moveTo>
                  <a:lnTo>
                    <a:pt x="414" y="0"/>
                  </a:lnTo>
                  <a:lnTo>
                    <a:pt x="0" y="0"/>
                  </a:lnTo>
                  <a:lnTo>
                    <a:pt x="0" y="689"/>
                  </a:lnTo>
                  <a:lnTo>
                    <a:pt x="414" y="689"/>
                  </a:lnTo>
                  <a:lnTo>
                    <a:pt x="414"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70" name="Freeform 260"/>
            <p:cNvSpPr>
              <a:spLocks noChangeArrowheads="1"/>
            </p:cNvSpPr>
            <p:nvPr/>
          </p:nvSpPr>
          <p:spPr bwMode="auto">
            <a:xfrm>
              <a:off x="5400298" y="9871677"/>
              <a:ext cx="269872" cy="447988"/>
            </a:xfrm>
            <a:custGeom>
              <a:avLst/>
              <a:gdLst>
                <a:gd name="T0" fmla="*/ 414 w 415"/>
                <a:gd name="T1" fmla="*/ 0 h 690"/>
                <a:gd name="T2" fmla="*/ 414 w 415"/>
                <a:gd name="T3" fmla="*/ 0 h 690"/>
                <a:gd name="T4" fmla="*/ 0 w 415"/>
                <a:gd name="T5" fmla="*/ 0 h 690"/>
                <a:gd name="T6" fmla="*/ 0 w 415"/>
                <a:gd name="T7" fmla="*/ 689 h 690"/>
                <a:gd name="T8" fmla="*/ 414 w 415"/>
                <a:gd name="T9" fmla="*/ 689 h 690"/>
                <a:gd name="T10" fmla="*/ 414 w 415"/>
                <a:gd name="T11" fmla="*/ 0 h 690"/>
              </a:gdLst>
              <a:ahLst/>
              <a:cxnLst>
                <a:cxn ang="0">
                  <a:pos x="T0" y="T1"/>
                </a:cxn>
                <a:cxn ang="0">
                  <a:pos x="T2" y="T3"/>
                </a:cxn>
                <a:cxn ang="0">
                  <a:pos x="T4" y="T5"/>
                </a:cxn>
                <a:cxn ang="0">
                  <a:pos x="T6" y="T7"/>
                </a:cxn>
                <a:cxn ang="0">
                  <a:pos x="T8" y="T9"/>
                </a:cxn>
                <a:cxn ang="0">
                  <a:pos x="T10" y="T11"/>
                </a:cxn>
              </a:cxnLst>
              <a:rect l="0" t="0" r="r" b="b"/>
              <a:pathLst>
                <a:path w="415" h="690">
                  <a:moveTo>
                    <a:pt x="414" y="0"/>
                  </a:moveTo>
                  <a:lnTo>
                    <a:pt x="414" y="0"/>
                  </a:lnTo>
                  <a:lnTo>
                    <a:pt x="0" y="0"/>
                  </a:lnTo>
                  <a:lnTo>
                    <a:pt x="0" y="689"/>
                  </a:lnTo>
                  <a:lnTo>
                    <a:pt x="414" y="689"/>
                  </a:lnTo>
                  <a:lnTo>
                    <a:pt x="414"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71" name="Freeform 261"/>
            <p:cNvSpPr>
              <a:spLocks noChangeArrowheads="1"/>
            </p:cNvSpPr>
            <p:nvPr/>
          </p:nvSpPr>
          <p:spPr bwMode="auto">
            <a:xfrm>
              <a:off x="4653845" y="10417304"/>
              <a:ext cx="284225" cy="445117"/>
            </a:xfrm>
            <a:custGeom>
              <a:avLst/>
              <a:gdLst>
                <a:gd name="T0" fmla="*/ 436 w 437"/>
                <a:gd name="T1" fmla="*/ 0 h 684"/>
                <a:gd name="T2" fmla="*/ 0 w 437"/>
                <a:gd name="T3" fmla="*/ 0 h 684"/>
                <a:gd name="T4" fmla="*/ 0 w 437"/>
                <a:gd name="T5" fmla="*/ 683 h 684"/>
                <a:gd name="T6" fmla="*/ 436 w 437"/>
                <a:gd name="T7" fmla="*/ 683 h 684"/>
                <a:gd name="T8" fmla="*/ 436 w 437"/>
                <a:gd name="T9" fmla="*/ 0 h 684"/>
              </a:gdLst>
              <a:ahLst/>
              <a:cxnLst>
                <a:cxn ang="0">
                  <a:pos x="T0" y="T1"/>
                </a:cxn>
                <a:cxn ang="0">
                  <a:pos x="T2" y="T3"/>
                </a:cxn>
                <a:cxn ang="0">
                  <a:pos x="T4" y="T5"/>
                </a:cxn>
                <a:cxn ang="0">
                  <a:pos x="T6" y="T7"/>
                </a:cxn>
                <a:cxn ang="0">
                  <a:pos x="T8" y="T9"/>
                </a:cxn>
              </a:cxnLst>
              <a:rect l="0" t="0" r="r" b="b"/>
              <a:pathLst>
                <a:path w="437" h="684">
                  <a:moveTo>
                    <a:pt x="436" y="0"/>
                  </a:moveTo>
                  <a:lnTo>
                    <a:pt x="0" y="0"/>
                  </a:lnTo>
                  <a:lnTo>
                    <a:pt x="0" y="683"/>
                  </a:lnTo>
                  <a:lnTo>
                    <a:pt x="436" y="683"/>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72" name="Freeform 262"/>
            <p:cNvSpPr>
              <a:spLocks noChangeArrowheads="1"/>
            </p:cNvSpPr>
            <p:nvPr/>
          </p:nvSpPr>
          <p:spPr bwMode="auto">
            <a:xfrm>
              <a:off x="4653845" y="10417304"/>
              <a:ext cx="284225" cy="445117"/>
            </a:xfrm>
            <a:custGeom>
              <a:avLst/>
              <a:gdLst>
                <a:gd name="T0" fmla="*/ 436 w 437"/>
                <a:gd name="T1" fmla="*/ 0 h 684"/>
                <a:gd name="T2" fmla="*/ 0 w 437"/>
                <a:gd name="T3" fmla="*/ 0 h 684"/>
                <a:gd name="T4" fmla="*/ 0 w 437"/>
                <a:gd name="T5" fmla="*/ 683 h 684"/>
                <a:gd name="T6" fmla="*/ 436 w 437"/>
                <a:gd name="T7" fmla="*/ 683 h 684"/>
                <a:gd name="T8" fmla="*/ 436 w 437"/>
                <a:gd name="T9" fmla="*/ 0 h 684"/>
              </a:gdLst>
              <a:ahLst/>
              <a:cxnLst>
                <a:cxn ang="0">
                  <a:pos x="T0" y="T1"/>
                </a:cxn>
                <a:cxn ang="0">
                  <a:pos x="T2" y="T3"/>
                </a:cxn>
                <a:cxn ang="0">
                  <a:pos x="T4" y="T5"/>
                </a:cxn>
                <a:cxn ang="0">
                  <a:pos x="T6" y="T7"/>
                </a:cxn>
                <a:cxn ang="0">
                  <a:pos x="T8" y="T9"/>
                </a:cxn>
              </a:cxnLst>
              <a:rect l="0" t="0" r="r" b="b"/>
              <a:pathLst>
                <a:path w="437" h="684">
                  <a:moveTo>
                    <a:pt x="436" y="0"/>
                  </a:moveTo>
                  <a:lnTo>
                    <a:pt x="0" y="0"/>
                  </a:lnTo>
                  <a:lnTo>
                    <a:pt x="0" y="683"/>
                  </a:lnTo>
                  <a:lnTo>
                    <a:pt x="436" y="683"/>
                  </a:lnTo>
                  <a:lnTo>
                    <a:pt x="43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73" name="Freeform 263"/>
            <p:cNvSpPr>
              <a:spLocks noChangeArrowheads="1"/>
            </p:cNvSpPr>
            <p:nvPr/>
          </p:nvSpPr>
          <p:spPr bwMode="auto">
            <a:xfrm>
              <a:off x="4653845" y="10417304"/>
              <a:ext cx="284225" cy="445117"/>
            </a:xfrm>
            <a:custGeom>
              <a:avLst/>
              <a:gdLst>
                <a:gd name="T0" fmla="*/ 436 w 437"/>
                <a:gd name="T1" fmla="*/ 0 h 684"/>
                <a:gd name="T2" fmla="*/ 0 w 437"/>
                <a:gd name="T3" fmla="*/ 0 h 684"/>
                <a:gd name="T4" fmla="*/ 0 w 437"/>
                <a:gd name="T5" fmla="*/ 683 h 684"/>
                <a:gd name="T6" fmla="*/ 436 w 437"/>
                <a:gd name="T7" fmla="*/ 683 h 684"/>
                <a:gd name="T8" fmla="*/ 436 w 437"/>
                <a:gd name="T9" fmla="*/ 0 h 684"/>
              </a:gdLst>
              <a:ahLst/>
              <a:cxnLst>
                <a:cxn ang="0">
                  <a:pos x="T0" y="T1"/>
                </a:cxn>
                <a:cxn ang="0">
                  <a:pos x="T2" y="T3"/>
                </a:cxn>
                <a:cxn ang="0">
                  <a:pos x="T4" y="T5"/>
                </a:cxn>
                <a:cxn ang="0">
                  <a:pos x="T6" y="T7"/>
                </a:cxn>
                <a:cxn ang="0">
                  <a:pos x="T8" y="T9"/>
                </a:cxn>
              </a:cxnLst>
              <a:rect l="0" t="0" r="r" b="b"/>
              <a:pathLst>
                <a:path w="437" h="684">
                  <a:moveTo>
                    <a:pt x="436" y="0"/>
                  </a:moveTo>
                  <a:lnTo>
                    <a:pt x="0" y="0"/>
                  </a:lnTo>
                  <a:lnTo>
                    <a:pt x="0" y="683"/>
                  </a:lnTo>
                  <a:lnTo>
                    <a:pt x="436" y="683"/>
                  </a:lnTo>
                  <a:lnTo>
                    <a:pt x="436"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74" name="Freeform 264"/>
            <p:cNvSpPr>
              <a:spLocks noChangeArrowheads="1"/>
            </p:cNvSpPr>
            <p:nvPr/>
          </p:nvSpPr>
          <p:spPr bwMode="auto">
            <a:xfrm>
              <a:off x="4653845" y="10417304"/>
              <a:ext cx="284225" cy="445117"/>
            </a:xfrm>
            <a:custGeom>
              <a:avLst/>
              <a:gdLst>
                <a:gd name="T0" fmla="*/ 436 w 437"/>
                <a:gd name="T1" fmla="*/ 0 h 684"/>
                <a:gd name="T2" fmla="*/ 0 w 437"/>
                <a:gd name="T3" fmla="*/ 0 h 684"/>
                <a:gd name="T4" fmla="*/ 0 w 437"/>
                <a:gd name="T5" fmla="*/ 683 h 684"/>
                <a:gd name="T6" fmla="*/ 436 w 437"/>
                <a:gd name="T7" fmla="*/ 683 h 684"/>
                <a:gd name="T8" fmla="*/ 436 w 437"/>
                <a:gd name="T9" fmla="*/ 0 h 684"/>
              </a:gdLst>
              <a:ahLst/>
              <a:cxnLst>
                <a:cxn ang="0">
                  <a:pos x="T0" y="T1"/>
                </a:cxn>
                <a:cxn ang="0">
                  <a:pos x="T2" y="T3"/>
                </a:cxn>
                <a:cxn ang="0">
                  <a:pos x="T4" y="T5"/>
                </a:cxn>
                <a:cxn ang="0">
                  <a:pos x="T6" y="T7"/>
                </a:cxn>
                <a:cxn ang="0">
                  <a:pos x="T8" y="T9"/>
                </a:cxn>
              </a:cxnLst>
              <a:rect l="0" t="0" r="r" b="b"/>
              <a:pathLst>
                <a:path w="437" h="684">
                  <a:moveTo>
                    <a:pt x="436" y="0"/>
                  </a:moveTo>
                  <a:lnTo>
                    <a:pt x="0" y="0"/>
                  </a:lnTo>
                  <a:lnTo>
                    <a:pt x="0" y="683"/>
                  </a:lnTo>
                  <a:lnTo>
                    <a:pt x="436" y="683"/>
                  </a:lnTo>
                  <a:lnTo>
                    <a:pt x="436"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75" name="Freeform 265"/>
            <p:cNvSpPr>
              <a:spLocks noChangeArrowheads="1"/>
            </p:cNvSpPr>
            <p:nvPr/>
          </p:nvSpPr>
          <p:spPr bwMode="auto">
            <a:xfrm>
              <a:off x="5032814" y="10417304"/>
              <a:ext cx="272741" cy="445117"/>
            </a:xfrm>
            <a:custGeom>
              <a:avLst/>
              <a:gdLst>
                <a:gd name="T0" fmla="*/ 0 w 421"/>
                <a:gd name="T1" fmla="*/ 683 h 684"/>
                <a:gd name="T2" fmla="*/ 420 w 421"/>
                <a:gd name="T3" fmla="*/ 683 h 684"/>
                <a:gd name="T4" fmla="*/ 420 w 421"/>
                <a:gd name="T5" fmla="*/ 0 h 684"/>
                <a:gd name="T6" fmla="*/ 0 w 421"/>
                <a:gd name="T7" fmla="*/ 0 h 684"/>
                <a:gd name="T8" fmla="*/ 0 w 421"/>
                <a:gd name="T9" fmla="*/ 683 h 684"/>
              </a:gdLst>
              <a:ahLst/>
              <a:cxnLst>
                <a:cxn ang="0">
                  <a:pos x="T0" y="T1"/>
                </a:cxn>
                <a:cxn ang="0">
                  <a:pos x="T2" y="T3"/>
                </a:cxn>
                <a:cxn ang="0">
                  <a:pos x="T4" y="T5"/>
                </a:cxn>
                <a:cxn ang="0">
                  <a:pos x="T6" y="T7"/>
                </a:cxn>
                <a:cxn ang="0">
                  <a:pos x="T8" y="T9"/>
                </a:cxn>
              </a:cxnLst>
              <a:rect l="0" t="0" r="r" b="b"/>
              <a:pathLst>
                <a:path w="421" h="684">
                  <a:moveTo>
                    <a:pt x="0" y="683"/>
                  </a:moveTo>
                  <a:lnTo>
                    <a:pt x="420" y="683"/>
                  </a:lnTo>
                  <a:lnTo>
                    <a:pt x="420" y="0"/>
                  </a:lnTo>
                  <a:lnTo>
                    <a:pt x="0" y="0"/>
                  </a:lnTo>
                  <a:lnTo>
                    <a:pt x="0" y="68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76" name="Freeform 266"/>
            <p:cNvSpPr>
              <a:spLocks noChangeArrowheads="1"/>
            </p:cNvSpPr>
            <p:nvPr/>
          </p:nvSpPr>
          <p:spPr bwMode="auto">
            <a:xfrm>
              <a:off x="5032814" y="10417304"/>
              <a:ext cx="272741" cy="445117"/>
            </a:xfrm>
            <a:custGeom>
              <a:avLst/>
              <a:gdLst>
                <a:gd name="T0" fmla="*/ 0 w 421"/>
                <a:gd name="T1" fmla="*/ 683 h 684"/>
                <a:gd name="T2" fmla="*/ 420 w 421"/>
                <a:gd name="T3" fmla="*/ 683 h 684"/>
                <a:gd name="T4" fmla="*/ 420 w 421"/>
                <a:gd name="T5" fmla="*/ 0 h 684"/>
                <a:gd name="T6" fmla="*/ 0 w 421"/>
                <a:gd name="T7" fmla="*/ 0 h 684"/>
                <a:gd name="T8" fmla="*/ 0 w 421"/>
                <a:gd name="T9" fmla="*/ 683 h 684"/>
              </a:gdLst>
              <a:ahLst/>
              <a:cxnLst>
                <a:cxn ang="0">
                  <a:pos x="T0" y="T1"/>
                </a:cxn>
                <a:cxn ang="0">
                  <a:pos x="T2" y="T3"/>
                </a:cxn>
                <a:cxn ang="0">
                  <a:pos x="T4" y="T5"/>
                </a:cxn>
                <a:cxn ang="0">
                  <a:pos x="T6" y="T7"/>
                </a:cxn>
                <a:cxn ang="0">
                  <a:pos x="T8" y="T9"/>
                </a:cxn>
              </a:cxnLst>
              <a:rect l="0" t="0" r="r" b="b"/>
              <a:pathLst>
                <a:path w="421" h="684">
                  <a:moveTo>
                    <a:pt x="0" y="683"/>
                  </a:moveTo>
                  <a:lnTo>
                    <a:pt x="420" y="683"/>
                  </a:lnTo>
                  <a:lnTo>
                    <a:pt x="420" y="0"/>
                  </a:lnTo>
                  <a:lnTo>
                    <a:pt x="0" y="0"/>
                  </a:lnTo>
                  <a:lnTo>
                    <a:pt x="0" y="68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77" name="Freeform 267"/>
            <p:cNvSpPr>
              <a:spLocks noChangeArrowheads="1"/>
            </p:cNvSpPr>
            <p:nvPr/>
          </p:nvSpPr>
          <p:spPr bwMode="auto">
            <a:xfrm>
              <a:off x="5032814" y="10417304"/>
              <a:ext cx="272741" cy="445117"/>
            </a:xfrm>
            <a:custGeom>
              <a:avLst/>
              <a:gdLst>
                <a:gd name="T0" fmla="*/ 420 w 421"/>
                <a:gd name="T1" fmla="*/ 0 h 684"/>
                <a:gd name="T2" fmla="*/ 0 w 421"/>
                <a:gd name="T3" fmla="*/ 0 h 684"/>
                <a:gd name="T4" fmla="*/ 0 w 421"/>
                <a:gd name="T5" fmla="*/ 683 h 684"/>
                <a:gd name="T6" fmla="*/ 420 w 421"/>
                <a:gd name="T7" fmla="*/ 683 h 684"/>
                <a:gd name="T8" fmla="*/ 420 w 421"/>
                <a:gd name="T9" fmla="*/ 0 h 684"/>
              </a:gdLst>
              <a:ahLst/>
              <a:cxnLst>
                <a:cxn ang="0">
                  <a:pos x="T0" y="T1"/>
                </a:cxn>
                <a:cxn ang="0">
                  <a:pos x="T2" y="T3"/>
                </a:cxn>
                <a:cxn ang="0">
                  <a:pos x="T4" y="T5"/>
                </a:cxn>
                <a:cxn ang="0">
                  <a:pos x="T6" y="T7"/>
                </a:cxn>
                <a:cxn ang="0">
                  <a:pos x="T8" y="T9"/>
                </a:cxn>
              </a:cxnLst>
              <a:rect l="0" t="0" r="r" b="b"/>
              <a:pathLst>
                <a:path w="421" h="684">
                  <a:moveTo>
                    <a:pt x="420" y="0"/>
                  </a:moveTo>
                  <a:lnTo>
                    <a:pt x="0" y="0"/>
                  </a:lnTo>
                  <a:lnTo>
                    <a:pt x="0" y="683"/>
                  </a:lnTo>
                  <a:lnTo>
                    <a:pt x="420" y="683"/>
                  </a:lnTo>
                  <a:lnTo>
                    <a:pt x="420" y="0"/>
                  </a:lnTo>
                </a:path>
              </a:pathLst>
            </a:custGeom>
            <a:solidFill>
              <a:srgbClr val="A8A0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78" name="Freeform 268"/>
            <p:cNvSpPr>
              <a:spLocks noChangeArrowheads="1"/>
            </p:cNvSpPr>
            <p:nvPr/>
          </p:nvSpPr>
          <p:spPr bwMode="auto">
            <a:xfrm>
              <a:off x="5032814" y="10417304"/>
              <a:ext cx="272741" cy="445117"/>
            </a:xfrm>
            <a:custGeom>
              <a:avLst/>
              <a:gdLst>
                <a:gd name="T0" fmla="*/ 420 w 421"/>
                <a:gd name="T1" fmla="*/ 0 h 684"/>
                <a:gd name="T2" fmla="*/ 0 w 421"/>
                <a:gd name="T3" fmla="*/ 0 h 684"/>
                <a:gd name="T4" fmla="*/ 0 w 421"/>
                <a:gd name="T5" fmla="*/ 683 h 684"/>
                <a:gd name="T6" fmla="*/ 420 w 421"/>
                <a:gd name="T7" fmla="*/ 683 h 684"/>
                <a:gd name="T8" fmla="*/ 420 w 421"/>
                <a:gd name="T9" fmla="*/ 0 h 684"/>
              </a:gdLst>
              <a:ahLst/>
              <a:cxnLst>
                <a:cxn ang="0">
                  <a:pos x="T0" y="T1"/>
                </a:cxn>
                <a:cxn ang="0">
                  <a:pos x="T2" y="T3"/>
                </a:cxn>
                <a:cxn ang="0">
                  <a:pos x="T4" y="T5"/>
                </a:cxn>
                <a:cxn ang="0">
                  <a:pos x="T6" y="T7"/>
                </a:cxn>
                <a:cxn ang="0">
                  <a:pos x="T8" y="T9"/>
                </a:cxn>
              </a:cxnLst>
              <a:rect l="0" t="0" r="r" b="b"/>
              <a:pathLst>
                <a:path w="421" h="684">
                  <a:moveTo>
                    <a:pt x="420" y="0"/>
                  </a:moveTo>
                  <a:lnTo>
                    <a:pt x="0" y="0"/>
                  </a:lnTo>
                  <a:lnTo>
                    <a:pt x="0" y="683"/>
                  </a:lnTo>
                  <a:lnTo>
                    <a:pt x="420" y="683"/>
                  </a:lnTo>
                  <a:lnTo>
                    <a:pt x="420"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79" name="Freeform 269"/>
            <p:cNvSpPr>
              <a:spLocks noChangeArrowheads="1"/>
            </p:cNvSpPr>
            <p:nvPr/>
          </p:nvSpPr>
          <p:spPr bwMode="auto">
            <a:xfrm>
              <a:off x="5400298" y="10417304"/>
              <a:ext cx="269872" cy="445117"/>
            </a:xfrm>
            <a:custGeom>
              <a:avLst/>
              <a:gdLst>
                <a:gd name="T0" fmla="*/ 0 w 415"/>
                <a:gd name="T1" fmla="*/ 683 h 684"/>
                <a:gd name="T2" fmla="*/ 414 w 415"/>
                <a:gd name="T3" fmla="*/ 683 h 684"/>
                <a:gd name="T4" fmla="*/ 414 w 415"/>
                <a:gd name="T5" fmla="*/ 0 h 684"/>
                <a:gd name="T6" fmla="*/ 0 w 415"/>
                <a:gd name="T7" fmla="*/ 0 h 684"/>
                <a:gd name="T8" fmla="*/ 0 w 415"/>
                <a:gd name="T9" fmla="*/ 683 h 684"/>
              </a:gdLst>
              <a:ahLst/>
              <a:cxnLst>
                <a:cxn ang="0">
                  <a:pos x="T0" y="T1"/>
                </a:cxn>
                <a:cxn ang="0">
                  <a:pos x="T2" y="T3"/>
                </a:cxn>
                <a:cxn ang="0">
                  <a:pos x="T4" y="T5"/>
                </a:cxn>
                <a:cxn ang="0">
                  <a:pos x="T6" y="T7"/>
                </a:cxn>
                <a:cxn ang="0">
                  <a:pos x="T8" y="T9"/>
                </a:cxn>
              </a:cxnLst>
              <a:rect l="0" t="0" r="r" b="b"/>
              <a:pathLst>
                <a:path w="415" h="684">
                  <a:moveTo>
                    <a:pt x="0" y="683"/>
                  </a:moveTo>
                  <a:lnTo>
                    <a:pt x="414" y="683"/>
                  </a:lnTo>
                  <a:lnTo>
                    <a:pt x="414" y="0"/>
                  </a:lnTo>
                  <a:lnTo>
                    <a:pt x="0" y="0"/>
                  </a:lnTo>
                  <a:lnTo>
                    <a:pt x="0" y="68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80" name="Freeform 270"/>
            <p:cNvSpPr>
              <a:spLocks noChangeArrowheads="1"/>
            </p:cNvSpPr>
            <p:nvPr/>
          </p:nvSpPr>
          <p:spPr bwMode="auto">
            <a:xfrm>
              <a:off x="5400298" y="10417304"/>
              <a:ext cx="269872" cy="445117"/>
            </a:xfrm>
            <a:custGeom>
              <a:avLst/>
              <a:gdLst>
                <a:gd name="T0" fmla="*/ 0 w 415"/>
                <a:gd name="T1" fmla="*/ 683 h 684"/>
                <a:gd name="T2" fmla="*/ 414 w 415"/>
                <a:gd name="T3" fmla="*/ 683 h 684"/>
                <a:gd name="T4" fmla="*/ 414 w 415"/>
                <a:gd name="T5" fmla="*/ 0 h 684"/>
                <a:gd name="T6" fmla="*/ 0 w 415"/>
                <a:gd name="T7" fmla="*/ 0 h 684"/>
                <a:gd name="T8" fmla="*/ 0 w 415"/>
                <a:gd name="T9" fmla="*/ 683 h 684"/>
              </a:gdLst>
              <a:ahLst/>
              <a:cxnLst>
                <a:cxn ang="0">
                  <a:pos x="T0" y="T1"/>
                </a:cxn>
                <a:cxn ang="0">
                  <a:pos x="T2" y="T3"/>
                </a:cxn>
                <a:cxn ang="0">
                  <a:pos x="T4" y="T5"/>
                </a:cxn>
                <a:cxn ang="0">
                  <a:pos x="T6" y="T7"/>
                </a:cxn>
                <a:cxn ang="0">
                  <a:pos x="T8" y="T9"/>
                </a:cxn>
              </a:cxnLst>
              <a:rect l="0" t="0" r="r" b="b"/>
              <a:pathLst>
                <a:path w="415" h="684">
                  <a:moveTo>
                    <a:pt x="0" y="683"/>
                  </a:moveTo>
                  <a:lnTo>
                    <a:pt x="414" y="683"/>
                  </a:lnTo>
                  <a:lnTo>
                    <a:pt x="414" y="0"/>
                  </a:lnTo>
                  <a:lnTo>
                    <a:pt x="0" y="0"/>
                  </a:lnTo>
                  <a:lnTo>
                    <a:pt x="0" y="683"/>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81" name="Freeform 271"/>
            <p:cNvSpPr>
              <a:spLocks noChangeArrowheads="1"/>
            </p:cNvSpPr>
            <p:nvPr/>
          </p:nvSpPr>
          <p:spPr bwMode="auto">
            <a:xfrm>
              <a:off x="5400298" y="10417304"/>
              <a:ext cx="269872" cy="445117"/>
            </a:xfrm>
            <a:custGeom>
              <a:avLst/>
              <a:gdLst>
                <a:gd name="T0" fmla="*/ 414 w 415"/>
                <a:gd name="T1" fmla="*/ 0 h 684"/>
                <a:gd name="T2" fmla="*/ 414 w 415"/>
                <a:gd name="T3" fmla="*/ 0 h 684"/>
                <a:gd name="T4" fmla="*/ 0 w 415"/>
                <a:gd name="T5" fmla="*/ 0 h 684"/>
                <a:gd name="T6" fmla="*/ 0 w 415"/>
                <a:gd name="T7" fmla="*/ 683 h 684"/>
                <a:gd name="T8" fmla="*/ 414 w 415"/>
                <a:gd name="T9" fmla="*/ 683 h 684"/>
                <a:gd name="T10" fmla="*/ 414 w 415"/>
                <a:gd name="T11" fmla="*/ 0 h 684"/>
              </a:gdLst>
              <a:ahLst/>
              <a:cxnLst>
                <a:cxn ang="0">
                  <a:pos x="T0" y="T1"/>
                </a:cxn>
                <a:cxn ang="0">
                  <a:pos x="T2" y="T3"/>
                </a:cxn>
                <a:cxn ang="0">
                  <a:pos x="T4" y="T5"/>
                </a:cxn>
                <a:cxn ang="0">
                  <a:pos x="T6" y="T7"/>
                </a:cxn>
                <a:cxn ang="0">
                  <a:pos x="T8" y="T9"/>
                </a:cxn>
                <a:cxn ang="0">
                  <a:pos x="T10" y="T11"/>
                </a:cxn>
              </a:cxnLst>
              <a:rect l="0" t="0" r="r" b="b"/>
              <a:pathLst>
                <a:path w="415" h="684">
                  <a:moveTo>
                    <a:pt x="414" y="0"/>
                  </a:moveTo>
                  <a:lnTo>
                    <a:pt x="414" y="0"/>
                  </a:lnTo>
                  <a:lnTo>
                    <a:pt x="0" y="0"/>
                  </a:lnTo>
                  <a:lnTo>
                    <a:pt x="0" y="683"/>
                  </a:lnTo>
                  <a:lnTo>
                    <a:pt x="414" y="683"/>
                  </a:lnTo>
                  <a:lnTo>
                    <a:pt x="414" y="0"/>
                  </a:lnTo>
                </a:path>
              </a:pathLst>
            </a:custGeom>
            <a:solidFill>
              <a:srgbClr val="978D9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82" name="Freeform 272"/>
            <p:cNvSpPr>
              <a:spLocks noChangeArrowheads="1"/>
            </p:cNvSpPr>
            <p:nvPr/>
          </p:nvSpPr>
          <p:spPr bwMode="auto">
            <a:xfrm>
              <a:off x="5400298" y="10417304"/>
              <a:ext cx="269872" cy="445117"/>
            </a:xfrm>
            <a:custGeom>
              <a:avLst/>
              <a:gdLst>
                <a:gd name="T0" fmla="*/ 414 w 415"/>
                <a:gd name="T1" fmla="*/ 0 h 684"/>
                <a:gd name="T2" fmla="*/ 414 w 415"/>
                <a:gd name="T3" fmla="*/ 0 h 684"/>
                <a:gd name="T4" fmla="*/ 0 w 415"/>
                <a:gd name="T5" fmla="*/ 0 h 684"/>
                <a:gd name="T6" fmla="*/ 0 w 415"/>
                <a:gd name="T7" fmla="*/ 683 h 684"/>
                <a:gd name="T8" fmla="*/ 414 w 415"/>
                <a:gd name="T9" fmla="*/ 683 h 684"/>
                <a:gd name="T10" fmla="*/ 414 w 415"/>
                <a:gd name="T11" fmla="*/ 0 h 684"/>
              </a:gdLst>
              <a:ahLst/>
              <a:cxnLst>
                <a:cxn ang="0">
                  <a:pos x="T0" y="T1"/>
                </a:cxn>
                <a:cxn ang="0">
                  <a:pos x="T2" y="T3"/>
                </a:cxn>
                <a:cxn ang="0">
                  <a:pos x="T4" y="T5"/>
                </a:cxn>
                <a:cxn ang="0">
                  <a:pos x="T6" y="T7"/>
                </a:cxn>
                <a:cxn ang="0">
                  <a:pos x="T8" y="T9"/>
                </a:cxn>
                <a:cxn ang="0">
                  <a:pos x="T10" y="T11"/>
                </a:cxn>
              </a:cxnLst>
              <a:rect l="0" t="0" r="r" b="b"/>
              <a:pathLst>
                <a:path w="415" h="684">
                  <a:moveTo>
                    <a:pt x="414" y="0"/>
                  </a:moveTo>
                  <a:lnTo>
                    <a:pt x="414" y="0"/>
                  </a:lnTo>
                  <a:lnTo>
                    <a:pt x="0" y="0"/>
                  </a:lnTo>
                  <a:lnTo>
                    <a:pt x="0" y="683"/>
                  </a:lnTo>
                  <a:lnTo>
                    <a:pt x="414" y="683"/>
                  </a:lnTo>
                  <a:lnTo>
                    <a:pt x="414" y="0"/>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183" name="Group 182"/>
          <p:cNvGrpSpPr/>
          <p:nvPr/>
        </p:nvGrpSpPr>
        <p:grpSpPr>
          <a:xfrm>
            <a:off x="4671224" y="4355753"/>
            <a:ext cx="479452" cy="1338221"/>
            <a:chOff x="9339271" y="8711502"/>
            <a:chExt cx="958904" cy="2676442"/>
          </a:xfrm>
        </p:grpSpPr>
        <p:sp>
          <p:nvSpPr>
            <p:cNvPr id="184" name="Freeform 360"/>
            <p:cNvSpPr>
              <a:spLocks noChangeArrowheads="1"/>
            </p:cNvSpPr>
            <p:nvPr/>
          </p:nvSpPr>
          <p:spPr bwMode="auto">
            <a:xfrm>
              <a:off x="9339271" y="8711502"/>
              <a:ext cx="958904" cy="2676442"/>
            </a:xfrm>
            <a:custGeom>
              <a:avLst/>
              <a:gdLst>
                <a:gd name="T0" fmla="*/ 0 w 1471"/>
                <a:gd name="T1" fmla="*/ 0 h 4109"/>
                <a:gd name="T2" fmla="*/ 0 w 1471"/>
                <a:gd name="T3" fmla="*/ 4108 h 4109"/>
                <a:gd name="T4" fmla="*/ 1470 w 1471"/>
                <a:gd name="T5" fmla="*/ 4108 h 4109"/>
                <a:gd name="T6" fmla="*/ 1470 w 1471"/>
                <a:gd name="T7" fmla="*/ 0 h 4109"/>
                <a:gd name="T8" fmla="*/ 0 w 1471"/>
                <a:gd name="T9" fmla="*/ 0 h 4109"/>
                <a:gd name="T10" fmla="*/ 566 w 1471"/>
                <a:gd name="T11" fmla="*/ 3456 h 4109"/>
                <a:gd name="T12" fmla="*/ 297 w 1471"/>
                <a:gd name="T13" fmla="*/ 3456 h 4109"/>
                <a:gd name="T14" fmla="*/ 297 w 1471"/>
                <a:gd name="T15" fmla="*/ 3015 h 4109"/>
                <a:gd name="T16" fmla="*/ 566 w 1471"/>
                <a:gd name="T17" fmla="*/ 3015 h 4109"/>
                <a:gd name="T18" fmla="*/ 566 w 1471"/>
                <a:gd name="T19" fmla="*/ 3456 h 4109"/>
                <a:gd name="T20" fmla="*/ 566 w 1471"/>
                <a:gd name="T21" fmla="*/ 2789 h 4109"/>
                <a:gd name="T22" fmla="*/ 297 w 1471"/>
                <a:gd name="T23" fmla="*/ 2789 h 4109"/>
                <a:gd name="T24" fmla="*/ 297 w 1471"/>
                <a:gd name="T25" fmla="*/ 2326 h 4109"/>
                <a:gd name="T26" fmla="*/ 566 w 1471"/>
                <a:gd name="T27" fmla="*/ 2326 h 4109"/>
                <a:gd name="T28" fmla="*/ 566 w 1471"/>
                <a:gd name="T29" fmla="*/ 2789 h 4109"/>
                <a:gd name="T30" fmla="*/ 566 w 1471"/>
                <a:gd name="T31" fmla="*/ 2100 h 4109"/>
                <a:gd name="T32" fmla="*/ 297 w 1471"/>
                <a:gd name="T33" fmla="*/ 2100 h 4109"/>
                <a:gd name="T34" fmla="*/ 297 w 1471"/>
                <a:gd name="T35" fmla="*/ 1658 h 4109"/>
                <a:gd name="T36" fmla="*/ 566 w 1471"/>
                <a:gd name="T37" fmla="*/ 1658 h 4109"/>
                <a:gd name="T38" fmla="*/ 566 w 1471"/>
                <a:gd name="T39" fmla="*/ 2100 h 4109"/>
                <a:gd name="T40" fmla="*/ 566 w 1471"/>
                <a:gd name="T41" fmla="*/ 1443 h 4109"/>
                <a:gd name="T42" fmla="*/ 297 w 1471"/>
                <a:gd name="T43" fmla="*/ 1443 h 4109"/>
                <a:gd name="T44" fmla="*/ 297 w 1471"/>
                <a:gd name="T45" fmla="*/ 980 h 4109"/>
                <a:gd name="T46" fmla="*/ 566 w 1471"/>
                <a:gd name="T47" fmla="*/ 980 h 4109"/>
                <a:gd name="T48" fmla="*/ 566 w 1471"/>
                <a:gd name="T49" fmla="*/ 1443 h 4109"/>
                <a:gd name="T50" fmla="*/ 566 w 1471"/>
                <a:gd name="T51" fmla="*/ 754 h 4109"/>
                <a:gd name="T52" fmla="*/ 297 w 1471"/>
                <a:gd name="T53" fmla="*/ 754 h 4109"/>
                <a:gd name="T54" fmla="*/ 297 w 1471"/>
                <a:gd name="T55" fmla="*/ 296 h 4109"/>
                <a:gd name="T56" fmla="*/ 566 w 1471"/>
                <a:gd name="T57" fmla="*/ 296 h 4109"/>
                <a:gd name="T58" fmla="*/ 566 w 1471"/>
                <a:gd name="T59" fmla="*/ 754 h 4109"/>
                <a:gd name="T60" fmla="*/ 1179 w 1471"/>
                <a:gd name="T61" fmla="*/ 3456 h 4109"/>
                <a:gd name="T62" fmla="*/ 883 w 1471"/>
                <a:gd name="T63" fmla="*/ 3456 h 4109"/>
                <a:gd name="T64" fmla="*/ 883 w 1471"/>
                <a:gd name="T65" fmla="*/ 3015 h 4109"/>
                <a:gd name="T66" fmla="*/ 1179 w 1471"/>
                <a:gd name="T67" fmla="*/ 3015 h 4109"/>
                <a:gd name="T68" fmla="*/ 1179 w 1471"/>
                <a:gd name="T69" fmla="*/ 3456 h 4109"/>
                <a:gd name="T70" fmla="*/ 1179 w 1471"/>
                <a:gd name="T71" fmla="*/ 2789 h 4109"/>
                <a:gd name="T72" fmla="*/ 883 w 1471"/>
                <a:gd name="T73" fmla="*/ 2789 h 4109"/>
                <a:gd name="T74" fmla="*/ 883 w 1471"/>
                <a:gd name="T75" fmla="*/ 2326 h 4109"/>
                <a:gd name="T76" fmla="*/ 1179 w 1471"/>
                <a:gd name="T77" fmla="*/ 2326 h 4109"/>
                <a:gd name="T78" fmla="*/ 1179 w 1471"/>
                <a:gd name="T79" fmla="*/ 2789 h 4109"/>
                <a:gd name="T80" fmla="*/ 1179 w 1471"/>
                <a:gd name="T81" fmla="*/ 2100 h 4109"/>
                <a:gd name="T82" fmla="*/ 883 w 1471"/>
                <a:gd name="T83" fmla="*/ 2100 h 4109"/>
                <a:gd name="T84" fmla="*/ 883 w 1471"/>
                <a:gd name="T85" fmla="*/ 1658 h 4109"/>
                <a:gd name="T86" fmla="*/ 1179 w 1471"/>
                <a:gd name="T87" fmla="*/ 1658 h 4109"/>
                <a:gd name="T88" fmla="*/ 1179 w 1471"/>
                <a:gd name="T89" fmla="*/ 2100 h 4109"/>
                <a:gd name="T90" fmla="*/ 1179 w 1471"/>
                <a:gd name="T91" fmla="*/ 1443 h 4109"/>
                <a:gd name="T92" fmla="*/ 883 w 1471"/>
                <a:gd name="T93" fmla="*/ 1443 h 4109"/>
                <a:gd name="T94" fmla="*/ 883 w 1471"/>
                <a:gd name="T95" fmla="*/ 980 h 4109"/>
                <a:gd name="T96" fmla="*/ 1179 w 1471"/>
                <a:gd name="T97" fmla="*/ 980 h 4109"/>
                <a:gd name="T98" fmla="*/ 1179 w 1471"/>
                <a:gd name="T99" fmla="*/ 1443 h 4109"/>
                <a:gd name="T100" fmla="*/ 1179 w 1471"/>
                <a:gd name="T101" fmla="*/ 754 h 4109"/>
                <a:gd name="T102" fmla="*/ 883 w 1471"/>
                <a:gd name="T103" fmla="*/ 754 h 4109"/>
                <a:gd name="T104" fmla="*/ 883 w 1471"/>
                <a:gd name="T105" fmla="*/ 296 h 4109"/>
                <a:gd name="T106" fmla="*/ 1179 w 1471"/>
                <a:gd name="T107" fmla="*/ 296 h 4109"/>
                <a:gd name="T108" fmla="*/ 1179 w 1471"/>
                <a:gd name="T109" fmla="*/ 754 h 4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1" h="4109">
                  <a:moveTo>
                    <a:pt x="0" y="0"/>
                  </a:moveTo>
                  <a:lnTo>
                    <a:pt x="0" y="4108"/>
                  </a:lnTo>
                  <a:lnTo>
                    <a:pt x="1470" y="4108"/>
                  </a:lnTo>
                  <a:lnTo>
                    <a:pt x="1470" y="0"/>
                  </a:lnTo>
                  <a:lnTo>
                    <a:pt x="0" y="0"/>
                  </a:lnTo>
                  <a:close/>
                  <a:moveTo>
                    <a:pt x="566" y="3456"/>
                  </a:moveTo>
                  <a:lnTo>
                    <a:pt x="297" y="3456"/>
                  </a:lnTo>
                  <a:lnTo>
                    <a:pt x="297" y="3015"/>
                  </a:lnTo>
                  <a:lnTo>
                    <a:pt x="566" y="3015"/>
                  </a:lnTo>
                  <a:lnTo>
                    <a:pt x="566" y="3456"/>
                  </a:lnTo>
                  <a:close/>
                  <a:moveTo>
                    <a:pt x="566" y="2789"/>
                  </a:moveTo>
                  <a:lnTo>
                    <a:pt x="297" y="2789"/>
                  </a:lnTo>
                  <a:lnTo>
                    <a:pt x="297" y="2326"/>
                  </a:lnTo>
                  <a:lnTo>
                    <a:pt x="566" y="2326"/>
                  </a:lnTo>
                  <a:lnTo>
                    <a:pt x="566" y="2789"/>
                  </a:lnTo>
                  <a:close/>
                  <a:moveTo>
                    <a:pt x="566" y="2100"/>
                  </a:moveTo>
                  <a:lnTo>
                    <a:pt x="297" y="2100"/>
                  </a:lnTo>
                  <a:lnTo>
                    <a:pt x="297" y="1658"/>
                  </a:lnTo>
                  <a:lnTo>
                    <a:pt x="566" y="1658"/>
                  </a:lnTo>
                  <a:lnTo>
                    <a:pt x="566" y="2100"/>
                  </a:lnTo>
                  <a:close/>
                  <a:moveTo>
                    <a:pt x="566" y="1443"/>
                  </a:moveTo>
                  <a:lnTo>
                    <a:pt x="297" y="1443"/>
                  </a:lnTo>
                  <a:lnTo>
                    <a:pt x="297" y="980"/>
                  </a:lnTo>
                  <a:lnTo>
                    <a:pt x="566" y="980"/>
                  </a:lnTo>
                  <a:lnTo>
                    <a:pt x="566" y="1443"/>
                  </a:lnTo>
                  <a:close/>
                  <a:moveTo>
                    <a:pt x="566" y="754"/>
                  </a:moveTo>
                  <a:lnTo>
                    <a:pt x="297" y="754"/>
                  </a:lnTo>
                  <a:lnTo>
                    <a:pt x="297" y="296"/>
                  </a:lnTo>
                  <a:lnTo>
                    <a:pt x="566" y="296"/>
                  </a:lnTo>
                  <a:lnTo>
                    <a:pt x="566" y="754"/>
                  </a:lnTo>
                  <a:close/>
                  <a:moveTo>
                    <a:pt x="1179" y="3456"/>
                  </a:moveTo>
                  <a:lnTo>
                    <a:pt x="883" y="3456"/>
                  </a:lnTo>
                  <a:lnTo>
                    <a:pt x="883" y="3015"/>
                  </a:lnTo>
                  <a:lnTo>
                    <a:pt x="1179" y="3015"/>
                  </a:lnTo>
                  <a:lnTo>
                    <a:pt x="1179" y="3456"/>
                  </a:lnTo>
                  <a:close/>
                  <a:moveTo>
                    <a:pt x="1179" y="2789"/>
                  </a:moveTo>
                  <a:lnTo>
                    <a:pt x="883" y="2789"/>
                  </a:lnTo>
                  <a:lnTo>
                    <a:pt x="883" y="2326"/>
                  </a:lnTo>
                  <a:lnTo>
                    <a:pt x="1179" y="2326"/>
                  </a:lnTo>
                  <a:lnTo>
                    <a:pt x="1179" y="2789"/>
                  </a:lnTo>
                  <a:close/>
                  <a:moveTo>
                    <a:pt x="1179" y="2100"/>
                  </a:moveTo>
                  <a:lnTo>
                    <a:pt x="883" y="2100"/>
                  </a:lnTo>
                  <a:lnTo>
                    <a:pt x="883" y="1658"/>
                  </a:lnTo>
                  <a:lnTo>
                    <a:pt x="1179" y="1658"/>
                  </a:lnTo>
                  <a:lnTo>
                    <a:pt x="1179" y="2100"/>
                  </a:lnTo>
                  <a:close/>
                  <a:moveTo>
                    <a:pt x="1179" y="1443"/>
                  </a:moveTo>
                  <a:lnTo>
                    <a:pt x="883" y="1443"/>
                  </a:lnTo>
                  <a:lnTo>
                    <a:pt x="883" y="980"/>
                  </a:lnTo>
                  <a:lnTo>
                    <a:pt x="1179" y="980"/>
                  </a:lnTo>
                  <a:lnTo>
                    <a:pt x="1179" y="1443"/>
                  </a:lnTo>
                  <a:close/>
                  <a:moveTo>
                    <a:pt x="1179" y="754"/>
                  </a:moveTo>
                  <a:lnTo>
                    <a:pt x="883" y="754"/>
                  </a:lnTo>
                  <a:lnTo>
                    <a:pt x="883" y="296"/>
                  </a:lnTo>
                  <a:lnTo>
                    <a:pt x="1179" y="296"/>
                  </a:lnTo>
                  <a:lnTo>
                    <a:pt x="1179" y="754"/>
                  </a:ln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85" name="Freeform 361"/>
            <p:cNvSpPr>
              <a:spLocks noChangeArrowheads="1"/>
            </p:cNvSpPr>
            <p:nvPr/>
          </p:nvSpPr>
          <p:spPr bwMode="auto">
            <a:xfrm>
              <a:off x="9531624" y="8903908"/>
              <a:ext cx="175131" cy="298659"/>
            </a:xfrm>
            <a:custGeom>
              <a:avLst/>
              <a:gdLst>
                <a:gd name="T0" fmla="*/ 0 w 270"/>
                <a:gd name="T1" fmla="*/ 458 h 459"/>
                <a:gd name="T2" fmla="*/ 269 w 270"/>
                <a:gd name="T3" fmla="*/ 458 h 459"/>
                <a:gd name="T4" fmla="*/ 269 w 270"/>
                <a:gd name="T5" fmla="*/ 0 h 459"/>
                <a:gd name="T6" fmla="*/ 0 w 270"/>
                <a:gd name="T7" fmla="*/ 0 h 459"/>
                <a:gd name="T8" fmla="*/ 0 w 270"/>
                <a:gd name="T9" fmla="*/ 458 h 459"/>
              </a:gdLst>
              <a:ahLst/>
              <a:cxnLst>
                <a:cxn ang="0">
                  <a:pos x="T0" y="T1"/>
                </a:cxn>
                <a:cxn ang="0">
                  <a:pos x="T2" y="T3"/>
                </a:cxn>
                <a:cxn ang="0">
                  <a:pos x="T4" y="T5"/>
                </a:cxn>
                <a:cxn ang="0">
                  <a:pos x="T6" y="T7"/>
                </a:cxn>
                <a:cxn ang="0">
                  <a:pos x="T8" y="T9"/>
                </a:cxn>
              </a:cxnLst>
              <a:rect l="0" t="0" r="r" b="b"/>
              <a:pathLst>
                <a:path w="270" h="459">
                  <a:moveTo>
                    <a:pt x="0" y="458"/>
                  </a:moveTo>
                  <a:lnTo>
                    <a:pt x="269" y="458"/>
                  </a:lnTo>
                  <a:lnTo>
                    <a:pt x="269" y="0"/>
                  </a:lnTo>
                  <a:lnTo>
                    <a:pt x="0" y="0"/>
                  </a:lnTo>
                  <a:lnTo>
                    <a:pt x="0" y="45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86" name="Freeform 362"/>
            <p:cNvSpPr>
              <a:spLocks noChangeArrowheads="1"/>
            </p:cNvSpPr>
            <p:nvPr/>
          </p:nvSpPr>
          <p:spPr bwMode="auto">
            <a:xfrm>
              <a:off x="9913464" y="8903908"/>
              <a:ext cx="192354" cy="298659"/>
            </a:xfrm>
            <a:custGeom>
              <a:avLst/>
              <a:gdLst>
                <a:gd name="T0" fmla="*/ 0 w 297"/>
                <a:gd name="T1" fmla="*/ 458 h 459"/>
                <a:gd name="T2" fmla="*/ 296 w 297"/>
                <a:gd name="T3" fmla="*/ 458 h 459"/>
                <a:gd name="T4" fmla="*/ 296 w 297"/>
                <a:gd name="T5" fmla="*/ 0 h 459"/>
                <a:gd name="T6" fmla="*/ 0 w 297"/>
                <a:gd name="T7" fmla="*/ 0 h 459"/>
                <a:gd name="T8" fmla="*/ 0 w 297"/>
                <a:gd name="T9" fmla="*/ 458 h 459"/>
              </a:gdLst>
              <a:ahLst/>
              <a:cxnLst>
                <a:cxn ang="0">
                  <a:pos x="T0" y="T1"/>
                </a:cxn>
                <a:cxn ang="0">
                  <a:pos x="T2" y="T3"/>
                </a:cxn>
                <a:cxn ang="0">
                  <a:pos x="T4" y="T5"/>
                </a:cxn>
                <a:cxn ang="0">
                  <a:pos x="T6" y="T7"/>
                </a:cxn>
                <a:cxn ang="0">
                  <a:pos x="T8" y="T9"/>
                </a:cxn>
              </a:cxnLst>
              <a:rect l="0" t="0" r="r" b="b"/>
              <a:pathLst>
                <a:path w="297" h="459">
                  <a:moveTo>
                    <a:pt x="0" y="458"/>
                  </a:moveTo>
                  <a:lnTo>
                    <a:pt x="296" y="458"/>
                  </a:lnTo>
                  <a:lnTo>
                    <a:pt x="296" y="0"/>
                  </a:lnTo>
                  <a:lnTo>
                    <a:pt x="0" y="0"/>
                  </a:lnTo>
                  <a:lnTo>
                    <a:pt x="0" y="45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87" name="Freeform 363"/>
            <p:cNvSpPr>
              <a:spLocks noChangeArrowheads="1"/>
            </p:cNvSpPr>
            <p:nvPr/>
          </p:nvSpPr>
          <p:spPr bwMode="auto">
            <a:xfrm>
              <a:off x="9531624" y="9349025"/>
              <a:ext cx="175131" cy="301531"/>
            </a:xfrm>
            <a:custGeom>
              <a:avLst/>
              <a:gdLst>
                <a:gd name="T0" fmla="*/ 0 w 270"/>
                <a:gd name="T1" fmla="*/ 463 h 464"/>
                <a:gd name="T2" fmla="*/ 269 w 270"/>
                <a:gd name="T3" fmla="*/ 463 h 464"/>
                <a:gd name="T4" fmla="*/ 269 w 270"/>
                <a:gd name="T5" fmla="*/ 0 h 464"/>
                <a:gd name="T6" fmla="*/ 0 w 270"/>
                <a:gd name="T7" fmla="*/ 0 h 464"/>
                <a:gd name="T8" fmla="*/ 0 w 270"/>
                <a:gd name="T9" fmla="*/ 463 h 464"/>
              </a:gdLst>
              <a:ahLst/>
              <a:cxnLst>
                <a:cxn ang="0">
                  <a:pos x="T0" y="T1"/>
                </a:cxn>
                <a:cxn ang="0">
                  <a:pos x="T2" y="T3"/>
                </a:cxn>
                <a:cxn ang="0">
                  <a:pos x="T4" y="T5"/>
                </a:cxn>
                <a:cxn ang="0">
                  <a:pos x="T6" y="T7"/>
                </a:cxn>
                <a:cxn ang="0">
                  <a:pos x="T8" y="T9"/>
                </a:cxn>
              </a:cxnLst>
              <a:rect l="0" t="0" r="r" b="b"/>
              <a:pathLst>
                <a:path w="270" h="464">
                  <a:moveTo>
                    <a:pt x="0" y="463"/>
                  </a:moveTo>
                  <a:lnTo>
                    <a:pt x="269" y="463"/>
                  </a:lnTo>
                  <a:lnTo>
                    <a:pt x="269" y="0"/>
                  </a:lnTo>
                  <a:lnTo>
                    <a:pt x="0" y="0"/>
                  </a:lnTo>
                  <a:lnTo>
                    <a:pt x="0" y="46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88" name="Freeform 364"/>
            <p:cNvSpPr>
              <a:spLocks noChangeArrowheads="1"/>
            </p:cNvSpPr>
            <p:nvPr/>
          </p:nvSpPr>
          <p:spPr bwMode="auto">
            <a:xfrm>
              <a:off x="9913464" y="9349025"/>
              <a:ext cx="192354" cy="301531"/>
            </a:xfrm>
            <a:custGeom>
              <a:avLst/>
              <a:gdLst>
                <a:gd name="T0" fmla="*/ 0 w 297"/>
                <a:gd name="T1" fmla="*/ 463 h 464"/>
                <a:gd name="T2" fmla="*/ 296 w 297"/>
                <a:gd name="T3" fmla="*/ 463 h 464"/>
                <a:gd name="T4" fmla="*/ 296 w 297"/>
                <a:gd name="T5" fmla="*/ 0 h 464"/>
                <a:gd name="T6" fmla="*/ 0 w 297"/>
                <a:gd name="T7" fmla="*/ 0 h 464"/>
                <a:gd name="T8" fmla="*/ 0 w 297"/>
                <a:gd name="T9" fmla="*/ 463 h 464"/>
              </a:gdLst>
              <a:ahLst/>
              <a:cxnLst>
                <a:cxn ang="0">
                  <a:pos x="T0" y="T1"/>
                </a:cxn>
                <a:cxn ang="0">
                  <a:pos x="T2" y="T3"/>
                </a:cxn>
                <a:cxn ang="0">
                  <a:pos x="T4" y="T5"/>
                </a:cxn>
                <a:cxn ang="0">
                  <a:pos x="T6" y="T7"/>
                </a:cxn>
                <a:cxn ang="0">
                  <a:pos x="T8" y="T9"/>
                </a:cxn>
              </a:cxnLst>
              <a:rect l="0" t="0" r="r" b="b"/>
              <a:pathLst>
                <a:path w="297" h="464">
                  <a:moveTo>
                    <a:pt x="0" y="463"/>
                  </a:moveTo>
                  <a:lnTo>
                    <a:pt x="296" y="463"/>
                  </a:lnTo>
                  <a:lnTo>
                    <a:pt x="296" y="0"/>
                  </a:lnTo>
                  <a:lnTo>
                    <a:pt x="0" y="0"/>
                  </a:lnTo>
                  <a:lnTo>
                    <a:pt x="0" y="46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89" name="Freeform 365"/>
            <p:cNvSpPr>
              <a:spLocks noChangeArrowheads="1"/>
            </p:cNvSpPr>
            <p:nvPr/>
          </p:nvSpPr>
          <p:spPr bwMode="auto">
            <a:xfrm>
              <a:off x="9531624" y="9791269"/>
              <a:ext cx="175131" cy="287172"/>
            </a:xfrm>
            <a:custGeom>
              <a:avLst/>
              <a:gdLst>
                <a:gd name="T0" fmla="*/ 0 w 270"/>
                <a:gd name="T1" fmla="*/ 442 h 443"/>
                <a:gd name="T2" fmla="*/ 269 w 270"/>
                <a:gd name="T3" fmla="*/ 442 h 443"/>
                <a:gd name="T4" fmla="*/ 269 w 270"/>
                <a:gd name="T5" fmla="*/ 0 h 443"/>
                <a:gd name="T6" fmla="*/ 0 w 270"/>
                <a:gd name="T7" fmla="*/ 0 h 443"/>
                <a:gd name="T8" fmla="*/ 0 w 270"/>
                <a:gd name="T9" fmla="*/ 442 h 443"/>
              </a:gdLst>
              <a:ahLst/>
              <a:cxnLst>
                <a:cxn ang="0">
                  <a:pos x="T0" y="T1"/>
                </a:cxn>
                <a:cxn ang="0">
                  <a:pos x="T2" y="T3"/>
                </a:cxn>
                <a:cxn ang="0">
                  <a:pos x="T4" y="T5"/>
                </a:cxn>
                <a:cxn ang="0">
                  <a:pos x="T6" y="T7"/>
                </a:cxn>
                <a:cxn ang="0">
                  <a:pos x="T8" y="T9"/>
                </a:cxn>
              </a:cxnLst>
              <a:rect l="0" t="0" r="r" b="b"/>
              <a:pathLst>
                <a:path w="270" h="443">
                  <a:moveTo>
                    <a:pt x="0" y="442"/>
                  </a:moveTo>
                  <a:lnTo>
                    <a:pt x="269" y="442"/>
                  </a:lnTo>
                  <a:lnTo>
                    <a:pt x="269" y="0"/>
                  </a:lnTo>
                  <a:lnTo>
                    <a:pt x="0" y="0"/>
                  </a:lnTo>
                  <a:lnTo>
                    <a:pt x="0" y="44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90" name="Freeform 366"/>
            <p:cNvSpPr>
              <a:spLocks noChangeArrowheads="1"/>
            </p:cNvSpPr>
            <p:nvPr/>
          </p:nvSpPr>
          <p:spPr bwMode="auto">
            <a:xfrm>
              <a:off x="9913464" y="9791269"/>
              <a:ext cx="192354" cy="287172"/>
            </a:xfrm>
            <a:custGeom>
              <a:avLst/>
              <a:gdLst>
                <a:gd name="T0" fmla="*/ 0 w 297"/>
                <a:gd name="T1" fmla="*/ 442 h 443"/>
                <a:gd name="T2" fmla="*/ 296 w 297"/>
                <a:gd name="T3" fmla="*/ 442 h 443"/>
                <a:gd name="T4" fmla="*/ 296 w 297"/>
                <a:gd name="T5" fmla="*/ 0 h 443"/>
                <a:gd name="T6" fmla="*/ 0 w 297"/>
                <a:gd name="T7" fmla="*/ 0 h 443"/>
                <a:gd name="T8" fmla="*/ 0 w 297"/>
                <a:gd name="T9" fmla="*/ 442 h 443"/>
              </a:gdLst>
              <a:ahLst/>
              <a:cxnLst>
                <a:cxn ang="0">
                  <a:pos x="T0" y="T1"/>
                </a:cxn>
                <a:cxn ang="0">
                  <a:pos x="T2" y="T3"/>
                </a:cxn>
                <a:cxn ang="0">
                  <a:pos x="T4" y="T5"/>
                </a:cxn>
                <a:cxn ang="0">
                  <a:pos x="T6" y="T7"/>
                </a:cxn>
                <a:cxn ang="0">
                  <a:pos x="T8" y="T9"/>
                </a:cxn>
              </a:cxnLst>
              <a:rect l="0" t="0" r="r" b="b"/>
              <a:pathLst>
                <a:path w="297" h="443">
                  <a:moveTo>
                    <a:pt x="0" y="442"/>
                  </a:moveTo>
                  <a:lnTo>
                    <a:pt x="296" y="442"/>
                  </a:lnTo>
                  <a:lnTo>
                    <a:pt x="296" y="0"/>
                  </a:lnTo>
                  <a:lnTo>
                    <a:pt x="0" y="0"/>
                  </a:lnTo>
                  <a:lnTo>
                    <a:pt x="0" y="44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91" name="Freeform 367"/>
            <p:cNvSpPr>
              <a:spLocks noChangeArrowheads="1"/>
            </p:cNvSpPr>
            <p:nvPr/>
          </p:nvSpPr>
          <p:spPr bwMode="auto">
            <a:xfrm>
              <a:off x="9531624" y="10224900"/>
              <a:ext cx="175131" cy="301530"/>
            </a:xfrm>
            <a:custGeom>
              <a:avLst/>
              <a:gdLst>
                <a:gd name="T0" fmla="*/ 0 w 270"/>
                <a:gd name="T1" fmla="*/ 463 h 464"/>
                <a:gd name="T2" fmla="*/ 269 w 270"/>
                <a:gd name="T3" fmla="*/ 463 h 464"/>
                <a:gd name="T4" fmla="*/ 269 w 270"/>
                <a:gd name="T5" fmla="*/ 0 h 464"/>
                <a:gd name="T6" fmla="*/ 0 w 270"/>
                <a:gd name="T7" fmla="*/ 0 h 464"/>
                <a:gd name="T8" fmla="*/ 0 w 270"/>
                <a:gd name="T9" fmla="*/ 463 h 464"/>
              </a:gdLst>
              <a:ahLst/>
              <a:cxnLst>
                <a:cxn ang="0">
                  <a:pos x="T0" y="T1"/>
                </a:cxn>
                <a:cxn ang="0">
                  <a:pos x="T2" y="T3"/>
                </a:cxn>
                <a:cxn ang="0">
                  <a:pos x="T4" y="T5"/>
                </a:cxn>
                <a:cxn ang="0">
                  <a:pos x="T6" y="T7"/>
                </a:cxn>
                <a:cxn ang="0">
                  <a:pos x="T8" y="T9"/>
                </a:cxn>
              </a:cxnLst>
              <a:rect l="0" t="0" r="r" b="b"/>
              <a:pathLst>
                <a:path w="270" h="464">
                  <a:moveTo>
                    <a:pt x="0" y="463"/>
                  </a:moveTo>
                  <a:lnTo>
                    <a:pt x="269" y="463"/>
                  </a:lnTo>
                  <a:lnTo>
                    <a:pt x="269" y="0"/>
                  </a:lnTo>
                  <a:lnTo>
                    <a:pt x="0" y="0"/>
                  </a:lnTo>
                  <a:lnTo>
                    <a:pt x="0" y="46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92" name="Freeform 368"/>
            <p:cNvSpPr>
              <a:spLocks noChangeArrowheads="1"/>
            </p:cNvSpPr>
            <p:nvPr/>
          </p:nvSpPr>
          <p:spPr bwMode="auto">
            <a:xfrm>
              <a:off x="9913464" y="10224900"/>
              <a:ext cx="192354" cy="301530"/>
            </a:xfrm>
            <a:custGeom>
              <a:avLst/>
              <a:gdLst>
                <a:gd name="T0" fmla="*/ 0 w 297"/>
                <a:gd name="T1" fmla="*/ 463 h 464"/>
                <a:gd name="T2" fmla="*/ 296 w 297"/>
                <a:gd name="T3" fmla="*/ 463 h 464"/>
                <a:gd name="T4" fmla="*/ 296 w 297"/>
                <a:gd name="T5" fmla="*/ 0 h 464"/>
                <a:gd name="T6" fmla="*/ 0 w 297"/>
                <a:gd name="T7" fmla="*/ 0 h 464"/>
                <a:gd name="T8" fmla="*/ 0 w 297"/>
                <a:gd name="T9" fmla="*/ 463 h 464"/>
              </a:gdLst>
              <a:ahLst/>
              <a:cxnLst>
                <a:cxn ang="0">
                  <a:pos x="T0" y="T1"/>
                </a:cxn>
                <a:cxn ang="0">
                  <a:pos x="T2" y="T3"/>
                </a:cxn>
                <a:cxn ang="0">
                  <a:pos x="T4" y="T5"/>
                </a:cxn>
                <a:cxn ang="0">
                  <a:pos x="T6" y="T7"/>
                </a:cxn>
                <a:cxn ang="0">
                  <a:pos x="T8" y="T9"/>
                </a:cxn>
              </a:cxnLst>
              <a:rect l="0" t="0" r="r" b="b"/>
              <a:pathLst>
                <a:path w="297" h="464">
                  <a:moveTo>
                    <a:pt x="0" y="463"/>
                  </a:moveTo>
                  <a:lnTo>
                    <a:pt x="296" y="463"/>
                  </a:lnTo>
                  <a:lnTo>
                    <a:pt x="296" y="0"/>
                  </a:lnTo>
                  <a:lnTo>
                    <a:pt x="0" y="0"/>
                  </a:lnTo>
                  <a:lnTo>
                    <a:pt x="0" y="46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93" name="Freeform 369"/>
            <p:cNvSpPr>
              <a:spLocks noChangeArrowheads="1"/>
            </p:cNvSpPr>
            <p:nvPr/>
          </p:nvSpPr>
          <p:spPr bwMode="auto">
            <a:xfrm>
              <a:off x="9531624" y="10672888"/>
              <a:ext cx="175131" cy="287172"/>
            </a:xfrm>
            <a:custGeom>
              <a:avLst/>
              <a:gdLst>
                <a:gd name="T0" fmla="*/ 0 w 270"/>
                <a:gd name="T1" fmla="*/ 441 h 442"/>
                <a:gd name="T2" fmla="*/ 269 w 270"/>
                <a:gd name="T3" fmla="*/ 441 h 442"/>
                <a:gd name="T4" fmla="*/ 269 w 270"/>
                <a:gd name="T5" fmla="*/ 0 h 442"/>
                <a:gd name="T6" fmla="*/ 0 w 270"/>
                <a:gd name="T7" fmla="*/ 0 h 442"/>
                <a:gd name="T8" fmla="*/ 0 w 270"/>
                <a:gd name="T9" fmla="*/ 441 h 442"/>
              </a:gdLst>
              <a:ahLst/>
              <a:cxnLst>
                <a:cxn ang="0">
                  <a:pos x="T0" y="T1"/>
                </a:cxn>
                <a:cxn ang="0">
                  <a:pos x="T2" y="T3"/>
                </a:cxn>
                <a:cxn ang="0">
                  <a:pos x="T4" y="T5"/>
                </a:cxn>
                <a:cxn ang="0">
                  <a:pos x="T6" y="T7"/>
                </a:cxn>
                <a:cxn ang="0">
                  <a:pos x="T8" y="T9"/>
                </a:cxn>
              </a:cxnLst>
              <a:rect l="0" t="0" r="r" b="b"/>
              <a:pathLst>
                <a:path w="270" h="442">
                  <a:moveTo>
                    <a:pt x="0" y="441"/>
                  </a:moveTo>
                  <a:lnTo>
                    <a:pt x="269" y="441"/>
                  </a:lnTo>
                  <a:lnTo>
                    <a:pt x="269" y="0"/>
                  </a:lnTo>
                  <a:lnTo>
                    <a:pt x="0" y="0"/>
                  </a:lnTo>
                  <a:lnTo>
                    <a:pt x="0" y="441"/>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94" name="Freeform 370"/>
            <p:cNvSpPr>
              <a:spLocks noChangeArrowheads="1"/>
            </p:cNvSpPr>
            <p:nvPr/>
          </p:nvSpPr>
          <p:spPr bwMode="auto">
            <a:xfrm>
              <a:off x="9913464" y="10672888"/>
              <a:ext cx="192354" cy="287172"/>
            </a:xfrm>
            <a:custGeom>
              <a:avLst/>
              <a:gdLst>
                <a:gd name="T0" fmla="*/ 0 w 297"/>
                <a:gd name="T1" fmla="*/ 441 h 442"/>
                <a:gd name="T2" fmla="*/ 296 w 297"/>
                <a:gd name="T3" fmla="*/ 441 h 442"/>
                <a:gd name="T4" fmla="*/ 296 w 297"/>
                <a:gd name="T5" fmla="*/ 0 h 442"/>
                <a:gd name="T6" fmla="*/ 0 w 297"/>
                <a:gd name="T7" fmla="*/ 0 h 442"/>
                <a:gd name="T8" fmla="*/ 0 w 297"/>
                <a:gd name="T9" fmla="*/ 441 h 442"/>
              </a:gdLst>
              <a:ahLst/>
              <a:cxnLst>
                <a:cxn ang="0">
                  <a:pos x="T0" y="T1"/>
                </a:cxn>
                <a:cxn ang="0">
                  <a:pos x="T2" y="T3"/>
                </a:cxn>
                <a:cxn ang="0">
                  <a:pos x="T4" y="T5"/>
                </a:cxn>
                <a:cxn ang="0">
                  <a:pos x="T6" y="T7"/>
                </a:cxn>
                <a:cxn ang="0">
                  <a:pos x="T8" y="T9"/>
                </a:cxn>
              </a:cxnLst>
              <a:rect l="0" t="0" r="r" b="b"/>
              <a:pathLst>
                <a:path w="297" h="442">
                  <a:moveTo>
                    <a:pt x="0" y="441"/>
                  </a:moveTo>
                  <a:lnTo>
                    <a:pt x="296" y="441"/>
                  </a:lnTo>
                  <a:lnTo>
                    <a:pt x="296" y="0"/>
                  </a:lnTo>
                  <a:lnTo>
                    <a:pt x="0" y="0"/>
                  </a:lnTo>
                  <a:lnTo>
                    <a:pt x="0" y="441"/>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sp>
        <p:nvSpPr>
          <p:cNvPr id="195" name="Freeform 371"/>
          <p:cNvSpPr>
            <a:spLocks noChangeArrowheads="1"/>
          </p:cNvSpPr>
          <p:nvPr/>
        </p:nvSpPr>
        <p:spPr bwMode="auto">
          <a:xfrm>
            <a:off x="5150678" y="3436021"/>
            <a:ext cx="423468" cy="399234"/>
          </a:xfrm>
          <a:custGeom>
            <a:avLst/>
            <a:gdLst>
              <a:gd name="T0" fmla="*/ 1147 w 1153"/>
              <a:gd name="T1" fmla="*/ 419 h 738"/>
              <a:gd name="T2" fmla="*/ 1147 w 1153"/>
              <a:gd name="T3" fmla="*/ 419 h 738"/>
              <a:gd name="T4" fmla="*/ 1147 w 1153"/>
              <a:gd name="T5" fmla="*/ 409 h 738"/>
              <a:gd name="T6" fmla="*/ 1098 w 1153"/>
              <a:gd name="T7" fmla="*/ 313 h 738"/>
              <a:gd name="T8" fmla="*/ 964 w 1153"/>
              <a:gd name="T9" fmla="*/ 248 h 738"/>
              <a:gd name="T10" fmla="*/ 905 w 1153"/>
              <a:gd name="T11" fmla="*/ 254 h 738"/>
              <a:gd name="T12" fmla="*/ 727 w 1153"/>
              <a:gd name="T13" fmla="*/ 108 h 738"/>
              <a:gd name="T14" fmla="*/ 619 w 1153"/>
              <a:gd name="T15" fmla="*/ 135 h 738"/>
              <a:gd name="T16" fmla="*/ 458 w 1153"/>
              <a:gd name="T17" fmla="*/ 0 h 738"/>
              <a:gd name="T18" fmla="*/ 259 w 1153"/>
              <a:gd name="T19" fmla="*/ 173 h 738"/>
              <a:gd name="T20" fmla="*/ 275 w 1153"/>
              <a:gd name="T21" fmla="*/ 264 h 738"/>
              <a:gd name="T22" fmla="*/ 183 w 1153"/>
              <a:gd name="T23" fmla="*/ 227 h 738"/>
              <a:gd name="T24" fmla="*/ 6 w 1153"/>
              <a:gd name="T25" fmla="*/ 376 h 738"/>
              <a:gd name="T26" fmla="*/ 162 w 1153"/>
              <a:gd name="T27" fmla="*/ 554 h 738"/>
              <a:gd name="T28" fmla="*/ 194 w 1153"/>
              <a:gd name="T29" fmla="*/ 554 h 738"/>
              <a:gd name="T30" fmla="*/ 210 w 1153"/>
              <a:gd name="T31" fmla="*/ 624 h 738"/>
              <a:gd name="T32" fmla="*/ 350 w 1153"/>
              <a:gd name="T33" fmla="*/ 721 h 738"/>
              <a:gd name="T34" fmla="*/ 436 w 1153"/>
              <a:gd name="T35" fmla="*/ 705 h 738"/>
              <a:gd name="T36" fmla="*/ 485 w 1153"/>
              <a:gd name="T37" fmla="*/ 667 h 738"/>
              <a:gd name="T38" fmla="*/ 522 w 1153"/>
              <a:gd name="T39" fmla="*/ 699 h 738"/>
              <a:gd name="T40" fmla="*/ 619 w 1153"/>
              <a:gd name="T41" fmla="*/ 732 h 738"/>
              <a:gd name="T42" fmla="*/ 722 w 1153"/>
              <a:gd name="T43" fmla="*/ 710 h 738"/>
              <a:gd name="T44" fmla="*/ 808 w 1153"/>
              <a:gd name="T45" fmla="*/ 640 h 738"/>
              <a:gd name="T46" fmla="*/ 824 w 1153"/>
              <a:gd name="T47" fmla="*/ 608 h 738"/>
              <a:gd name="T48" fmla="*/ 937 w 1153"/>
              <a:gd name="T49" fmla="*/ 651 h 738"/>
              <a:gd name="T50" fmla="*/ 1082 w 1153"/>
              <a:gd name="T51" fmla="*/ 602 h 738"/>
              <a:gd name="T52" fmla="*/ 1136 w 1153"/>
              <a:gd name="T53" fmla="*/ 516 h 738"/>
              <a:gd name="T54" fmla="*/ 1147 w 1153"/>
              <a:gd name="T55" fmla="*/ 419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3" h="738">
                <a:moveTo>
                  <a:pt x="1147" y="419"/>
                </a:moveTo>
                <a:lnTo>
                  <a:pt x="1147" y="419"/>
                </a:lnTo>
                <a:cubicBezTo>
                  <a:pt x="1147" y="414"/>
                  <a:pt x="1147" y="409"/>
                  <a:pt x="1147" y="409"/>
                </a:cubicBezTo>
                <a:cubicBezTo>
                  <a:pt x="1136" y="371"/>
                  <a:pt x="1125" y="339"/>
                  <a:pt x="1098" y="313"/>
                </a:cubicBezTo>
                <a:cubicBezTo>
                  <a:pt x="1066" y="275"/>
                  <a:pt x="1018" y="254"/>
                  <a:pt x="964" y="248"/>
                </a:cubicBezTo>
                <a:cubicBezTo>
                  <a:pt x="948" y="248"/>
                  <a:pt x="926" y="248"/>
                  <a:pt x="905" y="254"/>
                </a:cubicBezTo>
                <a:cubicBezTo>
                  <a:pt x="883" y="173"/>
                  <a:pt x="813" y="108"/>
                  <a:pt x="727" y="108"/>
                </a:cubicBezTo>
                <a:cubicBezTo>
                  <a:pt x="689" y="108"/>
                  <a:pt x="652" y="119"/>
                  <a:pt x="619" y="135"/>
                </a:cubicBezTo>
                <a:cubicBezTo>
                  <a:pt x="598" y="60"/>
                  <a:pt x="533" y="0"/>
                  <a:pt x="458" y="0"/>
                </a:cubicBezTo>
                <a:cubicBezTo>
                  <a:pt x="355" y="0"/>
                  <a:pt x="264" y="65"/>
                  <a:pt x="259" y="173"/>
                </a:cubicBezTo>
                <a:cubicBezTo>
                  <a:pt x="253" y="200"/>
                  <a:pt x="264" y="232"/>
                  <a:pt x="275" y="264"/>
                </a:cubicBezTo>
                <a:cubicBezTo>
                  <a:pt x="248" y="243"/>
                  <a:pt x="221" y="227"/>
                  <a:pt x="183" y="227"/>
                </a:cubicBezTo>
                <a:cubicBezTo>
                  <a:pt x="92" y="227"/>
                  <a:pt x="16" y="286"/>
                  <a:pt x="6" y="376"/>
                </a:cubicBezTo>
                <a:cubicBezTo>
                  <a:pt x="0" y="463"/>
                  <a:pt x="70" y="554"/>
                  <a:pt x="162" y="554"/>
                </a:cubicBezTo>
                <a:cubicBezTo>
                  <a:pt x="173" y="554"/>
                  <a:pt x="183" y="554"/>
                  <a:pt x="194" y="554"/>
                </a:cubicBezTo>
                <a:cubicBezTo>
                  <a:pt x="194" y="576"/>
                  <a:pt x="199" y="602"/>
                  <a:pt x="210" y="624"/>
                </a:cubicBezTo>
                <a:cubicBezTo>
                  <a:pt x="237" y="678"/>
                  <a:pt x="291" y="716"/>
                  <a:pt x="350" y="721"/>
                </a:cubicBezTo>
                <a:cubicBezTo>
                  <a:pt x="382" y="721"/>
                  <a:pt x="409" y="716"/>
                  <a:pt x="436" y="705"/>
                </a:cubicBezTo>
                <a:cubicBezTo>
                  <a:pt x="458" y="694"/>
                  <a:pt x="474" y="683"/>
                  <a:pt x="485" y="667"/>
                </a:cubicBezTo>
                <a:cubicBezTo>
                  <a:pt x="496" y="678"/>
                  <a:pt x="512" y="689"/>
                  <a:pt x="522" y="699"/>
                </a:cubicBezTo>
                <a:cubicBezTo>
                  <a:pt x="549" y="721"/>
                  <a:pt x="582" y="732"/>
                  <a:pt x="619" y="732"/>
                </a:cubicBezTo>
                <a:cubicBezTo>
                  <a:pt x="652" y="737"/>
                  <a:pt x="689" y="726"/>
                  <a:pt x="722" y="710"/>
                </a:cubicBezTo>
                <a:cubicBezTo>
                  <a:pt x="754" y="699"/>
                  <a:pt x="781" y="667"/>
                  <a:pt x="808" y="640"/>
                </a:cubicBezTo>
                <a:cubicBezTo>
                  <a:pt x="813" y="629"/>
                  <a:pt x="819" y="619"/>
                  <a:pt x="824" y="608"/>
                </a:cubicBezTo>
                <a:cubicBezTo>
                  <a:pt x="856" y="635"/>
                  <a:pt x="894" y="651"/>
                  <a:pt x="937" y="651"/>
                </a:cubicBezTo>
                <a:cubicBezTo>
                  <a:pt x="991" y="656"/>
                  <a:pt x="1045" y="640"/>
                  <a:pt x="1082" y="602"/>
                </a:cubicBezTo>
                <a:cubicBezTo>
                  <a:pt x="1109" y="581"/>
                  <a:pt x="1125" y="549"/>
                  <a:pt x="1136" y="516"/>
                </a:cubicBezTo>
                <a:cubicBezTo>
                  <a:pt x="1152" y="484"/>
                  <a:pt x="1152" y="452"/>
                  <a:pt x="1147" y="419"/>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96" name="Freeform 372"/>
          <p:cNvSpPr>
            <a:spLocks noChangeArrowheads="1"/>
          </p:cNvSpPr>
          <p:nvPr/>
        </p:nvSpPr>
        <p:spPr bwMode="auto">
          <a:xfrm>
            <a:off x="760962" y="3947970"/>
            <a:ext cx="305758" cy="222559"/>
          </a:xfrm>
          <a:custGeom>
            <a:avLst/>
            <a:gdLst>
              <a:gd name="T0" fmla="*/ 894 w 938"/>
              <a:gd name="T1" fmla="*/ 248 h 685"/>
              <a:gd name="T2" fmla="*/ 894 w 938"/>
              <a:gd name="T3" fmla="*/ 248 h 685"/>
              <a:gd name="T4" fmla="*/ 856 w 938"/>
              <a:gd name="T5" fmla="*/ 210 h 685"/>
              <a:gd name="T6" fmla="*/ 765 w 938"/>
              <a:gd name="T7" fmla="*/ 173 h 685"/>
              <a:gd name="T8" fmla="*/ 711 w 938"/>
              <a:gd name="T9" fmla="*/ 173 h 685"/>
              <a:gd name="T10" fmla="*/ 668 w 938"/>
              <a:gd name="T11" fmla="*/ 183 h 685"/>
              <a:gd name="T12" fmla="*/ 501 w 938"/>
              <a:gd name="T13" fmla="*/ 6 h 685"/>
              <a:gd name="T14" fmla="*/ 280 w 938"/>
              <a:gd name="T15" fmla="*/ 173 h 685"/>
              <a:gd name="T16" fmla="*/ 280 w 938"/>
              <a:gd name="T17" fmla="*/ 200 h 685"/>
              <a:gd name="T18" fmla="*/ 210 w 938"/>
              <a:gd name="T19" fmla="*/ 178 h 685"/>
              <a:gd name="T20" fmla="*/ 76 w 938"/>
              <a:gd name="T21" fmla="*/ 216 h 685"/>
              <a:gd name="T22" fmla="*/ 76 w 938"/>
              <a:gd name="T23" fmla="*/ 216 h 685"/>
              <a:gd name="T24" fmla="*/ 43 w 938"/>
              <a:gd name="T25" fmla="*/ 248 h 685"/>
              <a:gd name="T26" fmla="*/ 6 w 938"/>
              <a:gd name="T27" fmla="*/ 334 h 685"/>
              <a:gd name="T28" fmla="*/ 43 w 938"/>
              <a:gd name="T29" fmla="*/ 469 h 685"/>
              <a:gd name="T30" fmla="*/ 162 w 938"/>
              <a:gd name="T31" fmla="*/ 539 h 685"/>
              <a:gd name="T32" fmla="*/ 243 w 938"/>
              <a:gd name="T33" fmla="*/ 533 h 685"/>
              <a:gd name="T34" fmla="*/ 280 w 938"/>
              <a:gd name="T35" fmla="*/ 609 h 685"/>
              <a:gd name="T36" fmla="*/ 318 w 938"/>
              <a:gd name="T37" fmla="*/ 646 h 685"/>
              <a:gd name="T38" fmla="*/ 415 w 938"/>
              <a:gd name="T39" fmla="*/ 684 h 685"/>
              <a:gd name="T40" fmla="*/ 463 w 938"/>
              <a:gd name="T41" fmla="*/ 684 h 685"/>
              <a:gd name="T42" fmla="*/ 566 w 938"/>
              <a:gd name="T43" fmla="*/ 646 h 685"/>
              <a:gd name="T44" fmla="*/ 636 w 938"/>
              <a:gd name="T45" fmla="*/ 539 h 685"/>
              <a:gd name="T46" fmla="*/ 711 w 938"/>
              <a:gd name="T47" fmla="*/ 566 h 685"/>
              <a:gd name="T48" fmla="*/ 759 w 938"/>
              <a:gd name="T49" fmla="*/ 566 h 685"/>
              <a:gd name="T50" fmla="*/ 856 w 938"/>
              <a:gd name="T51" fmla="*/ 528 h 685"/>
              <a:gd name="T52" fmla="*/ 932 w 938"/>
              <a:gd name="T53" fmla="*/ 399 h 685"/>
              <a:gd name="T54" fmla="*/ 894 w 938"/>
              <a:gd name="T55" fmla="*/ 248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8" h="685">
                <a:moveTo>
                  <a:pt x="894" y="248"/>
                </a:moveTo>
                <a:lnTo>
                  <a:pt x="894" y="248"/>
                </a:lnTo>
                <a:cubicBezTo>
                  <a:pt x="878" y="237"/>
                  <a:pt x="867" y="226"/>
                  <a:pt x="856" y="210"/>
                </a:cubicBezTo>
                <a:cubicBezTo>
                  <a:pt x="829" y="194"/>
                  <a:pt x="797" y="178"/>
                  <a:pt x="765" y="173"/>
                </a:cubicBezTo>
                <a:cubicBezTo>
                  <a:pt x="743" y="173"/>
                  <a:pt x="727" y="173"/>
                  <a:pt x="711" y="173"/>
                </a:cubicBezTo>
                <a:cubicBezTo>
                  <a:pt x="695" y="178"/>
                  <a:pt x="679" y="178"/>
                  <a:pt x="668" y="183"/>
                </a:cubicBezTo>
                <a:cubicBezTo>
                  <a:pt x="662" y="97"/>
                  <a:pt x="593" y="11"/>
                  <a:pt x="501" y="6"/>
                </a:cubicBezTo>
                <a:cubicBezTo>
                  <a:pt x="393" y="0"/>
                  <a:pt x="296" y="60"/>
                  <a:pt x="280" y="173"/>
                </a:cubicBezTo>
                <a:cubicBezTo>
                  <a:pt x="280" y="183"/>
                  <a:pt x="280" y="194"/>
                  <a:pt x="280" y="200"/>
                </a:cubicBezTo>
                <a:cubicBezTo>
                  <a:pt x="259" y="189"/>
                  <a:pt x="237" y="183"/>
                  <a:pt x="210" y="178"/>
                </a:cubicBezTo>
                <a:cubicBezTo>
                  <a:pt x="167" y="173"/>
                  <a:pt x="113" y="183"/>
                  <a:pt x="76" y="216"/>
                </a:cubicBezTo>
                <a:lnTo>
                  <a:pt x="76" y="216"/>
                </a:lnTo>
                <a:cubicBezTo>
                  <a:pt x="65" y="226"/>
                  <a:pt x="54" y="237"/>
                  <a:pt x="43" y="248"/>
                </a:cubicBezTo>
                <a:cubicBezTo>
                  <a:pt x="22" y="275"/>
                  <a:pt x="11" y="302"/>
                  <a:pt x="6" y="334"/>
                </a:cubicBezTo>
                <a:cubicBezTo>
                  <a:pt x="0" y="383"/>
                  <a:pt x="16" y="431"/>
                  <a:pt x="43" y="469"/>
                </a:cubicBezTo>
                <a:cubicBezTo>
                  <a:pt x="76" y="506"/>
                  <a:pt x="119" y="533"/>
                  <a:pt x="162" y="539"/>
                </a:cubicBezTo>
                <a:cubicBezTo>
                  <a:pt x="189" y="544"/>
                  <a:pt x="216" y="539"/>
                  <a:pt x="243" y="533"/>
                </a:cubicBezTo>
                <a:cubicBezTo>
                  <a:pt x="248" y="560"/>
                  <a:pt x="259" y="587"/>
                  <a:pt x="280" y="609"/>
                </a:cubicBezTo>
                <a:cubicBezTo>
                  <a:pt x="291" y="619"/>
                  <a:pt x="302" y="636"/>
                  <a:pt x="318" y="646"/>
                </a:cubicBezTo>
                <a:cubicBezTo>
                  <a:pt x="345" y="668"/>
                  <a:pt x="377" y="679"/>
                  <a:pt x="415" y="684"/>
                </a:cubicBezTo>
                <a:cubicBezTo>
                  <a:pt x="431" y="684"/>
                  <a:pt x="447" y="684"/>
                  <a:pt x="463" y="684"/>
                </a:cubicBezTo>
                <a:cubicBezTo>
                  <a:pt x="501" y="679"/>
                  <a:pt x="539" y="668"/>
                  <a:pt x="566" y="646"/>
                </a:cubicBezTo>
                <a:cubicBezTo>
                  <a:pt x="598" y="619"/>
                  <a:pt x="625" y="582"/>
                  <a:pt x="636" y="539"/>
                </a:cubicBezTo>
                <a:cubicBezTo>
                  <a:pt x="657" y="555"/>
                  <a:pt x="684" y="560"/>
                  <a:pt x="711" y="566"/>
                </a:cubicBezTo>
                <a:cubicBezTo>
                  <a:pt x="727" y="566"/>
                  <a:pt x="743" y="566"/>
                  <a:pt x="759" y="566"/>
                </a:cubicBezTo>
                <a:cubicBezTo>
                  <a:pt x="797" y="560"/>
                  <a:pt x="829" y="549"/>
                  <a:pt x="856" y="528"/>
                </a:cubicBezTo>
                <a:cubicBezTo>
                  <a:pt x="899" y="496"/>
                  <a:pt x="926" y="447"/>
                  <a:pt x="932" y="399"/>
                </a:cubicBezTo>
                <a:cubicBezTo>
                  <a:pt x="937" y="345"/>
                  <a:pt x="926" y="291"/>
                  <a:pt x="894" y="248"/>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97" name="Freeform 374"/>
          <p:cNvSpPr>
            <a:spLocks noChangeArrowheads="1"/>
          </p:cNvSpPr>
          <p:nvPr/>
        </p:nvSpPr>
        <p:spPr bwMode="auto">
          <a:xfrm>
            <a:off x="146573" y="2675796"/>
            <a:ext cx="548356" cy="300095"/>
          </a:xfrm>
          <a:custGeom>
            <a:avLst/>
            <a:gdLst>
              <a:gd name="T0" fmla="*/ 1383 w 1686"/>
              <a:gd name="T1" fmla="*/ 248 h 922"/>
              <a:gd name="T2" fmla="*/ 1383 w 1686"/>
              <a:gd name="T3" fmla="*/ 248 h 922"/>
              <a:gd name="T4" fmla="*/ 1254 w 1686"/>
              <a:gd name="T5" fmla="*/ 280 h 922"/>
              <a:gd name="T6" fmla="*/ 1012 w 1686"/>
              <a:gd name="T7" fmla="*/ 135 h 922"/>
              <a:gd name="T8" fmla="*/ 845 w 1686"/>
              <a:gd name="T9" fmla="*/ 172 h 922"/>
              <a:gd name="T10" fmla="*/ 802 w 1686"/>
              <a:gd name="T11" fmla="*/ 102 h 922"/>
              <a:gd name="T12" fmla="*/ 603 w 1686"/>
              <a:gd name="T13" fmla="*/ 0 h 922"/>
              <a:gd name="T14" fmla="*/ 527 w 1686"/>
              <a:gd name="T15" fmla="*/ 6 h 922"/>
              <a:gd name="T16" fmla="*/ 387 w 1686"/>
              <a:gd name="T17" fmla="*/ 75 h 922"/>
              <a:gd name="T18" fmla="*/ 296 w 1686"/>
              <a:gd name="T19" fmla="*/ 237 h 922"/>
              <a:gd name="T20" fmla="*/ 221 w 1686"/>
              <a:gd name="T21" fmla="*/ 221 h 922"/>
              <a:gd name="T22" fmla="*/ 75 w 1686"/>
              <a:gd name="T23" fmla="*/ 269 h 922"/>
              <a:gd name="T24" fmla="*/ 5 w 1686"/>
              <a:gd name="T25" fmla="*/ 404 h 922"/>
              <a:gd name="T26" fmla="*/ 54 w 1686"/>
              <a:gd name="T27" fmla="*/ 555 h 922"/>
              <a:gd name="T28" fmla="*/ 194 w 1686"/>
              <a:gd name="T29" fmla="*/ 619 h 922"/>
              <a:gd name="T30" fmla="*/ 296 w 1686"/>
              <a:gd name="T31" fmla="*/ 598 h 922"/>
              <a:gd name="T32" fmla="*/ 592 w 1686"/>
              <a:gd name="T33" fmla="*/ 921 h 922"/>
              <a:gd name="T34" fmla="*/ 893 w 1686"/>
              <a:gd name="T35" fmla="*/ 759 h 922"/>
              <a:gd name="T36" fmla="*/ 963 w 1686"/>
              <a:gd name="T37" fmla="*/ 770 h 922"/>
              <a:gd name="T38" fmla="*/ 1211 w 1686"/>
              <a:gd name="T39" fmla="*/ 673 h 922"/>
              <a:gd name="T40" fmla="*/ 1346 w 1686"/>
              <a:gd name="T41" fmla="*/ 716 h 922"/>
              <a:gd name="T42" fmla="*/ 1383 w 1686"/>
              <a:gd name="T43" fmla="*/ 248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6" h="922">
                <a:moveTo>
                  <a:pt x="1383" y="248"/>
                </a:moveTo>
                <a:lnTo>
                  <a:pt x="1383" y="248"/>
                </a:lnTo>
                <a:cubicBezTo>
                  <a:pt x="1329" y="248"/>
                  <a:pt x="1292" y="259"/>
                  <a:pt x="1254" y="280"/>
                </a:cubicBezTo>
                <a:cubicBezTo>
                  <a:pt x="1206" y="194"/>
                  <a:pt x="1114" y="135"/>
                  <a:pt x="1012" y="135"/>
                </a:cubicBezTo>
                <a:cubicBezTo>
                  <a:pt x="953" y="135"/>
                  <a:pt x="899" y="146"/>
                  <a:pt x="845" y="172"/>
                </a:cubicBezTo>
                <a:cubicBezTo>
                  <a:pt x="834" y="146"/>
                  <a:pt x="818" y="124"/>
                  <a:pt x="802" y="102"/>
                </a:cubicBezTo>
                <a:cubicBezTo>
                  <a:pt x="754" y="49"/>
                  <a:pt x="678" y="0"/>
                  <a:pt x="603" y="0"/>
                </a:cubicBezTo>
                <a:cubicBezTo>
                  <a:pt x="527" y="6"/>
                  <a:pt x="527" y="6"/>
                  <a:pt x="527" y="6"/>
                </a:cubicBezTo>
                <a:cubicBezTo>
                  <a:pt x="474" y="16"/>
                  <a:pt x="431" y="38"/>
                  <a:pt x="387" y="75"/>
                </a:cubicBezTo>
                <a:cubicBezTo>
                  <a:pt x="339" y="119"/>
                  <a:pt x="307" y="172"/>
                  <a:pt x="296" y="237"/>
                </a:cubicBezTo>
                <a:cubicBezTo>
                  <a:pt x="269" y="226"/>
                  <a:pt x="247" y="221"/>
                  <a:pt x="221" y="221"/>
                </a:cubicBezTo>
                <a:cubicBezTo>
                  <a:pt x="167" y="221"/>
                  <a:pt x="118" y="232"/>
                  <a:pt x="75" y="269"/>
                </a:cubicBezTo>
                <a:cubicBezTo>
                  <a:pt x="32" y="302"/>
                  <a:pt x="11" y="350"/>
                  <a:pt x="5" y="404"/>
                </a:cubicBezTo>
                <a:cubicBezTo>
                  <a:pt x="0" y="458"/>
                  <a:pt x="21" y="512"/>
                  <a:pt x="54" y="555"/>
                </a:cubicBezTo>
                <a:cubicBezTo>
                  <a:pt x="86" y="587"/>
                  <a:pt x="140" y="619"/>
                  <a:pt x="194" y="619"/>
                </a:cubicBezTo>
                <a:cubicBezTo>
                  <a:pt x="231" y="619"/>
                  <a:pt x="264" y="614"/>
                  <a:pt x="296" y="598"/>
                </a:cubicBezTo>
                <a:cubicBezTo>
                  <a:pt x="296" y="754"/>
                  <a:pt x="425" y="921"/>
                  <a:pt x="592" y="921"/>
                </a:cubicBezTo>
                <a:cubicBezTo>
                  <a:pt x="716" y="921"/>
                  <a:pt x="834" y="861"/>
                  <a:pt x="893" y="759"/>
                </a:cubicBezTo>
                <a:cubicBezTo>
                  <a:pt x="915" y="764"/>
                  <a:pt x="936" y="770"/>
                  <a:pt x="963" y="770"/>
                </a:cubicBezTo>
                <a:cubicBezTo>
                  <a:pt x="1060" y="770"/>
                  <a:pt x="1146" y="732"/>
                  <a:pt x="1211" y="673"/>
                </a:cubicBezTo>
                <a:cubicBezTo>
                  <a:pt x="1243" y="700"/>
                  <a:pt x="1292" y="716"/>
                  <a:pt x="1346" y="716"/>
                </a:cubicBezTo>
                <a:cubicBezTo>
                  <a:pt x="1647" y="716"/>
                  <a:pt x="1685" y="248"/>
                  <a:pt x="1383" y="248"/>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98" name="Freeform 375"/>
          <p:cNvSpPr>
            <a:spLocks noChangeArrowheads="1"/>
          </p:cNvSpPr>
          <p:nvPr/>
        </p:nvSpPr>
        <p:spPr bwMode="auto">
          <a:xfrm>
            <a:off x="1217445" y="2184733"/>
            <a:ext cx="615823" cy="412092"/>
          </a:xfrm>
          <a:custGeom>
            <a:avLst/>
            <a:gdLst>
              <a:gd name="T0" fmla="*/ 1830 w 1890"/>
              <a:gd name="T1" fmla="*/ 559 h 1265"/>
              <a:gd name="T2" fmla="*/ 1830 w 1890"/>
              <a:gd name="T3" fmla="*/ 559 h 1265"/>
              <a:gd name="T4" fmla="*/ 1782 w 1890"/>
              <a:gd name="T5" fmla="*/ 522 h 1265"/>
              <a:gd name="T6" fmla="*/ 1669 w 1890"/>
              <a:gd name="T7" fmla="*/ 479 h 1265"/>
              <a:gd name="T8" fmla="*/ 1604 w 1890"/>
              <a:gd name="T9" fmla="*/ 484 h 1265"/>
              <a:gd name="T10" fmla="*/ 1518 w 1890"/>
              <a:gd name="T11" fmla="*/ 516 h 1265"/>
              <a:gd name="T12" fmla="*/ 1459 w 1890"/>
              <a:gd name="T13" fmla="*/ 419 h 1265"/>
              <a:gd name="T14" fmla="*/ 1297 w 1890"/>
              <a:gd name="T15" fmla="*/ 317 h 1265"/>
              <a:gd name="T16" fmla="*/ 1109 w 1890"/>
              <a:gd name="T17" fmla="*/ 301 h 1265"/>
              <a:gd name="T18" fmla="*/ 1093 w 1890"/>
              <a:gd name="T19" fmla="*/ 301 h 1265"/>
              <a:gd name="T20" fmla="*/ 969 w 1890"/>
              <a:gd name="T21" fmla="*/ 349 h 1265"/>
              <a:gd name="T22" fmla="*/ 974 w 1890"/>
              <a:gd name="T23" fmla="*/ 323 h 1265"/>
              <a:gd name="T24" fmla="*/ 899 w 1890"/>
              <a:gd name="T25" fmla="*/ 102 h 1265"/>
              <a:gd name="T26" fmla="*/ 840 w 1890"/>
              <a:gd name="T27" fmla="*/ 48 h 1265"/>
              <a:gd name="T28" fmla="*/ 694 w 1890"/>
              <a:gd name="T29" fmla="*/ 0 h 1265"/>
              <a:gd name="T30" fmla="*/ 614 w 1890"/>
              <a:gd name="T31" fmla="*/ 5 h 1265"/>
              <a:gd name="T32" fmla="*/ 468 w 1890"/>
              <a:gd name="T33" fmla="*/ 75 h 1265"/>
              <a:gd name="T34" fmla="*/ 366 w 1890"/>
              <a:gd name="T35" fmla="*/ 279 h 1265"/>
              <a:gd name="T36" fmla="*/ 371 w 1890"/>
              <a:gd name="T37" fmla="*/ 360 h 1265"/>
              <a:gd name="T38" fmla="*/ 323 w 1890"/>
              <a:gd name="T39" fmla="*/ 355 h 1265"/>
              <a:gd name="T40" fmla="*/ 11 w 1890"/>
              <a:gd name="T41" fmla="*/ 624 h 1265"/>
              <a:gd name="T42" fmla="*/ 280 w 1890"/>
              <a:gd name="T43" fmla="*/ 936 h 1265"/>
              <a:gd name="T44" fmla="*/ 318 w 1890"/>
              <a:gd name="T45" fmla="*/ 931 h 1265"/>
              <a:gd name="T46" fmla="*/ 646 w 1890"/>
              <a:gd name="T47" fmla="*/ 1264 h 1265"/>
              <a:gd name="T48" fmla="*/ 1012 w 1890"/>
              <a:gd name="T49" fmla="*/ 1012 h 1265"/>
              <a:gd name="T50" fmla="*/ 1130 w 1890"/>
              <a:gd name="T51" fmla="*/ 1038 h 1265"/>
              <a:gd name="T52" fmla="*/ 1147 w 1890"/>
              <a:gd name="T53" fmla="*/ 1044 h 1265"/>
              <a:gd name="T54" fmla="*/ 1427 w 1890"/>
              <a:gd name="T55" fmla="*/ 952 h 1265"/>
              <a:gd name="T56" fmla="*/ 1480 w 1890"/>
              <a:gd name="T57" fmla="*/ 882 h 1265"/>
              <a:gd name="T58" fmla="*/ 1518 w 1890"/>
              <a:gd name="T59" fmla="*/ 915 h 1265"/>
              <a:gd name="T60" fmla="*/ 1631 w 1890"/>
              <a:gd name="T61" fmla="*/ 958 h 1265"/>
              <a:gd name="T62" fmla="*/ 1690 w 1890"/>
              <a:gd name="T63" fmla="*/ 952 h 1265"/>
              <a:gd name="T64" fmla="*/ 1809 w 1890"/>
              <a:gd name="T65" fmla="*/ 898 h 1265"/>
              <a:gd name="T66" fmla="*/ 1884 w 1890"/>
              <a:gd name="T67" fmla="*/ 737 h 1265"/>
              <a:gd name="T68" fmla="*/ 1830 w 1890"/>
              <a:gd name="T69" fmla="*/ 559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0" h="1265">
                <a:moveTo>
                  <a:pt x="1830" y="559"/>
                </a:moveTo>
                <a:lnTo>
                  <a:pt x="1830" y="559"/>
                </a:lnTo>
                <a:cubicBezTo>
                  <a:pt x="1814" y="549"/>
                  <a:pt x="1798" y="532"/>
                  <a:pt x="1782" y="522"/>
                </a:cubicBezTo>
                <a:cubicBezTo>
                  <a:pt x="1744" y="495"/>
                  <a:pt x="1707" y="484"/>
                  <a:pt x="1669" y="479"/>
                </a:cubicBezTo>
                <a:cubicBezTo>
                  <a:pt x="1647" y="484"/>
                  <a:pt x="1626" y="484"/>
                  <a:pt x="1604" y="484"/>
                </a:cubicBezTo>
                <a:cubicBezTo>
                  <a:pt x="1572" y="489"/>
                  <a:pt x="1545" y="500"/>
                  <a:pt x="1518" y="516"/>
                </a:cubicBezTo>
                <a:cubicBezTo>
                  <a:pt x="1502" y="484"/>
                  <a:pt x="1480" y="452"/>
                  <a:pt x="1459" y="419"/>
                </a:cubicBezTo>
                <a:cubicBezTo>
                  <a:pt x="1416" y="371"/>
                  <a:pt x="1362" y="339"/>
                  <a:pt x="1297" y="317"/>
                </a:cubicBezTo>
                <a:cubicBezTo>
                  <a:pt x="1238" y="295"/>
                  <a:pt x="1174" y="290"/>
                  <a:pt x="1109" y="301"/>
                </a:cubicBezTo>
                <a:cubicBezTo>
                  <a:pt x="1104" y="301"/>
                  <a:pt x="1098" y="301"/>
                  <a:pt x="1093" y="301"/>
                </a:cubicBezTo>
                <a:cubicBezTo>
                  <a:pt x="1050" y="312"/>
                  <a:pt x="1007" y="328"/>
                  <a:pt x="969" y="349"/>
                </a:cubicBezTo>
                <a:cubicBezTo>
                  <a:pt x="969" y="339"/>
                  <a:pt x="974" y="333"/>
                  <a:pt x="974" y="323"/>
                </a:cubicBezTo>
                <a:cubicBezTo>
                  <a:pt x="980" y="242"/>
                  <a:pt x="953" y="161"/>
                  <a:pt x="899" y="102"/>
                </a:cubicBezTo>
                <a:cubicBezTo>
                  <a:pt x="877" y="86"/>
                  <a:pt x="856" y="64"/>
                  <a:pt x="840" y="48"/>
                </a:cubicBezTo>
                <a:cubicBezTo>
                  <a:pt x="791" y="21"/>
                  <a:pt x="743" y="5"/>
                  <a:pt x="694" y="0"/>
                </a:cubicBezTo>
                <a:cubicBezTo>
                  <a:pt x="667" y="0"/>
                  <a:pt x="641" y="0"/>
                  <a:pt x="614" y="5"/>
                </a:cubicBezTo>
                <a:cubicBezTo>
                  <a:pt x="560" y="16"/>
                  <a:pt x="511" y="37"/>
                  <a:pt x="468" y="75"/>
                </a:cubicBezTo>
                <a:cubicBezTo>
                  <a:pt x="409" y="123"/>
                  <a:pt x="371" y="199"/>
                  <a:pt x="366" y="279"/>
                </a:cubicBezTo>
                <a:cubicBezTo>
                  <a:pt x="366" y="306"/>
                  <a:pt x="366" y="333"/>
                  <a:pt x="371" y="360"/>
                </a:cubicBezTo>
                <a:cubicBezTo>
                  <a:pt x="355" y="355"/>
                  <a:pt x="339" y="355"/>
                  <a:pt x="323" y="355"/>
                </a:cubicBezTo>
                <a:cubicBezTo>
                  <a:pt x="167" y="355"/>
                  <a:pt x="27" y="457"/>
                  <a:pt x="11" y="624"/>
                </a:cubicBezTo>
                <a:cubicBezTo>
                  <a:pt x="0" y="769"/>
                  <a:pt x="124" y="936"/>
                  <a:pt x="280" y="936"/>
                </a:cubicBezTo>
                <a:cubicBezTo>
                  <a:pt x="291" y="936"/>
                  <a:pt x="307" y="931"/>
                  <a:pt x="318" y="931"/>
                </a:cubicBezTo>
                <a:cubicBezTo>
                  <a:pt x="328" y="1098"/>
                  <a:pt x="468" y="1264"/>
                  <a:pt x="646" y="1264"/>
                </a:cubicBezTo>
                <a:cubicBezTo>
                  <a:pt x="813" y="1264"/>
                  <a:pt x="964" y="1168"/>
                  <a:pt x="1012" y="1012"/>
                </a:cubicBezTo>
                <a:cubicBezTo>
                  <a:pt x="1050" y="1028"/>
                  <a:pt x="1087" y="1038"/>
                  <a:pt x="1130" y="1038"/>
                </a:cubicBezTo>
                <a:cubicBezTo>
                  <a:pt x="1136" y="1038"/>
                  <a:pt x="1141" y="1044"/>
                  <a:pt x="1147" y="1044"/>
                </a:cubicBezTo>
                <a:cubicBezTo>
                  <a:pt x="1243" y="1055"/>
                  <a:pt x="1351" y="1012"/>
                  <a:pt x="1427" y="952"/>
                </a:cubicBezTo>
                <a:cubicBezTo>
                  <a:pt x="1448" y="931"/>
                  <a:pt x="1464" y="909"/>
                  <a:pt x="1480" y="882"/>
                </a:cubicBezTo>
                <a:cubicBezTo>
                  <a:pt x="1491" y="893"/>
                  <a:pt x="1507" y="904"/>
                  <a:pt x="1518" y="915"/>
                </a:cubicBezTo>
                <a:cubicBezTo>
                  <a:pt x="1550" y="936"/>
                  <a:pt x="1588" y="952"/>
                  <a:pt x="1631" y="958"/>
                </a:cubicBezTo>
                <a:cubicBezTo>
                  <a:pt x="1653" y="952"/>
                  <a:pt x="1674" y="952"/>
                  <a:pt x="1690" y="952"/>
                </a:cubicBezTo>
                <a:cubicBezTo>
                  <a:pt x="1733" y="941"/>
                  <a:pt x="1776" y="925"/>
                  <a:pt x="1809" y="898"/>
                </a:cubicBezTo>
                <a:cubicBezTo>
                  <a:pt x="1852" y="855"/>
                  <a:pt x="1884" y="796"/>
                  <a:pt x="1884" y="737"/>
                </a:cubicBezTo>
                <a:cubicBezTo>
                  <a:pt x="1889" y="672"/>
                  <a:pt x="1868" y="608"/>
                  <a:pt x="1830" y="559"/>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199" name="Freeform 376"/>
          <p:cNvSpPr>
            <a:spLocks noChangeArrowheads="1"/>
          </p:cNvSpPr>
          <p:nvPr/>
        </p:nvSpPr>
        <p:spPr bwMode="auto">
          <a:xfrm>
            <a:off x="2559625" y="1364858"/>
            <a:ext cx="475146" cy="279993"/>
          </a:xfrm>
          <a:custGeom>
            <a:avLst/>
            <a:gdLst>
              <a:gd name="T0" fmla="*/ 1292 w 1460"/>
              <a:gd name="T1" fmla="*/ 280 h 862"/>
              <a:gd name="T2" fmla="*/ 1292 w 1460"/>
              <a:gd name="T3" fmla="*/ 280 h 862"/>
              <a:gd name="T4" fmla="*/ 1292 w 1460"/>
              <a:gd name="T5" fmla="*/ 247 h 862"/>
              <a:gd name="T6" fmla="*/ 1130 w 1460"/>
              <a:gd name="T7" fmla="*/ 64 h 862"/>
              <a:gd name="T8" fmla="*/ 1006 w 1460"/>
              <a:gd name="T9" fmla="*/ 53 h 862"/>
              <a:gd name="T10" fmla="*/ 947 w 1460"/>
              <a:gd name="T11" fmla="*/ 75 h 862"/>
              <a:gd name="T12" fmla="*/ 861 w 1460"/>
              <a:gd name="T13" fmla="*/ 145 h 862"/>
              <a:gd name="T14" fmla="*/ 829 w 1460"/>
              <a:gd name="T15" fmla="*/ 91 h 862"/>
              <a:gd name="T16" fmla="*/ 646 w 1460"/>
              <a:gd name="T17" fmla="*/ 0 h 862"/>
              <a:gd name="T18" fmla="*/ 576 w 1460"/>
              <a:gd name="T19" fmla="*/ 0 h 862"/>
              <a:gd name="T20" fmla="*/ 559 w 1460"/>
              <a:gd name="T21" fmla="*/ 5 h 862"/>
              <a:gd name="T22" fmla="*/ 559 w 1460"/>
              <a:gd name="T23" fmla="*/ 5 h 862"/>
              <a:gd name="T24" fmla="*/ 430 w 1460"/>
              <a:gd name="T25" fmla="*/ 70 h 862"/>
              <a:gd name="T26" fmla="*/ 344 w 1460"/>
              <a:gd name="T27" fmla="*/ 242 h 862"/>
              <a:gd name="T28" fmla="*/ 204 w 1460"/>
              <a:gd name="T29" fmla="*/ 220 h 862"/>
              <a:gd name="T30" fmla="*/ 134 w 1460"/>
              <a:gd name="T31" fmla="*/ 242 h 862"/>
              <a:gd name="T32" fmla="*/ 86 w 1460"/>
              <a:gd name="T33" fmla="*/ 274 h 862"/>
              <a:gd name="T34" fmla="*/ 21 w 1460"/>
              <a:gd name="T35" fmla="*/ 366 h 862"/>
              <a:gd name="T36" fmla="*/ 64 w 1460"/>
              <a:gd name="T37" fmla="*/ 581 h 862"/>
              <a:gd name="T38" fmla="*/ 269 w 1460"/>
              <a:gd name="T39" fmla="*/ 656 h 862"/>
              <a:gd name="T40" fmla="*/ 296 w 1460"/>
              <a:gd name="T41" fmla="*/ 646 h 862"/>
              <a:gd name="T42" fmla="*/ 355 w 1460"/>
              <a:gd name="T43" fmla="*/ 775 h 862"/>
              <a:gd name="T44" fmla="*/ 403 w 1460"/>
              <a:gd name="T45" fmla="*/ 818 h 862"/>
              <a:gd name="T46" fmla="*/ 527 w 1460"/>
              <a:gd name="T47" fmla="*/ 861 h 862"/>
              <a:gd name="T48" fmla="*/ 592 w 1460"/>
              <a:gd name="T49" fmla="*/ 856 h 862"/>
              <a:gd name="T50" fmla="*/ 710 w 1460"/>
              <a:gd name="T51" fmla="*/ 796 h 862"/>
              <a:gd name="T52" fmla="*/ 721 w 1460"/>
              <a:gd name="T53" fmla="*/ 785 h 862"/>
              <a:gd name="T54" fmla="*/ 861 w 1460"/>
              <a:gd name="T55" fmla="*/ 839 h 862"/>
              <a:gd name="T56" fmla="*/ 1103 w 1460"/>
              <a:gd name="T57" fmla="*/ 710 h 862"/>
              <a:gd name="T58" fmla="*/ 1195 w 1460"/>
              <a:gd name="T59" fmla="*/ 737 h 862"/>
              <a:gd name="T60" fmla="*/ 1448 w 1460"/>
              <a:gd name="T61" fmla="*/ 522 h 862"/>
              <a:gd name="T62" fmla="*/ 1292 w 1460"/>
              <a:gd name="T63" fmla="*/ 2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0" h="862">
                <a:moveTo>
                  <a:pt x="1292" y="280"/>
                </a:moveTo>
                <a:lnTo>
                  <a:pt x="1292" y="280"/>
                </a:lnTo>
                <a:cubicBezTo>
                  <a:pt x="1292" y="269"/>
                  <a:pt x="1292" y="258"/>
                  <a:pt x="1292" y="247"/>
                </a:cubicBezTo>
                <a:cubicBezTo>
                  <a:pt x="1275" y="161"/>
                  <a:pt x="1211" y="91"/>
                  <a:pt x="1130" y="64"/>
                </a:cubicBezTo>
                <a:cubicBezTo>
                  <a:pt x="1092" y="48"/>
                  <a:pt x="1049" y="48"/>
                  <a:pt x="1006" y="53"/>
                </a:cubicBezTo>
                <a:cubicBezTo>
                  <a:pt x="947" y="75"/>
                  <a:pt x="947" y="75"/>
                  <a:pt x="947" y="75"/>
                </a:cubicBezTo>
                <a:cubicBezTo>
                  <a:pt x="915" y="91"/>
                  <a:pt x="888" y="113"/>
                  <a:pt x="861" y="145"/>
                </a:cubicBezTo>
                <a:cubicBezTo>
                  <a:pt x="856" y="123"/>
                  <a:pt x="839" y="107"/>
                  <a:pt x="829" y="91"/>
                </a:cubicBezTo>
                <a:cubicBezTo>
                  <a:pt x="780" y="37"/>
                  <a:pt x="716" y="5"/>
                  <a:pt x="646" y="0"/>
                </a:cubicBezTo>
                <a:cubicBezTo>
                  <a:pt x="624" y="0"/>
                  <a:pt x="597" y="0"/>
                  <a:pt x="576" y="0"/>
                </a:cubicBezTo>
                <a:cubicBezTo>
                  <a:pt x="570" y="5"/>
                  <a:pt x="565" y="5"/>
                  <a:pt x="559" y="5"/>
                </a:cubicBezTo>
                <a:lnTo>
                  <a:pt x="559" y="5"/>
                </a:lnTo>
                <a:cubicBezTo>
                  <a:pt x="511" y="26"/>
                  <a:pt x="468" y="37"/>
                  <a:pt x="430" y="70"/>
                </a:cubicBezTo>
                <a:cubicBezTo>
                  <a:pt x="382" y="113"/>
                  <a:pt x="349" y="177"/>
                  <a:pt x="344" y="242"/>
                </a:cubicBezTo>
                <a:cubicBezTo>
                  <a:pt x="301" y="220"/>
                  <a:pt x="253" y="210"/>
                  <a:pt x="204" y="220"/>
                </a:cubicBezTo>
                <a:cubicBezTo>
                  <a:pt x="177" y="226"/>
                  <a:pt x="156" y="236"/>
                  <a:pt x="134" y="242"/>
                </a:cubicBezTo>
                <a:cubicBezTo>
                  <a:pt x="86" y="274"/>
                  <a:pt x="86" y="274"/>
                  <a:pt x="86" y="274"/>
                </a:cubicBezTo>
                <a:cubicBezTo>
                  <a:pt x="59" y="301"/>
                  <a:pt x="37" y="333"/>
                  <a:pt x="21" y="366"/>
                </a:cubicBezTo>
                <a:cubicBezTo>
                  <a:pt x="0" y="441"/>
                  <a:pt x="16" y="527"/>
                  <a:pt x="64" y="581"/>
                </a:cubicBezTo>
                <a:cubicBezTo>
                  <a:pt x="118" y="640"/>
                  <a:pt x="193" y="667"/>
                  <a:pt x="269" y="656"/>
                </a:cubicBezTo>
                <a:cubicBezTo>
                  <a:pt x="280" y="651"/>
                  <a:pt x="285" y="651"/>
                  <a:pt x="296" y="646"/>
                </a:cubicBezTo>
                <a:cubicBezTo>
                  <a:pt x="301" y="694"/>
                  <a:pt x="323" y="737"/>
                  <a:pt x="355" y="775"/>
                </a:cubicBezTo>
                <a:cubicBezTo>
                  <a:pt x="371" y="785"/>
                  <a:pt x="387" y="802"/>
                  <a:pt x="403" y="818"/>
                </a:cubicBezTo>
                <a:cubicBezTo>
                  <a:pt x="441" y="839"/>
                  <a:pt x="479" y="856"/>
                  <a:pt x="527" y="861"/>
                </a:cubicBezTo>
                <a:cubicBezTo>
                  <a:pt x="549" y="856"/>
                  <a:pt x="570" y="856"/>
                  <a:pt x="592" y="856"/>
                </a:cubicBezTo>
                <a:cubicBezTo>
                  <a:pt x="635" y="845"/>
                  <a:pt x="678" y="828"/>
                  <a:pt x="710" y="796"/>
                </a:cubicBezTo>
                <a:cubicBezTo>
                  <a:pt x="716" y="791"/>
                  <a:pt x="716" y="791"/>
                  <a:pt x="721" y="785"/>
                </a:cubicBezTo>
                <a:cubicBezTo>
                  <a:pt x="759" y="818"/>
                  <a:pt x="807" y="839"/>
                  <a:pt x="861" y="839"/>
                </a:cubicBezTo>
                <a:cubicBezTo>
                  <a:pt x="963" y="839"/>
                  <a:pt x="1055" y="791"/>
                  <a:pt x="1103" y="710"/>
                </a:cubicBezTo>
                <a:cubicBezTo>
                  <a:pt x="1130" y="726"/>
                  <a:pt x="1162" y="737"/>
                  <a:pt x="1195" y="737"/>
                </a:cubicBezTo>
                <a:cubicBezTo>
                  <a:pt x="1324" y="737"/>
                  <a:pt x="1437" y="656"/>
                  <a:pt x="1448" y="522"/>
                </a:cubicBezTo>
                <a:cubicBezTo>
                  <a:pt x="1459" y="419"/>
                  <a:pt x="1388" y="312"/>
                  <a:pt x="1292" y="280"/>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00" name="Freeform 377"/>
          <p:cNvSpPr>
            <a:spLocks noChangeArrowheads="1"/>
          </p:cNvSpPr>
          <p:nvPr/>
        </p:nvSpPr>
        <p:spPr bwMode="auto">
          <a:xfrm>
            <a:off x="3079271" y="1799856"/>
            <a:ext cx="508163" cy="294352"/>
          </a:xfrm>
          <a:custGeom>
            <a:avLst/>
            <a:gdLst>
              <a:gd name="T0" fmla="*/ 1556 w 1563"/>
              <a:gd name="T1" fmla="*/ 431 h 905"/>
              <a:gd name="T2" fmla="*/ 1556 w 1563"/>
              <a:gd name="T3" fmla="*/ 431 h 905"/>
              <a:gd name="T4" fmla="*/ 1486 w 1563"/>
              <a:gd name="T5" fmla="*/ 296 h 905"/>
              <a:gd name="T6" fmla="*/ 1298 w 1563"/>
              <a:gd name="T7" fmla="*/ 204 h 905"/>
              <a:gd name="T8" fmla="*/ 1217 w 1563"/>
              <a:gd name="T9" fmla="*/ 210 h 905"/>
              <a:gd name="T10" fmla="*/ 1158 w 1563"/>
              <a:gd name="T11" fmla="*/ 97 h 905"/>
              <a:gd name="T12" fmla="*/ 1099 w 1563"/>
              <a:gd name="T13" fmla="*/ 48 h 905"/>
              <a:gd name="T14" fmla="*/ 959 w 1563"/>
              <a:gd name="T15" fmla="*/ 0 h 905"/>
              <a:gd name="T16" fmla="*/ 883 w 1563"/>
              <a:gd name="T17" fmla="*/ 5 h 905"/>
              <a:gd name="T18" fmla="*/ 743 w 1563"/>
              <a:gd name="T19" fmla="*/ 75 h 905"/>
              <a:gd name="T20" fmla="*/ 706 w 1563"/>
              <a:gd name="T21" fmla="*/ 113 h 905"/>
              <a:gd name="T22" fmla="*/ 684 w 1563"/>
              <a:gd name="T23" fmla="*/ 81 h 905"/>
              <a:gd name="T24" fmla="*/ 636 w 1563"/>
              <a:gd name="T25" fmla="*/ 37 h 905"/>
              <a:gd name="T26" fmla="*/ 512 w 1563"/>
              <a:gd name="T27" fmla="*/ 0 h 905"/>
              <a:gd name="T28" fmla="*/ 447 w 1563"/>
              <a:gd name="T29" fmla="*/ 0 h 905"/>
              <a:gd name="T30" fmla="*/ 329 w 1563"/>
              <a:gd name="T31" fmla="*/ 59 h 905"/>
              <a:gd name="T32" fmla="*/ 243 w 1563"/>
              <a:gd name="T33" fmla="*/ 231 h 905"/>
              <a:gd name="T34" fmla="*/ 248 w 1563"/>
              <a:gd name="T35" fmla="*/ 291 h 905"/>
              <a:gd name="T36" fmla="*/ 200 w 1563"/>
              <a:gd name="T37" fmla="*/ 296 h 905"/>
              <a:gd name="T38" fmla="*/ 6 w 1563"/>
              <a:gd name="T39" fmla="*/ 506 h 905"/>
              <a:gd name="T40" fmla="*/ 113 w 1563"/>
              <a:gd name="T41" fmla="*/ 721 h 905"/>
              <a:gd name="T42" fmla="*/ 221 w 1563"/>
              <a:gd name="T43" fmla="*/ 759 h 905"/>
              <a:gd name="T44" fmla="*/ 286 w 1563"/>
              <a:gd name="T45" fmla="*/ 754 h 905"/>
              <a:gd name="T46" fmla="*/ 340 w 1563"/>
              <a:gd name="T47" fmla="*/ 737 h 905"/>
              <a:gd name="T48" fmla="*/ 388 w 1563"/>
              <a:gd name="T49" fmla="*/ 823 h 905"/>
              <a:gd name="T50" fmla="*/ 485 w 1563"/>
              <a:gd name="T51" fmla="*/ 888 h 905"/>
              <a:gd name="T52" fmla="*/ 598 w 1563"/>
              <a:gd name="T53" fmla="*/ 899 h 905"/>
              <a:gd name="T54" fmla="*/ 673 w 1563"/>
              <a:gd name="T55" fmla="*/ 872 h 905"/>
              <a:gd name="T56" fmla="*/ 727 w 1563"/>
              <a:gd name="T57" fmla="*/ 840 h 905"/>
              <a:gd name="T58" fmla="*/ 749 w 1563"/>
              <a:gd name="T59" fmla="*/ 856 h 905"/>
              <a:gd name="T60" fmla="*/ 878 w 1563"/>
              <a:gd name="T61" fmla="*/ 899 h 905"/>
              <a:gd name="T62" fmla="*/ 948 w 1563"/>
              <a:gd name="T63" fmla="*/ 899 h 905"/>
              <a:gd name="T64" fmla="*/ 1077 w 1563"/>
              <a:gd name="T65" fmla="*/ 834 h 905"/>
              <a:gd name="T66" fmla="*/ 1131 w 1563"/>
              <a:gd name="T67" fmla="*/ 770 h 905"/>
              <a:gd name="T68" fmla="*/ 1239 w 1563"/>
              <a:gd name="T69" fmla="*/ 797 h 905"/>
              <a:gd name="T70" fmla="*/ 1314 w 1563"/>
              <a:gd name="T71" fmla="*/ 797 h 905"/>
              <a:gd name="T72" fmla="*/ 1454 w 1563"/>
              <a:gd name="T73" fmla="*/ 726 h 905"/>
              <a:gd name="T74" fmla="*/ 1540 w 1563"/>
              <a:gd name="T75" fmla="*/ 592 h 905"/>
              <a:gd name="T76" fmla="*/ 1556 w 1563"/>
              <a:gd name="T77" fmla="*/ 431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3" h="905">
                <a:moveTo>
                  <a:pt x="1556" y="431"/>
                </a:moveTo>
                <a:lnTo>
                  <a:pt x="1556" y="431"/>
                </a:lnTo>
                <a:cubicBezTo>
                  <a:pt x="1545" y="382"/>
                  <a:pt x="1524" y="334"/>
                  <a:pt x="1486" y="296"/>
                </a:cubicBezTo>
                <a:cubicBezTo>
                  <a:pt x="1438" y="242"/>
                  <a:pt x="1373" y="210"/>
                  <a:pt x="1298" y="204"/>
                </a:cubicBezTo>
                <a:cubicBezTo>
                  <a:pt x="1271" y="199"/>
                  <a:pt x="1244" y="204"/>
                  <a:pt x="1217" y="210"/>
                </a:cubicBezTo>
                <a:cubicBezTo>
                  <a:pt x="1206" y="167"/>
                  <a:pt x="1185" y="129"/>
                  <a:pt x="1158" y="97"/>
                </a:cubicBezTo>
                <a:cubicBezTo>
                  <a:pt x="1142" y="81"/>
                  <a:pt x="1120" y="64"/>
                  <a:pt x="1099" y="48"/>
                </a:cubicBezTo>
                <a:cubicBezTo>
                  <a:pt x="1061" y="21"/>
                  <a:pt x="1012" y="5"/>
                  <a:pt x="959" y="0"/>
                </a:cubicBezTo>
                <a:cubicBezTo>
                  <a:pt x="883" y="5"/>
                  <a:pt x="883" y="5"/>
                  <a:pt x="883" y="5"/>
                </a:cubicBezTo>
                <a:cubicBezTo>
                  <a:pt x="835" y="16"/>
                  <a:pt x="786" y="37"/>
                  <a:pt x="743" y="75"/>
                </a:cubicBezTo>
                <a:cubicBezTo>
                  <a:pt x="733" y="86"/>
                  <a:pt x="716" y="102"/>
                  <a:pt x="706" y="113"/>
                </a:cubicBezTo>
                <a:cubicBezTo>
                  <a:pt x="700" y="102"/>
                  <a:pt x="695" y="91"/>
                  <a:pt x="684" y="81"/>
                </a:cubicBezTo>
                <a:cubicBezTo>
                  <a:pt x="668" y="70"/>
                  <a:pt x="652" y="54"/>
                  <a:pt x="636" y="37"/>
                </a:cubicBezTo>
                <a:cubicBezTo>
                  <a:pt x="598" y="16"/>
                  <a:pt x="560" y="0"/>
                  <a:pt x="512" y="0"/>
                </a:cubicBezTo>
                <a:cubicBezTo>
                  <a:pt x="490" y="0"/>
                  <a:pt x="469" y="0"/>
                  <a:pt x="447" y="0"/>
                </a:cubicBezTo>
                <a:cubicBezTo>
                  <a:pt x="404" y="11"/>
                  <a:pt x="361" y="32"/>
                  <a:pt x="329" y="59"/>
                </a:cubicBezTo>
                <a:cubicBezTo>
                  <a:pt x="280" y="102"/>
                  <a:pt x="248" y="167"/>
                  <a:pt x="243" y="231"/>
                </a:cubicBezTo>
                <a:cubicBezTo>
                  <a:pt x="243" y="253"/>
                  <a:pt x="243" y="269"/>
                  <a:pt x="248" y="291"/>
                </a:cubicBezTo>
                <a:cubicBezTo>
                  <a:pt x="232" y="291"/>
                  <a:pt x="216" y="291"/>
                  <a:pt x="200" y="296"/>
                </a:cubicBezTo>
                <a:cubicBezTo>
                  <a:pt x="97" y="312"/>
                  <a:pt x="17" y="404"/>
                  <a:pt x="6" y="506"/>
                </a:cubicBezTo>
                <a:cubicBezTo>
                  <a:pt x="0" y="592"/>
                  <a:pt x="43" y="673"/>
                  <a:pt x="113" y="721"/>
                </a:cubicBezTo>
                <a:cubicBezTo>
                  <a:pt x="146" y="743"/>
                  <a:pt x="184" y="754"/>
                  <a:pt x="221" y="759"/>
                </a:cubicBezTo>
                <a:cubicBezTo>
                  <a:pt x="243" y="759"/>
                  <a:pt x="264" y="754"/>
                  <a:pt x="286" y="754"/>
                </a:cubicBezTo>
                <a:cubicBezTo>
                  <a:pt x="302" y="754"/>
                  <a:pt x="323" y="743"/>
                  <a:pt x="340" y="737"/>
                </a:cubicBezTo>
                <a:cubicBezTo>
                  <a:pt x="350" y="770"/>
                  <a:pt x="366" y="802"/>
                  <a:pt x="388" y="823"/>
                </a:cubicBezTo>
                <a:cubicBezTo>
                  <a:pt x="415" y="856"/>
                  <a:pt x="447" y="877"/>
                  <a:pt x="485" y="888"/>
                </a:cubicBezTo>
                <a:cubicBezTo>
                  <a:pt x="523" y="904"/>
                  <a:pt x="560" y="904"/>
                  <a:pt x="598" y="899"/>
                </a:cubicBezTo>
                <a:cubicBezTo>
                  <a:pt x="625" y="893"/>
                  <a:pt x="652" y="883"/>
                  <a:pt x="673" y="872"/>
                </a:cubicBezTo>
                <a:cubicBezTo>
                  <a:pt x="695" y="867"/>
                  <a:pt x="711" y="856"/>
                  <a:pt x="727" y="840"/>
                </a:cubicBezTo>
                <a:cubicBezTo>
                  <a:pt x="733" y="845"/>
                  <a:pt x="738" y="850"/>
                  <a:pt x="749" y="856"/>
                </a:cubicBezTo>
                <a:cubicBezTo>
                  <a:pt x="786" y="883"/>
                  <a:pt x="830" y="899"/>
                  <a:pt x="878" y="899"/>
                </a:cubicBezTo>
                <a:cubicBezTo>
                  <a:pt x="899" y="899"/>
                  <a:pt x="921" y="899"/>
                  <a:pt x="948" y="899"/>
                </a:cubicBezTo>
                <a:cubicBezTo>
                  <a:pt x="996" y="888"/>
                  <a:pt x="1039" y="867"/>
                  <a:pt x="1077" y="834"/>
                </a:cubicBezTo>
                <a:cubicBezTo>
                  <a:pt x="1099" y="818"/>
                  <a:pt x="1115" y="791"/>
                  <a:pt x="1131" y="770"/>
                </a:cubicBezTo>
                <a:cubicBezTo>
                  <a:pt x="1163" y="786"/>
                  <a:pt x="1201" y="797"/>
                  <a:pt x="1239" y="797"/>
                </a:cubicBezTo>
                <a:cubicBezTo>
                  <a:pt x="1260" y="802"/>
                  <a:pt x="1287" y="802"/>
                  <a:pt x="1314" y="797"/>
                </a:cubicBezTo>
                <a:cubicBezTo>
                  <a:pt x="1373" y="786"/>
                  <a:pt x="1405" y="764"/>
                  <a:pt x="1454" y="726"/>
                </a:cubicBezTo>
                <a:cubicBezTo>
                  <a:pt x="1492" y="694"/>
                  <a:pt x="1524" y="640"/>
                  <a:pt x="1540" y="592"/>
                </a:cubicBezTo>
                <a:cubicBezTo>
                  <a:pt x="1562" y="538"/>
                  <a:pt x="1562" y="490"/>
                  <a:pt x="1556" y="431"/>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nvGrpSpPr>
          <p:cNvPr id="201" name="Group 200"/>
          <p:cNvGrpSpPr/>
          <p:nvPr/>
        </p:nvGrpSpPr>
        <p:grpSpPr>
          <a:xfrm>
            <a:off x="5810" y="5692537"/>
            <a:ext cx="12211105" cy="1173098"/>
            <a:chOff x="0" y="11385073"/>
            <a:chExt cx="12749984" cy="2346195"/>
          </a:xfrm>
        </p:grpSpPr>
        <p:sp>
          <p:nvSpPr>
            <p:cNvPr id="202" name="Freeform 378"/>
            <p:cNvSpPr>
              <a:spLocks noChangeArrowheads="1"/>
            </p:cNvSpPr>
            <p:nvPr/>
          </p:nvSpPr>
          <p:spPr bwMode="auto">
            <a:xfrm>
              <a:off x="0" y="11611939"/>
              <a:ext cx="12749984" cy="2119329"/>
            </a:xfrm>
            <a:custGeom>
              <a:avLst/>
              <a:gdLst>
                <a:gd name="T0" fmla="*/ 19583 w 19584"/>
                <a:gd name="T1" fmla="*/ 3252 h 3253"/>
                <a:gd name="T2" fmla="*/ 0 w 19584"/>
                <a:gd name="T3" fmla="*/ 3252 h 3253"/>
                <a:gd name="T4" fmla="*/ 0 w 19584"/>
                <a:gd name="T5" fmla="*/ 0 h 3253"/>
                <a:gd name="T6" fmla="*/ 19583 w 19584"/>
                <a:gd name="T7" fmla="*/ 0 h 3253"/>
                <a:gd name="T8" fmla="*/ 19583 w 19584"/>
                <a:gd name="T9" fmla="*/ 3252 h 3253"/>
              </a:gdLst>
              <a:ahLst/>
              <a:cxnLst>
                <a:cxn ang="0">
                  <a:pos x="T0" y="T1"/>
                </a:cxn>
                <a:cxn ang="0">
                  <a:pos x="T2" y="T3"/>
                </a:cxn>
                <a:cxn ang="0">
                  <a:pos x="T4" y="T5"/>
                </a:cxn>
                <a:cxn ang="0">
                  <a:pos x="T6" y="T7"/>
                </a:cxn>
                <a:cxn ang="0">
                  <a:pos x="T8" y="T9"/>
                </a:cxn>
              </a:cxnLst>
              <a:rect l="0" t="0" r="r" b="b"/>
              <a:pathLst>
                <a:path w="19584" h="3253">
                  <a:moveTo>
                    <a:pt x="19583" y="3252"/>
                  </a:moveTo>
                  <a:lnTo>
                    <a:pt x="0" y="3252"/>
                  </a:lnTo>
                  <a:lnTo>
                    <a:pt x="0" y="0"/>
                  </a:lnTo>
                  <a:lnTo>
                    <a:pt x="19583" y="0"/>
                  </a:lnTo>
                  <a:lnTo>
                    <a:pt x="19583" y="3252"/>
                  </a:lnTo>
                </a:path>
              </a:pathLst>
            </a:custGeom>
            <a:solidFill>
              <a:srgbClr val="5E5A6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03" name="Freeform 379"/>
            <p:cNvSpPr>
              <a:spLocks noChangeArrowheads="1"/>
            </p:cNvSpPr>
            <p:nvPr/>
          </p:nvSpPr>
          <p:spPr bwMode="auto">
            <a:xfrm>
              <a:off x="0" y="11385073"/>
              <a:ext cx="12749984" cy="226865"/>
            </a:xfrm>
            <a:custGeom>
              <a:avLst/>
              <a:gdLst>
                <a:gd name="T0" fmla="*/ 19583 w 19584"/>
                <a:gd name="T1" fmla="*/ 0 h 350"/>
                <a:gd name="T2" fmla="*/ 0 w 19584"/>
                <a:gd name="T3" fmla="*/ 0 h 350"/>
                <a:gd name="T4" fmla="*/ 0 w 19584"/>
                <a:gd name="T5" fmla="*/ 349 h 350"/>
                <a:gd name="T6" fmla="*/ 19583 w 19584"/>
                <a:gd name="T7" fmla="*/ 349 h 350"/>
                <a:gd name="T8" fmla="*/ 19583 w 19584"/>
                <a:gd name="T9" fmla="*/ 0 h 350"/>
              </a:gdLst>
              <a:ahLst/>
              <a:cxnLst>
                <a:cxn ang="0">
                  <a:pos x="T0" y="T1"/>
                </a:cxn>
                <a:cxn ang="0">
                  <a:pos x="T2" y="T3"/>
                </a:cxn>
                <a:cxn ang="0">
                  <a:pos x="T4" y="T5"/>
                </a:cxn>
                <a:cxn ang="0">
                  <a:pos x="T6" y="T7"/>
                </a:cxn>
                <a:cxn ang="0">
                  <a:pos x="T8" y="T9"/>
                </a:cxn>
              </a:cxnLst>
              <a:rect l="0" t="0" r="r" b="b"/>
              <a:pathLst>
                <a:path w="19584" h="350">
                  <a:moveTo>
                    <a:pt x="19583" y="0"/>
                  </a:moveTo>
                  <a:lnTo>
                    <a:pt x="0" y="0"/>
                  </a:lnTo>
                  <a:lnTo>
                    <a:pt x="0" y="349"/>
                  </a:lnTo>
                  <a:lnTo>
                    <a:pt x="19583" y="349"/>
                  </a:lnTo>
                  <a:lnTo>
                    <a:pt x="19583" y="0"/>
                  </a:lnTo>
                </a:path>
              </a:pathLst>
            </a:custGeom>
            <a:solidFill>
              <a:srgbClr val="464C5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04" name="Freeform 380"/>
            <p:cNvSpPr>
              <a:spLocks noChangeArrowheads="1"/>
            </p:cNvSpPr>
            <p:nvPr/>
          </p:nvSpPr>
          <p:spPr bwMode="auto">
            <a:xfrm>
              <a:off x="0" y="11999622"/>
              <a:ext cx="12749984" cy="775364"/>
            </a:xfrm>
            <a:custGeom>
              <a:avLst/>
              <a:gdLst>
                <a:gd name="T0" fmla="*/ 19583 w 19584"/>
                <a:gd name="T1" fmla="*/ 1189 h 1190"/>
                <a:gd name="T2" fmla="*/ 0 w 19584"/>
                <a:gd name="T3" fmla="*/ 1189 h 1190"/>
                <a:gd name="T4" fmla="*/ 0 w 19584"/>
                <a:gd name="T5" fmla="*/ 0 h 1190"/>
                <a:gd name="T6" fmla="*/ 19583 w 19584"/>
                <a:gd name="T7" fmla="*/ 0 h 1190"/>
                <a:gd name="T8" fmla="*/ 19583 w 19584"/>
                <a:gd name="T9" fmla="*/ 1189 h 1190"/>
              </a:gdLst>
              <a:ahLst/>
              <a:cxnLst>
                <a:cxn ang="0">
                  <a:pos x="T0" y="T1"/>
                </a:cxn>
                <a:cxn ang="0">
                  <a:pos x="T2" y="T3"/>
                </a:cxn>
                <a:cxn ang="0">
                  <a:pos x="T4" y="T5"/>
                </a:cxn>
                <a:cxn ang="0">
                  <a:pos x="T6" y="T7"/>
                </a:cxn>
                <a:cxn ang="0">
                  <a:pos x="T8" y="T9"/>
                </a:cxn>
              </a:cxnLst>
              <a:rect l="0" t="0" r="r" b="b"/>
              <a:pathLst>
                <a:path w="19584" h="1190">
                  <a:moveTo>
                    <a:pt x="19583" y="1189"/>
                  </a:moveTo>
                  <a:lnTo>
                    <a:pt x="0" y="1189"/>
                  </a:lnTo>
                  <a:lnTo>
                    <a:pt x="0" y="0"/>
                  </a:lnTo>
                  <a:lnTo>
                    <a:pt x="19583" y="0"/>
                  </a:lnTo>
                  <a:lnTo>
                    <a:pt x="19583" y="1189"/>
                  </a:lnTo>
                </a:path>
              </a:pathLst>
            </a:custGeom>
            <a:solidFill>
              <a:srgbClr val="464C5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05" name="Freeform 381"/>
            <p:cNvSpPr>
              <a:spLocks noChangeArrowheads="1"/>
            </p:cNvSpPr>
            <p:nvPr/>
          </p:nvSpPr>
          <p:spPr bwMode="auto">
            <a:xfrm>
              <a:off x="0" y="11999621"/>
              <a:ext cx="12749984" cy="91895"/>
            </a:xfrm>
            <a:custGeom>
              <a:avLst/>
              <a:gdLst>
                <a:gd name="T0" fmla="*/ 19583 w 19584"/>
                <a:gd name="T1" fmla="*/ 140 h 141"/>
                <a:gd name="T2" fmla="*/ 0 w 19584"/>
                <a:gd name="T3" fmla="*/ 140 h 141"/>
                <a:gd name="T4" fmla="*/ 0 w 19584"/>
                <a:gd name="T5" fmla="*/ 0 h 141"/>
                <a:gd name="T6" fmla="*/ 19583 w 19584"/>
                <a:gd name="T7" fmla="*/ 0 h 141"/>
                <a:gd name="T8" fmla="*/ 19583 w 19584"/>
                <a:gd name="T9" fmla="*/ 140 h 141"/>
              </a:gdLst>
              <a:ahLst/>
              <a:cxnLst>
                <a:cxn ang="0">
                  <a:pos x="T0" y="T1"/>
                </a:cxn>
                <a:cxn ang="0">
                  <a:pos x="T2" y="T3"/>
                </a:cxn>
                <a:cxn ang="0">
                  <a:pos x="T4" y="T5"/>
                </a:cxn>
                <a:cxn ang="0">
                  <a:pos x="T6" y="T7"/>
                </a:cxn>
                <a:cxn ang="0">
                  <a:pos x="T8" y="T9"/>
                </a:cxn>
              </a:cxnLst>
              <a:rect l="0" t="0" r="r" b="b"/>
              <a:pathLst>
                <a:path w="19584" h="141">
                  <a:moveTo>
                    <a:pt x="19583" y="140"/>
                  </a:moveTo>
                  <a:lnTo>
                    <a:pt x="0" y="140"/>
                  </a:lnTo>
                  <a:lnTo>
                    <a:pt x="0" y="0"/>
                  </a:lnTo>
                  <a:lnTo>
                    <a:pt x="19583" y="0"/>
                  </a:lnTo>
                  <a:lnTo>
                    <a:pt x="19583" y="140"/>
                  </a:lnTo>
                </a:path>
              </a:pathLst>
            </a:custGeom>
            <a:solidFill>
              <a:srgbClr val="8D8B8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06" name="Freeform 382"/>
            <p:cNvSpPr>
              <a:spLocks noChangeArrowheads="1"/>
            </p:cNvSpPr>
            <p:nvPr/>
          </p:nvSpPr>
          <p:spPr bwMode="auto">
            <a:xfrm>
              <a:off x="0" y="12731909"/>
              <a:ext cx="12749984" cy="94767"/>
            </a:xfrm>
            <a:custGeom>
              <a:avLst/>
              <a:gdLst>
                <a:gd name="T0" fmla="*/ 19583 w 19584"/>
                <a:gd name="T1" fmla="*/ 145 h 146"/>
                <a:gd name="T2" fmla="*/ 0 w 19584"/>
                <a:gd name="T3" fmla="*/ 145 h 146"/>
                <a:gd name="T4" fmla="*/ 0 w 19584"/>
                <a:gd name="T5" fmla="*/ 0 h 146"/>
                <a:gd name="T6" fmla="*/ 19583 w 19584"/>
                <a:gd name="T7" fmla="*/ 0 h 146"/>
                <a:gd name="T8" fmla="*/ 19583 w 19584"/>
                <a:gd name="T9" fmla="*/ 145 h 146"/>
              </a:gdLst>
              <a:ahLst/>
              <a:cxnLst>
                <a:cxn ang="0">
                  <a:pos x="T0" y="T1"/>
                </a:cxn>
                <a:cxn ang="0">
                  <a:pos x="T2" y="T3"/>
                </a:cxn>
                <a:cxn ang="0">
                  <a:pos x="T4" y="T5"/>
                </a:cxn>
                <a:cxn ang="0">
                  <a:pos x="T6" y="T7"/>
                </a:cxn>
                <a:cxn ang="0">
                  <a:pos x="T8" y="T9"/>
                </a:cxn>
              </a:cxnLst>
              <a:rect l="0" t="0" r="r" b="b"/>
              <a:pathLst>
                <a:path w="19584" h="146">
                  <a:moveTo>
                    <a:pt x="19583" y="145"/>
                  </a:moveTo>
                  <a:lnTo>
                    <a:pt x="0" y="145"/>
                  </a:lnTo>
                  <a:lnTo>
                    <a:pt x="0" y="0"/>
                  </a:lnTo>
                  <a:lnTo>
                    <a:pt x="19583" y="0"/>
                  </a:lnTo>
                  <a:lnTo>
                    <a:pt x="19583" y="145"/>
                  </a:lnTo>
                </a:path>
              </a:pathLst>
            </a:custGeom>
            <a:solidFill>
              <a:srgbClr val="8D8B8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207" name="Group 206"/>
          <p:cNvGrpSpPr/>
          <p:nvPr/>
        </p:nvGrpSpPr>
        <p:grpSpPr>
          <a:xfrm>
            <a:off x="-54113" y="6179336"/>
            <a:ext cx="12297091" cy="25802"/>
            <a:chOff x="0" y="12358672"/>
            <a:chExt cx="24594181" cy="51604"/>
          </a:xfrm>
        </p:grpSpPr>
        <p:sp>
          <p:nvSpPr>
            <p:cNvPr id="208" name="Freeform 383"/>
            <p:cNvSpPr>
              <a:spLocks noChangeArrowheads="1"/>
            </p:cNvSpPr>
            <p:nvPr/>
          </p:nvSpPr>
          <p:spPr bwMode="auto">
            <a:xfrm>
              <a:off x="0" y="12364329"/>
              <a:ext cx="12749984" cy="45947"/>
            </a:xfrm>
            <a:custGeom>
              <a:avLst/>
              <a:gdLst>
                <a:gd name="T0" fmla="*/ 19390 w 19584"/>
                <a:gd name="T1" fmla="*/ 0 h 71"/>
                <a:gd name="T2" fmla="*/ 19099 w 19584"/>
                <a:gd name="T3" fmla="*/ 70 h 71"/>
                <a:gd name="T4" fmla="*/ 19099 w 19584"/>
                <a:gd name="T5" fmla="*/ 0 h 71"/>
                <a:gd name="T6" fmla="*/ 18221 w 19584"/>
                <a:gd name="T7" fmla="*/ 70 h 71"/>
                <a:gd name="T8" fmla="*/ 18507 w 19584"/>
                <a:gd name="T9" fmla="*/ 70 h 71"/>
                <a:gd name="T10" fmla="*/ 17635 w 19584"/>
                <a:gd name="T11" fmla="*/ 0 h 71"/>
                <a:gd name="T12" fmla="*/ 17339 w 19584"/>
                <a:gd name="T13" fmla="*/ 70 h 71"/>
                <a:gd name="T14" fmla="*/ 17339 w 19584"/>
                <a:gd name="T15" fmla="*/ 0 h 71"/>
                <a:gd name="T16" fmla="*/ 16456 w 19584"/>
                <a:gd name="T17" fmla="*/ 70 h 71"/>
                <a:gd name="T18" fmla="*/ 16752 w 19584"/>
                <a:gd name="T19" fmla="*/ 70 h 71"/>
                <a:gd name="T20" fmla="*/ 15858 w 19584"/>
                <a:gd name="T21" fmla="*/ 0 h 71"/>
                <a:gd name="T22" fmla="*/ 15567 w 19584"/>
                <a:gd name="T23" fmla="*/ 70 h 71"/>
                <a:gd name="T24" fmla="*/ 15567 w 19584"/>
                <a:gd name="T25" fmla="*/ 0 h 71"/>
                <a:gd name="T26" fmla="*/ 14685 w 19584"/>
                <a:gd name="T27" fmla="*/ 70 h 71"/>
                <a:gd name="T28" fmla="*/ 14975 w 19584"/>
                <a:gd name="T29" fmla="*/ 70 h 71"/>
                <a:gd name="T30" fmla="*/ 14103 w 19584"/>
                <a:gd name="T31" fmla="*/ 0 h 71"/>
                <a:gd name="T32" fmla="*/ 13807 w 19584"/>
                <a:gd name="T33" fmla="*/ 70 h 71"/>
                <a:gd name="T34" fmla="*/ 13807 w 19584"/>
                <a:gd name="T35" fmla="*/ 0 h 71"/>
                <a:gd name="T36" fmla="*/ 12924 w 19584"/>
                <a:gd name="T37" fmla="*/ 70 h 71"/>
                <a:gd name="T38" fmla="*/ 13220 w 19584"/>
                <a:gd name="T39" fmla="*/ 70 h 71"/>
                <a:gd name="T40" fmla="*/ 12337 w 19584"/>
                <a:gd name="T41" fmla="*/ 0 h 71"/>
                <a:gd name="T42" fmla="*/ 12041 w 19584"/>
                <a:gd name="T43" fmla="*/ 70 h 71"/>
                <a:gd name="T44" fmla="*/ 12041 w 19584"/>
                <a:gd name="T45" fmla="*/ 0 h 71"/>
                <a:gd name="T46" fmla="*/ 11164 w 19584"/>
                <a:gd name="T47" fmla="*/ 70 h 71"/>
                <a:gd name="T48" fmla="*/ 11455 w 19584"/>
                <a:gd name="T49" fmla="*/ 70 h 71"/>
                <a:gd name="T50" fmla="*/ 10577 w 19584"/>
                <a:gd name="T51" fmla="*/ 0 h 71"/>
                <a:gd name="T52" fmla="*/ 10281 w 19584"/>
                <a:gd name="T53" fmla="*/ 70 h 71"/>
                <a:gd name="T54" fmla="*/ 10281 w 19584"/>
                <a:gd name="T55" fmla="*/ 0 h 71"/>
                <a:gd name="T56" fmla="*/ 9399 w 19584"/>
                <a:gd name="T57" fmla="*/ 70 h 71"/>
                <a:gd name="T58" fmla="*/ 9695 w 19584"/>
                <a:gd name="T59" fmla="*/ 70 h 71"/>
                <a:gd name="T60" fmla="*/ 8812 w 19584"/>
                <a:gd name="T61" fmla="*/ 0 h 71"/>
                <a:gd name="T62" fmla="*/ 8527 w 19584"/>
                <a:gd name="T63" fmla="*/ 70 h 71"/>
                <a:gd name="T64" fmla="*/ 8527 w 19584"/>
                <a:gd name="T65" fmla="*/ 0 h 71"/>
                <a:gd name="T66" fmla="*/ 7644 w 19584"/>
                <a:gd name="T67" fmla="*/ 70 h 71"/>
                <a:gd name="T68" fmla="*/ 7935 w 19584"/>
                <a:gd name="T69" fmla="*/ 70 h 71"/>
                <a:gd name="T70" fmla="*/ 7052 w 19584"/>
                <a:gd name="T71" fmla="*/ 0 h 71"/>
                <a:gd name="T72" fmla="*/ 6761 w 19584"/>
                <a:gd name="T73" fmla="*/ 70 h 71"/>
                <a:gd name="T74" fmla="*/ 6761 w 19584"/>
                <a:gd name="T75" fmla="*/ 0 h 71"/>
                <a:gd name="T76" fmla="*/ 5879 w 19584"/>
                <a:gd name="T77" fmla="*/ 70 h 71"/>
                <a:gd name="T78" fmla="*/ 6169 w 19584"/>
                <a:gd name="T79" fmla="*/ 70 h 71"/>
                <a:gd name="T80" fmla="*/ 5281 w 19584"/>
                <a:gd name="T81" fmla="*/ 0 h 71"/>
                <a:gd name="T82" fmla="*/ 4985 w 19584"/>
                <a:gd name="T83" fmla="*/ 70 h 71"/>
                <a:gd name="T84" fmla="*/ 4985 w 19584"/>
                <a:gd name="T85" fmla="*/ 0 h 71"/>
                <a:gd name="T86" fmla="*/ 4113 w 19584"/>
                <a:gd name="T87" fmla="*/ 70 h 71"/>
                <a:gd name="T88" fmla="*/ 4398 w 19584"/>
                <a:gd name="T89" fmla="*/ 70 h 71"/>
                <a:gd name="T90" fmla="*/ 3521 w 19584"/>
                <a:gd name="T91" fmla="*/ 0 h 71"/>
                <a:gd name="T92" fmla="*/ 3230 w 19584"/>
                <a:gd name="T93" fmla="*/ 70 h 71"/>
                <a:gd name="T94" fmla="*/ 3230 w 19584"/>
                <a:gd name="T95" fmla="*/ 0 h 71"/>
                <a:gd name="T96" fmla="*/ 2347 w 19584"/>
                <a:gd name="T97" fmla="*/ 70 h 71"/>
                <a:gd name="T98" fmla="*/ 2638 w 19584"/>
                <a:gd name="T99" fmla="*/ 70 h 71"/>
                <a:gd name="T100" fmla="*/ 1755 w 19584"/>
                <a:gd name="T101" fmla="*/ 0 h 71"/>
                <a:gd name="T102" fmla="*/ 1464 w 19584"/>
                <a:gd name="T103" fmla="*/ 70 h 71"/>
                <a:gd name="T104" fmla="*/ 1464 w 19584"/>
                <a:gd name="T105" fmla="*/ 0 h 71"/>
                <a:gd name="T106" fmla="*/ 587 w 19584"/>
                <a:gd name="T107" fmla="*/ 70 h 71"/>
                <a:gd name="T108" fmla="*/ 883 w 19584"/>
                <a:gd name="T109" fmla="*/ 70 h 71"/>
                <a:gd name="T110" fmla="*/ 0 w 19584"/>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84" h="71">
                  <a:moveTo>
                    <a:pt x="19583" y="70"/>
                  </a:moveTo>
                  <a:lnTo>
                    <a:pt x="19390" y="70"/>
                  </a:lnTo>
                  <a:lnTo>
                    <a:pt x="19390" y="0"/>
                  </a:lnTo>
                  <a:lnTo>
                    <a:pt x="19583" y="0"/>
                  </a:lnTo>
                  <a:lnTo>
                    <a:pt x="19583" y="70"/>
                  </a:lnTo>
                  <a:close/>
                  <a:moveTo>
                    <a:pt x="19099" y="70"/>
                  </a:moveTo>
                  <a:lnTo>
                    <a:pt x="18803" y="70"/>
                  </a:lnTo>
                  <a:lnTo>
                    <a:pt x="18803" y="0"/>
                  </a:lnTo>
                  <a:lnTo>
                    <a:pt x="19099" y="0"/>
                  </a:lnTo>
                  <a:lnTo>
                    <a:pt x="19099" y="70"/>
                  </a:lnTo>
                  <a:close/>
                  <a:moveTo>
                    <a:pt x="18507" y="70"/>
                  </a:moveTo>
                  <a:lnTo>
                    <a:pt x="18221" y="70"/>
                  </a:lnTo>
                  <a:lnTo>
                    <a:pt x="18221" y="0"/>
                  </a:lnTo>
                  <a:lnTo>
                    <a:pt x="18507" y="0"/>
                  </a:lnTo>
                  <a:lnTo>
                    <a:pt x="18507" y="70"/>
                  </a:lnTo>
                  <a:close/>
                  <a:moveTo>
                    <a:pt x="17925" y="70"/>
                  </a:moveTo>
                  <a:lnTo>
                    <a:pt x="17635" y="70"/>
                  </a:lnTo>
                  <a:lnTo>
                    <a:pt x="17635" y="0"/>
                  </a:lnTo>
                  <a:lnTo>
                    <a:pt x="17925" y="0"/>
                  </a:lnTo>
                  <a:lnTo>
                    <a:pt x="17925" y="70"/>
                  </a:lnTo>
                  <a:close/>
                  <a:moveTo>
                    <a:pt x="17339" y="70"/>
                  </a:moveTo>
                  <a:lnTo>
                    <a:pt x="17042" y="70"/>
                  </a:lnTo>
                  <a:lnTo>
                    <a:pt x="17042" y="0"/>
                  </a:lnTo>
                  <a:lnTo>
                    <a:pt x="17339" y="0"/>
                  </a:lnTo>
                  <a:lnTo>
                    <a:pt x="17339" y="70"/>
                  </a:lnTo>
                  <a:close/>
                  <a:moveTo>
                    <a:pt x="16752" y="70"/>
                  </a:moveTo>
                  <a:lnTo>
                    <a:pt x="16456" y="70"/>
                  </a:lnTo>
                  <a:lnTo>
                    <a:pt x="16456" y="0"/>
                  </a:lnTo>
                  <a:lnTo>
                    <a:pt x="16752" y="0"/>
                  </a:lnTo>
                  <a:lnTo>
                    <a:pt x="16752" y="70"/>
                  </a:lnTo>
                  <a:close/>
                  <a:moveTo>
                    <a:pt x="16160" y="70"/>
                  </a:moveTo>
                  <a:lnTo>
                    <a:pt x="15858" y="70"/>
                  </a:lnTo>
                  <a:lnTo>
                    <a:pt x="15858" y="0"/>
                  </a:lnTo>
                  <a:lnTo>
                    <a:pt x="16160" y="0"/>
                  </a:lnTo>
                  <a:lnTo>
                    <a:pt x="16160" y="70"/>
                  </a:lnTo>
                  <a:close/>
                  <a:moveTo>
                    <a:pt x="15567" y="70"/>
                  </a:moveTo>
                  <a:lnTo>
                    <a:pt x="15271" y="70"/>
                  </a:lnTo>
                  <a:lnTo>
                    <a:pt x="15271" y="0"/>
                  </a:lnTo>
                  <a:lnTo>
                    <a:pt x="15567" y="0"/>
                  </a:lnTo>
                  <a:lnTo>
                    <a:pt x="15567" y="70"/>
                  </a:lnTo>
                  <a:close/>
                  <a:moveTo>
                    <a:pt x="14975" y="70"/>
                  </a:moveTo>
                  <a:lnTo>
                    <a:pt x="14685" y="70"/>
                  </a:lnTo>
                  <a:lnTo>
                    <a:pt x="14685" y="0"/>
                  </a:lnTo>
                  <a:lnTo>
                    <a:pt x="14975" y="0"/>
                  </a:lnTo>
                  <a:lnTo>
                    <a:pt x="14975" y="70"/>
                  </a:lnTo>
                  <a:close/>
                  <a:moveTo>
                    <a:pt x="14388" y="70"/>
                  </a:moveTo>
                  <a:lnTo>
                    <a:pt x="14103" y="70"/>
                  </a:lnTo>
                  <a:lnTo>
                    <a:pt x="14103" y="0"/>
                  </a:lnTo>
                  <a:lnTo>
                    <a:pt x="14388" y="0"/>
                  </a:lnTo>
                  <a:lnTo>
                    <a:pt x="14388" y="70"/>
                  </a:lnTo>
                  <a:close/>
                  <a:moveTo>
                    <a:pt x="13807" y="70"/>
                  </a:moveTo>
                  <a:lnTo>
                    <a:pt x="13511" y="70"/>
                  </a:lnTo>
                  <a:lnTo>
                    <a:pt x="13511" y="0"/>
                  </a:lnTo>
                  <a:lnTo>
                    <a:pt x="13807" y="0"/>
                  </a:lnTo>
                  <a:lnTo>
                    <a:pt x="13807" y="70"/>
                  </a:lnTo>
                  <a:close/>
                  <a:moveTo>
                    <a:pt x="13220" y="70"/>
                  </a:moveTo>
                  <a:lnTo>
                    <a:pt x="12924" y="70"/>
                  </a:lnTo>
                  <a:lnTo>
                    <a:pt x="12924" y="0"/>
                  </a:lnTo>
                  <a:lnTo>
                    <a:pt x="13220" y="0"/>
                  </a:lnTo>
                  <a:lnTo>
                    <a:pt x="13220" y="70"/>
                  </a:lnTo>
                  <a:close/>
                  <a:moveTo>
                    <a:pt x="12628" y="70"/>
                  </a:moveTo>
                  <a:lnTo>
                    <a:pt x="12337" y="70"/>
                  </a:lnTo>
                  <a:lnTo>
                    <a:pt x="12337" y="0"/>
                  </a:lnTo>
                  <a:lnTo>
                    <a:pt x="12628" y="0"/>
                  </a:lnTo>
                  <a:lnTo>
                    <a:pt x="12628" y="70"/>
                  </a:lnTo>
                  <a:close/>
                  <a:moveTo>
                    <a:pt x="12041" y="70"/>
                  </a:moveTo>
                  <a:lnTo>
                    <a:pt x="11745" y="70"/>
                  </a:lnTo>
                  <a:lnTo>
                    <a:pt x="11745" y="0"/>
                  </a:lnTo>
                  <a:lnTo>
                    <a:pt x="12041" y="0"/>
                  </a:lnTo>
                  <a:lnTo>
                    <a:pt x="12041" y="70"/>
                  </a:lnTo>
                  <a:close/>
                  <a:moveTo>
                    <a:pt x="11455" y="70"/>
                  </a:moveTo>
                  <a:lnTo>
                    <a:pt x="11164" y="70"/>
                  </a:lnTo>
                  <a:lnTo>
                    <a:pt x="11164" y="0"/>
                  </a:lnTo>
                  <a:lnTo>
                    <a:pt x="11455" y="0"/>
                  </a:lnTo>
                  <a:lnTo>
                    <a:pt x="11455" y="70"/>
                  </a:lnTo>
                  <a:close/>
                  <a:moveTo>
                    <a:pt x="10873" y="70"/>
                  </a:moveTo>
                  <a:lnTo>
                    <a:pt x="10577" y="70"/>
                  </a:lnTo>
                  <a:lnTo>
                    <a:pt x="10577" y="0"/>
                  </a:lnTo>
                  <a:lnTo>
                    <a:pt x="10873" y="0"/>
                  </a:lnTo>
                  <a:lnTo>
                    <a:pt x="10873" y="70"/>
                  </a:lnTo>
                  <a:close/>
                  <a:moveTo>
                    <a:pt x="10281" y="70"/>
                  </a:moveTo>
                  <a:lnTo>
                    <a:pt x="9990" y="70"/>
                  </a:lnTo>
                  <a:lnTo>
                    <a:pt x="9990" y="0"/>
                  </a:lnTo>
                  <a:lnTo>
                    <a:pt x="10281" y="0"/>
                  </a:lnTo>
                  <a:lnTo>
                    <a:pt x="10281" y="70"/>
                  </a:lnTo>
                  <a:close/>
                  <a:moveTo>
                    <a:pt x="9695" y="70"/>
                  </a:moveTo>
                  <a:lnTo>
                    <a:pt x="9399" y="70"/>
                  </a:lnTo>
                  <a:lnTo>
                    <a:pt x="9399" y="0"/>
                  </a:lnTo>
                  <a:lnTo>
                    <a:pt x="9695" y="0"/>
                  </a:lnTo>
                  <a:lnTo>
                    <a:pt x="9695" y="70"/>
                  </a:lnTo>
                  <a:close/>
                  <a:moveTo>
                    <a:pt x="9109" y="70"/>
                  </a:moveTo>
                  <a:lnTo>
                    <a:pt x="8812" y="70"/>
                  </a:lnTo>
                  <a:lnTo>
                    <a:pt x="8812" y="0"/>
                  </a:lnTo>
                  <a:lnTo>
                    <a:pt x="9109" y="0"/>
                  </a:lnTo>
                  <a:lnTo>
                    <a:pt x="9109" y="70"/>
                  </a:lnTo>
                  <a:close/>
                  <a:moveTo>
                    <a:pt x="8527" y="70"/>
                  </a:moveTo>
                  <a:lnTo>
                    <a:pt x="8231" y="70"/>
                  </a:lnTo>
                  <a:lnTo>
                    <a:pt x="8231" y="0"/>
                  </a:lnTo>
                  <a:lnTo>
                    <a:pt x="8527" y="0"/>
                  </a:lnTo>
                  <a:lnTo>
                    <a:pt x="8527" y="70"/>
                  </a:lnTo>
                  <a:close/>
                  <a:moveTo>
                    <a:pt x="7935" y="70"/>
                  </a:moveTo>
                  <a:lnTo>
                    <a:pt x="7644" y="70"/>
                  </a:lnTo>
                  <a:lnTo>
                    <a:pt x="7644" y="0"/>
                  </a:lnTo>
                  <a:lnTo>
                    <a:pt x="7935" y="0"/>
                  </a:lnTo>
                  <a:lnTo>
                    <a:pt x="7935" y="70"/>
                  </a:lnTo>
                  <a:close/>
                  <a:moveTo>
                    <a:pt x="7348" y="70"/>
                  </a:moveTo>
                  <a:lnTo>
                    <a:pt x="7052" y="70"/>
                  </a:lnTo>
                  <a:lnTo>
                    <a:pt x="7052" y="0"/>
                  </a:lnTo>
                  <a:lnTo>
                    <a:pt x="7348" y="0"/>
                  </a:lnTo>
                  <a:lnTo>
                    <a:pt x="7348" y="70"/>
                  </a:lnTo>
                  <a:close/>
                  <a:moveTo>
                    <a:pt x="6761" y="70"/>
                  </a:moveTo>
                  <a:lnTo>
                    <a:pt x="6465" y="70"/>
                  </a:lnTo>
                  <a:lnTo>
                    <a:pt x="6465" y="0"/>
                  </a:lnTo>
                  <a:lnTo>
                    <a:pt x="6761" y="0"/>
                  </a:lnTo>
                  <a:lnTo>
                    <a:pt x="6761" y="70"/>
                  </a:lnTo>
                  <a:close/>
                  <a:moveTo>
                    <a:pt x="6169" y="70"/>
                  </a:moveTo>
                  <a:lnTo>
                    <a:pt x="5879" y="70"/>
                  </a:lnTo>
                  <a:lnTo>
                    <a:pt x="5879" y="0"/>
                  </a:lnTo>
                  <a:lnTo>
                    <a:pt x="6169" y="0"/>
                  </a:lnTo>
                  <a:lnTo>
                    <a:pt x="6169" y="70"/>
                  </a:lnTo>
                  <a:close/>
                  <a:moveTo>
                    <a:pt x="5588" y="70"/>
                  </a:moveTo>
                  <a:lnTo>
                    <a:pt x="5281" y="70"/>
                  </a:lnTo>
                  <a:lnTo>
                    <a:pt x="5281" y="0"/>
                  </a:lnTo>
                  <a:lnTo>
                    <a:pt x="5588" y="0"/>
                  </a:lnTo>
                  <a:lnTo>
                    <a:pt x="5588" y="70"/>
                  </a:lnTo>
                  <a:close/>
                  <a:moveTo>
                    <a:pt x="4985" y="70"/>
                  </a:moveTo>
                  <a:lnTo>
                    <a:pt x="4694" y="70"/>
                  </a:lnTo>
                  <a:lnTo>
                    <a:pt x="4694" y="0"/>
                  </a:lnTo>
                  <a:lnTo>
                    <a:pt x="4985" y="0"/>
                  </a:lnTo>
                  <a:lnTo>
                    <a:pt x="4985" y="70"/>
                  </a:lnTo>
                  <a:close/>
                  <a:moveTo>
                    <a:pt x="4398" y="70"/>
                  </a:moveTo>
                  <a:lnTo>
                    <a:pt x="4113" y="70"/>
                  </a:lnTo>
                  <a:lnTo>
                    <a:pt x="4113" y="0"/>
                  </a:lnTo>
                  <a:lnTo>
                    <a:pt x="4398" y="0"/>
                  </a:lnTo>
                  <a:lnTo>
                    <a:pt x="4398" y="70"/>
                  </a:lnTo>
                  <a:close/>
                  <a:moveTo>
                    <a:pt x="3817" y="70"/>
                  </a:moveTo>
                  <a:lnTo>
                    <a:pt x="3521" y="70"/>
                  </a:lnTo>
                  <a:lnTo>
                    <a:pt x="3521" y="0"/>
                  </a:lnTo>
                  <a:lnTo>
                    <a:pt x="3817" y="0"/>
                  </a:lnTo>
                  <a:lnTo>
                    <a:pt x="3817" y="70"/>
                  </a:lnTo>
                  <a:close/>
                  <a:moveTo>
                    <a:pt x="3230" y="70"/>
                  </a:moveTo>
                  <a:lnTo>
                    <a:pt x="2934" y="70"/>
                  </a:lnTo>
                  <a:lnTo>
                    <a:pt x="2934" y="0"/>
                  </a:lnTo>
                  <a:lnTo>
                    <a:pt x="3230" y="0"/>
                  </a:lnTo>
                  <a:lnTo>
                    <a:pt x="3230" y="70"/>
                  </a:lnTo>
                  <a:close/>
                  <a:moveTo>
                    <a:pt x="2638" y="70"/>
                  </a:moveTo>
                  <a:lnTo>
                    <a:pt x="2347" y="70"/>
                  </a:lnTo>
                  <a:lnTo>
                    <a:pt x="2347" y="0"/>
                  </a:lnTo>
                  <a:lnTo>
                    <a:pt x="2638" y="0"/>
                  </a:lnTo>
                  <a:lnTo>
                    <a:pt x="2638" y="70"/>
                  </a:lnTo>
                  <a:close/>
                  <a:moveTo>
                    <a:pt x="2051" y="70"/>
                  </a:moveTo>
                  <a:lnTo>
                    <a:pt x="1755" y="70"/>
                  </a:lnTo>
                  <a:lnTo>
                    <a:pt x="1755" y="0"/>
                  </a:lnTo>
                  <a:lnTo>
                    <a:pt x="2051" y="0"/>
                  </a:lnTo>
                  <a:lnTo>
                    <a:pt x="2051" y="70"/>
                  </a:lnTo>
                  <a:close/>
                  <a:moveTo>
                    <a:pt x="1464" y="70"/>
                  </a:moveTo>
                  <a:lnTo>
                    <a:pt x="1173" y="70"/>
                  </a:lnTo>
                  <a:lnTo>
                    <a:pt x="1173" y="0"/>
                  </a:lnTo>
                  <a:lnTo>
                    <a:pt x="1464" y="0"/>
                  </a:lnTo>
                  <a:lnTo>
                    <a:pt x="1464" y="70"/>
                  </a:lnTo>
                  <a:close/>
                  <a:moveTo>
                    <a:pt x="883" y="70"/>
                  </a:moveTo>
                  <a:lnTo>
                    <a:pt x="587" y="70"/>
                  </a:lnTo>
                  <a:lnTo>
                    <a:pt x="587" y="0"/>
                  </a:lnTo>
                  <a:lnTo>
                    <a:pt x="883" y="0"/>
                  </a:lnTo>
                  <a:lnTo>
                    <a:pt x="883" y="70"/>
                  </a:lnTo>
                  <a:close/>
                  <a:moveTo>
                    <a:pt x="291" y="70"/>
                  </a:moveTo>
                  <a:lnTo>
                    <a:pt x="0" y="70"/>
                  </a:lnTo>
                  <a:lnTo>
                    <a:pt x="0" y="0"/>
                  </a:lnTo>
                  <a:lnTo>
                    <a:pt x="291" y="0"/>
                  </a:lnTo>
                  <a:lnTo>
                    <a:pt x="291" y="7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09" name="Freeform 383"/>
            <p:cNvSpPr>
              <a:spLocks noChangeArrowheads="1"/>
            </p:cNvSpPr>
            <p:nvPr/>
          </p:nvSpPr>
          <p:spPr bwMode="auto">
            <a:xfrm>
              <a:off x="11844197" y="12358672"/>
              <a:ext cx="12749984" cy="45947"/>
            </a:xfrm>
            <a:custGeom>
              <a:avLst/>
              <a:gdLst>
                <a:gd name="T0" fmla="*/ 19390 w 19584"/>
                <a:gd name="T1" fmla="*/ 0 h 71"/>
                <a:gd name="T2" fmla="*/ 19099 w 19584"/>
                <a:gd name="T3" fmla="*/ 70 h 71"/>
                <a:gd name="T4" fmla="*/ 19099 w 19584"/>
                <a:gd name="T5" fmla="*/ 0 h 71"/>
                <a:gd name="T6" fmla="*/ 18221 w 19584"/>
                <a:gd name="T7" fmla="*/ 70 h 71"/>
                <a:gd name="T8" fmla="*/ 18507 w 19584"/>
                <a:gd name="T9" fmla="*/ 70 h 71"/>
                <a:gd name="T10" fmla="*/ 17635 w 19584"/>
                <a:gd name="T11" fmla="*/ 0 h 71"/>
                <a:gd name="T12" fmla="*/ 17339 w 19584"/>
                <a:gd name="T13" fmla="*/ 70 h 71"/>
                <a:gd name="T14" fmla="*/ 17339 w 19584"/>
                <a:gd name="T15" fmla="*/ 0 h 71"/>
                <a:gd name="T16" fmla="*/ 16456 w 19584"/>
                <a:gd name="T17" fmla="*/ 70 h 71"/>
                <a:gd name="T18" fmla="*/ 16752 w 19584"/>
                <a:gd name="T19" fmla="*/ 70 h 71"/>
                <a:gd name="T20" fmla="*/ 15858 w 19584"/>
                <a:gd name="T21" fmla="*/ 0 h 71"/>
                <a:gd name="T22" fmla="*/ 15567 w 19584"/>
                <a:gd name="T23" fmla="*/ 70 h 71"/>
                <a:gd name="T24" fmla="*/ 15567 w 19584"/>
                <a:gd name="T25" fmla="*/ 0 h 71"/>
                <a:gd name="T26" fmla="*/ 14685 w 19584"/>
                <a:gd name="T27" fmla="*/ 70 h 71"/>
                <a:gd name="T28" fmla="*/ 14975 w 19584"/>
                <a:gd name="T29" fmla="*/ 70 h 71"/>
                <a:gd name="T30" fmla="*/ 14103 w 19584"/>
                <a:gd name="T31" fmla="*/ 0 h 71"/>
                <a:gd name="T32" fmla="*/ 13807 w 19584"/>
                <a:gd name="T33" fmla="*/ 70 h 71"/>
                <a:gd name="T34" fmla="*/ 13807 w 19584"/>
                <a:gd name="T35" fmla="*/ 0 h 71"/>
                <a:gd name="T36" fmla="*/ 12924 w 19584"/>
                <a:gd name="T37" fmla="*/ 70 h 71"/>
                <a:gd name="T38" fmla="*/ 13220 w 19584"/>
                <a:gd name="T39" fmla="*/ 70 h 71"/>
                <a:gd name="T40" fmla="*/ 12337 w 19584"/>
                <a:gd name="T41" fmla="*/ 0 h 71"/>
                <a:gd name="T42" fmla="*/ 12041 w 19584"/>
                <a:gd name="T43" fmla="*/ 70 h 71"/>
                <a:gd name="T44" fmla="*/ 12041 w 19584"/>
                <a:gd name="T45" fmla="*/ 0 h 71"/>
                <a:gd name="T46" fmla="*/ 11164 w 19584"/>
                <a:gd name="T47" fmla="*/ 70 h 71"/>
                <a:gd name="T48" fmla="*/ 11455 w 19584"/>
                <a:gd name="T49" fmla="*/ 70 h 71"/>
                <a:gd name="T50" fmla="*/ 10577 w 19584"/>
                <a:gd name="T51" fmla="*/ 0 h 71"/>
                <a:gd name="T52" fmla="*/ 10281 w 19584"/>
                <a:gd name="T53" fmla="*/ 70 h 71"/>
                <a:gd name="T54" fmla="*/ 10281 w 19584"/>
                <a:gd name="T55" fmla="*/ 0 h 71"/>
                <a:gd name="T56" fmla="*/ 9399 w 19584"/>
                <a:gd name="T57" fmla="*/ 70 h 71"/>
                <a:gd name="T58" fmla="*/ 9695 w 19584"/>
                <a:gd name="T59" fmla="*/ 70 h 71"/>
                <a:gd name="T60" fmla="*/ 8812 w 19584"/>
                <a:gd name="T61" fmla="*/ 0 h 71"/>
                <a:gd name="T62" fmla="*/ 8527 w 19584"/>
                <a:gd name="T63" fmla="*/ 70 h 71"/>
                <a:gd name="T64" fmla="*/ 8527 w 19584"/>
                <a:gd name="T65" fmla="*/ 0 h 71"/>
                <a:gd name="T66" fmla="*/ 7644 w 19584"/>
                <a:gd name="T67" fmla="*/ 70 h 71"/>
                <a:gd name="T68" fmla="*/ 7935 w 19584"/>
                <a:gd name="T69" fmla="*/ 70 h 71"/>
                <a:gd name="T70" fmla="*/ 7052 w 19584"/>
                <a:gd name="T71" fmla="*/ 0 h 71"/>
                <a:gd name="T72" fmla="*/ 6761 w 19584"/>
                <a:gd name="T73" fmla="*/ 70 h 71"/>
                <a:gd name="T74" fmla="*/ 6761 w 19584"/>
                <a:gd name="T75" fmla="*/ 0 h 71"/>
                <a:gd name="T76" fmla="*/ 5879 w 19584"/>
                <a:gd name="T77" fmla="*/ 70 h 71"/>
                <a:gd name="T78" fmla="*/ 6169 w 19584"/>
                <a:gd name="T79" fmla="*/ 70 h 71"/>
                <a:gd name="T80" fmla="*/ 5281 w 19584"/>
                <a:gd name="T81" fmla="*/ 0 h 71"/>
                <a:gd name="T82" fmla="*/ 4985 w 19584"/>
                <a:gd name="T83" fmla="*/ 70 h 71"/>
                <a:gd name="T84" fmla="*/ 4985 w 19584"/>
                <a:gd name="T85" fmla="*/ 0 h 71"/>
                <a:gd name="T86" fmla="*/ 4113 w 19584"/>
                <a:gd name="T87" fmla="*/ 70 h 71"/>
                <a:gd name="T88" fmla="*/ 4398 w 19584"/>
                <a:gd name="T89" fmla="*/ 70 h 71"/>
                <a:gd name="T90" fmla="*/ 3521 w 19584"/>
                <a:gd name="T91" fmla="*/ 0 h 71"/>
                <a:gd name="T92" fmla="*/ 3230 w 19584"/>
                <a:gd name="T93" fmla="*/ 70 h 71"/>
                <a:gd name="T94" fmla="*/ 3230 w 19584"/>
                <a:gd name="T95" fmla="*/ 0 h 71"/>
                <a:gd name="T96" fmla="*/ 2347 w 19584"/>
                <a:gd name="T97" fmla="*/ 70 h 71"/>
                <a:gd name="T98" fmla="*/ 2638 w 19584"/>
                <a:gd name="T99" fmla="*/ 70 h 71"/>
                <a:gd name="T100" fmla="*/ 1755 w 19584"/>
                <a:gd name="T101" fmla="*/ 0 h 71"/>
                <a:gd name="T102" fmla="*/ 1464 w 19584"/>
                <a:gd name="T103" fmla="*/ 70 h 71"/>
                <a:gd name="T104" fmla="*/ 1464 w 19584"/>
                <a:gd name="T105" fmla="*/ 0 h 71"/>
                <a:gd name="T106" fmla="*/ 587 w 19584"/>
                <a:gd name="T107" fmla="*/ 70 h 71"/>
                <a:gd name="T108" fmla="*/ 883 w 19584"/>
                <a:gd name="T109" fmla="*/ 70 h 71"/>
                <a:gd name="T110" fmla="*/ 0 w 19584"/>
                <a:gd name="T11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84" h="71">
                  <a:moveTo>
                    <a:pt x="19583" y="70"/>
                  </a:moveTo>
                  <a:lnTo>
                    <a:pt x="19390" y="70"/>
                  </a:lnTo>
                  <a:lnTo>
                    <a:pt x="19390" y="0"/>
                  </a:lnTo>
                  <a:lnTo>
                    <a:pt x="19583" y="0"/>
                  </a:lnTo>
                  <a:lnTo>
                    <a:pt x="19583" y="70"/>
                  </a:lnTo>
                  <a:close/>
                  <a:moveTo>
                    <a:pt x="19099" y="70"/>
                  </a:moveTo>
                  <a:lnTo>
                    <a:pt x="18803" y="70"/>
                  </a:lnTo>
                  <a:lnTo>
                    <a:pt x="18803" y="0"/>
                  </a:lnTo>
                  <a:lnTo>
                    <a:pt x="19099" y="0"/>
                  </a:lnTo>
                  <a:lnTo>
                    <a:pt x="19099" y="70"/>
                  </a:lnTo>
                  <a:close/>
                  <a:moveTo>
                    <a:pt x="18507" y="70"/>
                  </a:moveTo>
                  <a:lnTo>
                    <a:pt x="18221" y="70"/>
                  </a:lnTo>
                  <a:lnTo>
                    <a:pt x="18221" y="0"/>
                  </a:lnTo>
                  <a:lnTo>
                    <a:pt x="18507" y="0"/>
                  </a:lnTo>
                  <a:lnTo>
                    <a:pt x="18507" y="70"/>
                  </a:lnTo>
                  <a:close/>
                  <a:moveTo>
                    <a:pt x="17925" y="70"/>
                  </a:moveTo>
                  <a:lnTo>
                    <a:pt x="17635" y="70"/>
                  </a:lnTo>
                  <a:lnTo>
                    <a:pt x="17635" y="0"/>
                  </a:lnTo>
                  <a:lnTo>
                    <a:pt x="17925" y="0"/>
                  </a:lnTo>
                  <a:lnTo>
                    <a:pt x="17925" y="70"/>
                  </a:lnTo>
                  <a:close/>
                  <a:moveTo>
                    <a:pt x="17339" y="70"/>
                  </a:moveTo>
                  <a:lnTo>
                    <a:pt x="17042" y="70"/>
                  </a:lnTo>
                  <a:lnTo>
                    <a:pt x="17042" y="0"/>
                  </a:lnTo>
                  <a:lnTo>
                    <a:pt x="17339" y="0"/>
                  </a:lnTo>
                  <a:lnTo>
                    <a:pt x="17339" y="70"/>
                  </a:lnTo>
                  <a:close/>
                  <a:moveTo>
                    <a:pt x="16752" y="70"/>
                  </a:moveTo>
                  <a:lnTo>
                    <a:pt x="16456" y="70"/>
                  </a:lnTo>
                  <a:lnTo>
                    <a:pt x="16456" y="0"/>
                  </a:lnTo>
                  <a:lnTo>
                    <a:pt x="16752" y="0"/>
                  </a:lnTo>
                  <a:lnTo>
                    <a:pt x="16752" y="70"/>
                  </a:lnTo>
                  <a:close/>
                  <a:moveTo>
                    <a:pt x="16160" y="70"/>
                  </a:moveTo>
                  <a:lnTo>
                    <a:pt x="15858" y="70"/>
                  </a:lnTo>
                  <a:lnTo>
                    <a:pt x="15858" y="0"/>
                  </a:lnTo>
                  <a:lnTo>
                    <a:pt x="16160" y="0"/>
                  </a:lnTo>
                  <a:lnTo>
                    <a:pt x="16160" y="70"/>
                  </a:lnTo>
                  <a:close/>
                  <a:moveTo>
                    <a:pt x="15567" y="70"/>
                  </a:moveTo>
                  <a:lnTo>
                    <a:pt x="15271" y="70"/>
                  </a:lnTo>
                  <a:lnTo>
                    <a:pt x="15271" y="0"/>
                  </a:lnTo>
                  <a:lnTo>
                    <a:pt x="15567" y="0"/>
                  </a:lnTo>
                  <a:lnTo>
                    <a:pt x="15567" y="70"/>
                  </a:lnTo>
                  <a:close/>
                  <a:moveTo>
                    <a:pt x="14975" y="70"/>
                  </a:moveTo>
                  <a:lnTo>
                    <a:pt x="14685" y="70"/>
                  </a:lnTo>
                  <a:lnTo>
                    <a:pt x="14685" y="0"/>
                  </a:lnTo>
                  <a:lnTo>
                    <a:pt x="14975" y="0"/>
                  </a:lnTo>
                  <a:lnTo>
                    <a:pt x="14975" y="70"/>
                  </a:lnTo>
                  <a:close/>
                  <a:moveTo>
                    <a:pt x="14388" y="70"/>
                  </a:moveTo>
                  <a:lnTo>
                    <a:pt x="14103" y="70"/>
                  </a:lnTo>
                  <a:lnTo>
                    <a:pt x="14103" y="0"/>
                  </a:lnTo>
                  <a:lnTo>
                    <a:pt x="14388" y="0"/>
                  </a:lnTo>
                  <a:lnTo>
                    <a:pt x="14388" y="70"/>
                  </a:lnTo>
                  <a:close/>
                  <a:moveTo>
                    <a:pt x="13807" y="70"/>
                  </a:moveTo>
                  <a:lnTo>
                    <a:pt x="13511" y="70"/>
                  </a:lnTo>
                  <a:lnTo>
                    <a:pt x="13511" y="0"/>
                  </a:lnTo>
                  <a:lnTo>
                    <a:pt x="13807" y="0"/>
                  </a:lnTo>
                  <a:lnTo>
                    <a:pt x="13807" y="70"/>
                  </a:lnTo>
                  <a:close/>
                  <a:moveTo>
                    <a:pt x="13220" y="70"/>
                  </a:moveTo>
                  <a:lnTo>
                    <a:pt x="12924" y="70"/>
                  </a:lnTo>
                  <a:lnTo>
                    <a:pt x="12924" y="0"/>
                  </a:lnTo>
                  <a:lnTo>
                    <a:pt x="13220" y="0"/>
                  </a:lnTo>
                  <a:lnTo>
                    <a:pt x="13220" y="70"/>
                  </a:lnTo>
                  <a:close/>
                  <a:moveTo>
                    <a:pt x="12628" y="70"/>
                  </a:moveTo>
                  <a:lnTo>
                    <a:pt x="12337" y="70"/>
                  </a:lnTo>
                  <a:lnTo>
                    <a:pt x="12337" y="0"/>
                  </a:lnTo>
                  <a:lnTo>
                    <a:pt x="12628" y="0"/>
                  </a:lnTo>
                  <a:lnTo>
                    <a:pt x="12628" y="70"/>
                  </a:lnTo>
                  <a:close/>
                  <a:moveTo>
                    <a:pt x="12041" y="70"/>
                  </a:moveTo>
                  <a:lnTo>
                    <a:pt x="11745" y="70"/>
                  </a:lnTo>
                  <a:lnTo>
                    <a:pt x="11745" y="0"/>
                  </a:lnTo>
                  <a:lnTo>
                    <a:pt x="12041" y="0"/>
                  </a:lnTo>
                  <a:lnTo>
                    <a:pt x="12041" y="70"/>
                  </a:lnTo>
                  <a:close/>
                  <a:moveTo>
                    <a:pt x="11455" y="70"/>
                  </a:moveTo>
                  <a:lnTo>
                    <a:pt x="11164" y="70"/>
                  </a:lnTo>
                  <a:lnTo>
                    <a:pt x="11164" y="0"/>
                  </a:lnTo>
                  <a:lnTo>
                    <a:pt x="11455" y="0"/>
                  </a:lnTo>
                  <a:lnTo>
                    <a:pt x="11455" y="70"/>
                  </a:lnTo>
                  <a:close/>
                  <a:moveTo>
                    <a:pt x="10873" y="70"/>
                  </a:moveTo>
                  <a:lnTo>
                    <a:pt x="10577" y="70"/>
                  </a:lnTo>
                  <a:lnTo>
                    <a:pt x="10577" y="0"/>
                  </a:lnTo>
                  <a:lnTo>
                    <a:pt x="10873" y="0"/>
                  </a:lnTo>
                  <a:lnTo>
                    <a:pt x="10873" y="70"/>
                  </a:lnTo>
                  <a:close/>
                  <a:moveTo>
                    <a:pt x="10281" y="70"/>
                  </a:moveTo>
                  <a:lnTo>
                    <a:pt x="9990" y="70"/>
                  </a:lnTo>
                  <a:lnTo>
                    <a:pt x="9990" y="0"/>
                  </a:lnTo>
                  <a:lnTo>
                    <a:pt x="10281" y="0"/>
                  </a:lnTo>
                  <a:lnTo>
                    <a:pt x="10281" y="70"/>
                  </a:lnTo>
                  <a:close/>
                  <a:moveTo>
                    <a:pt x="9695" y="70"/>
                  </a:moveTo>
                  <a:lnTo>
                    <a:pt x="9399" y="70"/>
                  </a:lnTo>
                  <a:lnTo>
                    <a:pt x="9399" y="0"/>
                  </a:lnTo>
                  <a:lnTo>
                    <a:pt x="9695" y="0"/>
                  </a:lnTo>
                  <a:lnTo>
                    <a:pt x="9695" y="70"/>
                  </a:lnTo>
                  <a:close/>
                  <a:moveTo>
                    <a:pt x="9109" y="70"/>
                  </a:moveTo>
                  <a:lnTo>
                    <a:pt x="8812" y="70"/>
                  </a:lnTo>
                  <a:lnTo>
                    <a:pt x="8812" y="0"/>
                  </a:lnTo>
                  <a:lnTo>
                    <a:pt x="9109" y="0"/>
                  </a:lnTo>
                  <a:lnTo>
                    <a:pt x="9109" y="70"/>
                  </a:lnTo>
                  <a:close/>
                  <a:moveTo>
                    <a:pt x="8527" y="70"/>
                  </a:moveTo>
                  <a:lnTo>
                    <a:pt x="8231" y="70"/>
                  </a:lnTo>
                  <a:lnTo>
                    <a:pt x="8231" y="0"/>
                  </a:lnTo>
                  <a:lnTo>
                    <a:pt x="8527" y="0"/>
                  </a:lnTo>
                  <a:lnTo>
                    <a:pt x="8527" y="70"/>
                  </a:lnTo>
                  <a:close/>
                  <a:moveTo>
                    <a:pt x="7935" y="70"/>
                  </a:moveTo>
                  <a:lnTo>
                    <a:pt x="7644" y="70"/>
                  </a:lnTo>
                  <a:lnTo>
                    <a:pt x="7644" y="0"/>
                  </a:lnTo>
                  <a:lnTo>
                    <a:pt x="7935" y="0"/>
                  </a:lnTo>
                  <a:lnTo>
                    <a:pt x="7935" y="70"/>
                  </a:lnTo>
                  <a:close/>
                  <a:moveTo>
                    <a:pt x="7348" y="70"/>
                  </a:moveTo>
                  <a:lnTo>
                    <a:pt x="7052" y="70"/>
                  </a:lnTo>
                  <a:lnTo>
                    <a:pt x="7052" y="0"/>
                  </a:lnTo>
                  <a:lnTo>
                    <a:pt x="7348" y="0"/>
                  </a:lnTo>
                  <a:lnTo>
                    <a:pt x="7348" y="70"/>
                  </a:lnTo>
                  <a:close/>
                  <a:moveTo>
                    <a:pt x="6761" y="70"/>
                  </a:moveTo>
                  <a:lnTo>
                    <a:pt x="6465" y="70"/>
                  </a:lnTo>
                  <a:lnTo>
                    <a:pt x="6465" y="0"/>
                  </a:lnTo>
                  <a:lnTo>
                    <a:pt x="6761" y="0"/>
                  </a:lnTo>
                  <a:lnTo>
                    <a:pt x="6761" y="70"/>
                  </a:lnTo>
                  <a:close/>
                  <a:moveTo>
                    <a:pt x="6169" y="70"/>
                  </a:moveTo>
                  <a:lnTo>
                    <a:pt x="5879" y="70"/>
                  </a:lnTo>
                  <a:lnTo>
                    <a:pt x="5879" y="0"/>
                  </a:lnTo>
                  <a:lnTo>
                    <a:pt x="6169" y="0"/>
                  </a:lnTo>
                  <a:lnTo>
                    <a:pt x="6169" y="70"/>
                  </a:lnTo>
                  <a:close/>
                  <a:moveTo>
                    <a:pt x="5588" y="70"/>
                  </a:moveTo>
                  <a:lnTo>
                    <a:pt x="5281" y="70"/>
                  </a:lnTo>
                  <a:lnTo>
                    <a:pt x="5281" y="0"/>
                  </a:lnTo>
                  <a:lnTo>
                    <a:pt x="5588" y="0"/>
                  </a:lnTo>
                  <a:lnTo>
                    <a:pt x="5588" y="70"/>
                  </a:lnTo>
                  <a:close/>
                  <a:moveTo>
                    <a:pt x="4985" y="70"/>
                  </a:moveTo>
                  <a:lnTo>
                    <a:pt x="4694" y="70"/>
                  </a:lnTo>
                  <a:lnTo>
                    <a:pt x="4694" y="0"/>
                  </a:lnTo>
                  <a:lnTo>
                    <a:pt x="4985" y="0"/>
                  </a:lnTo>
                  <a:lnTo>
                    <a:pt x="4985" y="70"/>
                  </a:lnTo>
                  <a:close/>
                  <a:moveTo>
                    <a:pt x="4398" y="70"/>
                  </a:moveTo>
                  <a:lnTo>
                    <a:pt x="4113" y="70"/>
                  </a:lnTo>
                  <a:lnTo>
                    <a:pt x="4113" y="0"/>
                  </a:lnTo>
                  <a:lnTo>
                    <a:pt x="4398" y="0"/>
                  </a:lnTo>
                  <a:lnTo>
                    <a:pt x="4398" y="70"/>
                  </a:lnTo>
                  <a:close/>
                  <a:moveTo>
                    <a:pt x="3817" y="70"/>
                  </a:moveTo>
                  <a:lnTo>
                    <a:pt x="3521" y="70"/>
                  </a:lnTo>
                  <a:lnTo>
                    <a:pt x="3521" y="0"/>
                  </a:lnTo>
                  <a:lnTo>
                    <a:pt x="3817" y="0"/>
                  </a:lnTo>
                  <a:lnTo>
                    <a:pt x="3817" y="70"/>
                  </a:lnTo>
                  <a:close/>
                  <a:moveTo>
                    <a:pt x="3230" y="70"/>
                  </a:moveTo>
                  <a:lnTo>
                    <a:pt x="2934" y="70"/>
                  </a:lnTo>
                  <a:lnTo>
                    <a:pt x="2934" y="0"/>
                  </a:lnTo>
                  <a:lnTo>
                    <a:pt x="3230" y="0"/>
                  </a:lnTo>
                  <a:lnTo>
                    <a:pt x="3230" y="70"/>
                  </a:lnTo>
                  <a:close/>
                  <a:moveTo>
                    <a:pt x="2638" y="70"/>
                  </a:moveTo>
                  <a:lnTo>
                    <a:pt x="2347" y="70"/>
                  </a:lnTo>
                  <a:lnTo>
                    <a:pt x="2347" y="0"/>
                  </a:lnTo>
                  <a:lnTo>
                    <a:pt x="2638" y="0"/>
                  </a:lnTo>
                  <a:lnTo>
                    <a:pt x="2638" y="70"/>
                  </a:lnTo>
                  <a:close/>
                  <a:moveTo>
                    <a:pt x="2051" y="70"/>
                  </a:moveTo>
                  <a:lnTo>
                    <a:pt x="1755" y="70"/>
                  </a:lnTo>
                  <a:lnTo>
                    <a:pt x="1755" y="0"/>
                  </a:lnTo>
                  <a:lnTo>
                    <a:pt x="2051" y="0"/>
                  </a:lnTo>
                  <a:lnTo>
                    <a:pt x="2051" y="70"/>
                  </a:lnTo>
                  <a:close/>
                  <a:moveTo>
                    <a:pt x="1464" y="70"/>
                  </a:moveTo>
                  <a:lnTo>
                    <a:pt x="1173" y="70"/>
                  </a:lnTo>
                  <a:lnTo>
                    <a:pt x="1173" y="0"/>
                  </a:lnTo>
                  <a:lnTo>
                    <a:pt x="1464" y="0"/>
                  </a:lnTo>
                  <a:lnTo>
                    <a:pt x="1464" y="70"/>
                  </a:lnTo>
                  <a:close/>
                  <a:moveTo>
                    <a:pt x="883" y="70"/>
                  </a:moveTo>
                  <a:lnTo>
                    <a:pt x="587" y="70"/>
                  </a:lnTo>
                  <a:lnTo>
                    <a:pt x="587" y="0"/>
                  </a:lnTo>
                  <a:lnTo>
                    <a:pt x="883" y="0"/>
                  </a:lnTo>
                  <a:lnTo>
                    <a:pt x="883" y="70"/>
                  </a:lnTo>
                  <a:close/>
                  <a:moveTo>
                    <a:pt x="291" y="70"/>
                  </a:moveTo>
                  <a:lnTo>
                    <a:pt x="0" y="70"/>
                  </a:lnTo>
                  <a:lnTo>
                    <a:pt x="0" y="0"/>
                  </a:lnTo>
                  <a:lnTo>
                    <a:pt x="291" y="0"/>
                  </a:lnTo>
                  <a:lnTo>
                    <a:pt x="291" y="7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sp>
        <p:nvSpPr>
          <p:cNvPr id="210" name="Freeform 371"/>
          <p:cNvSpPr>
            <a:spLocks noChangeArrowheads="1"/>
          </p:cNvSpPr>
          <p:nvPr/>
        </p:nvSpPr>
        <p:spPr bwMode="auto">
          <a:xfrm>
            <a:off x="267922" y="1835819"/>
            <a:ext cx="374662" cy="239788"/>
          </a:xfrm>
          <a:custGeom>
            <a:avLst/>
            <a:gdLst>
              <a:gd name="T0" fmla="*/ 1147 w 1153"/>
              <a:gd name="T1" fmla="*/ 419 h 738"/>
              <a:gd name="T2" fmla="*/ 1147 w 1153"/>
              <a:gd name="T3" fmla="*/ 419 h 738"/>
              <a:gd name="T4" fmla="*/ 1147 w 1153"/>
              <a:gd name="T5" fmla="*/ 409 h 738"/>
              <a:gd name="T6" fmla="*/ 1098 w 1153"/>
              <a:gd name="T7" fmla="*/ 313 h 738"/>
              <a:gd name="T8" fmla="*/ 964 w 1153"/>
              <a:gd name="T9" fmla="*/ 248 h 738"/>
              <a:gd name="T10" fmla="*/ 905 w 1153"/>
              <a:gd name="T11" fmla="*/ 254 h 738"/>
              <a:gd name="T12" fmla="*/ 727 w 1153"/>
              <a:gd name="T13" fmla="*/ 108 h 738"/>
              <a:gd name="T14" fmla="*/ 619 w 1153"/>
              <a:gd name="T15" fmla="*/ 135 h 738"/>
              <a:gd name="T16" fmla="*/ 458 w 1153"/>
              <a:gd name="T17" fmla="*/ 0 h 738"/>
              <a:gd name="T18" fmla="*/ 259 w 1153"/>
              <a:gd name="T19" fmla="*/ 173 h 738"/>
              <a:gd name="T20" fmla="*/ 275 w 1153"/>
              <a:gd name="T21" fmla="*/ 264 h 738"/>
              <a:gd name="T22" fmla="*/ 183 w 1153"/>
              <a:gd name="T23" fmla="*/ 227 h 738"/>
              <a:gd name="T24" fmla="*/ 6 w 1153"/>
              <a:gd name="T25" fmla="*/ 376 h 738"/>
              <a:gd name="T26" fmla="*/ 162 w 1153"/>
              <a:gd name="T27" fmla="*/ 554 h 738"/>
              <a:gd name="T28" fmla="*/ 194 w 1153"/>
              <a:gd name="T29" fmla="*/ 554 h 738"/>
              <a:gd name="T30" fmla="*/ 210 w 1153"/>
              <a:gd name="T31" fmla="*/ 624 h 738"/>
              <a:gd name="T32" fmla="*/ 350 w 1153"/>
              <a:gd name="T33" fmla="*/ 721 h 738"/>
              <a:gd name="T34" fmla="*/ 436 w 1153"/>
              <a:gd name="T35" fmla="*/ 705 h 738"/>
              <a:gd name="T36" fmla="*/ 485 w 1153"/>
              <a:gd name="T37" fmla="*/ 667 h 738"/>
              <a:gd name="T38" fmla="*/ 522 w 1153"/>
              <a:gd name="T39" fmla="*/ 699 h 738"/>
              <a:gd name="T40" fmla="*/ 619 w 1153"/>
              <a:gd name="T41" fmla="*/ 732 h 738"/>
              <a:gd name="T42" fmla="*/ 722 w 1153"/>
              <a:gd name="T43" fmla="*/ 710 h 738"/>
              <a:gd name="T44" fmla="*/ 808 w 1153"/>
              <a:gd name="T45" fmla="*/ 640 h 738"/>
              <a:gd name="T46" fmla="*/ 824 w 1153"/>
              <a:gd name="T47" fmla="*/ 608 h 738"/>
              <a:gd name="T48" fmla="*/ 937 w 1153"/>
              <a:gd name="T49" fmla="*/ 651 h 738"/>
              <a:gd name="T50" fmla="*/ 1082 w 1153"/>
              <a:gd name="T51" fmla="*/ 602 h 738"/>
              <a:gd name="T52" fmla="*/ 1136 w 1153"/>
              <a:gd name="T53" fmla="*/ 516 h 738"/>
              <a:gd name="T54" fmla="*/ 1147 w 1153"/>
              <a:gd name="T55" fmla="*/ 419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3" h="738">
                <a:moveTo>
                  <a:pt x="1147" y="419"/>
                </a:moveTo>
                <a:lnTo>
                  <a:pt x="1147" y="419"/>
                </a:lnTo>
                <a:cubicBezTo>
                  <a:pt x="1147" y="414"/>
                  <a:pt x="1147" y="409"/>
                  <a:pt x="1147" y="409"/>
                </a:cubicBezTo>
                <a:cubicBezTo>
                  <a:pt x="1136" y="371"/>
                  <a:pt x="1125" y="339"/>
                  <a:pt x="1098" y="313"/>
                </a:cubicBezTo>
                <a:cubicBezTo>
                  <a:pt x="1066" y="275"/>
                  <a:pt x="1018" y="254"/>
                  <a:pt x="964" y="248"/>
                </a:cubicBezTo>
                <a:cubicBezTo>
                  <a:pt x="948" y="248"/>
                  <a:pt x="926" y="248"/>
                  <a:pt x="905" y="254"/>
                </a:cubicBezTo>
                <a:cubicBezTo>
                  <a:pt x="883" y="173"/>
                  <a:pt x="813" y="108"/>
                  <a:pt x="727" y="108"/>
                </a:cubicBezTo>
                <a:cubicBezTo>
                  <a:pt x="689" y="108"/>
                  <a:pt x="652" y="119"/>
                  <a:pt x="619" y="135"/>
                </a:cubicBezTo>
                <a:cubicBezTo>
                  <a:pt x="598" y="60"/>
                  <a:pt x="533" y="0"/>
                  <a:pt x="458" y="0"/>
                </a:cubicBezTo>
                <a:cubicBezTo>
                  <a:pt x="355" y="0"/>
                  <a:pt x="264" y="65"/>
                  <a:pt x="259" y="173"/>
                </a:cubicBezTo>
                <a:cubicBezTo>
                  <a:pt x="253" y="200"/>
                  <a:pt x="264" y="232"/>
                  <a:pt x="275" y="264"/>
                </a:cubicBezTo>
                <a:cubicBezTo>
                  <a:pt x="248" y="243"/>
                  <a:pt x="221" y="227"/>
                  <a:pt x="183" y="227"/>
                </a:cubicBezTo>
                <a:cubicBezTo>
                  <a:pt x="92" y="227"/>
                  <a:pt x="16" y="286"/>
                  <a:pt x="6" y="376"/>
                </a:cubicBezTo>
                <a:cubicBezTo>
                  <a:pt x="0" y="463"/>
                  <a:pt x="70" y="554"/>
                  <a:pt x="162" y="554"/>
                </a:cubicBezTo>
                <a:cubicBezTo>
                  <a:pt x="173" y="554"/>
                  <a:pt x="183" y="554"/>
                  <a:pt x="194" y="554"/>
                </a:cubicBezTo>
                <a:cubicBezTo>
                  <a:pt x="194" y="576"/>
                  <a:pt x="199" y="602"/>
                  <a:pt x="210" y="624"/>
                </a:cubicBezTo>
                <a:cubicBezTo>
                  <a:pt x="237" y="678"/>
                  <a:pt x="291" y="716"/>
                  <a:pt x="350" y="721"/>
                </a:cubicBezTo>
                <a:cubicBezTo>
                  <a:pt x="382" y="721"/>
                  <a:pt x="409" y="716"/>
                  <a:pt x="436" y="705"/>
                </a:cubicBezTo>
                <a:cubicBezTo>
                  <a:pt x="458" y="694"/>
                  <a:pt x="474" y="683"/>
                  <a:pt x="485" y="667"/>
                </a:cubicBezTo>
                <a:cubicBezTo>
                  <a:pt x="496" y="678"/>
                  <a:pt x="512" y="689"/>
                  <a:pt x="522" y="699"/>
                </a:cubicBezTo>
                <a:cubicBezTo>
                  <a:pt x="549" y="721"/>
                  <a:pt x="582" y="732"/>
                  <a:pt x="619" y="732"/>
                </a:cubicBezTo>
                <a:cubicBezTo>
                  <a:pt x="652" y="737"/>
                  <a:pt x="689" y="726"/>
                  <a:pt x="722" y="710"/>
                </a:cubicBezTo>
                <a:cubicBezTo>
                  <a:pt x="754" y="699"/>
                  <a:pt x="781" y="667"/>
                  <a:pt x="808" y="640"/>
                </a:cubicBezTo>
                <a:cubicBezTo>
                  <a:pt x="813" y="629"/>
                  <a:pt x="819" y="619"/>
                  <a:pt x="824" y="608"/>
                </a:cubicBezTo>
                <a:cubicBezTo>
                  <a:pt x="856" y="635"/>
                  <a:pt x="894" y="651"/>
                  <a:pt x="937" y="651"/>
                </a:cubicBezTo>
                <a:cubicBezTo>
                  <a:pt x="991" y="656"/>
                  <a:pt x="1045" y="640"/>
                  <a:pt x="1082" y="602"/>
                </a:cubicBezTo>
                <a:cubicBezTo>
                  <a:pt x="1109" y="581"/>
                  <a:pt x="1125" y="549"/>
                  <a:pt x="1136" y="516"/>
                </a:cubicBezTo>
                <a:cubicBezTo>
                  <a:pt x="1152" y="484"/>
                  <a:pt x="1152" y="452"/>
                  <a:pt x="1147" y="419"/>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11" name="Freeform 372"/>
          <p:cNvSpPr>
            <a:spLocks noChangeArrowheads="1"/>
          </p:cNvSpPr>
          <p:nvPr/>
        </p:nvSpPr>
        <p:spPr bwMode="auto">
          <a:xfrm>
            <a:off x="4399782" y="2725881"/>
            <a:ext cx="600859" cy="353392"/>
          </a:xfrm>
          <a:custGeom>
            <a:avLst/>
            <a:gdLst>
              <a:gd name="T0" fmla="*/ 894 w 938"/>
              <a:gd name="T1" fmla="*/ 248 h 685"/>
              <a:gd name="T2" fmla="*/ 894 w 938"/>
              <a:gd name="T3" fmla="*/ 248 h 685"/>
              <a:gd name="T4" fmla="*/ 856 w 938"/>
              <a:gd name="T5" fmla="*/ 210 h 685"/>
              <a:gd name="T6" fmla="*/ 765 w 938"/>
              <a:gd name="T7" fmla="*/ 173 h 685"/>
              <a:gd name="T8" fmla="*/ 711 w 938"/>
              <a:gd name="T9" fmla="*/ 173 h 685"/>
              <a:gd name="T10" fmla="*/ 668 w 938"/>
              <a:gd name="T11" fmla="*/ 183 h 685"/>
              <a:gd name="T12" fmla="*/ 501 w 938"/>
              <a:gd name="T13" fmla="*/ 6 h 685"/>
              <a:gd name="T14" fmla="*/ 280 w 938"/>
              <a:gd name="T15" fmla="*/ 173 h 685"/>
              <a:gd name="T16" fmla="*/ 280 w 938"/>
              <a:gd name="T17" fmla="*/ 200 h 685"/>
              <a:gd name="T18" fmla="*/ 210 w 938"/>
              <a:gd name="T19" fmla="*/ 178 h 685"/>
              <a:gd name="T20" fmla="*/ 76 w 938"/>
              <a:gd name="T21" fmla="*/ 216 h 685"/>
              <a:gd name="T22" fmla="*/ 76 w 938"/>
              <a:gd name="T23" fmla="*/ 216 h 685"/>
              <a:gd name="T24" fmla="*/ 43 w 938"/>
              <a:gd name="T25" fmla="*/ 248 h 685"/>
              <a:gd name="T26" fmla="*/ 6 w 938"/>
              <a:gd name="T27" fmla="*/ 334 h 685"/>
              <a:gd name="T28" fmla="*/ 43 w 938"/>
              <a:gd name="T29" fmla="*/ 469 h 685"/>
              <a:gd name="T30" fmla="*/ 162 w 938"/>
              <a:gd name="T31" fmla="*/ 539 h 685"/>
              <a:gd name="T32" fmla="*/ 243 w 938"/>
              <a:gd name="T33" fmla="*/ 533 h 685"/>
              <a:gd name="T34" fmla="*/ 280 w 938"/>
              <a:gd name="T35" fmla="*/ 609 h 685"/>
              <a:gd name="T36" fmla="*/ 318 w 938"/>
              <a:gd name="T37" fmla="*/ 646 h 685"/>
              <a:gd name="T38" fmla="*/ 415 w 938"/>
              <a:gd name="T39" fmla="*/ 684 h 685"/>
              <a:gd name="T40" fmla="*/ 463 w 938"/>
              <a:gd name="T41" fmla="*/ 684 h 685"/>
              <a:gd name="T42" fmla="*/ 566 w 938"/>
              <a:gd name="T43" fmla="*/ 646 h 685"/>
              <a:gd name="T44" fmla="*/ 636 w 938"/>
              <a:gd name="T45" fmla="*/ 539 h 685"/>
              <a:gd name="T46" fmla="*/ 711 w 938"/>
              <a:gd name="T47" fmla="*/ 566 h 685"/>
              <a:gd name="T48" fmla="*/ 759 w 938"/>
              <a:gd name="T49" fmla="*/ 566 h 685"/>
              <a:gd name="T50" fmla="*/ 856 w 938"/>
              <a:gd name="T51" fmla="*/ 528 h 685"/>
              <a:gd name="T52" fmla="*/ 932 w 938"/>
              <a:gd name="T53" fmla="*/ 399 h 685"/>
              <a:gd name="T54" fmla="*/ 894 w 938"/>
              <a:gd name="T55" fmla="*/ 248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8" h="685">
                <a:moveTo>
                  <a:pt x="894" y="248"/>
                </a:moveTo>
                <a:lnTo>
                  <a:pt x="894" y="248"/>
                </a:lnTo>
                <a:cubicBezTo>
                  <a:pt x="878" y="237"/>
                  <a:pt x="867" y="226"/>
                  <a:pt x="856" y="210"/>
                </a:cubicBezTo>
                <a:cubicBezTo>
                  <a:pt x="829" y="194"/>
                  <a:pt x="797" y="178"/>
                  <a:pt x="765" y="173"/>
                </a:cubicBezTo>
                <a:cubicBezTo>
                  <a:pt x="743" y="173"/>
                  <a:pt x="727" y="173"/>
                  <a:pt x="711" y="173"/>
                </a:cubicBezTo>
                <a:cubicBezTo>
                  <a:pt x="695" y="178"/>
                  <a:pt x="679" y="178"/>
                  <a:pt x="668" y="183"/>
                </a:cubicBezTo>
                <a:cubicBezTo>
                  <a:pt x="662" y="97"/>
                  <a:pt x="593" y="11"/>
                  <a:pt x="501" y="6"/>
                </a:cubicBezTo>
                <a:cubicBezTo>
                  <a:pt x="393" y="0"/>
                  <a:pt x="296" y="60"/>
                  <a:pt x="280" y="173"/>
                </a:cubicBezTo>
                <a:cubicBezTo>
                  <a:pt x="280" y="183"/>
                  <a:pt x="280" y="194"/>
                  <a:pt x="280" y="200"/>
                </a:cubicBezTo>
                <a:cubicBezTo>
                  <a:pt x="259" y="189"/>
                  <a:pt x="237" y="183"/>
                  <a:pt x="210" y="178"/>
                </a:cubicBezTo>
                <a:cubicBezTo>
                  <a:pt x="167" y="173"/>
                  <a:pt x="113" y="183"/>
                  <a:pt x="76" y="216"/>
                </a:cubicBezTo>
                <a:lnTo>
                  <a:pt x="76" y="216"/>
                </a:lnTo>
                <a:cubicBezTo>
                  <a:pt x="65" y="226"/>
                  <a:pt x="54" y="237"/>
                  <a:pt x="43" y="248"/>
                </a:cubicBezTo>
                <a:cubicBezTo>
                  <a:pt x="22" y="275"/>
                  <a:pt x="11" y="302"/>
                  <a:pt x="6" y="334"/>
                </a:cubicBezTo>
                <a:cubicBezTo>
                  <a:pt x="0" y="383"/>
                  <a:pt x="16" y="431"/>
                  <a:pt x="43" y="469"/>
                </a:cubicBezTo>
                <a:cubicBezTo>
                  <a:pt x="76" y="506"/>
                  <a:pt x="119" y="533"/>
                  <a:pt x="162" y="539"/>
                </a:cubicBezTo>
                <a:cubicBezTo>
                  <a:pt x="189" y="544"/>
                  <a:pt x="216" y="539"/>
                  <a:pt x="243" y="533"/>
                </a:cubicBezTo>
                <a:cubicBezTo>
                  <a:pt x="248" y="560"/>
                  <a:pt x="259" y="587"/>
                  <a:pt x="280" y="609"/>
                </a:cubicBezTo>
                <a:cubicBezTo>
                  <a:pt x="291" y="619"/>
                  <a:pt x="302" y="636"/>
                  <a:pt x="318" y="646"/>
                </a:cubicBezTo>
                <a:cubicBezTo>
                  <a:pt x="345" y="668"/>
                  <a:pt x="377" y="679"/>
                  <a:pt x="415" y="684"/>
                </a:cubicBezTo>
                <a:cubicBezTo>
                  <a:pt x="431" y="684"/>
                  <a:pt x="447" y="684"/>
                  <a:pt x="463" y="684"/>
                </a:cubicBezTo>
                <a:cubicBezTo>
                  <a:pt x="501" y="679"/>
                  <a:pt x="539" y="668"/>
                  <a:pt x="566" y="646"/>
                </a:cubicBezTo>
                <a:cubicBezTo>
                  <a:pt x="598" y="619"/>
                  <a:pt x="625" y="582"/>
                  <a:pt x="636" y="539"/>
                </a:cubicBezTo>
                <a:cubicBezTo>
                  <a:pt x="657" y="555"/>
                  <a:pt x="684" y="560"/>
                  <a:pt x="711" y="566"/>
                </a:cubicBezTo>
                <a:cubicBezTo>
                  <a:pt x="727" y="566"/>
                  <a:pt x="743" y="566"/>
                  <a:pt x="759" y="566"/>
                </a:cubicBezTo>
                <a:cubicBezTo>
                  <a:pt x="797" y="560"/>
                  <a:pt x="829" y="549"/>
                  <a:pt x="856" y="528"/>
                </a:cubicBezTo>
                <a:cubicBezTo>
                  <a:pt x="899" y="496"/>
                  <a:pt x="926" y="447"/>
                  <a:pt x="932" y="399"/>
                </a:cubicBezTo>
                <a:cubicBezTo>
                  <a:pt x="937" y="345"/>
                  <a:pt x="926" y="291"/>
                  <a:pt x="894" y="248"/>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13" name="Freeform 374"/>
          <p:cNvSpPr>
            <a:spLocks noChangeArrowheads="1"/>
          </p:cNvSpPr>
          <p:nvPr/>
        </p:nvSpPr>
        <p:spPr bwMode="auto">
          <a:xfrm>
            <a:off x="3785394" y="1427316"/>
            <a:ext cx="548356" cy="300095"/>
          </a:xfrm>
          <a:custGeom>
            <a:avLst/>
            <a:gdLst>
              <a:gd name="T0" fmla="*/ 1383 w 1686"/>
              <a:gd name="T1" fmla="*/ 248 h 922"/>
              <a:gd name="T2" fmla="*/ 1383 w 1686"/>
              <a:gd name="T3" fmla="*/ 248 h 922"/>
              <a:gd name="T4" fmla="*/ 1254 w 1686"/>
              <a:gd name="T5" fmla="*/ 280 h 922"/>
              <a:gd name="T6" fmla="*/ 1012 w 1686"/>
              <a:gd name="T7" fmla="*/ 135 h 922"/>
              <a:gd name="T8" fmla="*/ 845 w 1686"/>
              <a:gd name="T9" fmla="*/ 172 h 922"/>
              <a:gd name="T10" fmla="*/ 802 w 1686"/>
              <a:gd name="T11" fmla="*/ 102 h 922"/>
              <a:gd name="T12" fmla="*/ 603 w 1686"/>
              <a:gd name="T13" fmla="*/ 0 h 922"/>
              <a:gd name="T14" fmla="*/ 527 w 1686"/>
              <a:gd name="T15" fmla="*/ 6 h 922"/>
              <a:gd name="T16" fmla="*/ 387 w 1686"/>
              <a:gd name="T17" fmla="*/ 75 h 922"/>
              <a:gd name="T18" fmla="*/ 296 w 1686"/>
              <a:gd name="T19" fmla="*/ 237 h 922"/>
              <a:gd name="T20" fmla="*/ 221 w 1686"/>
              <a:gd name="T21" fmla="*/ 221 h 922"/>
              <a:gd name="T22" fmla="*/ 75 w 1686"/>
              <a:gd name="T23" fmla="*/ 269 h 922"/>
              <a:gd name="T24" fmla="*/ 5 w 1686"/>
              <a:gd name="T25" fmla="*/ 404 h 922"/>
              <a:gd name="T26" fmla="*/ 54 w 1686"/>
              <a:gd name="T27" fmla="*/ 555 h 922"/>
              <a:gd name="T28" fmla="*/ 194 w 1686"/>
              <a:gd name="T29" fmla="*/ 619 h 922"/>
              <a:gd name="T30" fmla="*/ 296 w 1686"/>
              <a:gd name="T31" fmla="*/ 598 h 922"/>
              <a:gd name="T32" fmla="*/ 592 w 1686"/>
              <a:gd name="T33" fmla="*/ 921 h 922"/>
              <a:gd name="T34" fmla="*/ 893 w 1686"/>
              <a:gd name="T35" fmla="*/ 759 h 922"/>
              <a:gd name="T36" fmla="*/ 963 w 1686"/>
              <a:gd name="T37" fmla="*/ 770 h 922"/>
              <a:gd name="T38" fmla="*/ 1211 w 1686"/>
              <a:gd name="T39" fmla="*/ 673 h 922"/>
              <a:gd name="T40" fmla="*/ 1346 w 1686"/>
              <a:gd name="T41" fmla="*/ 716 h 922"/>
              <a:gd name="T42" fmla="*/ 1383 w 1686"/>
              <a:gd name="T43" fmla="*/ 248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6" h="922">
                <a:moveTo>
                  <a:pt x="1383" y="248"/>
                </a:moveTo>
                <a:lnTo>
                  <a:pt x="1383" y="248"/>
                </a:lnTo>
                <a:cubicBezTo>
                  <a:pt x="1329" y="248"/>
                  <a:pt x="1292" y="259"/>
                  <a:pt x="1254" y="280"/>
                </a:cubicBezTo>
                <a:cubicBezTo>
                  <a:pt x="1206" y="194"/>
                  <a:pt x="1114" y="135"/>
                  <a:pt x="1012" y="135"/>
                </a:cubicBezTo>
                <a:cubicBezTo>
                  <a:pt x="953" y="135"/>
                  <a:pt x="899" y="146"/>
                  <a:pt x="845" y="172"/>
                </a:cubicBezTo>
                <a:cubicBezTo>
                  <a:pt x="834" y="146"/>
                  <a:pt x="818" y="124"/>
                  <a:pt x="802" y="102"/>
                </a:cubicBezTo>
                <a:cubicBezTo>
                  <a:pt x="754" y="49"/>
                  <a:pt x="678" y="0"/>
                  <a:pt x="603" y="0"/>
                </a:cubicBezTo>
                <a:cubicBezTo>
                  <a:pt x="527" y="6"/>
                  <a:pt x="527" y="6"/>
                  <a:pt x="527" y="6"/>
                </a:cubicBezTo>
                <a:cubicBezTo>
                  <a:pt x="474" y="16"/>
                  <a:pt x="431" y="38"/>
                  <a:pt x="387" y="75"/>
                </a:cubicBezTo>
                <a:cubicBezTo>
                  <a:pt x="339" y="119"/>
                  <a:pt x="307" y="172"/>
                  <a:pt x="296" y="237"/>
                </a:cubicBezTo>
                <a:cubicBezTo>
                  <a:pt x="269" y="226"/>
                  <a:pt x="247" y="221"/>
                  <a:pt x="221" y="221"/>
                </a:cubicBezTo>
                <a:cubicBezTo>
                  <a:pt x="167" y="221"/>
                  <a:pt x="118" y="232"/>
                  <a:pt x="75" y="269"/>
                </a:cubicBezTo>
                <a:cubicBezTo>
                  <a:pt x="32" y="302"/>
                  <a:pt x="11" y="350"/>
                  <a:pt x="5" y="404"/>
                </a:cubicBezTo>
                <a:cubicBezTo>
                  <a:pt x="0" y="458"/>
                  <a:pt x="21" y="512"/>
                  <a:pt x="54" y="555"/>
                </a:cubicBezTo>
                <a:cubicBezTo>
                  <a:pt x="86" y="587"/>
                  <a:pt x="140" y="619"/>
                  <a:pt x="194" y="619"/>
                </a:cubicBezTo>
                <a:cubicBezTo>
                  <a:pt x="231" y="619"/>
                  <a:pt x="264" y="614"/>
                  <a:pt x="296" y="598"/>
                </a:cubicBezTo>
                <a:cubicBezTo>
                  <a:pt x="296" y="754"/>
                  <a:pt x="425" y="921"/>
                  <a:pt x="592" y="921"/>
                </a:cubicBezTo>
                <a:cubicBezTo>
                  <a:pt x="716" y="921"/>
                  <a:pt x="834" y="861"/>
                  <a:pt x="893" y="759"/>
                </a:cubicBezTo>
                <a:cubicBezTo>
                  <a:pt x="915" y="764"/>
                  <a:pt x="936" y="770"/>
                  <a:pt x="963" y="770"/>
                </a:cubicBezTo>
                <a:cubicBezTo>
                  <a:pt x="1060" y="770"/>
                  <a:pt x="1146" y="732"/>
                  <a:pt x="1211" y="673"/>
                </a:cubicBezTo>
                <a:cubicBezTo>
                  <a:pt x="1243" y="700"/>
                  <a:pt x="1292" y="716"/>
                  <a:pt x="1346" y="716"/>
                </a:cubicBezTo>
                <a:cubicBezTo>
                  <a:pt x="1647" y="716"/>
                  <a:pt x="1685" y="248"/>
                  <a:pt x="1383" y="248"/>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14" name="Freeform 375"/>
          <p:cNvSpPr>
            <a:spLocks noChangeArrowheads="1"/>
          </p:cNvSpPr>
          <p:nvPr/>
        </p:nvSpPr>
        <p:spPr bwMode="auto">
          <a:xfrm>
            <a:off x="4650408" y="1209156"/>
            <a:ext cx="615823" cy="412092"/>
          </a:xfrm>
          <a:custGeom>
            <a:avLst/>
            <a:gdLst>
              <a:gd name="T0" fmla="*/ 1830 w 1890"/>
              <a:gd name="T1" fmla="*/ 559 h 1265"/>
              <a:gd name="T2" fmla="*/ 1830 w 1890"/>
              <a:gd name="T3" fmla="*/ 559 h 1265"/>
              <a:gd name="T4" fmla="*/ 1782 w 1890"/>
              <a:gd name="T5" fmla="*/ 522 h 1265"/>
              <a:gd name="T6" fmla="*/ 1669 w 1890"/>
              <a:gd name="T7" fmla="*/ 479 h 1265"/>
              <a:gd name="T8" fmla="*/ 1604 w 1890"/>
              <a:gd name="T9" fmla="*/ 484 h 1265"/>
              <a:gd name="T10" fmla="*/ 1518 w 1890"/>
              <a:gd name="T11" fmla="*/ 516 h 1265"/>
              <a:gd name="T12" fmla="*/ 1459 w 1890"/>
              <a:gd name="T13" fmla="*/ 419 h 1265"/>
              <a:gd name="T14" fmla="*/ 1297 w 1890"/>
              <a:gd name="T15" fmla="*/ 317 h 1265"/>
              <a:gd name="T16" fmla="*/ 1109 w 1890"/>
              <a:gd name="T17" fmla="*/ 301 h 1265"/>
              <a:gd name="T18" fmla="*/ 1093 w 1890"/>
              <a:gd name="T19" fmla="*/ 301 h 1265"/>
              <a:gd name="T20" fmla="*/ 969 w 1890"/>
              <a:gd name="T21" fmla="*/ 349 h 1265"/>
              <a:gd name="T22" fmla="*/ 974 w 1890"/>
              <a:gd name="T23" fmla="*/ 323 h 1265"/>
              <a:gd name="T24" fmla="*/ 899 w 1890"/>
              <a:gd name="T25" fmla="*/ 102 h 1265"/>
              <a:gd name="T26" fmla="*/ 840 w 1890"/>
              <a:gd name="T27" fmla="*/ 48 h 1265"/>
              <a:gd name="T28" fmla="*/ 694 w 1890"/>
              <a:gd name="T29" fmla="*/ 0 h 1265"/>
              <a:gd name="T30" fmla="*/ 614 w 1890"/>
              <a:gd name="T31" fmla="*/ 5 h 1265"/>
              <a:gd name="T32" fmla="*/ 468 w 1890"/>
              <a:gd name="T33" fmla="*/ 75 h 1265"/>
              <a:gd name="T34" fmla="*/ 366 w 1890"/>
              <a:gd name="T35" fmla="*/ 279 h 1265"/>
              <a:gd name="T36" fmla="*/ 371 w 1890"/>
              <a:gd name="T37" fmla="*/ 360 h 1265"/>
              <a:gd name="T38" fmla="*/ 323 w 1890"/>
              <a:gd name="T39" fmla="*/ 355 h 1265"/>
              <a:gd name="T40" fmla="*/ 11 w 1890"/>
              <a:gd name="T41" fmla="*/ 624 h 1265"/>
              <a:gd name="T42" fmla="*/ 280 w 1890"/>
              <a:gd name="T43" fmla="*/ 936 h 1265"/>
              <a:gd name="T44" fmla="*/ 318 w 1890"/>
              <a:gd name="T45" fmla="*/ 931 h 1265"/>
              <a:gd name="T46" fmla="*/ 646 w 1890"/>
              <a:gd name="T47" fmla="*/ 1264 h 1265"/>
              <a:gd name="T48" fmla="*/ 1012 w 1890"/>
              <a:gd name="T49" fmla="*/ 1012 h 1265"/>
              <a:gd name="T50" fmla="*/ 1130 w 1890"/>
              <a:gd name="T51" fmla="*/ 1038 h 1265"/>
              <a:gd name="T52" fmla="*/ 1147 w 1890"/>
              <a:gd name="T53" fmla="*/ 1044 h 1265"/>
              <a:gd name="T54" fmla="*/ 1427 w 1890"/>
              <a:gd name="T55" fmla="*/ 952 h 1265"/>
              <a:gd name="T56" fmla="*/ 1480 w 1890"/>
              <a:gd name="T57" fmla="*/ 882 h 1265"/>
              <a:gd name="T58" fmla="*/ 1518 w 1890"/>
              <a:gd name="T59" fmla="*/ 915 h 1265"/>
              <a:gd name="T60" fmla="*/ 1631 w 1890"/>
              <a:gd name="T61" fmla="*/ 958 h 1265"/>
              <a:gd name="T62" fmla="*/ 1690 w 1890"/>
              <a:gd name="T63" fmla="*/ 952 h 1265"/>
              <a:gd name="T64" fmla="*/ 1809 w 1890"/>
              <a:gd name="T65" fmla="*/ 898 h 1265"/>
              <a:gd name="T66" fmla="*/ 1884 w 1890"/>
              <a:gd name="T67" fmla="*/ 737 h 1265"/>
              <a:gd name="T68" fmla="*/ 1830 w 1890"/>
              <a:gd name="T69" fmla="*/ 559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0" h="1265">
                <a:moveTo>
                  <a:pt x="1830" y="559"/>
                </a:moveTo>
                <a:lnTo>
                  <a:pt x="1830" y="559"/>
                </a:lnTo>
                <a:cubicBezTo>
                  <a:pt x="1814" y="549"/>
                  <a:pt x="1798" y="532"/>
                  <a:pt x="1782" y="522"/>
                </a:cubicBezTo>
                <a:cubicBezTo>
                  <a:pt x="1744" y="495"/>
                  <a:pt x="1707" y="484"/>
                  <a:pt x="1669" y="479"/>
                </a:cubicBezTo>
                <a:cubicBezTo>
                  <a:pt x="1647" y="484"/>
                  <a:pt x="1626" y="484"/>
                  <a:pt x="1604" y="484"/>
                </a:cubicBezTo>
                <a:cubicBezTo>
                  <a:pt x="1572" y="489"/>
                  <a:pt x="1545" y="500"/>
                  <a:pt x="1518" y="516"/>
                </a:cubicBezTo>
                <a:cubicBezTo>
                  <a:pt x="1502" y="484"/>
                  <a:pt x="1480" y="452"/>
                  <a:pt x="1459" y="419"/>
                </a:cubicBezTo>
                <a:cubicBezTo>
                  <a:pt x="1416" y="371"/>
                  <a:pt x="1362" y="339"/>
                  <a:pt x="1297" y="317"/>
                </a:cubicBezTo>
                <a:cubicBezTo>
                  <a:pt x="1238" y="295"/>
                  <a:pt x="1174" y="290"/>
                  <a:pt x="1109" y="301"/>
                </a:cubicBezTo>
                <a:cubicBezTo>
                  <a:pt x="1104" y="301"/>
                  <a:pt x="1098" y="301"/>
                  <a:pt x="1093" y="301"/>
                </a:cubicBezTo>
                <a:cubicBezTo>
                  <a:pt x="1050" y="312"/>
                  <a:pt x="1007" y="328"/>
                  <a:pt x="969" y="349"/>
                </a:cubicBezTo>
                <a:cubicBezTo>
                  <a:pt x="969" y="339"/>
                  <a:pt x="974" y="333"/>
                  <a:pt x="974" y="323"/>
                </a:cubicBezTo>
                <a:cubicBezTo>
                  <a:pt x="980" y="242"/>
                  <a:pt x="953" y="161"/>
                  <a:pt x="899" y="102"/>
                </a:cubicBezTo>
                <a:cubicBezTo>
                  <a:pt x="877" y="86"/>
                  <a:pt x="856" y="64"/>
                  <a:pt x="840" y="48"/>
                </a:cubicBezTo>
                <a:cubicBezTo>
                  <a:pt x="791" y="21"/>
                  <a:pt x="743" y="5"/>
                  <a:pt x="694" y="0"/>
                </a:cubicBezTo>
                <a:cubicBezTo>
                  <a:pt x="667" y="0"/>
                  <a:pt x="641" y="0"/>
                  <a:pt x="614" y="5"/>
                </a:cubicBezTo>
                <a:cubicBezTo>
                  <a:pt x="560" y="16"/>
                  <a:pt x="511" y="37"/>
                  <a:pt x="468" y="75"/>
                </a:cubicBezTo>
                <a:cubicBezTo>
                  <a:pt x="409" y="123"/>
                  <a:pt x="371" y="199"/>
                  <a:pt x="366" y="279"/>
                </a:cubicBezTo>
                <a:cubicBezTo>
                  <a:pt x="366" y="306"/>
                  <a:pt x="366" y="333"/>
                  <a:pt x="371" y="360"/>
                </a:cubicBezTo>
                <a:cubicBezTo>
                  <a:pt x="355" y="355"/>
                  <a:pt x="339" y="355"/>
                  <a:pt x="323" y="355"/>
                </a:cubicBezTo>
                <a:cubicBezTo>
                  <a:pt x="167" y="355"/>
                  <a:pt x="27" y="457"/>
                  <a:pt x="11" y="624"/>
                </a:cubicBezTo>
                <a:cubicBezTo>
                  <a:pt x="0" y="769"/>
                  <a:pt x="124" y="936"/>
                  <a:pt x="280" y="936"/>
                </a:cubicBezTo>
                <a:cubicBezTo>
                  <a:pt x="291" y="936"/>
                  <a:pt x="307" y="931"/>
                  <a:pt x="318" y="931"/>
                </a:cubicBezTo>
                <a:cubicBezTo>
                  <a:pt x="328" y="1098"/>
                  <a:pt x="468" y="1264"/>
                  <a:pt x="646" y="1264"/>
                </a:cubicBezTo>
                <a:cubicBezTo>
                  <a:pt x="813" y="1264"/>
                  <a:pt x="964" y="1168"/>
                  <a:pt x="1012" y="1012"/>
                </a:cubicBezTo>
                <a:cubicBezTo>
                  <a:pt x="1050" y="1028"/>
                  <a:pt x="1087" y="1038"/>
                  <a:pt x="1130" y="1038"/>
                </a:cubicBezTo>
                <a:cubicBezTo>
                  <a:pt x="1136" y="1038"/>
                  <a:pt x="1141" y="1044"/>
                  <a:pt x="1147" y="1044"/>
                </a:cubicBezTo>
                <a:cubicBezTo>
                  <a:pt x="1243" y="1055"/>
                  <a:pt x="1351" y="1012"/>
                  <a:pt x="1427" y="952"/>
                </a:cubicBezTo>
                <a:cubicBezTo>
                  <a:pt x="1448" y="931"/>
                  <a:pt x="1464" y="909"/>
                  <a:pt x="1480" y="882"/>
                </a:cubicBezTo>
                <a:cubicBezTo>
                  <a:pt x="1491" y="893"/>
                  <a:pt x="1507" y="904"/>
                  <a:pt x="1518" y="915"/>
                </a:cubicBezTo>
                <a:cubicBezTo>
                  <a:pt x="1550" y="936"/>
                  <a:pt x="1588" y="952"/>
                  <a:pt x="1631" y="958"/>
                </a:cubicBezTo>
                <a:cubicBezTo>
                  <a:pt x="1653" y="952"/>
                  <a:pt x="1674" y="952"/>
                  <a:pt x="1690" y="952"/>
                </a:cubicBezTo>
                <a:cubicBezTo>
                  <a:pt x="1733" y="941"/>
                  <a:pt x="1776" y="925"/>
                  <a:pt x="1809" y="898"/>
                </a:cubicBezTo>
                <a:cubicBezTo>
                  <a:pt x="1852" y="855"/>
                  <a:pt x="1884" y="796"/>
                  <a:pt x="1884" y="737"/>
                </a:cubicBezTo>
                <a:cubicBezTo>
                  <a:pt x="1889" y="672"/>
                  <a:pt x="1868" y="608"/>
                  <a:pt x="1830" y="559"/>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15" name="Freeform 376"/>
          <p:cNvSpPr>
            <a:spLocks noChangeArrowheads="1"/>
          </p:cNvSpPr>
          <p:nvPr/>
        </p:nvSpPr>
        <p:spPr bwMode="auto">
          <a:xfrm>
            <a:off x="6071523" y="1245718"/>
            <a:ext cx="475146" cy="279993"/>
          </a:xfrm>
          <a:custGeom>
            <a:avLst/>
            <a:gdLst>
              <a:gd name="T0" fmla="*/ 1292 w 1460"/>
              <a:gd name="T1" fmla="*/ 280 h 862"/>
              <a:gd name="T2" fmla="*/ 1292 w 1460"/>
              <a:gd name="T3" fmla="*/ 280 h 862"/>
              <a:gd name="T4" fmla="*/ 1292 w 1460"/>
              <a:gd name="T5" fmla="*/ 247 h 862"/>
              <a:gd name="T6" fmla="*/ 1130 w 1460"/>
              <a:gd name="T7" fmla="*/ 64 h 862"/>
              <a:gd name="T8" fmla="*/ 1006 w 1460"/>
              <a:gd name="T9" fmla="*/ 53 h 862"/>
              <a:gd name="T10" fmla="*/ 947 w 1460"/>
              <a:gd name="T11" fmla="*/ 75 h 862"/>
              <a:gd name="T12" fmla="*/ 861 w 1460"/>
              <a:gd name="T13" fmla="*/ 145 h 862"/>
              <a:gd name="T14" fmla="*/ 829 w 1460"/>
              <a:gd name="T15" fmla="*/ 91 h 862"/>
              <a:gd name="T16" fmla="*/ 646 w 1460"/>
              <a:gd name="T17" fmla="*/ 0 h 862"/>
              <a:gd name="T18" fmla="*/ 576 w 1460"/>
              <a:gd name="T19" fmla="*/ 0 h 862"/>
              <a:gd name="T20" fmla="*/ 559 w 1460"/>
              <a:gd name="T21" fmla="*/ 5 h 862"/>
              <a:gd name="T22" fmla="*/ 559 w 1460"/>
              <a:gd name="T23" fmla="*/ 5 h 862"/>
              <a:gd name="T24" fmla="*/ 430 w 1460"/>
              <a:gd name="T25" fmla="*/ 70 h 862"/>
              <a:gd name="T26" fmla="*/ 344 w 1460"/>
              <a:gd name="T27" fmla="*/ 242 h 862"/>
              <a:gd name="T28" fmla="*/ 204 w 1460"/>
              <a:gd name="T29" fmla="*/ 220 h 862"/>
              <a:gd name="T30" fmla="*/ 134 w 1460"/>
              <a:gd name="T31" fmla="*/ 242 h 862"/>
              <a:gd name="T32" fmla="*/ 86 w 1460"/>
              <a:gd name="T33" fmla="*/ 274 h 862"/>
              <a:gd name="T34" fmla="*/ 21 w 1460"/>
              <a:gd name="T35" fmla="*/ 366 h 862"/>
              <a:gd name="T36" fmla="*/ 64 w 1460"/>
              <a:gd name="T37" fmla="*/ 581 h 862"/>
              <a:gd name="T38" fmla="*/ 269 w 1460"/>
              <a:gd name="T39" fmla="*/ 656 h 862"/>
              <a:gd name="T40" fmla="*/ 296 w 1460"/>
              <a:gd name="T41" fmla="*/ 646 h 862"/>
              <a:gd name="T42" fmla="*/ 355 w 1460"/>
              <a:gd name="T43" fmla="*/ 775 h 862"/>
              <a:gd name="T44" fmla="*/ 403 w 1460"/>
              <a:gd name="T45" fmla="*/ 818 h 862"/>
              <a:gd name="T46" fmla="*/ 527 w 1460"/>
              <a:gd name="T47" fmla="*/ 861 h 862"/>
              <a:gd name="T48" fmla="*/ 592 w 1460"/>
              <a:gd name="T49" fmla="*/ 856 h 862"/>
              <a:gd name="T50" fmla="*/ 710 w 1460"/>
              <a:gd name="T51" fmla="*/ 796 h 862"/>
              <a:gd name="T52" fmla="*/ 721 w 1460"/>
              <a:gd name="T53" fmla="*/ 785 h 862"/>
              <a:gd name="T54" fmla="*/ 861 w 1460"/>
              <a:gd name="T55" fmla="*/ 839 h 862"/>
              <a:gd name="T56" fmla="*/ 1103 w 1460"/>
              <a:gd name="T57" fmla="*/ 710 h 862"/>
              <a:gd name="T58" fmla="*/ 1195 w 1460"/>
              <a:gd name="T59" fmla="*/ 737 h 862"/>
              <a:gd name="T60" fmla="*/ 1448 w 1460"/>
              <a:gd name="T61" fmla="*/ 522 h 862"/>
              <a:gd name="T62" fmla="*/ 1292 w 1460"/>
              <a:gd name="T63" fmla="*/ 2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0" h="862">
                <a:moveTo>
                  <a:pt x="1292" y="280"/>
                </a:moveTo>
                <a:lnTo>
                  <a:pt x="1292" y="280"/>
                </a:lnTo>
                <a:cubicBezTo>
                  <a:pt x="1292" y="269"/>
                  <a:pt x="1292" y="258"/>
                  <a:pt x="1292" y="247"/>
                </a:cubicBezTo>
                <a:cubicBezTo>
                  <a:pt x="1275" y="161"/>
                  <a:pt x="1211" y="91"/>
                  <a:pt x="1130" y="64"/>
                </a:cubicBezTo>
                <a:cubicBezTo>
                  <a:pt x="1092" y="48"/>
                  <a:pt x="1049" y="48"/>
                  <a:pt x="1006" y="53"/>
                </a:cubicBezTo>
                <a:cubicBezTo>
                  <a:pt x="947" y="75"/>
                  <a:pt x="947" y="75"/>
                  <a:pt x="947" y="75"/>
                </a:cubicBezTo>
                <a:cubicBezTo>
                  <a:pt x="915" y="91"/>
                  <a:pt x="888" y="113"/>
                  <a:pt x="861" y="145"/>
                </a:cubicBezTo>
                <a:cubicBezTo>
                  <a:pt x="856" y="123"/>
                  <a:pt x="839" y="107"/>
                  <a:pt x="829" y="91"/>
                </a:cubicBezTo>
                <a:cubicBezTo>
                  <a:pt x="780" y="37"/>
                  <a:pt x="716" y="5"/>
                  <a:pt x="646" y="0"/>
                </a:cubicBezTo>
                <a:cubicBezTo>
                  <a:pt x="624" y="0"/>
                  <a:pt x="597" y="0"/>
                  <a:pt x="576" y="0"/>
                </a:cubicBezTo>
                <a:cubicBezTo>
                  <a:pt x="570" y="5"/>
                  <a:pt x="565" y="5"/>
                  <a:pt x="559" y="5"/>
                </a:cubicBezTo>
                <a:lnTo>
                  <a:pt x="559" y="5"/>
                </a:lnTo>
                <a:cubicBezTo>
                  <a:pt x="511" y="26"/>
                  <a:pt x="468" y="37"/>
                  <a:pt x="430" y="70"/>
                </a:cubicBezTo>
                <a:cubicBezTo>
                  <a:pt x="382" y="113"/>
                  <a:pt x="349" y="177"/>
                  <a:pt x="344" y="242"/>
                </a:cubicBezTo>
                <a:cubicBezTo>
                  <a:pt x="301" y="220"/>
                  <a:pt x="253" y="210"/>
                  <a:pt x="204" y="220"/>
                </a:cubicBezTo>
                <a:cubicBezTo>
                  <a:pt x="177" y="226"/>
                  <a:pt x="156" y="236"/>
                  <a:pt x="134" y="242"/>
                </a:cubicBezTo>
                <a:cubicBezTo>
                  <a:pt x="86" y="274"/>
                  <a:pt x="86" y="274"/>
                  <a:pt x="86" y="274"/>
                </a:cubicBezTo>
                <a:cubicBezTo>
                  <a:pt x="59" y="301"/>
                  <a:pt x="37" y="333"/>
                  <a:pt x="21" y="366"/>
                </a:cubicBezTo>
                <a:cubicBezTo>
                  <a:pt x="0" y="441"/>
                  <a:pt x="16" y="527"/>
                  <a:pt x="64" y="581"/>
                </a:cubicBezTo>
                <a:cubicBezTo>
                  <a:pt x="118" y="640"/>
                  <a:pt x="193" y="667"/>
                  <a:pt x="269" y="656"/>
                </a:cubicBezTo>
                <a:cubicBezTo>
                  <a:pt x="280" y="651"/>
                  <a:pt x="285" y="651"/>
                  <a:pt x="296" y="646"/>
                </a:cubicBezTo>
                <a:cubicBezTo>
                  <a:pt x="301" y="694"/>
                  <a:pt x="323" y="737"/>
                  <a:pt x="355" y="775"/>
                </a:cubicBezTo>
                <a:cubicBezTo>
                  <a:pt x="371" y="785"/>
                  <a:pt x="387" y="802"/>
                  <a:pt x="403" y="818"/>
                </a:cubicBezTo>
                <a:cubicBezTo>
                  <a:pt x="441" y="839"/>
                  <a:pt x="479" y="856"/>
                  <a:pt x="527" y="861"/>
                </a:cubicBezTo>
                <a:cubicBezTo>
                  <a:pt x="549" y="856"/>
                  <a:pt x="570" y="856"/>
                  <a:pt x="592" y="856"/>
                </a:cubicBezTo>
                <a:cubicBezTo>
                  <a:pt x="635" y="845"/>
                  <a:pt x="678" y="828"/>
                  <a:pt x="710" y="796"/>
                </a:cubicBezTo>
                <a:cubicBezTo>
                  <a:pt x="716" y="791"/>
                  <a:pt x="716" y="791"/>
                  <a:pt x="721" y="785"/>
                </a:cubicBezTo>
                <a:cubicBezTo>
                  <a:pt x="759" y="818"/>
                  <a:pt x="807" y="839"/>
                  <a:pt x="861" y="839"/>
                </a:cubicBezTo>
                <a:cubicBezTo>
                  <a:pt x="963" y="839"/>
                  <a:pt x="1055" y="791"/>
                  <a:pt x="1103" y="710"/>
                </a:cubicBezTo>
                <a:cubicBezTo>
                  <a:pt x="1130" y="726"/>
                  <a:pt x="1162" y="737"/>
                  <a:pt x="1195" y="737"/>
                </a:cubicBezTo>
                <a:cubicBezTo>
                  <a:pt x="1324" y="737"/>
                  <a:pt x="1437" y="656"/>
                  <a:pt x="1448" y="522"/>
                </a:cubicBezTo>
                <a:cubicBezTo>
                  <a:pt x="1459" y="419"/>
                  <a:pt x="1388" y="312"/>
                  <a:pt x="1292" y="28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17" name="Freeform 375"/>
          <p:cNvSpPr>
            <a:spLocks noChangeArrowheads="1"/>
          </p:cNvSpPr>
          <p:nvPr/>
        </p:nvSpPr>
        <p:spPr bwMode="auto">
          <a:xfrm>
            <a:off x="1801687" y="1771205"/>
            <a:ext cx="615823" cy="412092"/>
          </a:xfrm>
          <a:custGeom>
            <a:avLst/>
            <a:gdLst>
              <a:gd name="T0" fmla="*/ 1830 w 1890"/>
              <a:gd name="T1" fmla="*/ 559 h 1265"/>
              <a:gd name="T2" fmla="*/ 1830 w 1890"/>
              <a:gd name="T3" fmla="*/ 559 h 1265"/>
              <a:gd name="T4" fmla="*/ 1782 w 1890"/>
              <a:gd name="T5" fmla="*/ 522 h 1265"/>
              <a:gd name="T6" fmla="*/ 1669 w 1890"/>
              <a:gd name="T7" fmla="*/ 479 h 1265"/>
              <a:gd name="T8" fmla="*/ 1604 w 1890"/>
              <a:gd name="T9" fmla="*/ 484 h 1265"/>
              <a:gd name="T10" fmla="*/ 1518 w 1890"/>
              <a:gd name="T11" fmla="*/ 516 h 1265"/>
              <a:gd name="T12" fmla="*/ 1459 w 1890"/>
              <a:gd name="T13" fmla="*/ 419 h 1265"/>
              <a:gd name="T14" fmla="*/ 1297 w 1890"/>
              <a:gd name="T15" fmla="*/ 317 h 1265"/>
              <a:gd name="T16" fmla="*/ 1109 w 1890"/>
              <a:gd name="T17" fmla="*/ 301 h 1265"/>
              <a:gd name="T18" fmla="*/ 1093 w 1890"/>
              <a:gd name="T19" fmla="*/ 301 h 1265"/>
              <a:gd name="T20" fmla="*/ 969 w 1890"/>
              <a:gd name="T21" fmla="*/ 349 h 1265"/>
              <a:gd name="T22" fmla="*/ 974 w 1890"/>
              <a:gd name="T23" fmla="*/ 323 h 1265"/>
              <a:gd name="T24" fmla="*/ 899 w 1890"/>
              <a:gd name="T25" fmla="*/ 102 h 1265"/>
              <a:gd name="T26" fmla="*/ 840 w 1890"/>
              <a:gd name="T27" fmla="*/ 48 h 1265"/>
              <a:gd name="T28" fmla="*/ 694 w 1890"/>
              <a:gd name="T29" fmla="*/ 0 h 1265"/>
              <a:gd name="T30" fmla="*/ 614 w 1890"/>
              <a:gd name="T31" fmla="*/ 5 h 1265"/>
              <a:gd name="T32" fmla="*/ 468 w 1890"/>
              <a:gd name="T33" fmla="*/ 75 h 1265"/>
              <a:gd name="T34" fmla="*/ 366 w 1890"/>
              <a:gd name="T35" fmla="*/ 279 h 1265"/>
              <a:gd name="T36" fmla="*/ 371 w 1890"/>
              <a:gd name="T37" fmla="*/ 360 h 1265"/>
              <a:gd name="T38" fmla="*/ 323 w 1890"/>
              <a:gd name="T39" fmla="*/ 355 h 1265"/>
              <a:gd name="T40" fmla="*/ 11 w 1890"/>
              <a:gd name="T41" fmla="*/ 624 h 1265"/>
              <a:gd name="T42" fmla="*/ 280 w 1890"/>
              <a:gd name="T43" fmla="*/ 936 h 1265"/>
              <a:gd name="T44" fmla="*/ 318 w 1890"/>
              <a:gd name="T45" fmla="*/ 931 h 1265"/>
              <a:gd name="T46" fmla="*/ 646 w 1890"/>
              <a:gd name="T47" fmla="*/ 1264 h 1265"/>
              <a:gd name="T48" fmla="*/ 1012 w 1890"/>
              <a:gd name="T49" fmla="*/ 1012 h 1265"/>
              <a:gd name="T50" fmla="*/ 1130 w 1890"/>
              <a:gd name="T51" fmla="*/ 1038 h 1265"/>
              <a:gd name="T52" fmla="*/ 1147 w 1890"/>
              <a:gd name="T53" fmla="*/ 1044 h 1265"/>
              <a:gd name="T54" fmla="*/ 1427 w 1890"/>
              <a:gd name="T55" fmla="*/ 952 h 1265"/>
              <a:gd name="T56" fmla="*/ 1480 w 1890"/>
              <a:gd name="T57" fmla="*/ 882 h 1265"/>
              <a:gd name="T58" fmla="*/ 1518 w 1890"/>
              <a:gd name="T59" fmla="*/ 915 h 1265"/>
              <a:gd name="T60" fmla="*/ 1631 w 1890"/>
              <a:gd name="T61" fmla="*/ 958 h 1265"/>
              <a:gd name="T62" fmla="*/ 1690 w 1890"/>
              <a:gd name="T63" fmla="*/ 952 h 1265"/>
              <a:gd name="T64" fmla="*/ 1809 w 1890"/>
              <a:gd name="T65" fmla="*/ 898 h 1265"/>
              <a:gd name="T66" fmla="*/ 1884 w 1890"/>
              <a:gd name="T67" fmla="*/ 737 h 1265"/>
              <a:gd name="T68" fmla="*/ 1830 w 1890"/>
              <a:gd name="T69" fmla="*/ 559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0" h="1265">
                <a:moveTo>
                  <a:pt x="1830" y="559"/>
                </a:moveTo>
                <a:lnTo>
                  <a:pt x="1830" y="559"/>
                </a:lnTo>
                <a:cubicBezTo>
                  <a:pt x="1814" y="549"/>
                  <a:pt x="1798" y="532"/>
                  <a:pt x="1782" y="522"/>
                </a:cubicBezTo>
                <a:cubicBezTo>
                  <a:pt x="1744" y="495"/>
                  <a:pt x="1707" y="484"/>
                  <a:pt x="1669" y="479"/>
                </a:cubicBezTo>
                <a:cubicBezTo>
                  <a:pt x="1647" y="484"/>
                  <a:pt x="1626" y="484"/>
                  <a:pt x="1604" y="484"/>
                </a:cubicBezTo>
                <a:cubicBezTo>
                  <a:pt x="1572" y="489"/>
                  <a:pt x="1545" y="500"/>
                  <a:pt x="1518" y="516"/>
                </a:cubicBezTo>
                <a:cubicBezTo>
                  <a:pt x="1502" y="484"/>
                  <a:pt x="1480" y="452"/>
                  <a:pt x="1459" y="419"/>
                </a:cubicBezTo>
                <a:cubicBezTo>
                  <a:pt x="1416" y="371"/>
                  <a:pt x="1362" y="339"/>
                  <a:pt x="1297" y="317"/>
                </a:cubicBezTo>
                <a:cubicBezTo>
                  <a:pt x="1238" y="295"/>
                  <a:pt x="1174" y="290"/>
                  <a:pt x="1109" y="301"/>
                </a:cubicBezTo>
                <a:cubicBezTo>
                  <a:pt x="1104" y="301"/>
                  <a:pt x="1098" y="301"/>
                  <a:pt x="1093" y="301"/>
                </a:cubicBezTo>
                <a:cubicBezTo>
                  <a:pt x="1050" y="312"/>
                  <a:pt x="1007" y="328"/>
                  <a:pt x="969" y="349"/>
                </a:cubicBezTo>
                <a:cubicBezTo>
                  <a:pt x="969" y="339"/>
                  <a:pt x="974" y="333"/>
                  <a:pt x="974" y="323"/>
                </a:cubicBezTo>
                <a:cubicBezTo>
                  <a:pt x="980" y="242"/>
                  <a:pt x="953" y="161"/>
                  <a:pt x="899" y="102"/>
                </a:cubicBezTo>
                <a:cubicBezTo>
                  <a:pt x="877" y="86"/>
                  <a:pt x="856" y="64"/>
                  <a:pt x="840" y="48"/>
                </a:cubicBezTo>
                <a:cubicBezTo>
                  <a:pt x="791" y="21"/>
                  <a:pt x="743" y="5"/>
                  <a:pt x="694" y="0"/>
                </a:cubicBezTo>
                <a:cubicBezTo>
                  <a:pt x="667" y="0"/>
                  <a:pt x="641" y="0"/>
                  <a:pt x="614" y="5"/>
                </a:cubicBezTo>
                <a:cubicBezTo>
                  <a:pt x="560" y="16"/>
                  <a:pt x="511" y="37"/>
                  <a:pt x="468" y="75"/>
                </a:cubicBezTo>
                <a:cubicBezTo>
                  <a:pt x="409" y="123"/>
                  <a:pt x="371" y="199"/>
                  <a:pt x="366" y="279"/>
                </a:cubicBezTo>
                <a:cubicBezTo>
                  <a:pt x="366" y="306"/>
                  <a:pt x="366" y="333"/>
                  <a:pt x="371" y="360"/>
                </a:cubicBezTo>
                <a:cubicBezTo>
                  <a:pt x="355" y="355"/>
                  <a:pt x="339" y="355"/>
                  <a:pt x="323" y="355"/>
                </a:cubicBezTo>
                <a:cubicBezTo>
                  <a:pt x="167" y="355"/>
                  <a:pt x="27" y="457"/>
                  <a:pt x="11" y="624"/>
                </a:cubicBezTo>
                <a:cubicBezTo>
                  <a:pt x="0" y="769"/>
                  <a:pt x="124" y="936"/>
                  <a:pt x="280" y="936"/>
                </a:cubicBezTo>
                <a:cubicBezTo>
                  <a:pt x="291" y="936"/>
                  <a:pt x="307" y="931"/>
                  <a:pt x="318" y="931"/>
                </a:cubicBezTo>
                <a:cubicBezTo>
                  <a:pt x="328" y="1098"/>
                  <a:pt x="468" y="1264"/>
                  <a:pt x="646" y="1264"/>
                </a:cubicBezTo>
                <a:cubicBezTo>
                  <a:pt x="813" y="1264"/>
                  <a:pt x="964" y="1168"/>
                  <a:pt x="1012" y="1012"/>
                </a:cubicBezTo>
                <a:cubicBezTo>
                  <a:pt x="1050" y="1028"/>
                  <a:pt x="1087" y="1038"/>
                  <a:pt x="1130" y="1038"/>
                </a:cubicBezTo>
                <a:cubicBezTo>
                  <a:pt x="1136" y="1038"/>
                  <a:pt x="1141" y="1044"/>
                  <a:pt x="1147" y="1044"/>
                </a:cubicBezTo>
                <a:cubicBezTo>
                  <a:pt x="1243" y="1055"/>
                  <a:pt x="1351" y="1012"/>
                  <a:pt x="1427" y="952"/>
                </a:cubicBezTo>
                <a:cubicBezTo>
                  <a:pt x="1448" y="931"/>
                  <a:pt x="1464" y="909"/>
                  <a:pt x="1480" y="882"/>
                </a:cubicBezTo>
                <a:cubicBezTo>
                  <a:pt x="1491" y="893"/>
                  <a:pt x="1507" y="904"/>
                  <a:pt x="1518" y="915"/>
                </a:cubicBezTo>
                <a:cubicBezTo>
                  <a:pt x="1550" y="936"/>
                  <a:pt x="1588" y="952"/>
                  <a:pt x="1631" y="958"/>
                </a:cubicBezTo>
                <a:cubicBezTo>
                  <a:pt x="1653" y="952"/>
                  <a:pt x="1674" y="952"/>
                  <a:pt x="1690" y="952"/>
                </a:cubicBezTo>
                <a:cubicBezTo>
                  <a:pt x="1733" y="941"/>
                  <a:pt x="1776" y="925"/>
                  <a:pt x="1809" y="898"/>
                </a:cubicBezTo>
                <a:cubicBezTo>
                  <a:pt x="1852" y="855"/>
                  <a:pt x="1884" y="796"/>
                  <a:pt x="1884" y="737"/>
                </a:cubicBezTo>
                <a:cubicBezTo>
                  <a:pt x="1889" y="672"/>
                  <a:pt x="1868" y="608"/>
                  <a:pt x="1830" y="559"/>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nvGrpSpPr>
          <p:cNvPr id="219" name="Group 218"/>
          <p:cNvGrpSpPr/>
          <p:nvPr/>
        </p:nvGrpSpPr>
        <p:grpSpPr>
          <a:xfrm>
            <a:off x="429067" y="3212108"/>
            <a:ext cx="788378" cy="563559"/>
            <a:chOff x="13463901" y="7642036"/>
            <a:chExt cx="1627508" cy="1163396"/>
          </a:xfrm>
        </p:grpSpPr>
        <p:sp>
          <p:nvSpPr>
            <p:cNvPr id="220" name="Freeform 100"/>
            <p:cNvSpPr>
              <a:spLocks noChangeArrowheads="1"/>
            </p:cNvSpPr>
            <p:nvPr/>
          </p:nvSpPr>
          <p:spPr bwMode="auto">
            <a:xfrm>
              <a:off x="13484452" y="7642036"/>
              <a:ext cx="715117" cy="332987"/>
            </a:xfrm>
            <a:custGeom>
              <a:avLst/>
              <a:gdLst>
                <a:gd name="T0" fmla="*/ 767 w 768"/>
                <a:gd name="T1" fmla="*/ 7 h 357"/>
                <a:gd name="T2" fmla="*/ 767 w 768"/>
                <a:gd name="T3" fmla="*/ 7 h 357"/>
                <a:gd name="T4" fmla="*/ 417 w 768"/>
                <a:gd name="T5" fmla="*/ 215 h 357"/>
                <a:gd name="T6" fmla="*/ 0 w 768"/>
                <a:gd name="T7" fmla="*/ 190 h 357"/>
                <a:gd name="T8" fmla="*/ 448 w 768"/>
                <a:gd name="T9" fmla="*/ 356 h 357"/>
                <a:gd name="T10" fmla="*/ 767 w 768"/>
                <a:gd name="T11" fmla="*/ 7 h 357"/>
              </a:gdLst>
              <a:ahLst/>
              <a:cxnLst>
                <a:cxn ang="0">
                  <a:pos x="T0" y="T1"/>
                </a:cxn>
                <a:cxn ang="0">
                  <a:pos x="T2" y="T3"/>
                </a:cxn>
                <a:cxn ang="0">
                  <a:pos x="T4" y="T5"/>
                </a:cxn>
                <a:cxn ang="0">
                  <a:pos x="T6" y="T7"/>
                </a:cxn>
                <a:cxn ang="0">
                  <a:pos x="T8" y="T9"/>
                </a:cxn>
                <a:cxn ang="0">
                  <a:pos x="T10" y="T11"/>
                </a:cxn>
              </a:cxnLst>
              <a:rect l="0" t="0" r="r" b="b"/>
              <a:pathLst>
                <a:path w="768" h="357">
                  <a:moveTo>
                    <a:pt x="767" y="7"/>
                  </a:moveTo>
                  <a:lnTo>
                    <a:pt x="767" y="7"/>
                  </a:lnTo>
                  <a:cubicBezTo>
                    <a:pt x="718" y="0"/>
                    <a:pt x="497" y="80"/>
                    <a:pt x="417" y="215"/>
                  </a:cubicBezTo>
                  <a:cubicBezTo>
                    <a:pt x="307" y="166"/>
                    <a:pt x="68" y="166"/>
                    <a:pt x="0" y="190"/>
                  </a:cubicBezTo>
                  <a:cubicBezTo>
                    <a:pt x="86" y="172"/>
                    <a:pt x="380" y="264"/>
                    <a:pt x="448" y="356"/>
                  </a:cubicBezTo>
                  <a:cubicBezTo>
                    <a:pt x="448" y="227"/>
                    <a:pt x="656" y="7"/>
                    <a:pt x="767" y="7"/>
                  </a:cubicBezTo>
                </a:path>
              </a:pathLst>
            </a:custGeom>
            <a:solidFill>
              <a:srgbClr val="30648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21" name="Freeform 101"/>
            <p:cNvSpPr>
              <a:spLocks noChangeArrowheads="1"/>
            </p:cNvSpPr>
            <p:nvPr/>
          </p:nvSpPr>
          <p:spPr bwMode="auto">
            <a:xfrm>
              <a:off x="13463901" y="8472445"/>
              <a:ext cx="715117" cy="332987"/>
            </a:xfrm>
            <a:custGeom>
              <a:avLst/>
              <a:gdLst>
                <a:gd name="T0" fmla="*/ 766 w 767"/>
                <a:gd name="T1" fmla="*/ 6 h 357"/>
                <a:gd name="T2" fmla="*/ 766 w 767"/>
                <a:gd name="T3" fmla="*/ 6 h 357"/>
                <a:gd name="T4" fmla="*/ 410 w 767"/>
                <a:gd name="T5" fmla="*/ 215 h 357"/>
                <a:gd name="T6" fmla="*/ 0 w 767"/>
                <a:gd name="T7" fmla="*/ 190 h 357"/>
                <a:gd name="T8" fmla="*/ 441 w 767"/>
                <a:gd name="T9" fmla="*/ 356 h 357"/>
                <a:gd name="T10" fmla="*/ 766 w 767"/>
                <a:gd name="T11" fmla="*/ 6 h 357"/>
              </a:gdLst>
              <a:ahLst/>
              <a:cxnLst>
                <a:cxn ang="0">
                  <a:pos x="T0" y="T1"/>
                </a:cxn>
                <a:cxn ang="0">
                  <a:pos x="T2" y="T3"/>
                </a:cxn>
                <a:cxn ang="0">
                  <a:pos x="T4" y="T5"/>
                </a:cxn>
                <a:cxn ang="0">
                  <a:pos x="T6" y="T7"/>
                </a:cxn>
                <a:cxn ang="0">
                  <a:pos x="T8" y="T9"/>
                </a:cxn>
                <a:cxn ang="0">
                  <a:pos x="T10" y="T11"/>
                </a:cxn>
              </a:cxnLst>
              <a:rect l="0" t="0" r="r" b="b"/>
              <a:pathLst>
                <a:path w="767" h="357">
                  <a:moveTo>
                    <a:pt x="766" y="6"/>
                  </a:moveTo>
                  <a:lnTo>
                    <a:pt x="766" y="6"/>
                  </a:lnTo>
                  <a:cubicBezTo>
                    <a:pt x="711" y="0"/>
                    <a:pt x="490" y="80"/>
                    <a:pt x="410" y="215"/>
                  </a:cubicBezTo>
                  <a:cubicBezTo>
                    <a:pt x="306" y="166"/>
                    <a:pt x="67" y="166"/>
                    <a:pt x="0" y="190"/>
                  </a:cubicBezTo>
                  <a:cubicBezTo>
                    <a:pt x="86" y="178"/>
                    <a:pt x="380" y="264"/>
                    <a:pt x="441" y="356"/>
                  </a:cubicBezTo>
                  <a:cubicBezTo>
                    <a:pt x="447" y="227"/>
                    <a:pt x="650" y="6"/>
                    <a:pt x="766" y="6"/>
                  </a:cubicBezTo>
                </a:path>
              </a:pathLst>
            </a:custGeom>
            <a:solidFill>
              <a:srgbClr val="30648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22" name="Freeform 102"/>
            <p:cNvSpPr>
              <a:spLocks noChangeArrowheads="1"/>
            </p:cNvSpPr>
            <p:nvPr/>
          </p:nvSpPr>
          <p:spPr bwMode="auto">
            <a:xfrm>
              <a:off x="14376292" y="8020241"/>
              <a:ext cx="715117" cy="332987"/>
            </a:xfrm>
            <a:custGeom>
              <a:avLst/>
              <a:gdLst>
                <a:gd name="T0" fmla="*/ 767 w 768"/>
                <a:gd name="T1" fmla="*/ 12 h 356"/>
                <a:gd name="T2" fmla="*/ 767 w 768"/>
                <a:gd name="T3" fmla="*/ 12 h 356"/>
                <a:gd name="T4" fmla="*/ 411 w 768"/>
                <a:gd name="T5" fmla="*/ 221 h 356"/>
                <a:gd name="T6" fmla="*/ 0 w 768"/>
                <a:gd name="T7" fmla="*/ 190 h 356"/>
                <a:gd name="T8" fmla="*/ 442 w 768"/>
                <a:gd name="T9" fmla="*/ 355 h 356"/>
                <a:gd name="T10" fmla="*/ 767 w 768"/>
                <a:gd name="T11" fmla="*/ 12 h 356"/>
              </a:gdLst>
              <a:ahLst/>
              <a:cxnLst>
                <a:cxn ang="0">
                  <a:pos x="T0" y="T1"/>
                </a:cxn>
                <a:cxn ang="0">
                  <a:pos x="T2" y="T3"/>
                </a:cxn>
                <a:cxn ang="0">
                  <a:pos x="T4" y="T5"/>
                </a:cxn>
                <a:cxn ang="0">
                  <a:pos x="T6" y="T7"/>
                </a:cxn>
                <a:cxn ang="0">
                  <a:pos x="T8" y="T9"/>
                </a:cxn>
                <a:cxn ang="0">
                  <a:pos x="T10" y="T11"/>
                </a:cxn>
              </a:cxnLst>
              <a:rect l="0" t="0" r="r" b="b"/>
              <a:pathLst>
                <a:path w="768" h="356">
                  <a:moveTo>
                    <a:pt x="767" y="12"/>
                  </a:moveTo>
                  <a:lnTo>
                    <a:pt x="767" y="12"/>
                  </a:lnTo>
                  <a:cubicBezTo>
                    <a:pt x="711" y="0"/>
                    <a:pt x="491" y="86"/>
                    <a:pt x="411" y="221"/>
                  </a:cubicBezTo>
                  <a:cubicBezTo>
                    <a:pt x="307" y="166"/>
                    <a:pt x="68" y="166"/>
                    <a:pt x="0" y="190"/>
                  </a:cubicBezTo>
                  <a:cubicBezTo>
                    <a:pt x="86" y="178"/>
                    <a:pt x="381" y="264"/>
                    <a:pt x="442" y="355"/>
                  </a:cubicBezTo>
                  <a:cubicBezTo>
                    <a:pt x="448" y="227"/>
                    <a:pt x="650" y="12"/>
                    <a:pt x="767" y="12"/>
                  </a:cubicBezTo>
                </a:path>
              </a:pathLst>
            </a:custGeom>
            <a:solidFill>
              <a:srgbClr val="30648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223" name="Group 222"/>
          <p:cNvGrpSpPr/>
          <p:nvPr/>
        </p:nvGrpSpPr>
        <p:grpSpPr>
          <a:xfrm>
            <a:off x="4012335" y="2054385"/>
            <a:ext cx="788378" cy="563559"/>
            <a:chOff x="13463901" y="7642036"/>
            <a:chExt cx="1627508" cy="1163396"/>
          </a:xfrm>
        </p:grpSpPr>
        <p:sp>
          <p:nvSpPr>
            <p:cNvPr id="224" name="Freeform 100"/>
            <p:cNvSpPr>
              <a:spLocks noChangeArrowheads="1"/>
            </p:cNvSpPr>
            <p:nvPr/>
          </p:nvSpPr>
          <p:spPr bwMode="auto">
            <a:xfrm>
              <a:off x="13484452" y="7642036"/>
              <a:ext cx="715117" cy="332987"/>
            </a:xfrm>
            <a:custGeom>
              <a:avLst/>
              <a:gdLst>
                <a:gd name="T0" fmla="*/ 767 w 768"/>
                <a:gd name="T1" fmla="*/ 7 h 357"/>
                <a:gd name="T2" fmla="*/ 767 w 768"/>
                <a:gd name="T3" fmla="*/ 7 h 357"/>
                <a:gd name="T4" fmla="*/ 417 w 768"/>
                <a:gd name="T5" fmla="*/ 215 h 357"/>
                <a:gd name="T6" fmla="*/ 0 w 768"/>
                <a:gd name="T7" fmla="*/ 190 h 357"/>
                <a:gd name="T8" fmla="*/ 448 w 768"/>
                <a:gd name="T9" fmla="*/ 356 h 357"/>
                <a:gd name="T10" fmla="*/ 767 w 768"/>
                <a:gd name="T11" fmla="*/ 7 h 357"/>
              </a:gdLst>
              <a:ahLst/>
              <a:cxnLst>
                <a:cxn ang="0">
                  <a:pos x="T0" y="T1"/>
                </a:cxn>
                <a:cxn ang="0">
                  <a:pos x="T2" y="T3"/>
                </a:cxn>
                <a:cxn ang="0">
                  <a:pos x="T4" y="T5"/>
                </a:cxn>
                <a:cxn ang="0">
                  <a:pos x="T6" y="T7"/>
                </a:cxn>
                <a:cxn ang="0">
                  <a:pos x="T8" y="T9"/>
                </a:cxn>
                <a:cxn ang="0">
                  <a:pos x="T10" y="T11"/>
                </a:cxn>
              </a:cxnLst>
              <a:rect l="0" t="0" r="r" b="b"/>
              <a:pathLst>
                <a:path w="768" h="357">
                  <a:moveTo>
                    <a:pt x="767" y="7"/>
                  </a:moveTo>
                  <a:lnTo>
                    <a:pt x="767" y="7"/>
                  </a:lnTo>
                  <a:cubicBezTo>
                    <a:pt x="718" y="0"/>
                    <a:pt x="497" y="80"/>
                    <a:pt x="417" y="215"/>
                  </a:cubicBezTo>
                  <a:cubicBezTo>
                    <a:pt x="307" y="166"/>
                    <a:pt x="68" y="166"/>
                    <a:pt x="0" y="190"/>
                  </a:cubicBezTo>
                  <a:cubicBezTo>
                    <a:pt x="86" y="172"/>
                    <a:pt x="380" y="264"/>
                    <a:pt x="448" y="356"/>
                  </a:cubicBezTo>
                  <a:cubicBezTo>
                    <a:pt x="448" y="227"/>
                    <a:pt x="656" y="7"/>
                    <a:pt x="767" y="7"/>
                  </a:cubicBezTo>
                </a:path>
              </a:pathLst>
            </a:custGeom>
            <a:solidFill>
              <a:srgbClr val="30648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25" name="Freeform 101"/>
            <p:cNvSpPr>
              <a:spLocks noChangeArrowheads="1"/>
            </p:cNvSpPr>
            <p:nvPr/>
          </p:nvSpPr>
          <p:spPr bwMode="auto">
            <a:xfrm>
              <a:off x="13463901" y="8472445"/>
              <a:ext cx="715117" cy="332987"/>
            </a:xfrm>
            <a:custGeom>
              <a:avLst/>
              <a:gdLst>
                <a:gd name="T0" fmla="*/ 766 w 767"/>
                <a:gd name="T1" fmla="*/ 6 h 357"/>
                <a:gd name="T2" fmla="*/ 766 w 767"/>
                <a:gd name="T3" fmla="*/ 6 h 357"/>
                <a:gd name="T4" fmla="*/ 410 w 767"/>
                <a:gd name="T5" fmla="*/ 215 h 357"/>
                <a:gd name="T6" fmla="*/ 0 w 767"/>
                <a:gd name="T7" fmla="*/ 190 h 357"/>
                <a:gd name="T8" fmla="*/ 441 w 767"/>
                <a:gd name="T9" fmla="*/ 356 h 357"/>
                <a:gd name="T10" fmla="*/ 766 w 767"/>
                <a:gd name="T11" fmla="*/ 6 h 357"/>
              </a:gdLst>
              <a:ahLst/>
              <a:cxnLst>
                <a:cxn ang="0">
                  <a:pos x="T0" y="T1"/>
                </a:cxn>
                <a:cxn ang="0">
                  <a:pos x="T2" y="T3"/>
                </a:cxn>
                <a:cxn ang="0">
                  <a:pos x="T4" y="T5"/>
                </a:cxn>
                <a:cxn ang="0">
                  <a:pos x="T6" y="T7"/>
                </a:cxn>
                <a:cxn ang="0">
                  <a:pos x="T8" y="T9"/>
                </a:cxn>
                <a:cxn ang="0">
                  <a:pos x="T10" y="T11"/>
                </a:cxn>
              </a:cxnLst>
              <a:rect l="0" t="0" r="r" b="b"/>
              <a:pathLst>
                <a:path w="767" h="357">
                  <a:moveTo>
                    <a:pt x="766" y="6"/>
                  </a:moveTo>
                  <a:lnTo>
                    <a:pt x="766" y="6"/>
                  </a:lnTo>
                  <a:cubicBezTo>
                    <a:pt x="711" y="0"/>
                    <a:pt x="490" y="80"/>
                    <a:pt x="410" y="215"/>
                  </a:cubicBezTo>
                  <a:cubicBezTo>
                    <a:pt x="306" y="166"/>
                    <a:pt x="67" y="166"/>
                    <a:pt x="0" y="190"/>
                  </a:cubicBezTo>
                  <a:cubicBezTo>
                    <a:pt x="86" y="178"/>
                    <a:pt x="380" y="264"/>
                    <a:pt x="441" y="356"/>
                  </a:cubicBezTo>
                  <a:cubicBezTo>
                    <a:pt x="447" y="227"/>
                    <a:pt x="650" y="6"/>
                    <a:pt x="766" y="6"/>
                  </a:cubicBezTo>
                </a:path>
              </a:pathLst>
            </a:custGeom>
            <a:solidFill>
              <a:srgbClr val="30648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26" name="Freeform 102"/>
            <p:cNvSpPr>
              <a:spLocks noChangeArrowheads="1"/>
            </p:cNvSpPr>
            <p:nvPr/>
          </p:nvSpPr>
          <p:spPr bwMode="auto">
            <a:xfrm>
              <a:off x="14376292" y="8020241"/>
              <a:ext cx="715117" cy="332987"/>
            </a:xfrm>
            <a:custGeom>
              <a:avLst/>
              <a:gdLst>
                <a:gd name="T0" fmla="*/ 767 w 768"/>
                <a:gd name="T1" fmla="*/ 12 h 356"/>
                <a:gd name="T2" fmla="*/ 767 w 768"/>
                <a:gd name="T3" fmla="*/ 12 h 356"/>
                <a:gd name="T4" fmla="*/ 411 w 768"/>
                <a:gd name="T5" fmla="*/ 221 h 356"/>
                <a:gd name="T6" fmla="*/ 0 w 768"/>
                <a:gd name="T7" fmla="*/ 190 h 356"/>
                <a:gd name="T8" fmla="*/ 442 w 768"/>
                <a:gd name="T9" fmla="*/ 355 h 356"/>
                <a:gd name="T10" fmla="*/ 767 w 768"/>
                <a:gd name="T11" fmla="*/ 12 h 356"/>
              </a:gdLst>
              <a:ahLst/>
              <a:cxnLst>
                <a:cxn ang="0">
                  <a:pos x="T0" y="T1"/>
                </a:cxn>
                <a:cxn ang="0">
                  <a:pos x="T2" y="T3"/>
                </a:cxn>
                <a:cxn ang="0">
                  <a:pos x="T4" y="T5"/>
                </a:cxn>
                <a:cxn ang="0">
                  <a:pos x="T6" y="T7"/>
                </a:cxn>
                <a:cxn ang="0">
                  <a:pos x="T8" y="T9"/>
                </a:cxn>
                <a:cxn ang="0">
                  <a:pos x="T10" y="T11"/>
                </a:cxn>
              </a:cxnLst>
              <a:rect l="0" t="0" r="r" b="b"/>
              <a:pathLst>
                <a:path w="768" h="356">
                  <a:moveTo>
                    <a:pt x="767" y="12"/>
                  </a:moveTo>
                  <a:lnTo>
                    <a:pt x="767" y="12"/>
                  </a:lnTo>
                  <a:cubicBezTo>
                    <a:pt x="711" y="0"/>
                    <a:pt x="491" y="86"/>
                    <a:pt x="411" y="221"/>
                  </a:cubicBezTo>
                  <a:cubicBezTo>
                    <a:pt x="307" y="166"/>
                    <a:pt x="68" y="166"/>
                    <a:pt x="0" y="190"/>
                  </a:cubicBezTo>
                  <a:cubicBezTo>
                    <a:pt x="86" y="178"/>
                    <a:pt x="381" y="264"/>
                    <a:pt x="442" y="355"/>
                  </a:cubicBezTo>
                  <a:cubicBezTo>
                    <a:pt x="448" y="227"/>
                    <a:pt x="650" y="12"/>
                    <a:pt x="767" y="12"/>
                  </a:cubicBezTo>
                </a:path>
              </a:pathLst>
            </a:custGeom>
            <a:solidFill>
              <a:srgbClr val="30648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227" name="Group 226"/>
          <p:cNvGrpSpPr/>
          <p:nvPr/>
        </p:nvGrpSpPr>
        <p:grpSpPr>
          <a:xfrm>
            <a:off x="10016708" y="5029357"/>
            <a:ext cx="404747" cy="672378"/>
            <a:chOff x="20030239" y="10058713"/>
            <a:chExt cx="809495" cy="1344757"/>
          </a:xfrm>
        </p:grpSpPr>
        <p:sp>
          <p:nvSpPr>
            <p:cNvPr id="228" name="Freeform 99"/>
            <p:cNvSpPr>
              <a:spLocks noChangeArrowheads="1"/>
            </p:cNvSpPr>
            <p:nvPr/>
          </p:nvSpPr>
          <p:spPr bwMode="auto">
            <a:xfrm>
              <a:off x="20265598" y="10058713"/>
              <a:ext cx="574136" cy="574286"/>
            </a:xfrm>
            <a:custGeom>
              <a:avLst/>
              <a:gdLst>
                <a:gd name="T0" fmla="*/ 709 w 710"/>
                <a:gd name="T1" fmla="*/ 355 h 710"/>
                <a:gd name="T2" fmla="*/ 709 w 710"/>
                <a:gd name="T3" fmla="*/ 355 h 710"/>
                <a:gd name="T4" fmla="*/ 354 w 710"/>
                <a:gd name="T5" fmla="*/ 709 h 710"/>
                <a:gd name="T6" fmla="*/ 0 w 710"/>
                <a:gd name="T7" fmla="*/ 355 h 710"/>
                <a:gd name="T8" fmla="*/ 354 w 710"/>
                <a:gd name="T9" fmla="*/ 0 h 710"/>
                <a:gd name="T10" fmla="*/ 709 w 710"/>
                <a:gd name="T11" fmla="*/ 355 h 710"/>
              </a:gdLst>
              <a:ahLst/>
              <a:cxnLst>
                <a:cxn ang="0">
                  <a:pos x="T0" y="T1"/>
                </a:cxn>
                <a:cxn ang="0">
                  <a:pos x="T2" y="T3"/>
                </a:cxn>
                <a:cxn ang="0">
                  <a:pos x="T4" y="T5"/>
                </a:cxn>
                <a:cxn ang="0">
                  <a:pos x="T6" y="T7"/>
                </a:cxn>
                <a:cxn ang="0">
                  <a:pos x="T8" y="T9"/>
                </a:cxn>
                <a:cxn ang="0">
                  <a:pos x="T10" y="T11"/>
                </a:cxn>
              </a:cxnLst>
              <a:rect l="0" t="0" r="r" b="b"/>
              <a:pathLst>
                <a:path w="710" h="710">
                  <a:moveTo>
                    <a:pt x="709" y="355"/>
                  </a:moveTo>
                  <a:lnTo>
                    <a:pt x="709" y="355"/>
                  </a:lnTo>
                  <a:cubicBezTo>
                    <a:pt x="709" y="549"/>
                    <a:pt x="549" y="709"/>
                    <a:pt x="354" y="709"/>
                  </a:cubicBezTo>
                  <a:cubicBezTo>
                    <a:pt x="160" y="709"/>
                    <a:pt x="0" y="549"/>
                    <a:pt x="0" y="355"/>
                  </a:cubicBezTo>
                  <a:cubicBezTo>
                    <a:pt x="0" y="155"/>
                    <a:pt x="160" y="0"/>
                    <a:pt x="354" y="0"/>
                  </a:cubicBezTo>
                  <a:cubicBezTo>
                    <a:pt x="549" y="0"/>
                    <a:pt x="709" y="155"/>
                    <a:pt x="709" y="355"/>
                  </a:cubicBezTo>
                </a:path>
              </a:pathLst>
            </a:custGeom>
            <a:solidFill>
              <a:srgbClr val="65754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29" name="Freeform 100"/>
            <p:cNvSpPr>
              <a:spLocks noChangeArrowheads="1"/>
            </p:cNvSpPr>
            <p:nvPr/>
          </p:nvSpPr>
          <p:spPr bwMode="auto">
            <a:xfrm>
              <a:off x="20383279" y="10608030"/>
              <a:ext cx="106981" cy="795440"/>
            </a:xfrm>
            <a:custGeom>
              <a:avLst/>
              <a:gdLst>
                <a:gd name="T0" fmla="*/ 131 w 132"/>
                <a:gd name="T1" fmla="*/ 984 h 985"/>
                <a:gd name="T2" fmla="*/ 0 w 132"/>
                <a:gd name="T3" fmla="*/ 984 h 985"/>
                <a:gd name="T4" fmla="*/ 0 w 132"/>
                <a:gd name="T5" fmla="*/ 0 h 985"/>
                <a:gd name="T6" fmla="*/ 131 w 132"/>
                <a:gd name="T7" fmla="*/ 0 h 985"/>
                <a:gd name="T8" fmla="*/ 131 w 132"/>
                <a:gd name="T9" fmla="*/ 984 h 985"/>
              </a:gdLst>
              <a:ahLst/>
              <a:cxnLst>
                <a:cxn ang="0">
                  <a:pos x="T0" y="T1"/>
                </a:cxn>
                <a:cxn ang="0">
                  <a:pos x="T2" y="T3"/>
                </a:cxn>
                <a:cxn ang="0">
                  <a:pos x="T4" y="T5"/>
                </a:cxn>
                <a:cxn ang="0">
                  <a:pos x="T6" y="T7"/>
                </a:cxn>
                <a:cxn ang="0">
                  <a:pos x="T8" y="T9"/>
                </a:cxn>
              </a:cxnLst>
              <a:rect l="0" t="0" r="r" b="b"/>
              <a:pathLst>
                <a:path w="132" h="985">
                  <a:moveTo>
                    <a:pt x="131" y="984"/>
                  </a:moveTo>
                  <a:lnTo>
                    <a:pt x="0" y="984"/>
                  </a:lnTo>
                  <a:lnTo>
                    <a:pt x="0" y="0"/>
                  </a:lnTo>
                  <a:lnTo>
                    <a:pt x="131" y="0"/>
                  </a:lnTo>
                  <a:lnTo>
                    <a:pt x="131" y="984"/>
                  </a:lnTo>
                </a:path>
              </a:pathLst>
            </a:custGeom>
            <a:solidFill>
              <a:srgbClr val="97753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30" name="Freeform 101"/>
            <p:cNvSpPr>
              <a:spLocks noChangeArrowheads="1"/>
            </p:cNvSpPr>
            <p:nvPr/>
          </p:nvSpPr>
          <p:spPr bwMode="auto">
            <a:xfrm>
              <a:off x="20265598" y="10640135"/>
              <a:ext cx="370870" cy="288925"/>
            </a:xfrm>
            <a:custGeom>
              <a:avLst/>
              <a:gdLst>
                <a:gd name="T0" fmla="*/ 429 w 458"/>
                <a:gd name="T1" fmla="*/ 355 h 356"/>
                <a:gd name="T2" fmla="*/ 429 w 458"/>
                <a:gd name="T3" fmla="*/ 355 h 356"/>
                <a:gd name="T4" fmla="*/ 28 w 458"/>
                <a:gd name="T5" fmla="*/ 355 h 356"/>
                <a:gd name="T6" fmla="*/ 0 w 458"/>
                <a:gd name="T7" fmla="*/ 326 h 356"/>
                <a:gd name="T8" fmla="*/ 0 w 458"/>
                <a:gd name="T9" fmla="*/ 29 h 356"/>
                <a:gd name="T10" fmla="*/ 28 w 458"/>
                <a:gd name="T11" fmla="*/ 0 h 356"/>
                <a:gd name="T12" fmla="*/ 57 w 458"/>
                <a:gd name="T13" fmla="*/ 29 h 356"/>
                <a:gd name="T14" fmla="*/ 57 w 458"/>
                <a:gd name="T15" fmla="*/ 297 h 356"/>
                <a:gd name="T16" fmla="*/ 400 w 458"/>
                <a:gd name="T17" fmla="*/ 297 h 356"/>
                <a:gd name="T18" fmla="*/ 400 w 458"/>
                <a:gd name="T19" fmla="*/ 126 h 356"/>
                <a:gd name="T20" fmla="*/ 429 w 458"/>
                <a:gd name="T21" fmla="*/ 97 h 356"/>
                <a:gd name="T22" fmla="*/ 457 w 458"/>
                <a:gd name="T23" fmla="*/ 126 h 356"/>
                <a:gd name="T24" fmla="*/ 457 w 458"/>
                <a:gd name="T25" fmla="*/ 326 h 356"/>
                <a:gd name="T26" fmla="*/ 429 w 458"/>
                <a:gd name="T27"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 h="356">
                  <a:moveTo>
                    <a:pt x="429" y="355"/>
                  </a:moveTo>
                  <a:lnTo>
                    <a:pt x="429" y="355"/>
                  </a:lnTo>
                  <a:cubicBezTo>
                    <a:pt x="28" y="355"/>
                    <a:pt x="28" y="355"/>
                    <a:pt x="28" y="355"/>
                  </a:cubicBezTo>
                  <a:cubicBezTo>
                    <a:pt x="11" y="355"/>
                    <a:pt x="0" y="343"/>
                    <a:pt x="0" y="326"/>
                  </a:cubicBezTo>
                  <a:cubicBezTo>
                    <a:pt x="0" y="29"/>
                    <a:pt x="0" y="29"/>
                    <a:pt x="0" y="29"/>
                  </a:cubicBezTo>
                  <a:cubicBezTo>
                    <a:pt x="0" y="11"/>
                    <a:pt x="11" y="0"/>
                    <a:pt x="28" y="0"/>
                  </a:cubicBezTo>
                  <a:cubicBezTo>
                    <a:pt x="45" y="0"/>
                    <a:pt x="57" y="11"/>
                    <a:pt x="57" y="29"/>
                  </a:cubicBezTo>
                  <a:cubicBezTo>
                    <a:pt x="57" y="297"/>
                    <a:pt x="57" y="297"/>
                    <a:pt x="57" y="297"/>
                  </a:cubicBezTo>
                  <a:cubicBezTo>
                    <a:pt x="400" y="297"/>
                    <a:pt x="400" y="297"/>
                    <a:pt x="400" y="297"/>
                  </a:cubicBezTo>
                  <a:cubicBezTo>
                    <a:pt x="400" y="126"/>
                    <a:pt x="400" y="126"/>
                    <a:pt x="400" y="126"/>
                  </a:cubicBezTo>
                  <a:cubicBezTo>
                    <a:pt x="400" y="109"/>
                    <a:pt x="412" y="97"/>
                    <a:pt x="429" y="97"/>
                  </a:cubicBezTo>
                  <a:cubicBezTo>
                    <a:pt x="446" y="97"/>
                    <a:pt x="457" y="109"/>
                    <a:pt x="457" y="126"/>
                  </a:cubicBezTo>
                  <a:cubicBezTo>
                    <a:pt x="457" y="326"/>
                    <a:pt x="457" y="326"/>
                    <a:pt x="457" y="326"/>
                  </a:cubicBezTo>
                  <a:cubicBezTo>
                    <a:pt x="457" y="343"/>
                    <a:pt x="446" y="355"/>
                    <a:pt x="429" y="355"/>
                  </a:cubicBezTo>
                </a:path>
              </a:pathLst>
            </a:custGeom>
            <a:solidFill>
              <a:srgbClr val="97753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31" name="Freeform 102"/>
            <p:cNvSpPr>
              <a:spLocks noChangeArrowheads="1"/>
            </p:cNvSpPr>
            <p:nvPr/>
          </p:nvSpPr>
          <p:spPr bwMode="auto">
            <a:xfrm>
              <a:off x="20030239" y="10155024"/>
              <a:ext cx="552740" cy="556450"/>
            </a:xfrm>
            <a:custGeom>
              <a:avLst/>
              <a:gdLst>
                <a:gd name="T0" fmla="*/ 0 w 682"/>
                <a:gd name="T1" fmla="*/ 343 h 688"/>
                <a:gd name="T2" fmla="*/ 0 w 682"/>
                <a:gd name="T3" fmla="*/ 343 h 688"/>
                <a:gd name="T4" fmla="*/ 343 w 682"/>
                <a:gd name="T5" fmla="*/ 0 h 688"/>
                <a:gd name="T6" fmla="*/ 681 w 682"/>
                <a:gd name="T7" fmla="*/ 343 h 688"/>
                <a:gd name="T8" fmla="*/ 343 w 682"/>
                <a:gd name="T9" fmla="*/ 687 h 688"/>
                <a:gd name="T10" fmla="*/ 0 w 682"/>
                <a:gd name="T11" fmla="*/ 343 h 688"/>
              </a:gdLst>
              <a:ahLst/>
              <a:cxnLst>
                <a:cxn ang="0">
                  <a:pos x="T0" y="T1"/>
                </a:cxn>
                <a:cxn ang="0">
                  <a:pos x="T2" y="T3"/>
                </a:cxn>
                <a:cxn ang="0">
                  <a:pos x="T4" y="T5"/>
                </a:cxn>
                <a:cxn ang="0">
                  <a:pos x="T6" y="T7"/>
                </a:cxn>
                <a:cxn ang="0">
                  <a:pos x="T8" y="T9"/>
                </a:cxn>
                <a:cxn ang="0">
                  <a:pos x="T10" y="T11"/>
                </a:cxn>
              </a:cxnLst>
              <a:rect l="0" t="0" r="r" b="b"/>
              <a:pathLst>
                <a:path w="682" h="688">
                  <a:moveTo>
                    <a:pt x="0" y="343"/>
                  </a:moveTo>
                  <a:lnTo>
                    <a:pt x="0" y="343"/>
                  </a:lnTo>
                  <a:cubicBezTo>
                    <a:pt x="0" y="155"/>
                    <a:pt x="154" y="0"/>
                    <a:pt x="343" y="0"/>
                  </a:cubicBezTo>
                  <a:cubicBezTo>
                    <a:pt x="526" y="0"/>
                    <a:pt x="681" y="155"/>
                    <a:pt x="681" y="343"/>
                  </a:cubicBezTo>
                  <a:cubicBezTo>
                    <a:pt x="681" y="532"/>
                    <a:pt x="526" y="687"/>
                    <a:pt x="343" y="687"/>
                  </a:cubicBezTo>
                  <a:cubicBezTo>
                    <a:pt x="154" y="687"/>
                    <a:pt x="0" y="532"/>
                    <a:pt x="0" y="343"/>
                  </a:cubicBezTo>
                </a:path>
              </a:pathLst>
            </a:custGeom>
            <a:solidFill>
              <a:srgbClr val="7E9B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32" name="Freeform 103"/>
            <p:cNvSpPr>
              <a:spLocks noChangeArrowheads="1"/>
            </p:cNvSpPr>
            <p:nvPr/>
          </p:nvSpPr>
          <p:spPr bwMode="auto">
            <a:xfrm>
              <a:off x="20436770" y="10433248"/>
              <a:ext cx="353041" cy="353131"/>
            </a:xfrm>
            <a:custGeom>
              <a:avLst/>
              <a:gdLst>
                <a:gd name="T0" fmla="*/ 0 w 436"/>
                <a:gd name="T1" fmla="*/ 218 h 436"/>
                <a:gd name="T2" fmla="*/ 0 w 436"/>
                <a:gd name="T3" fmla="*/ 218 h 436"/>
                <a:gd name="T4" fmla="*/ 218 w 436"/>
                <a:gd name="T5" fmla="*/ 0 h 436"/>
                <a:gd name="T6" fmla="*/ 435 w 436"/>
                <a:gd name="T7" fmla="*/ 218 h 436"/>
                <a:gd name="T8" fmla="*/ 218 w 436"/>
                <a:gd name="T9" fmla="*/ 435 h 436"/>
                <a:gd name="T10" fmla="*/ 0 w 436"/>
                <a:gd name="T11" fmla="*/ 218 h 436"/>
              </a:gdLst>
              <a:ahLst/>
              <a:cxnLst>
                <a:cxn ang="0">
                  <a:pos x="T0" y="T1"/>
                </a:cxn>
                <a:cxn ang="0">
                  <a:pos x="T2" y="T3"/>
                </a:cxn>
                <a:cxn ang="0">
                  <a:pos x="T4" y="T5"/>
                </a:cxn>
                <a:cxn ang="0">
                  <a:pos x="T6" y="T7"/>
                </a:cxn>
                <a:cxn ang="0">
                  <a:pos x="T8" y="T9"/>
                </a:cxn>
                <a:cxn ang="0">
                  <a:pos x="T10" y="T11"/>
                </a:cxn>
              </a:cxnLst>
              <a:rect l="0" t="0" r="r" b="b"/>
              <a:pathLst>
                <a:path w="436" h="436">
                  <a:moveTo>
                    <a:pt x="0" y="218"/>
                  </a:moveTo>
                  <a:lnTo>
                    <a:pt x="0" y="218"/>
                  </a:lnTo>
                  <a:cubicBezTo>
                    <a:pt x="0" y="98"/>
                    <a:pt x="97" y="0"/>
                    <a:pt x="218" y="0"/>
                  </a:cubicBezTo>
                  <a:cubicBezTo>
                    <a:pt x="338" y="0"/>
                    <a:pt x="435" y="98"/>
                    <a:pt x="435" y="218"/>
                  </a:cubicBezTo>
                  <a:cubicBezTo>
                    <a:pt x="435" y="338"/>
                    <a:pt x="338" y="435"/>
                    <a:pt x="218" y="435"/>
                  </a:cubicBezTo>
                  <a:cubicBezTo>
                    <a:pt x="97" y="435"/>
                    <a:pt x="0" y="338"/>
                    <a:pt x="0" y="218"/>
                  </a:cubicBezTo>
                </a:path>
              </a:pathLst>
            </a:custGeom>
            <a:solidFill>
              <a:srgbClr val="A0CE6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233" name="Group 232"/>
          <p:cNvGrpSpPr/>
          <p:nvPr/>
        </p:nvGrpSpPr>
        <p:grpSpPr>
          <a:xfrm>
            <a:off x="8677464" y="5509118"/>
            <a:ext cx="538475" cy="190833"/>
            <a:chOff x="17351752" y="11018235"/>
            <a:chExt cx="1076950" cy="381666"/>
          </a:xfrm>
        </p:grpSpPr>
        <p:sp>
          <p:nvSpPr>
            <p:cNvPr id="234" name="Freeform 104"/>
            <p:cNvSpPr>
              <a:spLocks noChangeArrowheads="1"/>
            </p:cNvSpPr>
            <p:nvPr/>
          </p:nvSpPr>
          <p:spPr bwMode="auto">
            <a:xfrm>
              <a:off x="17783244" y="11075306"/>
              <a:ext cx="645458" cy="324595"/>
            </a:xfrm>
            <a:custGeom>
              <a:avLst/>
              <a:gdLst>
                <a:gd name="T0" fmla="*/ 795 w 796"/>
                <a:gd name="T1" fmla="*/ 400 h 401"/>
                <a:gd name="T2" fmla="*/ 795 w 796"/>
                <a:gd name="T3" fmla="*/ 400 h 401"/>
                <a:gd name="T4" fmla="*/ 400 w 796"/>
                <a:gd name="T5" fmla="*/ 0 h 401"/>
                <a:gd name="T6" fmla="*/ 0 w 796"/>
                <a:gd name="T7" fmla="*/ 400 h 401"/>
                <a:gd name="T8" fmla="*/ 795 w 796"/>
                <a:gd name="T9" fmla="*/ 400 h 401"/>
              </a:gdLst>
              <a:ahLst/>
              <a:cxnLst>
                <a:cxn ang="0">
                  <a:pos x="T0" y="T1"/>
                </a:cxn>
                <a:cxn ang="0">
                  <a:pos x="T2" y="T3"/>
                </a:cxn>
                <a:cxn ang="0">
                  <a:pos x="T4" y="T5"/>
                </a:cxn>
                <a:cxn ang="0">
                  <a:pos x="T6" y="T7"/>
                </a:cxn>
                <a:cxn ang="0">
                  <a:pos x="T8" y="T9"/>
                </a:cxn>
              </a:cxnLst>
              <a:rect l="0" t="0" r="r" b="b"/>
              <a:pathLst>
                <a:path w="796" h="401">
                  <a:moveTo>
                    <a:pt x="795" y="400"/>
                  </a:moveTo>
                  <a:lnTo>
                    <a:pt x="795" y="400"/>
                  </a:lnTo>
                  <a:cubicBezTo>
                    <a:pt x="795" y="183"/>
                    <a:pt x="618" y="0"/>
                    <a:pt x="400" y="0"/>
                  </a:cubicBezTo>
                  <a:cubicBezTo>
                    <a:pt x="183" y="0"/>
                    <a:pt x="0" y="183"/>
                    <a:pt x="0" y="400"/>
                  </a:cubicBezTo>
                  <a:lnTo>
                    <a:pt x="795" y="400"/>
                  </a:lnTo>
                </a:path>
              </a:pathLst>
            </a:custGeom>
            <a:solidFill>
              <a:srgbClr val="65754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35" name="Freeform 105"/>
            <p:cNvSpPr>
              <a:spLocks noChangeArrowheads="1"/>
            </p:cNvSpPr>
            <p:nvPr/>
          </p:nvSpPr>
          <p:spPr bwMode="auto">
            <a:xfrm>
              <a:off x="17351752" y="11018235"/>
              <a:ext cx="756005" cy="381666"/>
            </a:xfrm>
            <a:custGeom>
              <a:avLst/>
              <a:gdLst>
                <a:gd name="T0" fmla="*/ 933 w 934"/>
                <a:gd name="T1" fmla="*/ 469 h 470"/>
                <a:gd name="T2" fmla="*/ 933 w 934"/>
                <a:gd name="T3" fmla="*/ 469 h 470"/>
                <a:gd name="T4" fmla="*/ 464 w 934"/>
                <a:gd name="T5" fmla="*/ 0 h 470"/>
                <a:gd name="T6" fmla="*/ 0 w 934"/>
                <a:gd name="T7" fmla="*/ 469 h 470"/>
                <a:gd name="T8" fmla="*/ 933 w 934"/>
                <a:gd name="T9" fmla="*/ 469 h 470"/>
              </a:gdLst>
              <a:ahLst/>
              <a:cxnLst>
                <a:cxn ang="0">
                  <a:pos x="T0" y="T1"/>
                </a:cxn>
                <a:cxn ang="0">
                  <a:pos x="T2" y="T3"/>
                </a:cxn>
                <a:cxn ang="0">
                  <a:pos x="T4" y="T5"/>
                </a:cxn>
                <a:cxn ang="0">
                  <a:pos x="T6" y="T7"/>
                </a:cxn>
                <a:cxn ang="0">
                  <a:pos x="T8" y="T9"/>
                </a:cxn>
              </a:cxnLst>
              <a:rect l="0" t="0" r="r" b="b"/>
              <a:pathLst>
                <a:path w="934" h="470">
                  <a:moveTo>
                    <a:pt x="933" y="469"/>
                  </a:moveTo>
                  <a:lnTo>
                    <a:pt x="933" y="469"/>
                  </a:lnTo>
                  <a:cubicBezTo>
                    <a:pt x="933" y="212"/>
                    <a:pt x="721" y="0"/>
                    <a:pt x="464" y="0"/>
                  </a:cubicBezTo>
                  <a:cubicBezTo>
                    <a:pt x="206" y="0"/>
                    <a:pt x="0" y="212"/>
                    <a:pt x="0" y="469"/>
                  </a:cubicBezTo>
                  <a:cubicBezTo>
                    <a:pt x="933" y="469"/>
                    <a:pt x="933" y="469"/>
                    <a:pt x="933" y="469"/>
                  </a:cubicBezTo>
                </a:path>
              </a:pathLst>
            </a:custGeom>
            <a:solidFill>
              <a:srgbClr val="7E9B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236" name="Group 235"/>
          <p:cNvGrpSpPr/>
          <p:nvPr/>
        </p:nvGrpSpPr>
        <p:grpSpPr>
          <a:xfrm>
            <a:off x="11273744" y="5503768"/>
            <a:ext cx="747089" cy="199752"/>
            <a:chOff x="22544309" y="11007532"/>
            <a:chExt cx="1494178" cy="399502"/>
          </a:xfrm>
        </p:grpSpPr>
        <p:sp>
          <p:nvSpPr>
            <p:cNvPr id="237" name="Freeform 108"/>
            <p:cNvSpPr>
              <a:spLocks noChangeArrowheads="1"/>
            </p:cNvSpPr>
            <p:nvPr/>
          </p:nvSpPr>
          <p:spPr bwMode="auto">
            <a:xfrm>
              <a:off x="22622764" y="11007532"/>
              <a:ext cx="60622" cy="399502"/>
            </a:xfrm>
            <a:custGeom>
              <a:avLst/>
              <a:gdLst>
                <a:gd name="T0" fmla="*/ 0 w 75"/>
                <a:gd name="T1" fmla="*/ 492 h 493"/>
                <a:gd name="T2" fmla="*/ 0 w 75"/>
                <a:gd name="T3" fmla="*/ 492 h 493"/>
                <a:gd name="T4" fmla="*/ 0 w 75"/>
                <a:gd name="T5" fmla="*/ 46 h 493"/>
                <a:gd name="T6" fmla="*/ 34 w 75"/>
                <a:gd name="T7" fmla="*/ 0 h 493"/>
                <a:gd name="T8" fmla="*/ 74 w 75"/>
                <a:gd name="T9" fmla="*/ 46 h 493"/>
                <a:gd name="T10" fmla="*/ 74 w 75"/>
                <a:gd name="T11" fmla="*/ 492 h 493"/>
                <a:gd name="T12" fmla="*/ 0 w 75"/>
                <a:gd name="T13" fmla="*/ 492 h 493"/>
              </a:gdLst>
              <a:ahLst/>
              <a:cxnLst>
                <a:cxn ang="0">
                  <a:pos x="T0" y="T1"/>
                </a:cxn>
                <a:cxn ang="0">
                  <a:pos x="T2" y="T3"/>
                </a:cxn>
                <a:cxn ang="0">
                  <a:pos x="T4" y="T5"/>
                </a:cxn>
                <a:cxn ang="0">
                  <a:pos x="T6" y="T7"/>
                </a:cxn>
                <a:cxn ang="0">
                  <a:pos x="T8" y="T9"/>
                </a:cxn>
                <a:cxn ang="0">
                  <a:pos x="T10" y="T11"/>
                </a:cxn>
                <a:cxn ang="0">
                  <a:pos x="T12" y="T13"/>
                </a:cxn>
              </a:cxnLst>
              <a:rect l="0" t="0" r="r" b="b"/>
              <a:pathLst>
                <a:path w="75" h="493">
                  <a:moveTo>
                    <a:pt x="0" y="492"/>
                  </a:moveTo>
                  <a:lnTo>
                    <a:pt x="0" y="492"/>
                  </a:lnTo>
                  <a:cubicBezTo>
                    <a:pt x="0" y="46"/>
                    <a:pt x="0" y="46"/>
                    <a:pt x="0" y="46"/>
                  </a:cubicBezTo>
                  <a:cubicBezTo>
                    <a:pt x="0" y="23"/>
                    <a:pt x="17" y="0"/>
                    <a:pt x="34" y="0"/>
                  </a:cubicBezTo>
                  <a:cubicBezTo>
                    <a:pt x="57" y="0"/>
                    <a:pt x="74" y="23"/>
                    <a:pt x="74" y="46"/>
                  </a:cubicBezTo>
                  <a:cubicBezTo>
                    <a:pt x="74" y="492"/>
                    <a:pt x="74" y="492"/>
                    <a:pt x="74" y="492"/>
                  </a:cubicBezTo>
                  <a:lnTo>
                    <a:pt x="0" y="492"/>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38" name="Freeform 109"/>
            <p:cNvSpPr>
              <a:spLocks noChangeArrowheads="1"/>
            </p:cNvSpPr>
            <p:nvPr/>
          </p:nvSpPr>
          <p:spPr bwMode="auto">
            <a:xfrm>
              <a:off x="22783234" y="11007532"/>
              <a:ext cx="57057" cy="399502"/>
            </a:xfrm>
            <a:custGeom>
              <a:avLst/>
              <a:gdLst>
                <a:gd name="T0" fmla="*/ 0 w 70"/>
                <a:gd name="T1" fmla="*/ 492 h 493"/>
                <a:gd name="T2" fmla="*/ 0 w 70"/>
                <a:gd name="T3" fmla="*/ 492 h 493"/>
                <a:gd name="T4" fmla="*/ 0 w 70"/>
                <a:gd name="T5" fmla="*/ 46 h 493"/>
                <a:gd name="T6" fmla="*/ 34 w 70"/>
                <a:gd name="T7" fmla="*/ 0 h 493"/>
                <a:gd name="T8" fmla="*/ 69 w 70"/>
                <a:gd name="T9" fmla="*/ 46 h 493"/>
                <a:gd name="T10" fmla="*/ 69 w 70"/>
                <a:gd name="T11" fmla="*/ 492 h 493"/>
                <a:gd name="T12" fmla="*/ 0 w 70"/>
                <a:gd name="T13" fmla="*/ 492 h 493"/>
              </a:gdLst>
              <a:ahLst/>
              <a:cxnLst>
                <a:cxn ang="0">
                  <a:pos x="T0" y="T1"/>
                </a:cxn>
                <a:cxn ang="0">
                  <a:pos x="T2" y="T3"/>
                </a:cxn>
                <a:cxn ang="0">
                  <a:pos x="T4" y="T5"/>
                </a:cxn>
                <a:cxn ang="0">
                  <a:pos x="T6" y="T7"/>
                </a:cxn>
                <a:cxn ang="0">
                  <a:pos x="T8" y="T9"/>
                </a:cxn>
                <a:cxn ang="0">
                  <a:pos x="T10" y="T11"/>
                </a:cxn>
                <a:cxn ang="0">
                  <a:pos x="T12" y="T13"/>
                </a:cxn>
              </a:cxnLst>
              <a:rect l="0" t="0" r="r" b="b"/>
              <a:pathLst>
                <a:path w="70" h="493">
                  <a:moveTo>
                    <a:pt x="0" y="492"/>
                  </a:moveTo>
                  <a:lnTo>
                    <a:pt x="0" y="492"/>
                  </a:lnTo>
                  <a:cubicBezTo>
                    <a:pt x="0" y="46"/>
                    <a:pt x="0" y="46"/>
                    <a:pt x="0" y="46"/>
                  </a:cubicBezTo>
                  <a:cubicBezTo>
                    <a:pt x="0" y="23"/>
                    <a:pt x="11" y="0"/>
                    <a:pt x="34" y="0"/>
                  </a:cubicBezTo>
                  <a:cubicBezTo>
                    <a:pt x="51" y="0"/>
                    <a:pt x="69" y="23"/>
                    <a:pt x="69" y="46"/>
                  </a:cubicBezTo>
                  <a:cubicBezTo>
                    <a:pt x="69" y="492"/>
                    <a:pt x="69" y="492"/>
                    <a:pt x="69" y="492"/>
                  </a:cubicBezTo>
                  <a:lnTo>
                    <a:pt x="0" y="492"/>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39" name="Freeform 110"/>
            <p:cNvSpPr>
              <a:spLocks noChangeArrowheads="1"/>
            </p:cNvSpPr>
            <p:nvPr/>
          </p:nvSpPr>
          <p:spPr bwMode="auto">
            <a:xfrm>
              <a:off x="22940141" y="11007532"/>
              <a:ext cx="60624" cy="399502"/>
            </a:xfrm>
            <a:custGeom>
              <a:avLst/>
              <a:gdLst>
                <a:gd name="T0" fmla="*/ 0 w 76"/>
                <a:gd name="T1" fmla="*/ 492 h 493"/>
                <a:gd name="T2" fmla="*/ 0 w 76"/>
                <a:gd name="T3" fmla="*/ 492 h 493"/>
                <a:gd name="T4" fmla="*/ 0 w 76"/>
                <a:gd name="T5" fmla="*/ 46 h 493"/>
                <a:gd name="T6" fmla="*/ 41 w 76"/>
                <a:gd name="T7" fmla="*/ 0 h 493"/>
                <a:gd name="T8" fmla="*/ 75 w 76"/>
                <a:gd name="T9" fmla="*/ 46 h 493"/>
                <a:gd name="T10" fmla="*/ 75 w 76"/>
                <a:gd name="T11" fmla="*/ 492 h 493"/>
                <a:gd name="T12" fmla="*/ 0 w 76"/>
                <a:gd name="T13" fmla="*/ 492 h 493"/>
              </a:gdLst>
              <a:ahLst/>
              <a:cxnLst>
                <a:cxn ang="0">
                  <a:pos x="T0" y="T1"/>
                </a:cxn>
                <a:cxn ang="0">
                  <a:pos x="T2" y="T3"/>
                </a:cxn>
                <a:cxn ang="0">
                  <a:pos x="T4" y="T5"/>
                </a:cxn>
                <a:cxn ang="0">
                  <a:pos x="T6" y="T7"/>
                </a:cxn>
                <a:cxn ang="0">
                  <a:pos x="T8" y="T9"/>
                </a:cxn>
                <a:cxn ang="0">
                  <a:pos x="T10" y="T11"/>
                </a:cxn>
                <a:cxn ang="0">
                  <a:pos x="T12" y="T13"/>
                </a:cxn>
              </a:cxnLst>
              <a:rect l="0" t="0" r="r" b="b"/>
              <a:pathLst>
                <a:path w="76" h="493">
                  <a:moveTo>
                    <a:pt x="0" y="492"/>
                  </a:moveTo>
                  <a:lnTo>
                    <a:pt x="0" y="492"/>
                  </a:lnTo>
                  <a:cubicBezTo>
                    <a:pt x="0" y="46"/>
                    <a:pt x="0" y="46"/>
                    <a:pt x="0" y="46"/>
                  </a:cubicBezTo>
                  <a:cubicBezTo>
                    <a:pt x="0" y="23"/>
                    <a:pt x="18" y="0"/>
                    <a:pt x="41" y="0"/>
                  </a:cubicBezTo>
                  <a:cubicBezTo>
                    <a:pt x="58" y="0"/>
                    <a:pt x="75" y="23"/>
                    <a:pt x="75" y="46"/>
                  </a:cubicBezTo>
                  <a:cubicBezTo>
                    <a:pt x="75" y="492"/>
                    <a:pt x="75" y="492"/>
                    <a:pt x="75" y="492"/>
                  </a:cubicBezTo>
                  <a:lnTo>
                    <a:pt x="0" y="492"/>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40" name="Freeform 111"/>
            <p:cNvSpPr>
              <a:spLocks noChangeArrowheads="1"/>
            </p:cNvSpPr>
            <p:nvPr/>
          </p:nvSpPr>
          <p:spPr bwMode="auto">
            <a:xfrm>
              <a:off x="23104180" y="11007532"/>
              <a:ext cx="60624" cy="399502"/>
            </a:xfrm>
            <a:custGeom>
              <a:avLst/>
              <a:gdLst>
                <a:gd name="T0" fmla="*/ 0 w 75"/>
                <a:gd name="T1" fmla="*/ 492 h 493"/>
                <a:gd name="T2" fmla="*/ 0 w 75"/>
                <a:gd name="T3" fmla="*/ 492 h 493"/>
                <a:gd name="T4" fmla="*/ 0 w 75"/>
                <a:gd name="T5" fmla="*/ 46 h 493"/>
                <a:gd name="T6" fmla="*/ 34 w 75"/>
                <a:gd name="T7" fmla="*/ 0 h 493"/>
                <a:gd name="T8" fmla="*/ 74 w 75"/>
                <a:gd name="T9" fmla="*/ 46 h 493"/>
                <a:gd name="T10" fmla="*/ 74 w 75"/>
                <a:gd name="T11" fmla="*/ 492 h 493"/>
                <a:gd name="T12" fmla="*/ 0 w 75"/>
                <a:gd name="T13" fmla="*/ 492 h 493"/>
              </a:gdLst>
              <a:ahLst/>
              <a:cxnLst>
                <a:cxn ang="0">
                  <a:pos x="T0" y="T1"/>
                </a:cxn>
                <a:cxn ang="0">
                  <a:pos x="T2" y="T3"/>
                </a:cxn>
                <a:cxn ang="0">
                  <a:pos x="T4" y="T5"/>
                </a:cxn>
                <a:cxn ang="0">
                  <a:pos x="T6" y="T7"/>
                </a:cxn>
                <a:cxn ang="0">
                  <a:pos x="T8" y="T9"/>
                </a:cxn>
                <a:cxn ang="0">
                  <a:pos x="T10" y="T11"/>
                </a:cxn>
                <a:cxn ang="0">
                  <a:pos x="T12" y="T13"/>
                </a:cxn>
              </a:cxnLst>
              <a:rect l="0" t="0" r="r" b="b"/>
              <a:pathLst>
                <a:path w="75" h="493">
                  <a:moveTo>
                    <a:pt x="0" y="492"/>
                  </a:moveTo>
                  <a:lnTo>
                    <a:pt x="0" y="492"/>
                  </a:lnTo>
                  <a:cubicBezTo>
                    <a:pt x="0" y="46"/>
                    <a:pt x="0" y="46"/>
                    <a:pt x="0" y="46"/>
                  </a:cubicBezTo>
                  <a:cubicBezTo>
                    <a:pt x="0" y="23"/>
                    <a:pt x="17" y="0"/>
                    <a:pt x="34" y="0"/>
                  </a:cubicBezTo>
                  <a:cubicBezTo>
                    <a:pt x="57" y="0"/>
                    <a:pt x="74" y="23"/>
                    <a:pt x="74" y="46"/>
                  </a:cubicBezTo>
                  <a:cubicBezTo>
                    <a:pt x="74" y="492"/>
                    <a:pt x="74" y="492"/>
                    <a:pt x="74" y="492"/>
                  </a:cubicBezTo>
                  <a:lnTo>
                    <a:pt x="0" y="492"/>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41" name="Freeform 112"/>
            <p:cNvSpPr>
              <a:spLocks noChangeArrowheads="1"/>
            </p:cNvSpPr>
            <p:nvPr/>
          </p:nvSpPr>
          <p:spPr bwMode="auto">
            <a:xfrm>
              <a:off x="23264653" y="11007532"/>
              <a:ext cx="57057" cy="399502"/>
            </a:xfrm>
            <a:custGeom>
              <a:avLst/>
              <a:gdLst>
                <a:gd name="T0" fmla="*/ 0 w 70"/>
                <a:gd name="T1" fmla="*/ 492 h 493"/>
                <a:gd name="T2" fmla="*/ 0 w 70"/>
                <a:gd name="T3" fmla="*/ 492 h 493"/>
                <a:gd name="T4" fmla="*/ 0 w 70"/>
                <a:gd name="T5" fmla="*/ 46 h 493"/>
                <a:gd name="T6" fmla="*/ 34 w 70"/>
                <a:gd name="T7" fmla="*/ 0 h 493"/>
                <a:gd name="T8" fmla="*/ 69 w 70"/>
                <a:gd name="T9" fmla="*/ 46 h 493"/>
                <a:gd name="T10" fmla="*/ 69 w 70"/>
                <a:gd name="T11" fmla="*/ 492 h 493"/>
                <a:gd name="T12" fmla="*/ 0 w 70"/>
                <a:gd name="T13" fmla="*/ 492 h 493"/>
              </a:gdLst>
              <a:ahLst/>
              <a:cxnLst>
                <a:cxn ang="0">
                  <a:pos x="T0" y="T1"/>
                </a:cxn>
                <a:cxn ang="0">
                  <a:pos x="T2" y="T3"/>
                </a:cxn>
                <a:cxn ang="0">
                  <a:pos x="T4" y="T5"/>
                </a:cxn>
                <a:cxn ang="0">
                  <a:pos x="T6" y="T7"/>
                </a:cxn>
                <a:cxn ang="0">
                  <a:pos x="T8" y="T9"/>
                </a:cxn>
                <a:cxn ang="0">
                  <a:pos x="T10" y="T11"/>
                </a:cxn>
                <a:cxn ang="0">
                  <a:pos x="T12" y="T13"/>
                </a:cxn>
              </a:cxnLst>
              <a:rect l="0" t="0" r="r" b="b"/>
              <a:pathLst>
                <a:path w="70" h="493">
                  <a:moveTo>
                    <a:pt x="0" y="492"/>
                  </a:moveTo>
                  <a:lnTo>
                    <a:pt x="0" y="492"/>
                  </a:lnTo>
                  <a:cubicBezTo>
                    <a:pt x="0" y="46"/>
                    <a:pt x="0" y="46"/>
                    <a:pt x="0" y="46"/>
                  </a:cubicBezTo>
                  <a:cubicBezTo>
                    <a:pt x="0" y="23"/>
                    <a:pt x="17" y="0"/>
                    <a:pt x="34" y="0"/>
                  </a:cubicBezTo>
                  <a:cubicBezTo>
                    <a:pt x="57" y="0"/>
                    <a:pt x="69" y="23"/>
                    <a:pt x="69" y="46"/>
                  </a:cubicBezTo>
                  <a:cubicBezTo>
                    <a:pt x="69" y="492"/>
                    <a:pt x="69" y="492"/>
                    <a:pt x="69" y="492"/>
                  </a:cubicBezTo>
                  <a:lnTo>
                    <a:pt x="0" y="492"/>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42" name="Freeform 113"/>
            <p:cNvSpPr>
              <a:spLocks noChangeArrowheads="1"/>
            </p:cNvSpPr>
            <p:nvPr/>
          </p:nvSpPr>
          <p:spPr bwMode="auto">
            <a:xfrm>
              <a:off x="23421560" y="11007532"/>
              <a:ext cx="60622" cy="399502"/>
            </a:xfrm>
            <a:custGeom>
              <a:avLst/>
              <a:gdLst>
                <a:gd name="T0" fmla="*/ 0 w 76"/>
                <a:gd name="T1" fmla="*/ 492 h 493"/>
                <a:gd name="T2" fmla="*/ 0 w 76"/>
                <a:gd name="T3" fmla="*/ 492 h 493"/>
                <a:gd name="T4" fmla="*/ 0 w 76"/>
                <a:gd name="T5" fmla="*/ 46 h 493"/>
                <a:gd name="T6" fmla="*/ 41 w 76"/>
                <a:gd name="T7" fmla="*/ 0 h 493"/>
                <a:gd name="T8" fmla="*/ 75 w 76"/>
                <a:gd name="T9" fmla="*/ 46 h 493"/>
                <a:gd name="T10" fmla="*/ 75 w 76"/>
                <a:gd name="T11" fmla="*/ 492 h 493"/>
                <a:gd name="T12" fmla="*/ 0 w 76"/>
                <a:gd name="T13" fmla="*/ 492 h 493"/>
              </a:gdLst>
              <a:ahLst/>
              <a:cxnLst>
                <a:cxn ang="0">
                  <a:pos x="T0" y="T1"/>
                </a:cxn>
                <a:cxn ang="0">
                  <a:pos x="T2" y="T3"/>
                </a:cxn>
                <a:cxn ang="0">
                  <a:pos x="T4" y="T5"/>
                </a:cxn>
                <a:cxn ang="0">
                  <a:pos x="T6" y="T7"/>
                </a:cxn>
                <a:cxn ang="0">
                  <a:pos x="T8" y="T9"/>
                </a:cxn>
                <a:cxn ang="0">
                  <a:pos x="T10" y="T11"/>
                </a:cxn>
                <a:cxn ang="0">
                  <a:pos x="T12" y="T13"/>
                </a:cxn>
              </a:cxnLst>
              <a:rect l="0" t="0" r="r" b="b"/>
              <a:pathLst>
                <a:path w="76" h="493">
                  <a:moveTo>
                    <a:pt x="0" y="492"/>
                  </a:moveTo>
                  <a:lnTo>
                    <a:pt x="0" y="492"/>
                  </a:lnTo>
                  <a:cubicBezTo>
                    <a:pt x="0" y="46"/>
                    <a:pt x="0" y="46"/>
                    <a:pt x="0" y="46"/>
                  </a:cubicBezTo>
                  <a:cubicBezTo>
                    <a:pt x="0" y="23"/>
                    <a:pt x="18" y="0"/>
                    <a:pt x="41" y="0"/>
                  </a:cubicBezTo>
                  <a:cubicBezTo>
                    <a:pt x="58" y="0"/>
                    <a:pt x="75" y="23"/>
                    <a:pt x="75" y="46"/>
                  </a:cubicBezTo>
                  <a:cubicBezTo>
                    <a:pt x="75" y="492"/>
                    <a:pt x="75" y="492"/>
                    <a:pt x="75" y="492"/>
                  </a:cubicBezTo>
                  <a:lnTo>
                    <a:pt x="0" y="492"/>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43" name="Freeform 114"/>
            <p:cNvSpPr>
              <a:spLocks noChangeArrowheads="1"/>
            </p:cNvSpPr>
            <p:nvPr/>
          </p:nvSpPr>
          <p:spPr bwMode="auto">
            <a:xfrm>
              <a:off x="23585599" y="11007532"/>
              <a:ext cx="60622" cy="399502"/>
            </a:xfrm>
            <a:custGeom>
              <a:avLst/>
              <a:gdLst>
                <a:gd name="T0" fmla="*/ 0 w 75"/>
                <a:gd name="T1" fmla="*/ 492 h 493"/>
                <a:gd name="T2" fmla="*/ 0 w 75"/>
                <a:gd name="T3" fmla="*/ 492 h 493"/>
                <a:gd name="T4" fmla="*/ 0 w 75"/>
                <a:gd name="T5" fmla="*/ 46 h 493"/>
                <a:gd name="T6" fmla="*/ 34 w 75"/>
                <a:gd name="T7" fmla="*/ 0 h 493"/>
                <a:gd name="T8" fmla="*/ 74 w 75"/>
                <a:gd name="T9" fmla="*/ 46 h 493"/>
                <a:gd name="T10" fmla="*/ 74 w 75"/>
                <a:gd name="T11" fmla="*/ 492 h 493"/>
                <a:gd name="T12" fmla="*/ 0 w 75"/>
                <a:gd name="T13" fmla="*/ 492 h 493"/>
              </a:gdLst>
              <a:ahLst/>
              <a:cxnLst>
                <a:cxn ang="0">
                  <a:pos x="T0" y="T1"/>
                </a:cxn>
                <a:cxn ang="0">
                  <a:pos x="T2" y="T3"/>
                </a:cxn>
                <a:cxn ang="0">
                  <a:pos x="T4" y="T5"/>
                </a:cxn>
                <a:cxn ang="0">
                  <a:pos x="T6" y="T7"/>
                </a:cxn>
                <a:cxn ang="0">
                  <a:pos x="T8" y="T9"/>
                </a:cxn>
                <a:cxn ang="0">
                  <a:pos x="T10" y="T11"/>
                </a:cxn>
                <a:cxn ang="0">
                  <a:pos x="T12" y="T13"/>
                </a:cxn>
              </a:cxnLst>
              <a:rect l="0" t="0" r="r" b="b"/>
              <a:pathLst>
                <a:path w="75" h="493">
                  <a:moveTo>
                    <a:pt x="0" y="492"/>
                  </a:moveTo>
                  <a:lnTo>
                    <a:pt x="0" y="492"/>
                  </a:lnTo>
                  <a:cubicBezTo>
                    <a:pt x="0" y="46"/>
                    <a:pt x="0" y="46"/>
                    <a:pt x="0" y="46"/>
                  </a:cubicBezTo>
                  <a:cubicBezTo>
                    <a:pt x="0" y="23"/>
                    <a:pt x="17" y="0"/>
                    <a:pt x="34" y="0"/>
                  </a:cubicBezTo>
                  <a:cubicBezTo>
                    <a:pt x="57" y="0"/>
                    <a:pt x="74" y="23"/>
                    <a:pt x="74" y="46"/>
                  </a:cubicBezTo>
                  <a:cubicBezTo>
                    <a:pt x="74" y="492"/>
                    <a:pt x="74" y="492"/>
                    <a:pt x="74" y="492"/>
                  </a:cubicBezTo>
                  <a:lnTo>
                    <a:pt x="0" y="492"/>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44" name="Freeform 115"/>
            <p:cNvSpPr>
              <a:spLocks noChangeArrowheads="1"/>
            </p:cNvSpPr>
            <p:nvPr/>
          </p:nvSpPr>
          <p:spPr bwMode="auto">
            <a:xfrm>
              <a:off x="23746070" y="11007532"/>
              <a:ext cx="57057" cy="399502"/>
            </a:xfrm>
            <a:custGeom>
              <a:avLst/>
              <a:gdLst>
                <a:gd name="T0" fmla="*/ 0 w 70"/>
                <a:gd name="T1" fmla="*/ 492 h 493"/>
                <a:gd name="T2" fmla="*/ 0 w 70"/>
                <a:gd name="T3" fmla="*/ 492 h 493"/>
                <a:gd name="T4" fmla="*/ 0 w 70"/>
                <a:gd name="T5" fmla="*/ 46 h 493"/>
                <a:gd name="T6" fmla="*/ 34 w 70"/>
                <a:gd name="T7" fmla="*/ 0 h 493"/>
                <a:gd name="T8" fmla="*/ 69 w 70"/>
                <a:gd name="T9" fmla="*/ 46 h 493"/>
                <a:gd name="T10" fmla="*/ 69 w 70"/>
                <a:gd name="T11" fmla="*/ 492 h 493"/>
                <a:gd name="T12" fmla="*/ 0 w 70"/>
                <a:gd name="T13" fmla="*/ 492 h 493"/>
              </a:gdLst>
              <a:ahLst/>
              <a:cxnLst>
                <a:cxn ang="0">
                  <a:pos x="T0" y="T1"/>
                </a:cxn>
                <a:cxn ang="0">
                  <a:pos x="T2" y="T3"/>
                </a:cxn>
                <a:cxn ang="0">
                  <a:pos x="T4" y="T5"/>
                </a:cxn>
                <a:cxn ang="0">
                  <a:pos x="T6" y="T7"/>
                </a:cxn>
                <a:cxn ang="0">
                  <a:pos x="T8" y="T9"/>
                </a:cxn>
                <a:cxn ang="0">
                  <a:pos x="T10" y="T11"/>
                </a:cxn>
                <a:cxn ang="0">
                  <a:pos x="T12" y="T13"/>
                </a:cxn>
              </a:cxnLst>
              <a:rect l="0" t="0" r="r" b="b"/>
              <a:pathLst>
                <a:path w="70" h="493">
                  <a:moveTo>
                    <a:pt x="0" y="492"/>
                  </a:moveTo>
                  <a:lnTo>
                    <a:pt x="0" y="492"/>
                  </a:lnTo>
                  <a:cubicBezTo>
                    <a:pt x="0" y="46"/>
                    <a:pt x="0" y="46"/>
                    <a:pt x="0" y="46"/>
                  </a:cubicBezTo>
                  <a:cubicBezTo>
                    <a:pt x="0" y="23"/>
                    <a:pt x="17" y="0"/>
                    <a:pt x="34" y="0"/>
                  </a:cubicBezTo>
                  <a:cubicBezTo>
                    <a:pt x="57" y="0"/>
                    <a:pt x="69" y="23"/>
                    <a:pt x="69" y="46"/>
                  </a:cubicBezTo>
                  <a:cubicBezTo>
                    <a:pt x="69" y="492"/>
                    <a:pt x="69" y="492"/>
                    <a:pt x="69" y="492"/>
                  </a:cubicBezTo>
                  <a:lnTo>
                    <a:pt x="0" y="492"/>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45" name="Freeform 116"/>
            <p:cNvSpPr>
              <a:spLocks noChangeArrowheads="1"/>
            </p:cNvSpPr>
            <p:nvPr/>
          </p:nvSpPr>
          <p:spPr bwMode="auto">
            <a:xfrm>
              <a:off x="23902976" y="11007532"/>
              <a:ext cx="60624" cy="399502"/>
            </a:xfrm>
            <a:custGeom>
              <a:avLst/>
              <a:gdLst>
                <a:gd name="T0" fmla="*/ 0 w 75"/>
                <a:gd name="T1" fmla="*/ 492 h 493"/>
                <a:gd name="T2" fmla="*/ 0 w 75"/>
                <a:gd name="T3" fmla="*/ 492 h 493"/>
                <a:gd name="T4" fmla="*/ 0 w 75"/>
                <a:gd name="T5" fmla="*/ 46 h 493"/>
                <a:gd name="T6" fmla="*/ 40 w 75"/>
                <a:gd name="T7" fmla="*/ 0 h 493"/>
                <a:gd name="T8" fmla="*/ 74 w 75"/>
                <a:gd name="T9" fmla="*/ 46 h 493"/>
                <a:gd name="T10" fmla="*/ 74 w 75"/>
                <a:gd name="T11" fmla="*/ 492 h 493"/>
                <a:gd name="T12" fmla="*/ 0 w 75"/>
                <a:gd name="T13" fmla="*/ 492 h 493"/>
              </a:gdLst>
              <a:ahLst/>
              <a:cxnLst>
                <a:cxn ang="0">
                  <a:pos x="T0" y="T1"/>
                </a:cxn>
                <a:cxn ang="0">
                  <a:pos x="T2" y="T3"/>
                </a:cxn>
                <a:cxn ang="0">
                  <a:pos x="T4" y="T5"/>
                </a:cxn>
                <a:cxn ang="0">
                  <a:pos x="T6" y="T7"/>
                </a:cxn>
                <a:cxn ang="0">
                  <a:pos x="T8" y="T9"/>
                </a:cxn>
                <a:cxn ang="0">
                  <a:pos x="T10" y="T11"/>
                </a:cxn>
                <a:cxn ang="0">
                  <a:pos x="T12" y="T13"/>
                </a:cxn>
              </a:cxnLst>
              <a:rect l="0" t="0" r="r" b="b"/>
              <a:pathLst>
                <a:path w="75" h="493">
                  <a:moveTo>
                    <a:pt x="0" y="492"/>
                  </a:moveTo>
                  <a:lnTo>
                    <a:pt x="0" y="492"/>
                  </a:lnTo>
                  <a:cubicBezTo>
                    <a:pt x="0" y="46"/>
                    <a:pt x="0" y="46"/>
                    <a:pt x="0" y="46"/>
                  </a:cubicBezTo>
                  <a:cubicBezTo>
                    <a:pt x="0" y="23"/>
                    <a:pt x="17" y="0"/>
                    <a:pt x="40" y="0"/>
                  </a:cubicBezTo>
                  <a:cubicBezTo>
                    <a:pt x="57" y="0"/>
                    <a:pt x="74" y="23"/>
                    <a:pt x="74" y="46"/>
                  </a:cubicBezTo>
                  <a:cubicBezTo>
                    <a:pt x="74" y="492"/>
                    <a:pt x="74" y="492"/>
                    <a:pt x="74" y="492"/>
                  </a:cubicBezTo>
                  <a:lnTo>
                    <a:pt x="0" y="492"/>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46" name="Freeform 117"/>
            <p:cNvSpPr>
              <a:spLocks noChangeArrowheads="1"/>
            </p:cNvSpPr>
            <p:nvPr/>
          </p:nvSpPr>
          <p:spPr bwMode="auto">
            <a:xfrm>
              <a:off x="22544309" y="11086006"/>
              <a:ext cx="1494178" cy="32104"/>
            </a:xfrm>
            <a:custGeom>
              <a:avLst/>
              <a:gdLst>
                <a:gd name="T0" fmla="*/ 1847 w 1848"/>
                <a:gd name="T1" fmla="*/ 23 h 41"/>
                <a:gd name="T2" fmla="*/ 1847 w 1848"/>
                <a:gd name="T3" fmla="*/ 23 h 41"/>
                <a:gd name="T4" fmla="*/ 1819 w 1848"/>
                <a:gd name="T5" fmla="*/ 40 h 41"/>
                <a:gd name="T6" fmla="*/ 22 w 1848"/>
                <a:gd name="T7" fmla="*/ 40 h 41"/>
                <a:gd name="T8" fmla="*/ 0 w 1848"/>
                <a:gd name="T9" fmla="*/ 23 h 41"/>
                <a:gd name="T10" fmla="*/ 22 w 1848"/>
                <a:gd name="T11" fmla="*/ 0 h 41"/>
                <a:gd name="T12" fmla="*/ 1819 w 1848"/>
                <a:gd name="T13" fmla="*/ 0 h 41"/>
                <a:gd name="T14" fmla="*/ 1847 w 1848"/>
                <a:gd name="T15" fmla="*/ 2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8" h="41">
                  <a:moveTo>
                    <a:pt x="1847" y="23"/>
                  </a:moveTo>
                  <a:lnTo>
                    <a:pt x="1847" y="23"/>
                  </a:lnTo>
                  <a:cubicBezTo>
                    <a:pt x="1847" y="29"/>
                    <a:pt x="1836" y="40"/>
                    <a:pt x="1819" y="40"/>
                  </a:cubicBezTo>
                  <a:cubicBezTo>
                    <a:pt x="22" y="40"/>
                    <a:pt x="22" y="40"/>
                    <a:pt x="22" y="40"/>
                  </a:cubicBezTo>
                  <a:cubicBezTo>
                    <a:pt x="11" y="40"/>
                    <a:pt x="0" y="29"/>
                    <a:pt x="0" y="23"/>
                  </a:cubicBezTo>
                  <a:cubicBezTo>
                    <a:pt x="0" y="12"/>
                    <a:pt x="11" y="0"/>
                    <a:pt x="22" y="0"/>
                  </a:cubicBezTo>
                  <a:cubicBezTo>
                    <a:pt x="1819" y="0"/>
                    <a:pt x="1819" y="0"/>
                    <a:pt x="1819" y="0"/>
                  </a:cubicBezTo>
                  <a:cubicBezTo>
                    <a:pt x="1836" y="0"/>
                    <a:pt x="1847" y="12"/>
                    <a:pt x="1847" y="23"/>
                  </a:cubicBez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47" name="Freeform 118"/>
            <p:cNvSpPr>
              <a:spLocks noChangeArrowheads="1"/>
            </p:cNvSpPr>
            <p:nvPr/>
          </p:nvSpPr>
          <p:spPr bwMode="auto">
            <a:xfrm>
              <a:off x="22544309" y="11235820"/>
              <a:ext cx="1494178" cy="32104"/>
            </a:xfrm>
            <a:custGeom>
              <a:avLst/>
              <a:gdLst>
                <a:gd name="T0" fmla="*/ 1847 w 1848"/>
                <a:gd name="T1" fmla="*/ 17 h 41"/>
                <a:gd name="T2" fmla="*/ 1847 w 1848"/>
                <a:gd name="T3" fmla="*/ 17 h 41"/>
                <a:gd name="T4" fmla="*/ 1819 w 1848"/>
                <a:gd name="T5" fmla="*/ 40 h 41"/>
                <a:gd name="T6" fmla="*/ 22 w 1848"/>
                <a:gd name="T7" fmla="*/ 40 h 41"/>
                <a:gd name="T8" fmla="*/ 0 w 1848"/>
                <a:gd name="T9" fmla="*/ 17 h 41"/>
                <a:gd name="T10" fmla="*/ 22 w 1848"/>
                <a:gd name="T11" fmla="*/ 0 h 41"/>
                <a:gd name="T12" fmla="*/ 1819 w 1848"/>
                <a:gd name="T13" fmla="*/ 0 h 41"/>
                <a:gd name="T14" fmla="*/ 1847 w 1848"/>
                <a:gd name="T15" fmla="*/ 1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8" h="41">
                  <a:moveTo>
                    <a:pt x="1847" y="17"/>
                  </a:moveTo>
                  <a:lnTo>
                    <a:pt x="1847" y="17"/>
                  </a:lnTo>
                  <a:cubicBezTo>
                    <a:pt x="1847" y="28"/>
                    <a:pt x="1836" y="40"/>
                    <a:pt x="1819" y="40"/>
                  </a:cubicBezTo>
                  <a:cubicBezTo>
                    <a:pt x="22" y="40"/>
                    <a:pt x="22" y="40"/>
                    <a:pt x="22" y="40"/>
                  </a:cubicBezTo>
                  <a:cubicBezTo>
                    <a:pt x="11" y="40"/>
                    <a:pt x="0" y="28"/>
                    <a:pt x="0" y="17"/>
                  </a:cubicBezTo>
                  <a:cubicBezTo>
                    <a:pt x="0" y="6"/>
                    <a:pt x="11" y="0"/>
                    <a:pt x="22" y="0"/>
                  </a:cubicBezTo>
                  <a:cubicBezTo>
                    <a:pt x="1819" y="0"/>
                    <a:pt x="1819" y="0"/>
                    <a:pt x="1819" y="0"/>
                  </a:cubicBezTo>
                  <a:cubicBezTo>
                    <a:pt x="1836" y="0"/>
                    <a:pt x="1847" y="6"/>
                    <a:pt x="1847" y="17"/>
                  </a:cubicBez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248" name="Group 247"/>
          <p:cNvGrpSpPr/>
          <p:nvPr/>
        </p:nvGrpSpPr>
        <p:grpSpPr>
          <a:xfrm>
            <a:off x="9620689" y="5199063"/>
            <a:ext cx="226445" cy="513646"/>
            <a:chOff x="19238204" y="10398124"/>
            <a:chExt cx="452890" cy="1027293"/>
          </a:xfrm>
        </p:grpSpPr>
        <p:sp>
          <p:nvSpPr>
            <p:cNvPr id="249" name="Freeform 123"/>
            <p:cNvSpPr>
              <a:spLocks noChangeArrowheads="1"/>
            </p:cNvSpPr>
            <p:nvPr/>
          </p:nvSpPr>
          <p:spPr bwMode="auto">
            <a:xfrm>
              <a:off x="19437903" y="10651379"/>
              <a:ext cx="53492" cy="774038"/>
            </a:xfrm>
            <a:custGeom>
              <a:avLst/>
              <a:gdLst>
                <a:gd name="T0" fmla="*/ 63 w 64"/>
                <a:gd name="T1" fmla="*/ 956 h 957"/>
                <a:gd name="T2" fmla="*/ 0 w 64"/>
                <a:gd name="T3" fmla="*/ 956 h 957"/>
                <a:gd name="T4" fmla="*/ 0 w 64"/>
                <a:gd name="T5" fmla="*/ 0 h 957"/>
                <a:gd name="T6" fmla="*/ 63 w 64"/>
                <a:gd name="T7" fmla="*/ 0 h 957"/>
                <a:gd name="T8" fmla="*/ 63 w 64"/>
                <a:gd name="T9" fmla="*/ 956 h 957"/>
              </a:gdLst>
              <a:ahLst/>
              <a:cxnLst>
                <a:cxn ang="0">
                  <a:pos x="T0" y="T1"/>
                </a:cxn>
                <a:cxn ang="0">
                  <a:pos x="T2" y="T3"/>
                </a:cxn>
                <a:cxn ang="0">
                  <a:pos x="T4" y="T5"/>
                </a:cxn>
                <a:cxn ang="0">
                  <a:pos x="T6" y="T7"/>
                </a:cxn>
                <a:cxn ang="0">
                  <a:pos x="T8" y="T9"/>
                </a:cxn>
              </a:cxnLst>
              <a:rect l="0" t="0" r="r" b="b"/>
              <a:pathLst>
                <a:path w="64" h="957">
                  <a:moveTo>
                    <a:pt x="63" y="956"/>
                  </a:moveTo>
                  <a:lnTo>
                    <a:pt x="0" y="956"/>
                  </a:lnTo>
                  <a:lnTo>
                    <a:pt x="0" y="0"/>
                  </a:lnTo>
                  <a:lnTo>
                    <a:pt x="63" y="0"/>
                  </a:lnTo>
                  <a:lnTo>
                    <a:pt x="63" y="956"/>
                  </a:lnTo>
                </a:path>
              </a:pathLst>
            </a:custGeom>
            <a:solidFill>
              <a:srgbClr val="4A47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50" name="Freeform 124"/>
            <p:cNvSpPr>
              <a:spLocks noChangeArrowheads="1"/>
            </p:cNvSpPr>
            <p:nvPr/>
          </p:nvSpPr>
          <p:spPr bwMode="auto">
            <a:xfrm>
              <a:off x="19238204" y="10398124"/>
              <a:ext cx="452890" cy="449440"/>
            </a:xfrm>
            <a:custGeom>
              <a:avLst/>
              <a:gdLst>
                <a:gd name="T0" fmla="*/ 560 w 561"/>
                <a:gd name="T1" fmla="*/ 280 h 556"/>
                <a:gd name="T2" fmla="*/ 274 w 561"/>
                <a:gd name="T3" fmla="*/ 555 h 556"/>
                <a:gd name="T4" fmla="*/ 0 w 561"/>
                <a:gd name="T5" fmla="*/ 274 h 556"/>
                <a:gd name="T6" fmla="*/ 286 w 561"/>
                <a:gd name="T7" fmla="*/ 0 h 556"/>
                <a:gd name="T8" fmla="*/ 560 w 561"/>
                <a:gd name="T9" fmla="*/ 280 h 556"/>
              </a:gdLst>
              <a:ahLst/>
              <a:cxnLst>
                <a:cxn ang="0">
                  <a:pos x="T0" y="T1"/>
                </a:cxn>
                <a:cxn ang="0">
                  <a:pos x="T2" y="T3"/>
                </a:cxn>
                <a:cxn ang="0">
                  <a:pos x="T4" y="T5"/>
                </a:cxn>
                <a:cxn ang="0">
                  <a:pos x="T6" y="T7"/>
                </a:cxn>
                <a:cxn ang="0">
                  <a:pos x="T8" y="T9"/>
                </a:cxn>
              </a:cxnLst>
              <a:rect l="0" t="0" r="r" b="b"/>
              <a:pathLst>
                <a:path w="561" h="556">
                  <a:moveTo>
                    <a:pt x="560" y="280"/>
                  </a:moveTo>
                  <a:lnTo>
                    <a:pt x="274" y="555"/>
                  </a:lnTo>
                  <a:lnTo>
                    <a:pt x="0" y="274"/>
                  </a:lnTo>
                  <a:lnTo>
                    <a:pt x="286" y="0"/>
                  </a:lnTo>
                  <a:lnTo>
                    <a:pt x="560" y="280"/>
                  </a:lnTo>
                </a:path>
              </a:pathLst>
            </a:custGeom>
            <a:solidFill>
              <a:srgbClr val="DCBB2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251" name="Group 250"/>
          <p:cNvGrpSpPr/>
          <p:nvPr/>
        </p:nvGrpSpPr>
        <p:grpSpPr>
          <a:xfrm>
            <a:off x="10444634" y="5364654"/>
            <a:ext cx="456456" cy="342430"/>
            <a:chOff x="20886092" y="10729308"/>
            <a:chExt cx="912911" cy="684860"/>
          </a:xfrm>
        </p:grpSpPr>
        <p:sp>
          <p:nvSpPr>
            <p:cNvPr id="252" name="Freeform 119"/>
            <p:cNvSpPr>
              <a:spLocks noChangeArrowheads="1"/>
            </p:cNvSpPr>
            <p:nvPr/>
          </p:nvSpPr>
          <p:spPr bwMode="auto">
            <a:xfrm>
              <a:off x="21035867" y="10961162"/>
              <a:ext cx="78453" cy="453006"/>
            </a:xfrm>
            <a:custGeom>
              <a:avLst/>
              <a:gdLst>
                <a:gd name="T0" fmla="*/ 97 w 98"/>
                <a:gd name="T1" fmla="*/ 560 h 561"/>
                <a:gd name="T2" fmla="*/ 0 w 98"/>
                <a:gd name="T3" fmla="*/ 560 h 561"/>
                <a:gd name="T4" fmla="*/ 0 w 98"/>
                <a:gd name="T5" fmla="*/ 0 h 561"/>
                <a:gd name="T6" fmla="*/ 97 w 98"/>
                <a:gd name="T7" fmla="*/ 0 h 561"/>
                <a:gd name="T8" fmla="*/ 97 w 98"/>
                <a:gd name="T9" fmla="*/ 560 h 561"/>
              </a:gdLst>
              <a:ahLst/>
              <a:cxnLst>
                <a:cxn ang="0">
                  <a:pos x="T0" y="T1"/>
                </a:cxn>
                <a:cxn ang="0">
                  <a:pos x="T2" y="T3"/>
                </a:cxn>
                <a:cxn ang="0">
                  <a:pos x="T4" y="T5"/>
                </a:cxn>
                <a:cxn ang="0">
                  <a:pos x="T6" y="T7"/>
                </a:cxn>
                <a:cxn ang="0">
                  <a:pos x="T8" y="T9"/>
                </a:cxn>
              </a:cxnLst>
              <a:rect l="0" t="0" r="r" b="b"/>
              <a:pathLst>
                <a:path w="98" h="561">
                  <a:moveTo>
                    <a:pt x="97" y="560"/>
                  </a:moveTo>
                  <a:lnTo>
                    <a:pt x="0" y="560"/>
                  </a:lnTo>
                  <a:lnTo>
                    <a:pt x="0" y="0"/>
                  </a:lnTo>
                  <a:lnTo>
                    <a:pt x="97" y="0"/>
                  </a:lnTo>
                  <a:lnTo>
                    <a:pt x="97" y="560"/>
                  </a:lnTo>
                </a:path>
              </a:pathLst>
            </a:custGeom>
            <a:solidFill>
              <a:srgbClr val="6C461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53" name="Freeform 120"/>
            <p:cNvSpPr>
              <a:spLocks noChangeArrowheads="1"/>
            </p:cNvSpPr>
            <p:nvPr/>
          </p:nvSpPr>
          <p:spPr bwMode="auto">
            <a:xfrm>
              <a:off x="21549378" y="10961162"/>
              <a:ext cx="85585" cy="453006"/>
            </a:xfrm>
            <a:custGeom>
              <a:avLst/>
              <a:gdLst>
                <a:gd name="T0" fmla="*/ 103 w 104"/>
                <a:gd name="T1" fmla="*/ 560 h 561"/>
                <a:gd name="T2" fmla="*/ 0 w 104"/>
                <a:gd name="T3" fmla="*/ 560 h 561"/>
                <a:gd name="T4" fmla="*/ 0 w 104"/>
                <a:gd name="T5" fmla="*/ 0 h 561"/>
                <a:gd name="T6" fmla="*/ 103 w 104"/>
                <a:gd name="T7" fmla="*/ 0 h 561"/>
                <a:gd name="T8" fmla="*/ 103 w 104"/>
                <a:gd name="T9" fmla="*/ 560 h 561"/>
              </a:gdLst>
              <a:ahLst/>
              <a:cxnLst>
                <a:cxn ang="0">
                  <a:pos x="T0" y="T1"/>
                </a:cxn>
                <a:cxn ang="0">
                  <a:pos x="T2" y="T3"/>
                </a:cxn>
                <a:cxn ang="0">
                  <a:pos x="T4" y="T5"/>
                </a:cxn>
                <a:cxn ang="0">
                  <a:pos x="T6" y="T7"/>
                </a:cxn>
                <a:cxn ang="0">
                  <a:pos x="T8" y="T9"/>
                </a:cxn>
              </a:cxnLst>
              <a:rect l="0" t="0" r="r" b="b"/>
              <a:pathLst>
                <a:path w="104" h="561">
                  <a:moveTo>
                    <a:pt x="103" y="560"/>
                  </a:moveTo>
                  <a:lnTo>
                    <a:pt x="0" y="560"/>
                  </a:lnTo>
                  <a:lnTo>
                    <a:pt x="0" y="0"/>
                  </a:lnTo>
                  <a:lnTo>
                    <a:pt x="103" y="0"/>
                  </a:lnTo>
                  <a:lnTo>
                    <a:pt x="103" y="560"/>
                  </a:lnTo>
                </a:path>
              </a:pathLst>
            </a:custGeom>
            <a:solidFill>
              <a:srgbClr val="6C461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54" name="Freeform 121"/>
            <p:cNvSpPr>
              <a:spLocks noChangeArrowheads="1"/>
            </p:cNvSpPr>
            <p:nvPr/>
          </p:nvSpPr>
          <p:spPr bwMode="auto">
            <a:xfrm>
              <a:off x="20886092" y="11025368"/>
              <a:ext cx="912911" cy="167647"/>
            </a:xfrm>
            <a:custGeom>
              <a:avLst/>
              <a:gdLst>
                <a:gd name="T0" fmla="*/ 1127 w 1128"/>
                <a:gd name="T1" fmla="*/ 206 h 207"/>
                <a:gd name="T2" fmla="*/ 0 w 1128"/>
                <a:gd name="T3" fmla="*/ 206 h 207"/>
                <a:gd name="T4" fmla="*/ 0 w 1128"/>
                <a:gd name="T5" fmla="*/ 0 h 207"/>
                <a:gd name="T6" fmla="*/ 1127 w 1128"/>
                <a:gd name="T7" fmla="*/ 0 h 207"/>
                <a:gd name="T8" fmla="*/ 1127 w 1128"/>
                <a:gd name="T9" fmla="*/ 206 h 207"/>
              </a:gdLst>
              <a:ahLst/>
              <a:cxnLst>
                <a:cxn ang="0">
                  <a:pos x="T0" y="T1"/>
                </a:cxn>
                <a:cxn ang="0">
                  <a:pos x="T2" y="T3"/>
                </a:cxn>
                <a:cxn ang="0">
                  <a:pos x="T4" y="T5"/>
                </a:cxn>
                <a:cxn ang="0">
                  <a:pos x="T6" y="T7"/>
                </a:cxn>
                <a:cxn ang="0">
                  <a:pos x="T8" y="T9"/>
                </a:cxn>
              </a:cxnLst>
              <a:rect l="0" t="0" r="r" b="b"/>
              <a:pathLst>
                <a:path w="1128" h="207">
                  <a:moveTo>
                    <a:pt x="1127" y="206"/>
                  </a:moveTo>
                  <a:lnTo>
                    <a:pt x="0" y="206"/>
                  </a:lnTo>
                  <a:lnTo>
                    <a:pt x="0" y="0"/>
                  </a:lnTo>
                  <a:lnTo>
                    <a:pt x="1127" y="0"/>
                  </a:lnTo>
                  <a:lnTo>
                    <a:pt x="1127" y="206"/>
                  </a:lnTo>
                </a:path>
              </a:pathLst>
            </a:custGeom>
            <a:solidFill>
              <a:srgbClr val="F159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55" name="Freeform 122"/>
            <p:cNvSpPr>
              <a:spLocks noChangeArrowheads="1"/>
            </p:cNvSpPr>
            <p:nvPr/>
          </p:nvSpPr>
          <p:spPr bwMode="auto">
            <a:xfrm>
              <a:off x="20886092" y="11260790"/>
              <a:ext cx="912911" cy="64206"/>
            </a:xfrm>
            <a:custGeom>
              <a:avLst/>
              <a:gdLst>
                <a:gd name="T0" fmla="*/ 1127 w 1128"/>
                <a:gd name="T1" fmla="*/ 80 h 81"/>
                <a:gd name="T2" fmla="*/ 0 w 1128"/>
                <a:gd name="T3" fmla="*/ 80 h 81"/>
                <a:gd name="T4" fmla="*/ 0 w 1128"/>
                <a:gd name="T5" fmla="*/ 0 h 81"/>
                <a:gd name="T6" fmla="*/ 1127 w 1128"/>
                <a:gd name="T7" fmla="*/ 0 h 81"/>
                <a:gd name="T8" fmla="*/ 1127 w 1128"/>
                <a:gd name="T9" fmla="*/ 80 h 81"/>
              </a:gdLst>
              <a:ahLst/>
              <a:cxnLst>
                <a:cxn ang="0">
                  <a:pos x="T0" y="T1"/>
                </a:cxn>
                <a:cxn ang="0">
                  <a:pos x="T2" y="T3"/>
                </a:cxn>
                <a:cxn ang="0">
                  <a:pos x="T4" y="T5"/>
                </a:cxn>
                <a:cxn ang="0">
                  <a:pos x="T6" y="T7"/>
                </a:cxn>
                <a:cxn ang="0">
                  <a:pos x="T8" y="T9"/>
                </a:cxn>
              </a:cxnLst>
              <a:rect l="0" t="0" r="r" b="b"/>
              <a:pathLst>
                <a:path w="1128" h="81">
                  <a:moveTo>
                    <a:pt x="1127" y="80"/>
                  </a:moveTo>
                  <a:lnTo>
                    <a:pt x="0" y="80"/>
                  </a:lnTo>
                  <a:lnTo>
                    <a:pt x="0" y="0"/>
                  </a:lnTo>
                  <a:lnTo>
                    <a:pt x="1127" y="0"/>
                  </a:lnTo>
                  <a:lnTo>
                    <a:pt x="1127" y="80"/>
                  </a:lnTo>
                </a:path>
              </a:pathLst>
            </a:custGeom>
            <a:solidFill>
              <a:srgbClr val="D1464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56" name="Freeform 139"/>
            <p:cNvSpPr>
              <a:spLocks noChangeArrowheads="1"/>
            </p:cNvSpPr>
            <p:nvPr/>
          </p:nvSpPr>
          <p:spPr bwMode="auto">
            <a:xfrm>
              <a:off x="21224867" y="10932626"/>
              <a:ext cx="39226" cy="199752"/>
            </a:xfrm>
            <a:custGeom>
              <a:avLst/>
              <a:gdLst>
                <a:gd name="T0" fmla="*/ 34 w 47"/>
                <a:gd name="T1" fmla="*/ 0 h 247"/>
                <a:gd name="T2" fmla="*/ 0 w 47"/>
                <a:gd name="T3" fmla="*/ 246 h 247"/>
                <a:gd name="T4" fmla="*/ 46 w 47"/>
                <a:gd name="T5" fmla="*/ 246 h 247"/>
                <a:gd name="T6" fmla="*/ 34 w 47"/>
                <a:gd name="T7" fmla="*/ 0 h 247"/>
              </a:gdLst>
              <a:ahLst/>
              <a:cxnLst>
                <a:cxn ang="0">
                  <a:pos x="T0" y="T1"/>
                </a:cxn>
                <a:cxn ang="0">
                  <a:pos x="T2" y="T3"/>
                </a:cxn>
                <a:cxn ang="0">
                  <a:pos x="T4" y="T5"/>
                </a:cxn>
                <a:cxn ang="0">
                  <a:pos x="T6" y="T7"/>
                </a:cxn>
              </a:cxnLst>
              <a:rect l="0" t="0" r="r" b="b"/>
              <a:pathLst>
                <a:path w="47" h="247">
                  <a:moveTo>
                    <a:pt x="34" y="0"/>
                  </a:moveTo>
                  <a:lnTo>
                    <a:pt x="0" y="246"/>
                  </a:lnTo>
                  <a:lnTo>
                    <a:pt x="46" y="246"/>
                  </a:lnTo>
                  <a:lnTo>
                    <a:pt x="34" y="0"/>
                  </a:lnTo>
                </a:path>
              </a:pathLst>
            </a:custGeom>
            <a:solidFill>
              <a:srgbClr val="8FC2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57" name="Freeform 140"/>
            <p:cNvSpPr>
              <a:spLocks noChangeArrowheads="1"/>
            </p:cNvSpPr>
            <p:nvPr/>
          </p:nvSpPr>
          <p:spPr bwMode="auto">
            <a:xfrm>
              <a:off x="21224867" y="10932626"/>
              <a:ext cx="39226" cy="199752"/>
            </a:xfrm>
            <a:custGeom>
              <a:avLst/>
              <a:gdLst>
                <a:gd name="T0" fmla="*/ 34 w 47"/>
                <a:gd name="T1" fmla="*/ 0 h 247"/>
                <a:gd name="T2" fmla="*/ 0 w 47"/>
                <a:gd name="T3" fmla="*/ 246 h 247"/>
                <a:gd name="T4" fmla="*/ 46 w 47"/>
                <a:gd name="T5" fmla="*/ 246 h 247"/>
              </a:gdLst>
              <a:ahLst/>
              <a:cxnLst>
                <a:cxn ang="0">
                  <a:pos x="T0" y="T1"/>
                </a:cxn>
                <a:cxn ang="0">
                  <a:pos x="T2" y="T3"/>
                </a:cxn>
                <a:cxn ang="0">
                  <a:pos x="T4" y="T5"/>
                </a:cxn>
              </a:cxnLst>
              <a:rect l="0" t="0" r="r" b="b"/>
              <a:pathLst>
                <a:path w="47" h="247">
                  <a:moveTo>
                    <a:pt x="34" y="0"/>
                  </a:moveTo>
                  <a:lnTo>
                    <a:pt x="0" y="246"/>
                  </a:lnTo>
                  <a:lnTo>
                    <a:pt x="46" y="246"/>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76183" tIns="38092" rIns="76183" bIns="38092"/>
            <a:lstStyle/>
            <a:p>
              <a:endParaRPr lang="en-US" sz="450" dirty="0">
                <a:latin typeface="Calibri" panose="020F0502020204030204" pitchFamily="34" charset="0"/>
              </a:endParaRPr>
            </a:p>
          </p:txBody>
        </p:sp>
        <p:sp>
          <p:nvSpPr>
            <p:cNvPr id="258" name="Freeform 141"/>
            <p:cNvSpPr>
              <a:spLocks noChangeArrowheads="1"/>
            </p:cNvSpPr>
            <p:nvPr/>
          </p:nvSpPr>
          <p:spPr bwMode="auto">
            <a:xfrm>
              <a:off x="21417435" y="10932626"/>
              <a:ext cx="42793" cy="199752"/>
            </a:xfrm>
            <a:custGeom>
              <a:avLst/>
              <a:gdLst>
                <a:gd name="T0" fmla="*/ 12 w 53"/>
                <a:gd name="T1" fmla="*/ 0 h 247"/>
                <a:gd name="T2" fmla="*/ 52 w 53"/>
                <a:gd name="T3" fmla="*/ 246 h 247"/>
                <a:gd name="T4" fmla="*/ 0 w 53"/>
                <a:gd name="T5" fmla="*/ 246 h 247"/>
                <a:gd name="T6" fmla="*/ 12 w 53"/>
                <a:gd name="T7" fmla="*/ 0 h 247"/>
              </a:gdLst>
              <a:ahLst/>
              <a:cxnLst>
                <a:cxn ang="0">
                  <a:pos x="T0" y="T1"/>
                </a:cxn>
                <a:cxn ang="0">
                  <a:pos x="T2" y="T3"/>
                </a:cxn>
                <a:cxn ang="0">
                  <a:pos x="T4" y="T5"/>
                </a:cxn>
                <a:cxn ang="0">
                  <a:pos x="T6" y="T7"/>
                </a:cxn>
              </a:cxnLst>
              <a:rect l="0" t="0" r="r" b="b"/>
              <a:pathLst>
                <a:path w="53" h="247">
                  <a:moveTo>
                    <a:pt x="12" y="0"/>
                  </a:moveTo>
                  <a:lnTo>
                    <a:pt x="52" y="246"/>
                  </a:lnTo>
                  <a:lnTo>
                    <a:pt x="0" y="246"/>
                  </a:lnTo>
                  <a:lnTo>
                    <a:pt x="12" y="0"/>
                  </a:lnTo>
                </a:path>
              </a:pathLst>
            </a:custGeom>
            <a:solidFill>
              <a:srgbClr val="8FC2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59" name="Freeform 142"/>
            <p:cNvSpPr>
              <a:spLocks noChangeArrowheads="1"/>
            </p:cNvSpPr>
            <p:nvPr/>
          </p:nvSpPr>
          <p:spPr bwMode="auto">
            <a:xfrm>
              <a:off x="21417435" y="10932626"/>
              <a:ext cx="42793" cy="199752"/>
            </a:xfrm>
            <a:custGeom>
              <a:avLst/>
              <a:gdLst>
                <a:gd name="T0" fmla="*/ 12 w 53"/>
                <a:gd name="T1" fmla="*/ 0 h 247"/>
                <a:gd name="T2" fmla="*/ 52 w 53"/>
                <a:gd name="T3" fmla="*/ 246 h 247"/>
                <a:gd name="T4" fmla="*/ 0 w 53"/>
                <a:gd name="T5" fmla="*/ 246 h 247"/>
              </a:gdLst>
              <a:ahLst/>
              <a:cxnLst>
                <a:cxn ang="0">
                  <a:pos x="T0" y="T1"/>
                </a:cxn>
                <a:cxn ang="0">
                  <a:pos x="T2" y="T3"/>
                </a:cxn>
                <a:cxn ang="0">
                  <a:pos x="T4" y="T5"/>
                </a:cxn>
              </a:cxnLst>
              <a:rect l="0" t="0" r="r" b="b"/>
              <a:pathLst>
                <a:path w="53" h="247">
                  <a:moveTo>
                    <a:pt x="12" y="0"/>
                  </a:moveTo>
                  <a:lnTo>
                    <a:pt x="52" y="246"/>
                  </a:lnTo>
                  <a:lnTo>
                    <a:pt x="0" y="246"/>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76183" tIns="38092" rIns="76183" bIns="38092"/>
            <a:lstStyle/>
            <a:p>
              <a:endParaRPr lang="en-US" sz="450" dirty="0">
                <a:latin typeface="Calibri" panose="020F0502020204030204" pitchFamily="34" charset="0"/>
              </a:endParaRPr>
            </a:p>
          </p:txBody>
        </p:sp>
        <p:sp>
          <p:nvSpPr>
            <p:cNvPr id="260" name="Freeform 143"/>
            <p:cNvSpPr>
              <a:spLocks noChangeArrowheads="1"/>
            </p:cNvSpPr>
            <p:nvPr/>
          </p:nvSpPr>
          <p:spPr bwMode="auto">
            <a:xfrm>
              <a:off x="21417435" y="11132379"/>
              <a:ext cx="39226" cy="17833"/>
            </a:xfrm>
            <a:custGeom>
              <a:avLst/>
              <a:gdLst>
                <a:gd name="T0" fmla="*/ 46 w 47"/>
                <a:gd name="T1" fmla="*/ 0 h 24"/>
                <a:gd name="T2" fmla="*/ 46 w 47"/>
                <a:gd name="T3" fmla="*/ 0 h 24"/>
                <a:gd name="T4" fmla="*/ 23 w 47"/>
                <a:gd name="T5" fmla="*/ 23 h 24"/>
                <a:gd name="T6" fmla="*/ 0 w 47"/>
                <a:gd name="T7" fmla="*/ 0 h 24"/>
                <a:gd name="T8" fmla="*/ 46 w 47"/>
                <a:gd name="T9" fmla="*/ 0 h 24"/>
              </a:gdLst>
              <a:ahLst/>
              <a:cxnLst>
                <a:cxn ang="0">
                  <a:pos x="T0" y="T1"/>
                </a:cxn>
                <a:cxn ang="0">
                  <a:pos x="T2" y="T3"/>
                </a:cxn>
                <a:cxn ang="0">
                  <a:pos x="T4" y="T5"/>
                </a:cxn>
                <a:cxn ang="0">
                  <a:pos x="T6" y="T7"/>
                </a:cxn>
                <a:cxn ang="0">
                  <a:pos x="T8" y="T9"/>
                </a:cxn>
              </a:cxnLst>
              <a:rect l="0" t="0" r="r" b="b"/>
              <a:pathLst>
                <a:path w="47" h="24">
                  <a:moveTo>
                    <a:pt x="46" y="0"/>
                  </a:moveTo>
                  <a:lnTo>
                    <a:pt x="46" y="0"/>
                  </a:lnTo>
                  <a:cubicBezTo>
                    <a:pt x="46" y="18"/>
                    <a:pt x="40" y="23"/>
                    <a:pt x="23" y="23"/>
                  </a:cubicBezTo>
                  <a:cubicBezTo>
                    <a:pt x="12" y="23"/>
                    <a:pt x="0" y="18"/>
                    <a:pt x="0" y="0"/>
                  </a:cubicBezTo>
                  <a:lnTo>
                    <a:pt x="46" y="0"/>
                  </a:lnTo>
                </a:path>
              </a:pathLst>
            </a:custGeom>
            <a:solidFill>
              <a:srgbClr val="EDC9A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61" name="Freeform 144"/>
            <p:cNvSpPr>
              <a:spLocks noChangeArrowheads="1"/>
            </p:cNvSpPr>
            <p:nvPr/>
          </p:nvSpPr>
          <p:spPr bwMode="auto">
            <a:xfrm>
              <a:off x="21224867" y="11132379"/>
              <a:ext cx="39226" cy="17833"/>
            </a:xfrm>
            <a:custGeom>
              <a:avLst/>
              <a:gdLst>
                <a:gd name="T0" fmla="*/ 46 w 47"/>
                <a:gd name="T1" fmla="*/ 0 h 24"/>
                <a:gd name="T2" fmla="*/ 46 w 47"/>
                <a:gd name="T3" fmla="*/ 0 h 24"/>
                <a:gd name="T4" fmla="*/ 23 w 47"/>
                <a:gd name="T5" fmla="*/ 23 h 24"/>
                <a:gd name="T6" fmla="*/ 0 w 47"/>
                <a:gd name="T7" fmla="*/ 0 h 24"/>
                <a:gd name="T8" fmla="*/ 46 w 47"/>
                <a:gd name="T9" fmla="*/ 0 h 24"/>
              </a:gdLst>
              <a:ahLst/>
              <a:cxnLst>
                <a:cxn ang="0">
                  <a:pos x="T0" y="T1"/>
                </a:cxn>
                <a:cxn ang="0">
                  <a:pos x="T2" y="T3"/>
                </a:cxn>
                <a:cxn ang="0">
                  <a:pos x="T4" y="T5"/>
                </a:cxn>
                <a:cxn ang="0">
                  <a:pos x="T6" y="T7"/>
                </a:cxn>
                <a:cxn ang="0">
                  <a:pos x="T8" y="T9"/>
                </a:cxn>
              </a:cxnLst>
              <a:rect l="0" t="0" r="r" b="b"/>
              <a:pathLst>
                <a:path w="47" h="24">
                  <a:moveTo>
                    <a:pt x="46" y="0"/>
                  </a:moveTo>
                  <a:lnTo>
                    <a:pt x="46" y="0"/>
                  </a:lnTo>
                  <a:cubicBezTo>
                    <a:pt x="46" y="18"/>
                    <a:pt x="34" y="23"/>
                    <a:pt x="23" y="23"/>
                  </a:cubicBezTo>
                  <a:cubicBezTo>
                    <a:pt x="11" y="23"/>
                    <a:pt x="0" y="18"/>
                    <a:pt x="0" y="0"/>
                  </a:cubicBezTo>
                  <a:lnTo>
                    <a:pt x="46" y="0"/>
                  </a:lnTo>
                </a:path>
              </a:pathLst>
            </a:custGeom>
            <a:solidFill>
              <a:srgbClr val="EDC9A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62" name="Freeform 145"/>
            <p:cNvSpPr>
              <a:spLocks noChangeArrowheads="1"/>
            </p:cNvSpPr>
            <p:nvPr/>
          </p:nvSpPr>
          <p:spPr bwMode="auto">
            <a:xfrm>
              <a:off x="21256961" y="11118110"/>
              <a:ext cx="171171" cy="32102"/>
            </a:xfrm>
            <a:custGeom>
              <a:avLst/>
              <a:gdLst>
                <a:gd name="T0" fmla="*/ 212 w 213"/>
                <a:gd name="T1" fmla="*/ 40 h 41"/>
                <a:gd name="T2" fmla="*/ 0 w 213"/>
                <a:gd name="T3" fmla="*/ 40 h 41"/>
                <a:gd name="T4" fmla="*/ 0 w 213"/>
                <a:gd name="T5" fmla="*/ 0 h 41"/>
                <a:gd name="T6" fmla="*/ 212 w 213"/>
                <a:gd name="T7" fmla="*/ 0 h 41"/>
                <a:gd name="T8" fmla="*/ 212 w 213"/>
                <a:gd name="T9" fmla="*/ 40 h 41"/>
              </a:gdLst>
              <a:ahLst/>
              <a:cxnLst>
                <a:cxn ang="0">
                  <a:pos x="T0" y="T1"/>
                </a:cxn>
                <a:cxn ang="0">
                  <a:pos x="T2" y="T3"/>
                </a:cxn>
                <a:cxn ang="0">
                  <a:pos x="T4" y="T5"/>
                </a:cxn>
                <a:cxn ang="0">
                  <a:pos x="T6" y="T7"/>
                </a:cxn>
                <a:cxn ang="0">
                  <a:pos x="T8" y="T9"/>
                </a:cxn>
              </a:cxnLst>
              <a:rect l="0" t="0" r="r" b="b"/>
              <a:pathLst>
                <a:path w="213" h="41">
                  <a:moveTo>
                    <a:pt x="212" y="40"/>
                  </a:moveTo>
                  <a:lnTo>
                    <a:pt x="0" y="40"/>
                  </a:lnTo>
                  <a:lnTo>
                    <a:pt x="0" y="0"/>
                  </a:lnTo>
                  <a:lnTo>
                    <a:pt x="212" y="0"/>
                  </a:lnTo>
                  <a:lnTo>
                    <a:pt x="212" y="40"/>
                  </a:lnTo>
                </a:path>
              </a:pathLst>
            </a:custGeom>
            <a:solidFill>
              <a:srgbClr val="718D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63" name="Freeform 146"/>
            <p:cNvSpPr>
              <a:spLocks noChangeArrowheads="1"/>
            </p:cNvSpPr>
            <p:nvPr/>
          </p:nvSpPr>
          <p:spPr bwMode="auto">
            <a:xfrm>
              <a:off x="21256963" y="11118110"/>
              <a:ext cx="78453" cy="256823"/>
            </a:xfrm>
            <a:custGeom>
              <a:avLst/>
              <a:gdLst>
                <a:gd name="T0" fmla="*/ 97 w 98"/>
                <a:gd name="T1" fmla="*/ 315 h 316"/>
                <a:gd name="T2" fmla="*/ 0 w 98"/>
                <a:gd name="T3" fmla="*/ 315 h 316"/>
                <a:gd name="T4" fmla="*/ 0 w 98"/>
                <a:gd name="T5" fmla="*/ 0 h 316"/>
                <a:gd name="T6" fmla="*/ 97 w 98"/>
                <a:gd name="T7" fmla="*/ 0 h 316"/>
                <a:gd name="T8" fmla="*/ 97 w 98"/>
                <a:gd name="T9" fmla="*/ 315 h 316"/>
              </a:gdLst>
              <a:ahLst/>
              <a:cxnLst>
                <a:cxn ang="0">
                  <a:pos x="T0" y="T1"/>
                </a:cxn>
                <a:cxn ang="0">
                  <a:pos x="T2" y="T3"/>
                </a:cxn>
                <a:cxn ang="0">
                  <a:pos x="T4" y="T5"/>
                </a:cxn>
                <a:cxn ang="0">
                  <a:pos x="T6" y="T7"/>
                </a:cxn>
                <a:cxn ang="0">
                  <a:pos x="T8" y="T9"/>
                </a:cxn>
              </a:cxnLst>
              <a:rect l="0" t="0" r="r" b="b"/>
              <a:pathLst>
                <a:path w="98" h="316">
                  <a:moveTo>
                    <a:pt x="97" y="315"/>
                  </a:moveTo>
                  <a:lnTo>
                    <a:pt x="0" y="315"/>
                  </a:lnTo>
                  <a:lnTo>
                    <a:pt x="0" y="0"/>
                  </a:lnTo>
                  <a:lnTo>
                    <a:pt x="97" y="0"/>
                  </a:lnTo>
                  <a:lnTo>
                    <a:pt x="97" y="315"/>
                  </a:lnTo>
                </a:path>
              </a:pathLst>
            </a:custGeom>
            <a:solidFill>
              <a:srgbClr val="718D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64" name="Freeform 147"/>
            <p:cNvSpPr>
              <a:spLocks noChangeArrowheads="1"/>
            </p:cNvSpPr>
            <p:nvPr/>
          </p:nvSpPr>
          <p:spPr bwMode="auto">
            <a:xfrm>
              <a:off x="21349681" y="11118110"/>
              <a:ext cx="78453" cy="256823"/>
            </a:xfrm>
            <a:custGeom>
              <a:avLst/>
              <a:gdLst>
                <a:gd name="T0" fmla="*/ 98 w 99"/>
                <a:gd name="T1" fmla="*/ 315 h 316"/>
                <a:gd name="T2" fmla="*/ 0 w 99"/>
                <a:gd name="T3" fmla="*/ 315 h 316"/>
                <a:gd name="T4" fmla="*/ 0 w 99"/>
                <a:gd name="T5" fmla="*/ 0 h 316"/>
                <a:gd name="T6" fmla="*/ 98 w 99"/>
                <a:gd name="T7" fmla="*/ 0 h 316"/>
                <a:gd name="T8" fmla="*/ 98 w 99"/>
                <a:gd name="T9" fmla="*/ 315 h 316"/>
              </a:gdLst>
              <a:ahLst/>
              <a:cxnLst>
                <a:cxn ang="0">
                  <a:pos x="T0" y="T1"/>
                </a:cxn>
                <a:cxn ang="0">
                  <a:pos x="T2" y="T3"/>
                </a:cxn>
                <a:cxn ang="0">
                  <a:pos x="T4" y="T5"/>
                </a:cxn>
                <a:cxn ang="0">
                  <a:pos x="T6" y="T7"/>
                </a:cxn>
                <a:cxn ang="0">
                  <a:pos x="T8" y="T9"/>
                </a:cxn>
              </a:cxnLst>
              <a:rect l="0" t="0" r="r" b="b"/>
              <a:pathLst>
                <a:path w="99" h="316">
                  <a:moveTo>
                    <a:pt x="98" y="315"/>
                  </a:moveTo>
                  <a:lnTo>
                    <a:pt x="0" y="315"/>
                  </a:lnTo>
                  <a:lnTo>
                    <a:pt x="0" y="0"/>
                  </a:lnTo>
                  <a:lnTo>
                    <a:pt x="98" y="0"/>
                  </a:lnTo>
                  <a:lnTo>
                    <a:pt x="98" y="315"/>
                  </a:lnTo>
                </a:path>
              </a:pathLst>
            </a:custGeom>
            <a:solidFill>
              <a:srgbClr val="718D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65" name="Freeform 148"/>
            <p:cNvSpPr>
              <a:spLocks noChangeArrowheads="1"/>
            </p:cNvSpPr>
            <p:nvPr/>
          </p:nvSpPr>
          <p:spPr bwMode="auto">
            <a:xfrm>
              <a:off x="21274795" y="10729308"/>
              <a:ext cx="135510" cy="139113"/>
            </a:xfrm>
            <a:custGeom>
              <a:avLst/>
              <a:gdLst>
                <a:gd name="T0" fmla="*/ 166 w 167"/>
                <a:gd name="T1" fmla="*/ 85 h 172"/>
                <a:gd name="T2" fmla="*/ 166 w 167"/>
                <a:gd name="T3" fmla="*/ 85 h 172"/>
                <a:gd name="T4" fmla="*/ 80 w 167"/>
                <a:gd name="T5" fmla="*/ 171 h 172"/>
                <a:gd name="T6" fmla="*/ 0 w 167"/>
                <a:gd name="T7" fmla="*/ 85 h 172"/>
                <a:gd name="T8" fmla="*/ 80 w 167"/>
                <a:gd name="T9" fmla="*/ 0 h 172"/>
                <a:gd name="T10" fmla="*/ 166 w 167"/>
                <a:gd name="T11" fmla="*/ 85 h 172"/>
              </a:gdLst>
              <a:ahLst/>
              <a:cxnLst>
                <a:cxn ang="0">
                  <a:pos x="T0" y="T1"/>
                </a:cxn>
                <a:cxn ang="0">
                  <a:pos x="T2" y="T3"/>
                </a:cxn>
                <a:cxn ang="0">
                  <a:pos x="T4" y="T5"/>
                </a:cxn>
                <a:cxn ang="0">
                  <a:pos x="T6" y="T7"/>
                </a:cxn>
                <a:cxn ang="0">
                  <a:pos x="T8" y="T9"/>
                </a:cxn>
                <a:cxn ang="0">
                  <a:pos x="T10" y="T11"/>
                </a:cxn>
              </a:cxnLst>
              <a:rect l="0" t="0" r="r" b="b"/>
              <a:pathLst>
                <a:path w="167" h="172">
                  <a:moveTo>
                    <a:pt x="166" y="85"/>
                  </a:moveTo>
                  <a:lnTo>
                    <a:pt x="166" y="85"/>
                  </a:lnTo>
                  <a:cubicBezTo>
                    <a:pt x="166" y="131"/>
                    <a:pt x="131" y="171"/>
                    <a:pt x="80" y="171"/>
                  </a:cubicBezTo>
                  <a:cubicBezTo>
                    <a:pt x="34" y="171"/>
                    <a:pt x="0" y="131"/>
                    <a:pt x="0" y="85"/>
                  </a:cubicBezTo>
                  <a:cubicBezTo>
                    <a:pt x="0" y="40"/>
                    <a:pt x="34" y="0"/>
                    <a:pt x="80" y="0"/>
                  </a:cubicBezTo>
                  <a:cubicBezTo>
                    <a:pt x="131" y="0"/>
                    <a:pt x="166" y="40"/>
                    <a:pt x="166" y="85"/>
                  </a:cubicBezTo>
                </a:path>
              </a:pathLst>
            </a:custGeom>
            <a:solidFill>
              <a:srgbClr val="34150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66" name="Freeform 149"/>
            <p:cNvSpPr>
              <a:spLocks noChangeArrowheads="1"/>
            </p:cNvSpPr>
            <p:nvPr/>
          </p:nvSpPr>
          <p:spPr bwMode="auto">
            <a:xfrm>
              <a:off x="21289058" y="10757843"/>
              <a:ext cx="106981" cy="131980"/>
            </a:xfrm>
            <a:custGeom>
              <a:avLst/>
              <a:gdLst>
                <a:gd name="T0" fmla="*/ 0 w 133"/>
                <a:gd name="T1" fmla="*/ 91 h 161"/>
                <a:gd name="T2" fmla="*/ 0 w 133"/>
                <a:gd name="T3" fmla="*/ 91 h 161"/>
                <a:gd name="T4" fmla="*/ 63 w 133"/>
                <a:gd name="T5" fmla="*/ 160 h 161"/>
                <a:gd name="T6" fmla="*/ 132 w 133"/>
                <a:gd name="T7" fmla="*/ 91 h 161"/>
                <a:gd name="T8" fmla="*/ 132 w 133"/>
                <a:gd name="T9" fmla="*/ 63 h 161"/>
                <a:gd name="T10" fmla="*/ 63 w 133"/>
                <a:gd name="T11" fmla="*/ 0 h 161"/>
                <a:gd name="T12" fmla="*/ 0 w 133"/>
                <a:gd name="T13" fmla="*/ 63 h 161"/>
                <a:gd name="T14" fmla="*/ 0 w 133"/>
                <a:gd name="T15" fmla="*/ 9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1">
                  <a:moveTo>
                    <a:pt x="0" y="91"/>
                  </a:moveTo>
                  <a:lnTo>
                    <a:pt x="0" y="91"/>
                  </a:lnTo>
                  <a:cubicBezTo>
                    <a:pt x="0" y="126"/>
                    <a:pt x="29" y="160"/>
                    <a:pt x="63" y="160"/>
                  </a:cubicBezTo>
                  <a:cubicBezTo>
                    <a:pt x="103" y="160"/>
                    <a:pt x="132" y="126"/>
                    <a:pt x="132" y="91"/>
                  </a:cubicBezTo>
                  <a:cubicBezTo>
                    <a:pt x="132" y="63"/>
                    <a:pt x="132" y="63"/>
                    <a:pt x="132" y="63"/>
                  </a:cubicBezTo>
                  <a:cubicBezTo>
                    <a:pt x="132" y="28"/>
                    <a:pt x="103" y="0"/>
                    <a:pt x="63" y="0"/>
                  </a:cubicBezTo>
                  <a:cubicBezTo>
                    <a:pt x="29" y="0"/>
                    <a:pt x="0" y="28"/>
                    <a:pt x="0" y="63"/>
                  </a:cubicBezTo>
                  <a:lnTo>
                    <a:pt x="0" y="91"/>
                  </a:lnTo>
                </a:path>
              </a:pathLst>
            </a:custGeom>
            <a:solidFill>
              <a:srgbClr val="EDC9A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67" name="Freeform 150"/>
            <p:cNvSpPr>
              <a:spLocks noChangeArrowheads="1"/>
            </p:cNvSpPr>
            <p:nvPr/>
          </p:nvSpPr>
          <p:spPr bwMode="auto">
            <a:xfrm>
              <a:off x="21349679" y="11371366"/>
              <a:ext cx="74889" cy="24970"/>
            </a:xfrm>
            <a:custGeom>
              <a:avLst/>
              <a:gdLst>
                <a:gd name="T0" fmla="*/ 0 w 93"/>
                <a:gd name="T1" fmla="*/ 17 h 29"/>
                <a:gd name="T2" fmla="*/ 0 w 93"/>
                <a:gd name="T3" fmla="*/ 17 h 29"/>
                <a:gd name="T4" fmla="*/ 18 w 93"/>
                <a:gd name="T5" fmla="*/ 28 h 29"/>
                <a:gd name="T6" fmla="*/ 81 w 93"/>
                <a:gd name="T7" fmla="*/ 28 h 29"/>
                <a:gd name="T8" fmla="*/ 92 w 93"/>
                <a:gd name="T9" fmla="*/ 17 h 29"/>
                <a:gd name="T10" fmla="*/ 81 w 93"/>
                <a:gd name="T11" fmla="*/ 0 h 29"/>
                <a:gd name="T12" fmla="*/ 18 w 93"/>
                <a:gd name="T13" fmla="*/ 0 h 29"/>
                <a:gd name="T14" fmla="*/ 0 w 93"/>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9">
                  <a:moveTo>
                    <a:pt x="0" y="17"/>
                  </a:moveTo>
                  <a:lnTo>
                    <a:pt x="0" y="17"/>
                  </a:lnTo>
                  <a:cubicBezTo>
                    <a:pt x="0" y="23"/>
                    <a:pt x="6" y="28"/>
                    <a:pt x="18" y="28"/>
                  </a:cubicBezTo>
                  <a:cubicBezTo>
                    <a:pt x="81" y="28"/>
                    <a:pt x="81" y="28"/>
                    <a:pt x="81" y="28"/>
                  </a:cubicBezTo>
                  <a:cubicBezTo>
                    <a:pt x="86" y="28"/>
                    <a:pt x="92" y="23"/>
                    <a:pt x="92" y="17"/>
                  </a:cubicBezTo>
                  <a:cubicBezTo>
                    <a:pt x="92" y="5"/>
                    <a:pt x="86" y="0"/>
                    <a:pt x="81" y="0"/>
                  </a:cubicBezTo>
                  <a:cubicBezTo>
                    <a:pt x="18" y="0"/>
                    <a:pt x="18" y="0"/>
                    <a:pt x="18" y="0"/>
                  </a:cubicBezTo>
                  <a:cubicBezTo>
                    <a:pt x="6" y="0"/>
                    <a:pt x="0" y="5"/>
                    <a:pt x="0" y="17"/>
                  </a:cubicBezTo>
                </a:path>
              </a:pathLst>
            </a:custGeom>
            <a:solidFill>
              <a:srgbClr val="4D353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68" name="Freeform 151"/>
            <p:cNvSpPr>
              <a:spLocks noChangeArrowheads="1"/>
            </p:cNvSpPr>
            <p:nvPr/>
          </p:nvSpPr>
          <p:spPr bwMode="auto">
            <a:xfrm>
              <a:off x="21253398" y="11371366"/>
              <a:ext cx="78453" cy="24970"/>
            </a:xfrm>
            <a:custGeom>
              <a:avLst/>
              <a:gdLst>
                <a:gd name="T0" fmla="*/ 0 w 98"/>
                <a:gd name="T1" fmla="*/ 17 h 29"/>
                <a:gd name="T2" fmla="*/ 0 w 98"/>
                <a:gd name="T3" fmla="*/ 17 h 29"/>
                <a:gd name="T4" fmla="*/ 17 w 98"/>
                <a:gd name="T5" fmla="*/ 28 h 29"/>
                <a:gd name="T6" fmla="*/ 80 w 98"/>
                <a:gd name="T7" fmla="*/ 28 h 29"/>
                <a:gd name="T8" fmla="*/ 97 w 98"/>
                <a:gd name="T9" fmla="*/ 17 h 29"/>
                <a:gd name="T10" fmla="*/ 80 w 98"/>
                <a:gd name="T11" fmla="*/ 0 h 29"/>
                <a:gd name="T12" fmla="*/ 17 w 98"/>
                <a:gd name="T13" fmla="*/ 0 h 29"/>
                <a:gd name="T14" fmla="*/ 0 w 98"/>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9">
                  <a:moveTo>
                    <a:pt x="0" y="17"/>
                  </a:moveTo>
                  <a:lnTo>
                    <a:pt x="0" y="17"/>
                  </a:lnTo>
                  <a:cubicBezTo>
                    <a:pt x="0" y="23"/>
                    <a:pt x="12" y="28"/>
                    <a:pt x="17" y="28"/>
                  </a:cubicBezTo>
                  <a:cubicBezTo>
                    <a:pt x="80" y="28"/>
                    <a:pt x="80" y="28"/>
                    <a:pt x="80" y="28"/>
                  </a:cubicBezTo>
                  <a:cubicBezTo>
                    <a:pt x="92" y="28"/>
                    <a:pt x="97" y="23"/>
                    <a:pt x="97" y="17"/>
                  </a:cubicBezTo>
                  <a:cubicBezTo>
                    <a:pt x="97" y="5"/>
                    <a:pt x="92" y="0"/>
                    <a:pt x="80" y="0"/>
                  </a:cubicBezTo>
                  <a:cubicBezTo>
                    <a:pt x="17" y="0"/>
                    <a:pt x="17" y="0"/>
                    <a:pt x="17" y="0"/>
                  </a:cubicBezTo>
                  <a:cubicBezTo>
                    <a:pt x="12" y="0"/>
                    <a:pt x="0" y="5"/>
                    <a:pt x="0" y="17"/>
                  </a:cubicBezTo>
                </a:path>
              </a:pathLst>
            </a:custGeom>
            <a:solidFill>
              <a:srgbClr val="4D353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69" name="Freeform 152"/>
            <p:cNvSpPr>
              <a:spLocks noChangeArrowheads="1"/>
            </p:cNvSpPr>
            <p:nvPr/>
          </p:nvSpPr>
          <p:spPr bwMode="auto">
            <a:xfrm>
              <a:off x="21253396" y="10886255"/>
              <a:ext cx="181868" cy="231855"/>
            </a:xfrm>
            <a:custGeom>
              <a:avLst/>
              <a:gdLst>
                <a:gd name="T0" fmla="*/ 0 w 224"/>
                <a:gd name="T1" fmla="*/ 286 h 287"/>
                <a:gd name="T2" fmla="*/ 0 w 224"/>
                <a:gd name="T3" fmla="*/ 286 h 287"/>
                <a:gd name="T4" fmla="*/ 0 w 224"/>
                <a:gd name="T5" fmla="*/ 86 h 287"/>
                <a:gd name="T6" fmla="*/ 109 w 224"/>
                <a:gd name="T7" fmla="*/ 0 h 287"/>
                <a:gd name="T8" fmla="*/ 223 w 224"/>
                <a:gd name="T9" fmla="*/ 86 h 287"/>
                <a:gd name="T10" fmla="*/ 223 w 224"/>
                <a:gd name="T11" fmla="*/ 286 h 287"/>
                <a:gd name="T12" fmla="*/ 0 w 224"/>
                <a:gd name="T13" fmla="*/ 286 h 287"/>
              </a:gdLst>
              <a:ahLst/>
              <a:cxnLst>
                <a:cxn ang="0">
                  <a:pos x="T0" y="T1"/>
                </a:cxn>
                <a:cxn ang="0">
                  <a:pos x="T2" y="T3"/>
                </a:cxn>
                <a:cxn ang="0">
                  <a:pos x="T4" y="T5"/>
                </a:cxn>
                <a:cxn ang="0">
                  <a:pos x="T6" y="T7"/>
                </a:cxn>
                <a:cxn ang="0">
                  <a:pos x="T8" y="T9"/>
                </a:cxn>
                <a:cxn ang="0">
                  <a:pos x="T10" y="T11"/>
                </a:cxn>
                <a:cxn ang="0">
                  <a:pos x="T12" y="T13"/>
                </a:cxn>
              </a:cxnLst>
              <a:rect l="0" t="0" r="r" b="b"/>
              <a:pathLst>
                <a:path w="224" h="287">
                  <a:moveTo>
                    <a:pt x="0" y="286"/>
                  </a:moveTo>
                  <a:lnTo>
                    <a:pt x="0" y="286"/>
                  </a:lnTo>
                  <a:cubicBezTo>
                    <a:pt x="0" y="86"/>
                    <a:pt x="0" y="86"/>
                    <a:pt x="0" y="86"/>
                  </a:cubicBezTo>
                  <a:cubicBezTo>
                    <a:pt x="0" y="34"/>
                    <a:pt x="46" y="0"/>
                    <a:pt x="109" y="0"/>
                  </a:cubicBezTo>
                  <a:cubicBezTo>
                    <a:pt x="172" y="0"/>
                    <a:pt x="223" y="34"/>
                    <a:pt x="223" y="86"/>
                  </a:cubicBezTo>
                  <a:cubicBezTo>
                    <a:pt x="223" y="286"/>
                    <a:pt x="223" y="286"/>
                    <a:pt x="223" y="286"/>
                  </a:cubicBezTo>
                  <a:lnTo>
                    <a:pt x="0" y="286"/>
                  </a:lnTo>
                </a:path>
              </a:pathLst>
            </a:custGeom>
            <a:solidFill>
              <a:srgbClr val="8FC2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70" name="Freeform 153"/>
            <p:cNvSpPr>
              <a:spLocks noChangeArrowheads="1"/>
            </p:cNvSpPr>
            <p:nvPr/>
          </p:nvSpPr>
          <p:spPr bwMode="auto">
            <a:xfrm>
              <a:off x="21278358" y="10743574"/>
              <a:ext cx="103417" cy="60640"/>
            </a:xfrm>
            <a:custGeom>
              <a:avLst/>
              <a:gdLst>
                <a:gd name="T0" fmla="*/ 12 w 127"/>
                <a:gd name="T1" fmla="*/ 68 h 75"/>
                <a:gd name="T2" fmla="*/ 12 w 127"/>
                <a:gd name="T3" fmla="*/ 68 h 75"/>
                <a:gd name="T4" fmla="*/ 126 w 127"/>
                <a:gd name="T5" fmla="*/ 34 h 75"/>
                <a:gd name="T6" fmla="*/ 126 w 127"/>
                <a:gd name="T7" fmla="*/ 17 h 75"/>
                <a:gd name="T8" fmla="*/ 81 w 127"/>
                <a:gd name="T9" fmla="*/ 0 h 75"/>
                <a:gd name="T10" fmla="*/ 35 w 127"/>
                <a:gd name="T11" fmla="*/ 17 h 75"/>
                <a:gd name="T12" fmla="*/ 0 w 127"/>
                <a:gd name="T13" fmla="*/ 40 h 75"/>
                <a:gd name="T14" fmla="*/ 12 w 127"/>
                <a:gd name="T15" fmla="*/ 6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75">
                  <a:moveTo>
                    <a:pt x="12" y="68"/>
                  </a:moveTo>
                  <a:lnTo>
                    <a:pt x="12" y="68"/>
                  </a:lnTo>
                  <a:cubicBezTo>
                    <a:pt x="12" y="68"/>
                    <a:pt x="75" y="74"/>
                    <a:pt x="126" y="34"/>
                  </a:cubicBezTo>
                  <a:cubicBezTo>
                    <a:pt x="126" y="17"/>
                    <a:pt x="126" y="17"/>
                    <a:pt x="126" y="17"/>
                  </a:cubicBezTo>
                  <a:cubicBezTo>
                    <a:pt x="81" y="0"/>
                    <a:pt x="81" y="0"/>
                    <a:pt x="81" y="0"/>
                  </a:cubicBezTo>
                  <a:cubicBezTo>
                    <a:pt x="35" y="17"/>
                    <a:pt x="35" y="17"/>
                    <a:pt x="35" y="17"/>
                  </a:cubicBezTo>
                  <a:cubicBezTo>
                    <a:pt x="0" y="40"/>
                    <a:pt x="0" y="40"/>
                    <a:pt x="0" y="40"/>
                  </a:cubicBezTo>
                  <a:lnTo>
                    <a:pt x="12" y="68"/>
                  </a:lnTo>
                </a:path>
              </a:pathLst>
            </a:custGeom>
            <a:solidFill>
              <a:srgbClr val="34150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271" name="Group 270"/>
          <p:cNvGrpSpPr/>
          <p:nvPr/>
        </p:nvGrpSpPr>
        <p:grpSpPr>
          <a:xfrm>
            <a:off x="6379141" y="4968720"/>
            <a:ext cx="536694" cy="740151"/>
            <a:chOff x="12755102" y="9937436"/>
            <a:chExt cx="1073387" cy="1480301"/>
          </a:xfrm>
        </p:grpSpPr>
        <p:sp>
          <p:nvSpPr>
            <p:cNvPr id="272" name="Freeform 106"/>
            <p:cNvSpPr>
              <a:spLocks noChangeArrowheads="1"/>
            </p:cNvSpPr>
            <p:nvPr/>
          </p:nvSpPr>
          <p:spPr bwMode="auto">
            <a:xfrm>
              <a:off x="13190163" y="11075306"/>
              <a:ext cx="638326" cy="324595"/>
            </a:xfrm>
            <a:custGeom>
              <a:avLst/>
              <a:gdLst>
                <a:gd name="T0" fmla="*/ 790 w 791"/>
                <a:gd name="T1" fmla="*/ 400 h 401"/>
                <a:gd name="T2" fmla="*/ 790 w 791"/>
                <a:gd name="T3" fmla="*/ 400 h 401"/>
                <a:gd name="T4" fmla="*/ 395 w 791"/>
                <a:gd name="T5" fmla="*/ 0 h 401"/>
                <a:gd name="T6" fmla="*/ 0 w 791"/>
                <a:gd name="T7" fmla="*/ 400 h 401"/>
                <a:gd name="T8" fmla="*/ 790 w 791"/>
                <a:gd name="T9" fmla="*/ 400 h 401"/>
              </a:gdLst>
              <a:ahLst/>
              <a:cxnLst>
                <a:cxn ang="0">
                  <a:pos x="T0" y="T1"/>
                </a:cxn>
                <a:cxn ang="0">
                  <a:pos x="T2" y="T3"/>
                </a:cxn>
                <a:cxn ang="0">
                  <a:pos x="T4" y="T5"/>
                </a:cxn>
                <a:cxn ang="0">
                  <a:pos x="T6" y="T7"/>
                </a:cxn>
                <a:cxn ang="0">
                  <a:pos x="T8" y="T9"/>
                </a:cxn>
              </a:cxnLst>
              <a:rect l="0" t="0" r="r" b="b"/>
              <a:pathLst>
                <a:path w="791" h="401">
                  <a:moveTo>
                    <a:pt x="790" y="400"/>
                  </a:moveTo>
                  <a:lnTo>
                    <a:pt x="790" y="400"/>
                  </a:lnTo>
                  <a:cubicBezTo>
                    <a:pt x="790" y="183"/>
                    <a:pt x="612" y="0"/>
                    <a:pt x="395" y="0"/>
                  </a:cubicBezTo>
                  <a:cubicBezTo>
                    <a:pt x="178" y="0"/>
                    <a:pt x="0" y="183"/>
                    <a:pt x="0" y="400"/>
                  </a:cubicBezTo>
                  <a:lnTo>
                    <a:pt x="790" y="400"/>
                  </a:lnTo>
                </a:path>
              </a:pathLst>
            </a:custGeom>
            <a:solidFill>
              <a:srgbClr val="65754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73" name="Freeform 107"/>
            <p:cNvSpPr>
              <a:spLocks noChangeArrowheads="1"/>
            </p:cNvSpPr>
            <p:nvPr/>
          </p:nvSpPr>
          <p:spPr bwMode="auto">
            <a:xfrm>
              <a:off x="12755102" y="11018235"/>
              <a:ext cx="756005" cy="381666"/>
            </a:xfrm>
            <a:custGeom>
              <a:avLst/>
              <a:gdLst>
                <a:gd name="T0" fmla="*/ 932 w 933"/>
                <a:gd name="T1" fmla="*/ 469 h 470"/>
                <a:gd name="T2" fmla="*/ 932 w 933"/>
                <a:gd name="T3" fmla="*/ 469 h 470"/>
                <a:gd name="T4" fmla="*/ 463 w 933"/>
                <a:gd name="T5" fmla="*/ 0 h 470"/>
                <a:gd name="T6" fmla="*/ 0 w 933"/>
                <a:gd name="T7" fmla="*/ 469 h 470"/>
                <a:gd name="T8" fmla="*/ 932 w 933"/>
                <a:gd name="T9" fmla="*/ 469 h 470"/>
              </a:gdLst>
              <a:ahLst/>
              <a:cxnLst>
                <a:cxn ang="0">
                  <a:pos x="T0" y="T1"/>
                </a:cxn>
                <a:cxn ang="0">
                  <a:pos x="T2" y="T3"/>
                </a:cxn>
                <a:cxn ang="0">
                  <a:pos x="T4" y="T5"/>
                </a:cxn>
                <a:cxn ang="0">
                  <a:pos x="T6" y="T7"/>
                </a:cxn>
                <a:cxn ang="0">
                  <a:pos x="T8" y="T9"/>
                </a:cxn>
              </a:cxnLst>
              <a:rect l="0" t="0" r="r" b="b"/>
              <a:pathLst>
                <a:path w="933" h="470">
                  <a:moveTo>
                    <a:pt x="932" y="469"/>
                  </a:moveTo>
                  <a:lnTo>
                    <a:pt x="932" y="469"/>
                  </a:lnTo>
                  <a:cubicBezTo>
                    <a:pt x="932" y="212"/>
                    <a:pt x="720" y="0"/>
                    <a:pt x="463" y="0"/>
                  </a:cubicBezTo>
                  <a:cubicBezTo>
                    <a:pt x="205" y="0"/>
                    <a:pt x="0" y="212"/>
                    <a:pt x="0" y="469"/>
                  </a:cubicBezTo>
                  <a:lnTo>
                    <a:pt x="932" y="469"/>
                  </a:lnTo>
                </a:path>
              </a:pathLst>
            </a:custGeom>
            <a:solidFill>
              <a:srgbClr val="7E9B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74" name="Freeform 155"/>
            <p:cNvSpPr>
              <a:spLocks noChangeArrowheads="1"/>
            </p:cNvSpPr>
            <p:nvPr/>
          </p:nvSpPr>
          <p:spPr bwMode="auto">
            <a:xfrm>
              <a:off x="13051089" y="10401145"/>
              <a:ext cx="303113" cy="349565"/>
            </a:xfrm>
            <a:custGeom>
              <a:avLst/>
              <a:gdLst>
                <a:gd name="T0" fmla="*/ 349 w 373"/>
                <a:gd name="T1" fmla="*/ 429 h 430"/>
                <a:gd name="T2" fmla="*/ 349 w 373"/>
                <a:gd name="T3" fmla="*/ 429 h 430"/>
                <a:gd name="T4" fmla="*/ 23 w 373"/>
                <a:gd name="T5" fmla="*/ 429 h 430"/>
                <a:gd name="T6" fmla="*/ 0 w 373"/>
                <a:gd name="T7" fmla="*/ 407 h 430"/>
                <a:gd name="T8" fmla="*/ 0 w 373"/>
                <a:gd name="T9" fmla="*/ 29 h 430"/>
                <a:gd name="T10" fmla="*/ 23 w 373"/>
                <a:gd name="T11" fmla="*/ 0 h 430"/>
                <a:gd name="T12" fmla="*/ 45 w 373"/>
                <a:gd name="T13" fmla="*/ 29 h 430"/>
                <a:gd name="T14" fmla="*/ 45 w 373"/>
                <a:gd name="T15" fmla="*/ 378 h 430"/>
                <a:gd name="T16" fmla="*/ 326 w 373"/>
                <a:gd name="T17" fmla="*/ 378 h 430"/>
                <a:gd name="T18" fmla="*/ 326 w 373"/>
                <a:gd name="T19" fmla="*/ 212 h 430"/>
                <a:gd name="T20" fmla="*/ 349 w 373"/>
                <a:gd name="T21" fmla="*/ 189 h 430"/>
                <a:gd name="T22" fmla="*/ 372 w 373"/>
                <a:gd name="T23" fmla="*/ 212 h 430"/>
                <a:gd name="T24" fmla="*/ 372 w 373"/>
                <a:gd name="T25" fmla="*/ 407 h 430"/>
                <a:gd name="T26" fmla="*/ 349 w 373"/>
                <a:gd name="T27" fmla="*/ 42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 h="430">
                  <a:moveTo>
                    <a:pt x="349" y="429"/>
                  </a:moveTo>
                  <a:lnTo>
                    <a:pt x="349" y="429"/>
                  </a:lnTo>
                  <a:cubicBezTo>
                    <a:pt x="23" y="429"/>
                    <a:pt x="23" y="429"/>
                    <a:pt x="23" y="429"/>
                  </a:cubicBezTo>
                  <a:cubicBezTo>
                    <a:pt x="11" y="429"/>
                    <a:pt x="0" y="418"/>
                    <a:pt x="0" y="407"/>
                  </a:cubicBezTo>
                  <a:cubicBezTo>
                    <a:pt x="0" y="29"/>
                    <a:pt x="0" y="29"/>
                    <a:pt x="0" y="29"/>
                  </a:cubicBezTo>
                  <a:cubicBezTo>
                    <a:pt x="0" y="12"/>
                    <a:pt x="11" y="0"/>
                    <a:pt x="23" y="0"/>
                  </a:cubicBezTo>
                  <a:cubicBezTo>
                    <a:pt x="40" y="0"/>
                    <a:pt x="45" y="12"/>
                    <a:pt x="45" y="29"/>
                  </a:cubicBezTo>
                  <a:cubicBezTo>
                    <a:pt x="45" y="378"/>
                    <a:pt x="45" y="378"/>
                    <a:pt x="45" y="378"/>
                  </a:cubicBezTo>
                  <a:cubicBezTo>
                    <a:pt x="326" y="378"/>
                    <a:pt x="326" y="378"/>
                    <a:pt x="326" y="378"/>
                  </a:cubicBezTo>
                  <a:cubicBezTo>
                    <a:pt x="326" y="212"/>
                    <a:pt x="326" y="212"/>
                    <a:pt x="326" y="212"/>
                  </a:cubicBezTo>
                  <a:cubicBezTo>
                    <a:pt x="326" y="201"/>
                    <a:pt x="331" y="189"/>
                    <a:pt x="349" y="189"/>
                  </a:cubicBezTo>
                  <a:cubicBezTo>
                    <a:pt x="360" y="189"/>
                    <a:pt x="372" y="201"/>
                    <a:pt x="372" y="212"/>
                  </a:cubicBezTo>
                  <a:cubicBezTo>
                    <a:pt x="372" y="407"/>
                    <a:pt x="372" y="407"/>
                    <a:pt x="372" y="407"/>
                  </a:cubicBezTo>
                  <a:cubicBezTo>
                    <a:pt x="372" y="418"/>
                    <a:pt x="360" y="429"/>
                    <a:pt x="349" y="429"/>
                  </a:cubicBezTo>
                </a:path>
              </a:pathLst>
            </a:custGeom>
            <a:solidFill>
              <a:srgbClr val="97753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nvGrpSpPr>
            <p:cNvPr id="275" name="Group 274"/>
            <p:cNvGrpSpPr/>
            <p:nvPr/>
          </p:nvGrpSpPr>
          <p:grpSpPr>
            <a:xfrm>
              <a:off x="12769368" y="9937436"/>
              <a:ext cx="823760" cy="1480301"/>
              <a:chOff x="12769368" y="9937436"/>
              <a:chExt cx="823760" cy="1480301"/>
            </a:xfrm>
          </p:grpSpPr>
          <p:sp>
            <p:nvSpPr>
              <p:cNvPr id="276" name="Freeform 154"/>
              <p:cNvSpPr>
                <a:spLocks noChangeArrowheads="1"/>
              </p:cNvSpPr>
              <p:nvPr/>
            </p:nvSpPr>
            <p:spPr bwMode="auto">
              <a:xfrm>
                <a:off x="12769368" y="9937436"/>
                <a:ext cx="823760" cy="898881"/>
              </a:xfrm>
              <a:custGeom>
                <a:avLst/>
                <a:gdLst>
                  <a:gd name="T0" fmla="*/ 469 w 1019"/>
                  <a:gd name="T1" fmla="*/ 52 h 1111"/>
                  <a:gd name="T2" fmla="*/ 469 w 1019"/>
                  <a:gd name="T3" fmla="*/ 52 h 1111"/>
                  <a:gd name="T4" fmla="*/ 549 w 1019"/>
                  <a:gd name="T5" fmla="*/ 52 h 1111"/>
                  <a:gd name="T6" fmla="*/ 732 w 1019"/>
                  <a:gd name="T7" fmla="*/ 446 h 1111"/>
                  <a:gd name="T8" fmla="*/ 812 w 1019"/>
                  <a:gd name="T9" fmla="*/ 624 h 1111"/>
                  <a:gd name="T10" fmla="*/ 995 w 1019"/>
                  <a:gd name="T11" fmla="*/ 1019 h 1111"/>
                  <a:gd name="T12" fmla="*/ 938 w 1019"/>
                  <a:gd name="T13" fmla="*/ 1110 h 1111"/>
                  <a:gd name="T14" fmla="*/ 606 w 1019"/>
                  <a:gd name="T15" fmla="*/ 1110 h 1111"/>
                  <a:gd name="T16" fmla="*/ 412 w 1019"/>
                  <a:gd name="T17" fmla="*/ 1110 h 1111"/>
                  <a:gd name="T18" fmla="*/ 80 w 1019"/>
                  <a:gd name="T19" fmla="*/ 1110 h 1111"/>
                  <a:gd name="T20" fmla="*/ 23 w 1019"/>
                  <a:gd name="T21" fmla="*/ 1019 h 1111"/>
                  <a:gd name="T22" fmla="*/ 206 w 1019"/>
                  <a:gd name="T23" fmla="*/ 624 h 1111"/>
                  <a:gd name="T24" fmla="*/ 286 w 1019"/>
                  <a:gd name="T25" fmla="*/ 446 h 1111"/>
                  <a:gd name="T26" fmla="*/ 469 w 1019"/>
                  <a:gd name="T27" fmla="*/ 52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9" h="1111">
                    <a:moveTo>
                      <a:pt x="469" y="52"/>
                    </a:moveTo>
                    <a:lnTo>
                      <a:pt x="469" y="52"/>
                    </a:lnTo>
                    <a:cubicBezTo>
                      <a:pt x="492" y="0"/>
                      <a:pt x="526" y="0"/>
                      <a:pt x="549" y="52"/>
                    </a:cubicBezTo>
                    <a:cubicBezTo>
                      <a:pt x="732" y="446"/>
                      <a:pt x="732" y="446"/>
                      <a:pt x="732" y="446"/>
                    </a:cubicBezTo>
                    <a:cubicBezTo>
                      <a:pt x="755" y="498"/>
                      <a:pt x="789" y="572"/>
                      <a:pt x="812" y="624"/>
                    </a:cubicBezTo>
                    <a:cubicBezTo>
                      <a:pt x="995" y="1019"/>
                      <a:pt x="995" y="1019"/>
                      <a:pt x="995" y="1019"/>
                    </a:cubicBezTo>
                    <a:cubicBezTo>
                      <a:pt x="1018" y="1070"/>
                      <a:pt x="989" y="1110"/>
                      <a:pt x="938" y="1110"/>
                    </a:cubicBezTo>
                    <a:cubicBezTo>
                      <a:pt x="606" y="1110"/>
                      <a:pt x="606" y="1110"/>
                      <a:pt x="606" y="1110"/>
                    </a:cubicBezTo>
                    <a:cubicBezTo>
                      <a:pt x="549" y="1110"/>
                      <a:pt x="463" y="1110"/>
                      <a:pt x="412" y="1110"/>
                    </a:cubicBezTo>
                    <a:cubicBezTo>
                      <a:pt x="80" y="1110"/>
                      <a:pt x="80" y="1110"/>
                      <a:pt x="80" y="1110"/>
                    </a:cubicBezTo>
                    <a:cubicBezTo>
                      <a:pt x="23" y="1110"/>
                      <a:pt x="0" y="1070"/>
                      <a:pt x="23" y="1019"/>
                    </a:cubicBezTo>
                    <a:cubicBezTo>
                      <a:pt x="206" y="624"/>
                      <a:pt x="206" y="624"/>
                      <a:pt x="206" y="624"/>
                    </a:cubicBezTo>
                    <a:cubicBezTo>
                      <a:pt x="229" y="572"/>
                      <a:pt x="263" y="498"/>
                      <a:pt x="286" y="446"/>
                    </a:cubicBezTo>
                    <a:lnTo>
                      <a:pt x="469" y="52"/>
                    </a:lnTo>
                  </a:path>
                </a:pathLst>
              </a:custGeom>
              <a:solidFill>
                <a:srgbClr val="9999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77" name="Freeform 156"/>
              <p:cNvSpPr>
                <a:spLocks noChangeArrowheads="1"/>
              </p:cNvSpPr>
              <p:nvPr/>
            </p:nvSpPr>
            <p:spPr bwMode="auto">
              <a:xfrm>
                <a:off x="13179465" y="10547393"/>
                <a:ext cx="42793" cy="870344"/>
              </a:xfrm>
              <a:custGeom>
                <a:avLst/>
                <a:gdLst>
                  <a:gd name="T0" fmla="*/ 51 w 52"/>
                  <a:gd name="T1" fmla="*/ 1053 h 1077"/>
                  <a:gd name="T2" fmla="*/ 51 w 52"/>
                  <a:gd name="T3" fmla="*/ 1053 h 1077"/>
                  <a:gd name="T4" fmla="*/ 28 w 52"/>
                  <a:gd name="T5" fmla="*/ 1076 h 1077"/>
                  <a:gd name="T6" fmla="*/ 0 w 52"/>
                  <a:gd name="T7" fmla="*/ 1053 h 1077"/>
                  <a:gd name="T8" fmla="*/ 0 w 52"/>
                  <a:gd name="T9" fmla="*/ 23 h 1077"/>
                  <a:gd name="T10" fmla="*/ 28 w 52"/>
                  <a:gd name="T11" fmla="*/ 0 h 1077"/>
                  <a:gd name="T12" fmla="*/ 51 w 52"/>
                  <a:gd name="T13" fmla="*/ 23 h 1077"/>
                  <a:gd name="T14" fmla="*/ 51 w 52"/>
                  <a:gd name="T15" fmla="*/ 1053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077">
                    <a:moveTo>
                      <a:pt x="51" y="1053"/>
                    </a:moveTo>
                    <a:lnTo>
                      <a:pt x="51" y="1053"/>
                    </a:lnTo>
                    <a:cubicBezTo>
                      <a:pt x="51" y="1065"/>
                      <a:pt x="40" y="1076"/>
                      <a:pt x="28" y="1076"/>
                    </a:cubicBezTo>
                    <a:cubicBezTo>
                      <a:pt x="11" y="1076"/>
                      <a:pt x="0" y="1065"/>
                      <a:pt x="0" y="1053"/>
                    </a:cubicBezTo>
                    <a:cubicBezTo>
                      <a:pt x="0" y="23"/>
                      <a:pt x="0" y="23"/>
                      <a:pt x="0" y="23"/>
                    </a:cubicBezTo>
                    <a:cubicBezTo>
                      <a:pt x="0" y="12"/>
                      <a:pt x="11" y="0"/>
                      <a:pt x="28" y="0"/>
                    </a:cubicBezTo>
                    <a:cubicBezTo>
                      <a:pt x="40" y="0"/>
                      <a:pt x="51" y="12"/>
                      <a:pt x="51" y="23"/>
                    </a:cubicBezTo>
                    <a:lnTo>
                      <a:pt x="51" y="1053"/>
                    </a:lnTo>
                  </a:path>
                </a:pathLst>
              </a:custGeom>
              <a:solidFill>
                <a:srgbClr val="97753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grpSp>
        <p:nvGrpSpPr>
          <p:cNvPr id="278" name="Group 277"/>
          <p:cNvGrpSpPr/>
          <p:nvPr/>
        </p:nvGrpSpPr>
        <p:grpSpPr>
          <a:xfrm>
            <a:off x="694928" y="5846709"/>
            <a:ext cx="575918" cy="374533"/>
            <a:chOff x="19166312" y="11957569"/>
            <a:chExt cx="1151836" cy="749066"/>
          </a:xfrm>
        </p:grpSpPr>
        <p:sp>
          <p:nvSpPr>
            <p:cNvPr id="279" name="Freeform 185"/>
            <p:cNvSpPr>
              <a:spLocks noChangeArrowheads="1"/>
            </p:cNvSpPr>
            <p:nvPr/>
          </p:nvSpPr>
          <p:spPr bwMode="auto">
            <a:xfrm>
              <a:off x="19280427" y="11957569"/>
              <a:ext cx="880815" cy="406636"/>
            </a:xfrm>
            <a:custGeom>
              <a:avLst/>
              <a:gdLst>
                <a:gd name="T0" fmla="*/ 0 w 1087"/>
                <a:gd name="T1" fmla="*/ 503 h 504"/>
                <a:gd name="T2" fmla="*/ 0 w 1087"/>
                <a:gd name="T3" fmla="*/ 503 h 504"/>
                <a:gd name="T4" fmla="*/ 0 w 1087"/>
                <a:gd name="T5" fmla="*/ 291 h 504"/>
                <a:gd name="T6" fmla="*/ 235 w 1087"/>
                <a:gd name="T7" fmla="*/ 0 h 504"/>
                <a:gd name="T8" fmla="*/ 760 w 1087"/>
                <a:gd name="T9" fmla="*/ 0 h 504"/>
                <a:gd name="T10" fmla="*/ 1086 w 1087"/>
                <a:gd name="T11" fmla="*/ 429 h 504"/>
                <a:gd name="T12" fmla="*/ 0 w 1087"/>
                <a:gd name="T13" fmla="*/ 503 h 504"/>
              </a:gdLst>
              <a:ahLst/>
              <a:cxnLst>
                <a:cxn ang="0">
                  <a:pos x="T0" y="T1"/>
                </a:cxn>
                <a:cxn ang="0">
                  <a:pos x="T2" y="T3"/>
                </a:cxn>
                <a:cxn ang="0">
                  <a:pos x="T4" y="T5"/>
                </a:cxn>
                <a:cxn ang="0">
                  <a:pos x="T6" y="T7"/>
                </a:cxn>
                <a:cxn ang="0">
                  <a:pos x="T8" y="T9"/>
                </a:cxn>
                <a:cxn ang="0">
                  <a:pos x="T10" y="T11"/>
                </a:cxn>
                <a:cxn ang="0">
                  <a:pos x="T12" y="T13"/>
                </a:cxn>
              </a:cxnLst>
              <a:rect l="0" t="0" r="r" b="b"/>
              <a:pathLst>
                <a:path w="1087" h="504">
                  <a:moveTo>
                    <a:pt x="0" y="503"/>
                  </a:moveTo>
                  <a:lnTo>
                    <a:pt x="0" y="503"/>
                  </a:lnTo>
                  <a:cubicBezTo>
                    <a:pt x="0" y="291"/>
                    <a:pt x="0" y="291"/>
                    <a:pt x="0" y="291"/>
                  </a:cubicBezTo>
                  <a:cubicBezTo>
                    <a:pt x="0" y="131"/>
                    <a:pt x="155" y="0"/>
                    <a:pt x="235" y="0"/>
                  </a:cubicBezTo>
                  <a:cubicBezTo>
                    <a:pt x="760" y="0"/>
                    <a:pt x="760" y="0"/>
                    <a:pt x="760" y="0"/>
                  </a:cubicBezTo>
                  <a:cubicBezTo>
                    <a:pt x="1086" y="429"/>
                    <a:pt x="1086" y="429"/>
                    <a:pt x="1086" y="429"/>
                  </a:cubicBezTo>
                  <a:lnTo>
                    <a:pt x="0" y="503"/>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80" name="Freeform 186"/>
            <p:cNvSpPr>
              <a:spLocks noChangeArrowheads="1"/>
            </p:cNvSpPr>
            <p:nvPr/>
          </p:nvSpPr>
          <p:spPr bwMode="auto">
            <a:xfrm>
              <a:off x="19166312" y="12282162"/>
              <a:ext cx="1151836" cy="313894"/>
            </a:xfrm>
            <a:custGeom>
              <a:avLst/>
              <a:gdLst>
                <a:gd name="T0" fmla="*/ 1424 w 1425"/>
                <a:gd name="T1" fmla="*/ 195 h 390"/>
                <a:gd name="T2" fmla="*/ 1424 w 1425"/>
                <a:gd name="T3" fmla="*/ 195 h 390"/>
                <a:gd name="T4" fmla="*/ 1223 w 1425"/>
                <a:gd name="T5" fmla="*/ 389 h 390"/>
                <a:gd name="T6" fmla="*/ 206 w 1425"/>
                <a:gd name="T7" fmla="*/ 389 h 390"/>
                <a:gd name="T8" fmla="*/ 0 w 1425"/>
                <a:gd name="T9" fmla="*/ 195 h 390"/>
                <a:gd name="T10" fmla="*/ 206 w 1425"/>
                <a:gd name="T11" fmla="*/ 0 h 390"/>
                <a:gd name="T12" fmla="*/ 1223 w 1425"/>
                <a:gd name="T13" fmla="*/ 0 h 390"/>
                <a:gd name="T14" fmla="*/ 1424 w 1425"/>
                <a:gd name="T15" fmla="*/ 195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5" h="390">
                  <a:moveTo>
                    <a:pt x="1424" y="195"/>
                  </a:moveTo>
                  <a:lnTo>
                    <a:pt x="1424" y="195"/>
                  </a:lnTo>
                  <a:cubicBezTo>
                    <a:pt x="1424" y="303"/>
                    <a:pt x="1332" y="389"/>
                    <a:pt x="1223" y="389"/>
                  </a:cubicBezTo>
                  <a:cubicBezTo>
                    <a:pt x="206" y="389"/>
                    <a:pt x="206" y="389"/>
                    <a:pt x="206" y="389"/>
                  </a:cubicBezTo>
                  <a:cubicBezTo>
                    <a:pt x="92" y="389"/>
                    <a:pt x="0" y="389"/>
                    <a:pt x="0" y="195"/>
                  </a:cubicBezTo>
                  <a:cubicBezTo>
                    <a:pt x="0" y="86"/>
                    <a:pt x="0" y="0"/>
                    <a:pt x="206" y="0"/>
                  </a:cubicBezTo>
                  <a:cubicBezTo>
                    <a:pt x="1223" y="0"/>
                    <a:pt x="1223" y="0"/>
                    <a:pt x="1223" y="0"/>
                  </a:cubicBezTo>
                  <a:cubicBezTo>
                    <a:pt x="1332" y="0"/>
                    <a:pt x="1424" y="86"/>
                    <a:pt x="1424" y="195"/>
                  </a:cubicBez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81" name="Freeform 187"/>
            <p:cNvSpPr>
              <a:spLocks noChangeArrowheads="1"/>
            </p:cNvSpPr>
            <p:nvPr/>
          </p:nvSpPr>
          <p:spPr bwMode="auto">
            <a:xfrm>
              <a:off x="19301823" y="12489047"/>
              <a:ext cx="217528" cy="217588"/>
            </a:xfrm>
            <a:custGeom>
              <a:avLst/>
              <a:gdLst>
                <a:gd name="T0" fmla="*/ 0 w 270"/>
                <a:gd name="T1" fmla="*/ 131 h 270"/>
                <a:gd name="T2" fmla="*/ 0 w 270"/>
                <a:gd name="T3" fmla="*/ 131 h 270"/>
                <a:gd name="T4" fmla="*/ 132 w 270"/>
                <a:gd name="T5" fmla="*/ 0 h 270"/>
                <a:gd name="T6" fmla="*/ 269 w 270"/>
                <a:gd name="T7" fmla="*/ 131 h 270"/>
                <a:gd name="T8" fmla="*/ 132 w 270"/>
                <a:gd name="T9" fmla="*/ 269 h 270"/>
                <a:gd name="T10" fmla="*/ 0 w 270"/>
                <a:gd name="T11" fmla="*/ 131 h 270"/>
              </a:gdLst>
              <a:ahLst/>
              <a:cxnLst>
                <a:cxn ang="0">
                  <a:pos x="T0" y="T1"/>
                </a:cxn>
                <a:cxn ang="0">
                  <a:pos x="T2" y="T3"/>
                </a:cxn>
                <a:cxn ang="0">
                  <a:pos x="T4" y="T5"/>
                </a:cxn>
                <a:cxn ang="0">
                  <a:pos x="T6" y="T7"/>
                </a:cxn>
                <a:cxn ang="0">
                  <a:pos x="T8" y="T9"/>
                </a:cxn>
                <a:cxn ang="0">
                  <a:pos x="T10" y="T11"/>
                </a:cxn>
              </a:cxnLst>
              <a:rect l="0" t="0" r="r" b="b"/>
              <a:pathLst>
                <a:path w="270" h="270">
                  <a:moveTo>
                    <a:pt x="0" y="131"/>
                  </a:moveTo>
                  <a:lnTo>
                    <a:pt x="0" y="131"/>
                  </a:lnTo>
                  <a:cubicBezTo>
                    <a:pt x="0" y="63"/>
                    <a:pt x="57" y="0"/>
                    <a:pt x="132" y="0"/>
                  </a:cubicBezTo>
                  <a:cubicBezTo>
                    <a:pt x="206" y="0"/>
                    <a:pt x="269" y="63"/>
                    <a:pt x="269" y="131"/>
                  </a:cubicBezTo>
                  <a:cubicBezTo>
                    <a:pt x="269" y="206"/>
                    <a:pt x="206" y="269"/>
                    <a:pt x="132" y="269"/>
                  </a:cubicBezTo>
                  <a:cubicBezTo>
                    <a:pt x="57" y="269"/>
                    <a:pt x="0" y="206"/>
                    <a:pt x="0" y="131"/>
                  </a:cubicBezTo>
                </a:path>
              </a:pathLst>
            </a:custGeom>
            <a:solidFill>
              <a:srgbClr val="19242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82" name="Freeform 188"/>
            <p:cNvSpPr>
              <a:spLocks noChangeArrowheads="1"/>
            </p:cNvSpPr>
            <p:nvPr/>
          </p:nvSpPr>
          <p:spPr bwMode="auto">
            <a:xfrm>
              <a:off x="19351747" y="12538986"/>
              <a:ext cx="110547" cy="117711"/>
            </a:xfrm>
            <a:custGeom>
              <a:avLst/>
              <a:gdLst>
                <a:gd name="T0" fmla="*/ 0 w 138"/>
                <a:gd name="T1" fmla="*/ 68 h 144"/>
                <a:gd name="T2" fmla="*/ 0 w 138"/>
                <a:gd name="T3" fmla="*/ 68 h 144"/>
                <a:gd name="T4" fmla="*/ 69 w 138"/>
                <a:gd name="T5" fmla="*/ 0 h 144"/>
                <a:gd name="T6" fmla="*/ 137 w 138"/>
                <a:gd name="T7" fmla="*/ 68 h 144"/>
                <a:gd name="T8" fmla="*/ 69 w 138"/>
                <a:gd name="T9" fmla="*/ 143 h 144"/>
                <a:gd name="T10" fmla="*/ 0 w 138"/>
                <a:gd name="T11" fmla="*/ 68 h 144"/>
              </a:gdLst>
              <a:ahLst/>
              <a:cxnLst>
                <a:cxn ang="0">
                  <a:pos x="T0" y="T1"/>
                </a:cxn>
                <a:cxn ang="0">
                  <a:pos x="T2" y="T3"/>
                </a:cxn>
                <a:cxn ang="0">
                  <a:pos x="T4" y="T5"/>
                </a:cxn>
                <a:cxn ang="0">
                  <a:pos x="T6" y="T7"/>
                </a:cxn>
                <a:cxn ang="0">
                  <a:pos x="T8" y="T9"/>
                </a:cxn>
                <a:cxn ang="0">
                  <a:pos x="T10" y="T11"/>
                </a:cxn>
              </a:cxnLst>
              <a:rect l="0" t="0" r="r" b="b"/>
              <a:pathLst>
                <a:path w="138" h="144">
                  <a:moveTo>
                    <a:pt x="0" y="68"/>
                  </a:moveTo>
                  <a:lnTo>
                    <a:pt x="0" y="68"/>
                  </a:lnTo>
                  <a:cubicBezTo>
                    <a:pt x="0" y="34"/>
                    <a:pt x="29" y="0"/>
                    <a:pt x="69" y="0"/>
                  </a:cubicBezTo>
                  <a:cubicBezTo>
                    <a:pt x="109" y="0"/>
                    <a:pt x="137" y="34"/>
                    <a:pt x="137" y="68"/>
                  </a:cubicBezTo>
                  <a:cubicBezTo>
                    <a:pt x="137" y="108"/>
                    <a:pt x="109" y="143"/>
                    <a:pt x="69" y="143"/>
                  </a:cubicBezTo>
                  <a:cubicBezTo>
                    <a:pt x="29" y="143"/>
                    <a:pt x="0" y="108"/>
                    <a:pt x="0" y="68"/>
                  </a:cubicBezTo>
                </a:path>
              </a:pathLst>
            </a:custGeom>
            <a:solidFill>
              <a:srgbClr val="494D4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83" name="Freeform 189"/>
            <p:cNvSpPr>
              <a:spLocks noChangeArrowheads="1"/>
            </p:cNvSpPr>
            <p:nvPr/>
          </p:nvSpPr>
          <p:spPr bwMode="auto">
            <a:xfrm>
              <a:off x="19904485" y="12489047"/>
              <a:ext cx="213964" cy="217588"/>
            </a:xfrm>
            <a:custGeom>
              <a:avLst/>
              <a:gdLst>
                <a:gd name="T0" fmla="*/ 0 w 264"/>
                <a:gd name="T1" fmla="*/ 131 h 270"/>
                <a:gd name="T2" fmla="*/ 0 w 264"/>
                <a:gd name="T3" fmla="*/ 131 h 270"/>
                <a:gd name="T4" fmla="*/ 131 w 264"/>
                <a:gd name="T5" fmla="*/ 0 h 270"/>
                <a:gd name="T6" fmla="*/ 263 w 264"/>
                <a:gd name="T7" fmla="*/ 131 h 270"/>
                <a:gd name="T8" fmla="*/ 131 w 264"/>
                <a:gd name="T9" fmla="*/ 269 h 270"/>
                <a:gd name="T10" fmla="*/ 0 w 264"/>
                <a:gd name="T11" fmla="*/ 131 h 270"/>
              </a:gdLst>
              <a:ahLst/>
              <a:cxnLst>
                <a:cxn ang="0">
                  <a:pos x="T0" y="T1"/>
                </a:cxn>
                <a:cxn ang="0">
                  <a:pos x="T2" y="T3"/>
                </a:cxn>
                <a:cxn ang="0">
                  <a:pos x="T4" y="T5"/>
                </a:cxn>
                <a:cxn ang="0">
                  <a:pos x="T6" y="T7"/>
                </a:cxn>
                <a:cxn ang="0">
                  <a:pos x="T8" y="T9"/>
                </a:cxn>
                <a:cxn ang="0">
                  <a:pos x="T10" y="T11"/>
                </a:cxn>
              </a:cxnLst>
              <a:rect l="0" t="0" r="r" b="b"/>
              <a:pathLst>
                <a:path w="264" h="270">
                  <a:moveTo>
                    <a:pt x="0" y="131"/>
                  </a:moveTo>
                  <a:lnTo>
                    <a:pt x="0" y="131"/>
                  </a:lnTo>
                  <a:cubicBezTo>
                    <a:pt x="0" y="63"/>
                    <a:pt x="57" y="0"/>
                    <a:pt x="131" y="0"/>
                  </a:cubicBezTo>
                  <a:cubicBezTo>
                    <a:pt x="205" y="0"/>
                    <a:pt x="263" y="63"/>
                    <a:pt x="263" y="131"/>
                  </a:cubicBezTo>
                  <a:cubicBezTo>
                    <a:pt x="263" y="206"/>
                    <a:pt x="205" y="269"/>
                    <a:pt x="131" y="269"/>
                  </a:cubicBezTo>
                  <a:cubicBezTo>
                    <a:pt x="57" y="269"/>
                    <a:pt x="0" y="206"/>
                    <a:pt x="0" y="131"/>
                  </a:cubicBezTo>
                </a:path>
              </a:pathLst>
            </a:custGeom>
            <a:solidFill>
              <a:srgbClr val="19242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84" name="Freeform 190"/>
            <p:cNvSpPr>
              <a:spLocks noChangeArrowheads="1"/>
            </p:cNvSpPr>
            <p:nvPr/>
          </p:nvSpPr>
          <p:spPr bwMode="auto">
            <a:xfrm>
              <a:off x="19954410" y="12538986"/>
              <a:ext cx="114114" cy="117711"/>
            </a:xfrm>
            <a:custGeom>
              <a:avLst/>
              <a:gdLst>
                <a:gd name="T0" fmla="*/ 0 w 139"/>
                <a:gd name="T1" fmla="*/ 68 h 144"/>
                <a:gd name="T2" fmla="*/ 0 w 139"/>
                <a:gd name="T3" fmla="*/ 68 h 144"/>
                <a:gd name="T4" fmla="*/ 69 w 139"/>
                <a:gd name="T5" fmla="*/ 0 h 144"/>
                <a:gd name="T6" fmla="*/ 138 w 139"/>
                <a:gd name="T7" fmla="*/ 68 h 144"/>
                <a:gd name="T8" fmla="*/ 69 w 139"/>
                <a:gd name="T9" fmla="*/ 143 h 144"/>
                <a:gd name="T10" fmla="*/ 0 w 139"/>
                <a:gd name="T11" fmla="*/ 68 h 144"/>
              </a:gdLst>
              <a:ahLst/>
              <a:cxnLst>
                <a:cxn ang="0">
                  <a:pos x="T0" y="T1"/>
                </a:cxn>
                <a:cxn ang="0">
                  <a:pos x="T2" y="T3"/>
                </a:cxn>
                <a:cxn ang="0">
                  <a:pos x="T4" y="T5"/>
                </a:cxn>
                <a:cxn ang="0">
                  <a:pos x="T6" y="T7"/>
                </a:cxn>
                <a:cxn ang="0">
                  <a:pos x="T8" y="T9"/>
                </a:cxn>
                <a:cxn ang="0">
                  <a:pos x="T10" y="T11"/>
                </a:cxn>
              </a:cxnLst>
              <a:rect l="0" t="0" r="r" b="b"/>
              <a:pathLst>
                <a:path w="139" h="144">
                  <a:moveTo>
                    <a:pt x="0" y="68"/>
                  </a:moveTo>
                  <a:lnTo>
                    <a:pt x="0" y="68"/>
                  </a:lnTo>
                  <a:cubicBezTo>
                    <a:pt x="0" y="34"/>
                    <a:pt x="29" y="0"/>
                    <a:pt x="69" y="0"/>
                  </a:cubicBezTo>
                  <a:cubicBezTo>
                    <a:pt x="109" y="0"/>
                    <a:pt x="138" y="34"/>
                    <a:pt x="138" y="68"/>
                  </a:cubicBezTo>
                  <a:cubicBezTo>
                    <a:pt x="138" y="108"/>
                    <a:pt x="109" y="143"/>
                    <a:pt x="69" y="143"/>
                  </a:cubicBezTo>
                  <a:cubicBezTo>
                    <a:pt x="29" y="143"/>
                    <a:pt x="0" y="108"/>
                    <a:pt x="0" y="68"/>
                  </a:cubicBezTo>
                </a:path>
              </a:pathLst>
            </a:custGeom>
            <a:solidFill>
              <a:srgbClr val="494D4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85" name="Freeform 191"/>
            <p:cNvSpPr>
              <a:spLocks noChangeArrowheads="1"/>
            </p:cNvSpPr>
            <p:nvPr/>
          </p:nvSpPr>
          <p:spPr bwMode="auto">
            <a:xfrm>
              <a:off x="19858127" y="11993239"/>
              <a:ext cx="295981" cy="288925"/>
            </a:xfrm>
            <a:custGeom>
              <a:avLst/>
              <a:gdLst>
                <a:gd name="T0" fmla="*/ 80 w 367"/>
                <a:gd name="T1" fmla="*/ 0 h 356"/>
                <a:gd name="T2" fmla="*/ 0 w 367"/>
                <a:gd name="T3" fmla="*/ 0 h 356"/>
                <a:gd name="T4" fmla="*/ 0 w 367"/>
                <a:gd name="T5" fmla="*/ 355 h 356"/>
                <a:gd name="T6" fmla="*/ 366 w 367"/>
                <a:gd name="T7" fmla="*/ 355 h 356"/>
                <a:gd name="T8" fmla="*/ 80 w 367"/>
                <a:gd name="T9" fmla="*/ 0 h 356"/>
              </a:gdLst>
              <a:ahLst/>
              <a:cxnLst>
                <a:cxn ang="0">
                  <a:pos x="T0" y="T1"/>
                </a:cxn>
                <a:cxn ang="0">
                  <a:pos x="T2" y="T3"/>
                </a:cxn>
                <a:cxn ang="0">
                  <a:pos x="T4" y="T5"/>
                </a:cxn>
                <a:cxn ang="0">
                  <a:pos x="T6" y="T7"/>
                </a:cxn>
                <a:cxn ang="0">
                  <a:pos x="T8" y="T9"/>
                </a:cxn>
              </a:cxnLst>
              <a:rect l="0" t="0" r="r" b="b"/>
              <a:pathLst>
                <a:path w="367" h="356">
                  <a:moveTo>
                    <a:pt x="80" y="0"/>
                  </a:moveTo>
                  <a:lnTo>
                    <a:pt x="0" y="0"/>
                  </a:lnTo>
                  <a:lnTo>
                    <a:pt x="0" y="355"/>
                  </a:lnTo>
                  <a:lnTo>
                    <a:pt x="366" y="355"/>
                  </a:lnTo>
                  <a:lnTo>
                    <a:pt x="80" y="0"/>
                  </a:lnTo>
                </a:path>
              </a:pathLst>
            </a:custGeom>
            <a:solidFill>
              <a:srgbClr val="A2C4C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286" name="Freeform 192"/>
            <p:cNvSpPr>
              <a:spLocks noChangeArrowheads="1"/>
            </p:cNvSpPr>
            <p:nvPr/>
          </p:nvSpPr>
          <p:spPr bwMode="auto">
            <a:xfrm>
              <a:off x="19341049" y="11993239"/>
              <a:ext cx="452890" cy="288925"/>
            </a:xfrm>
            <a:custGeom>
              <a:avLst/>
              <a:gdLst>
                <a:gd name="T0" fmla="*/ 172 w 561"/>
                <a:gd name="T1" fmla="*/ 0 h 356"/>
                <a:gd name="T2" fmla="*/ 172 w 561"/>
                <a:gd name="T3" fmla="*/ 0 h 356"/>
                <a:gd name="T4" fmla="*/ 12 w 561"/>
                <a:gd name="T5" fmla="*/ 246 h 356"/>
                <a:gd name="T6" fmla="*/ 12 w 561"/>
                <a:gd name="T7" fmla="*/ 355 h 356"/>
                <a:gd name="T8" fmla="*/ 560 w 561"/>
                <a:gd name="T9" fmla="*/ 355 h 356"/>
                <a:gd name="T10" fmla="*/ 560 w 561"/>
                <a:gd name="T11" fmla="*/ 0 h 356"/>
                <a:gd name="T12" fmla="*/ 172 w 561"/>
                <a:gd name="T13" fmla="*/ 0 h 356"/>
              </a:gdLst>
              <a:ahLst/>
              <a:cxnLst>
                <a:cxn ang="0">
                  <a:pos x="T0" y="T1"/>
                </a:cxn>
                <a:cxn ang="0">
                  <a:pos x="T2" y="T3"/>
                </a:cxn>
                <a:cxn ang="0">
                  <a:pos x="T4" y="T5"/>
                </a:cxn>
                <a:cxn ang="0">
                  <a:pos x="T6" y="T7"/>
                </a:cxn>
                <a:cxn ang="0">
                  <a:pos x="T8" y="T9"/>
                </a:cxn>
                <a:cxn ang="0">
                  <a:pos x="T10" y="T11"/>
                </a:cxn>
                <a:cxn ang="0">
                  <a:pos x="T12" y="T13"/>
                </a:cxn>
              </a:cxnLst>
              <a:rect l="0" t="0" r="r" b="b"/>
              <a:pathLst>
                <a:path w="561" h="356">
                  <a:moveTo>
                    <a:pt x="172" y="0"/>
                  </a:moveTo>
                  <a:lnTo>
                    <a:pt x="172" y="0"/>
                  </a:lnTo>
                  <a:cubicBezTo>
                    <a:pt x="104" y="18"/>
                    <a:pt x="0" y="81"/>
                    <a:pt x="12" y="246"/>
                  </a:cubicBezTo>
                  <a:cubicBezTo>
                    <a:pt x="12" y="355"/>
                    <a:pt x="12" y="355"/>
                    <a:pt x="12" y="355"/>
                  </a:cubicBezTo>
                  <a:cubicBezTo>
                    <a:pt x="560" y="355"/>
                    <a:pt x="560" y="355"/>
                    <a:pt x="560" y="355"/>
                  </a:cubicBezTo>
                  <a:cubicBezTo>
                    <a:pt x="560" y="0"/>
                    <a:pt x="560" y="0"/>
                    <a:pt x="560" y="0"/>
                  </a:cubicBezTo>
                  <a:lnTo>
                    <a:pt x="172" y="0"/>
                  </a:lnTo>
                </a:path>
              </a:pathLst>
            </a:custGeom>
            <a:solidFill>
              <a:srgbClr val="A2C4C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sp>
        <p:nvSpPr>
          <p:cNvPr id="333" name="Freeform 373"/>
          <p:cNvSpPr>
            <a:spLocks noChangeArrowheads="1"/>
          </p:cNvSpPr>
          <p:nvPr/>
        </p:nvSpPr>
        <p:spPr bwMode="auto">
          <a:xfrm>
            <a:off x="5246105" y="1794833"/>
            <a:ext cx="559839" cy="304403"/>
          </a:xfrm>
          <a:custGeom>
            <a:avLst/>
            <a:gdLst>
              <a:gd name="T0" fmla="*/ 1443 w 1718"/>
              <a:gd name="T1" fmla="*/ 420 h 933"/>
              <a:gd name="T2" fmla="*/ 1443 w 1718"/>
              <a:gd name="T3" fmla="*/ 420 h 933"/>
              <a:gd name="T4" fmla="*/ 1319 w 1718"/>
              <a:gd name="T5" fmla="*/ 463 h 933"/>
              <a:gd name="T6" fmla="*/ 1114 w 1718"/>
              <a:gd name="T7" fmla="*/ 329 h 933"/>
              <a:gd name="T8" fmla="*/ 1120 w 1718"/>
              <a:gd name="T9" fmla="*/ 275 h 933"/>
              <a:gd name="T10" fmla="*/ 1044 w 1718"/>
              <a:gd name="T11" fmla="*/ 81 h 933"/>
              <a:gd name="T12" fmla="*/ 856 w 1718"/>
              <a:gd name="T13" fmla="*/ 0 h 933"/>
              <a:gd name="T14" fmla="*/ 662 w 1718"/>
              <a:gd name="T15" fmla="*/ 76 h 933"/>
              <a:gd name="T16" fmla="*/ 619 w 1718"/>
              <a:gd name="T17" fmla="*/ 135 h 933"/>
              <a:gd name="T18" fmla="*/ 587 w 1718"/>
              <a:gd name="T19" fmla="*/ 264 h 933"/>
              <a:gd name="T20" fmla="*/ 592 w 1718"/>
              <a:gd name="T21" fmla="*/ 334 h 933"/>
              <a:gd name="T22" fmla="*/ 555 w 1718"/>
              <a:gd name="T23" fmla="*/ 334 h 933"/>
              <a:gd name="T24" fmla="*/ 355 w 1718"/>
              <a:gd name="T25" fmla="*/ 415 h 933"/>
              <a:gd name="T26" fmla="*/ 307 w 1718"/>
              <a:gd name="T27" fmla="*/ 485 h 933"/>
              <a:gd name="T28" fmla="*/ 172 w 1718"/>
              <a:gd name="T29" fmla="*/ 474 h 933"/>
              <a:gd name="T30" fmla="*/ 113 w 1718"/>
              <a:gd name="T31" fmla="*/ 496 h 933"/>
              <a:gd name="T32" fmla="*/ 11 w 1718"/>
              <a:gd name="T33" fmla="*/ 630 h 933"/>
              <a:gd name="T34" fmla="*/ 11 w 1718"/>
              <a:gd name="T35" fmla="*/ 738 h 933"/>
              <a:gd name="T36" fmla="*/ 32 w 1718"/>
              <a:gd name="T37" fmla="*/ 797 h 933"/>
              <a:gd name="T38" fmla="*/ 205 w 1718"/>
              <a:gd name="T39" fmla="*/ 905 h 933"/>
              <a:gd name="T40" fmla="*/ 307 w 1718"/>
              <a:gd name="T41" fmla="*/ 878 h 933"/>
              <a:gd name="T42" fmla="*/ 361 w 1718"/>
              <a:gd name="T43" fmla="*/ 829 h 933"/>
              <a:gd name="T44" fmla="*/ 377 w 1718"/>
              <a:gd name="T45" fmla="*/ 819 h 933"/>
              <a:gd name="T46" fmla="*/ 474 w 1718"/>
              <a:gd name="T47" fmla="*/ 872 h 933"/>
              <a:gd name="T48" fmla="*/ 614 w 1718"/>
              <a:gd name="T49" fmla="*/ 872 h 933"/>
              <a:gd name="T50" fmla="*/ 662 w 1718"/>
              <a:gd name="T51" fmla="*/ 867 h 933"/>
              <a:gd name="T52" fmla="*/ 791 w 1718"/>
              <a:gd name="T53" fmla="*/ 797 h 933"/>
              <a:gd name="T54" fmla="*/ 813 w 1718"/>
              <a:gd name="T55" fmla="*/ 776 h 933"/>
              <a:gd name="T56" fmla="*/ 1066 w 1718"/>
              <a:gd name="T57" fmla="*/ 926 h 933"/>
              <a:gd name="T58" fmla="*/ 1308 w 1718"/>
              <a:gd name="T59" fmla="*/ 808 h 933"/>
              <a:gd name="T60" fmla="*/ 1437 w 1718"/>
              <a:gd name="T61" fmla="*/ 845 h 933"/>
              <a:gd name="T62" fmla="*/ 1443 w 1718"/>
              <a:gd name="T63" fmla="*/ 42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8" h="933">
                <a:moveTo>
                  <a:pt x="1443" y="420"/>
                </a:moveTo>
                <a:lnTo>
                  <a:pt x="1443" y="420"/>
                </a:lnTo>
                <a:cubicBezTo>
                  <a:pt x="1394" y="420"/>
                  <a:pt x="1351" y="436"/>
                  <a:pt x="1319" y="463"/>
                </a:cubicBezTo>
                <a:cubicBezTo>
                  <a:pt x="1276" y="393"/>
                  <a:pt x="1201" y="340"/>
                  <a:pt x="1114" y="329"/>
                </a:cubicBezTo>
                <a:cubicBezTo>
                  <a:pt x="1120" y="313"/>
                  <a:pt x="1120" y="291"/>
                  <a:pt x="1120" y="275"/>
                </a:cubicBezTo>
                <a:cubicBezTo>
                  <a:pt x="1120" y="205"/>
                  <a:pt x="1093" y="130"/>
                  <a:pt x="1044" y="81"/>
                </a:cubicBezTo>
                <a:cubicBezTo>
                  <a:pt x="996" y="33"/>
                  <a:pt x="926" y="0"/>
                  <a:pt x="856" y="0"/>
                </a:cubicBezTo>
                <a:cubicBezTo>
                  <a:pt x="791" y="0"/>
                  <a:pt x="711" y="27"/>
                  <a:pt x="662" y="76"/>
                </a:cubicBezTo>
                <a:cubicBezTo>
                  <a:pt x="619" y="135"/>
                  <a:pt x="619" y="135"/>
                  <a:pt x="619" y="135"/>
                </a:cubicBezTo>
                <a:cubicBezTo>
                  <a:pt x="598" y="173"/>
                  <a:pt x="587" y="216"/>
                  <a:pt x="587" y="264"/>
                </a:cubicBezTo>
                <a:cubicBezTo>
                  <a:pt x="581" y="286"/>
                  <a:pt x="587" y="313"/>
                  <a:pt x="592" y="334"/>
                </a:cubicBezTo>
                <a:cubicBezTo>
                  <a:pt x="581" y="334"/>
                  <a:pt x="565" y="334"/>
                  <a:pt x="555" y="334"/>
                </a:cubicBezTo>
                <a:cubicBezTo>
                  <a:pt x="479" y="334"/>
                  <a:pt x="409" y="361"/>
                  <a:pt x="355" y="415"/>
                </a:cubicBezTo>
                <a:cubicBezTo>
                  <a:pt x="334" y="431"/>
                  <a:pt x="318" y="458"/>
                  <a:pt x="307" y="485"/>
                </a:cubicBezTo>
                <a:cubicBezTo>
                  <a:pt x="264" y="469"/>
                  <a:pt x="215" y="458"/>
                  <a:pt x="172" y="474"/>
                </a:cubicBezTo>
                <a:cubicBezTo>
                  <a:pt x="156" y="479"/>
                  <a:pt x="135" y="490"/>
                  <a:pt x="113" y="496"/>
                </a:cubicBezTo>
                <a:cubicBezTo>
                  <a:pt x="65" y="517"/>
                  <a:pt x="22" y="576"/>
                  <a:pt x="11" y="630"/>
                </a:cubicBezTo>
                <a:cubicBezTo>
                  <a:pt x="0" y="684"/>
                  <a:pt x="0" y="684"/>
                  <a:pt x="11" y="738"/>
                </a:cubicBezTo>
                <a:cubicBezTo>
                  <a:pt x="11" y="759"/>
                  <a:pt x="22" y="781"/>
                  <a:pt x="32" y="797"/>
                </a:cubicBezTo>
                <a:cubicBezTo>
                  <a:pt x="65" y="862"/>
                  <a:pt x="135" y="899"/>
                  <a:pt x="205" y="905"/>
                </a:cubicBezTo>
                <a:cubicBezTo>
                  <a:pt x="242" y="905"/>
                  <a:pt x="275" y="894"/>
                  <a:pt x="307" y="878"/>
                </a:cubicBezTo>
                <a:cubicBezTo>
                  <a:pt x="328" y="867"/>
                  <a:pt x="350" y="851"/>
                  <a:pt x="361" y="829"/>
                </a:cubicBezTo>
                <a:cubicBezTo>
                  <a:pt x="366" y="829"/>
                  <a:pt x="371" y="824"/>
                  <a:pt x="377" y="819"/>
                </a:cubicBezTo>
                <a:cubicBezTo>
                  <a:pt x="404" y="845"/>
                  <a:pt x="436" y="862"/>
                  <a:pt x="474" y="872"/>
                </a:cubicBezTo>
                <a:cubicBezTo>
                  <a:pt x="522" y="883"/>
                  <a:pt x="571" y="883"/>
                  <a:pt x="614" y="872"/>
                </a:cubicBezTo>
                <a:cubicBezTo>
                  <a:pt x="630" y="872"/>
                  <a:pt x="646" y="872"/>
                  <a:pt x="662" y="867"/>
                </a:cubicBezTo>
                <a:cubicBezTo>
                  <a:pt x="711" y="856"/>
                  <a:pt x="754" y="835"/>
                  <a:pt x="791" y="797"/>
                </a:cubicBezTo>
                <a:cubicBezTo>
                  <a:pt x="797" y="792"/>
                  <a:pt x="807" y="781"/>
                  <a:pt x="813" y="776"/>
                </a:cubicBezTo>
                <a:cubicBezTo>
                  <a:pt x="861" y="867"/>
                  <a:pt x="958" y="932"/>
                  <a:pt x="1066" y="926"/>
                </a:cubicBezTo>
                <a:cubicBezTo>
                  <a:pt x="1163" y="921"/>
                  <a:pt x="1249" y="878"/>
                  <a:pt x="1308" y="808"/>
                </a:cubicBezTo>
                <a:cubicBezTo>
                  <a:pt x="1340" y="835"/>
                  <a:pt x="1384" y="845"/>
                  <a:pt x="1437" y="845"/>
                </a:cubicBezTo>
                <a:cubicBezTo>
                  <a:pt x="1712" y="829"/>
                  <a:pt x="1717" y="404"/>
                  <a:pt x="1443" y="420"/>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nvGrpSpPr>
          <p:cNvPr id="334" name="Group 333"/>
          <p:cNvGrpSpPr/>
          <p:nvPr/>
        </p:nvGrpSpPr>
        <p:grpSpPr>
          <a:xfrm>
            <a:off x="955102" y="1228630"/>
            <a:ext cx="397278" cy="680695"/>
            <a:chOff x="7192963" y="1562100"/>
            <a:chExt cx="1189038" cy="2036763"/>
          </a:xfrm>
        </p:grpSpPr>
        <p:sp>
          <p:nvSpPr>
            <p:cNvPr id="335" name="Freeform 305"/>
            <p:cNvSpPr>
              <a:spLocks/>
            </p:cNvSpPr>
            <p:nvPr/>
          </p:nvSpPr>
          <p:spPr bwMode="auto">
            <a:xfrm>
              <a:off x="7192963" y="1562100"/>
              <a:ext cx="1189038" cy="1320800"/>
            </a:xfrm>
            <a:custGeom>
              <a:avLst/>
              <a:gdLst>
                <a:gd name="T0" fmla="*/ 188 w 376"/>
                <a:gd name="T1" fmla="*/ 0 h 417"/>
                <a:gd name="T2" fmla="*/ 376 w 376"/>
                <a:gd name="T3" fmla="*/ 188 h 417"/>
                <a:gd name="T4" fmla="*/ 253 w 376"/>
                <a:gd name="T5" fmla="*/ 417 h 417"/>
                <a:gd name="T6" fmla="*/ 182 w 376"/>
                <a:gd name="T7" fmla="*/ 417 h 417"/>
                <a:gd name="T8" fmla="*/ 174 w 376"/>
                <a:gd name="T9" fmla="*/ 417 h 417"/>
                <a:gd name="T10" fmla="*/ 122 w 376"/>
                <a:gd name="T11" fmla="*/ 417 h 417"/>
                <a:gd name="T12" fmla="*/ 0 w 376"/>
                <a:gd name="T13" fmla="*/ 188 h 417"/>
                <a:gd name="T14" fmla="*/ 188 w 376"/>
                <a:gd name="T15" fmla="*/ 0 h 4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417">
                  <a:moveTo>
                    <a:pt x="188" y="0"/>
                  </a:moveTo>
                  <a:cubicBezTo>
                    <a:pt x="292" y="0"/>
                    <a:pt x="376" y="84"/>
                    <a:pt x="376" y="188"/>
                  </a:cubicBezTo>
                  <a:cubicBezTo>
                    <a:pt x="376" y="275"/>
                    <a:pt x="303" y="349"/>
                    <a:pt x="253" y="417"/>
                  </a:cubicBezTo>
                  <a:cubicBezTo>
                    <a:pt x="182" y="417"/>
                    <a:pt x="182" y="417"/>
                    <a:pt x="182" y="417"/>
                  </a:cubicBezTo>
                  <a:cubicBezTo>
                    <a:pt x="174" y="417"/>
                    <a:pt x="174" y="417"/>
                    <a:pt x="174" y="417"/>
                  </a:cubicBezTo>
                  <a:cubicBezTo>
                    <a:pt x="122" y="417"/>
                    <a:pt x="122" y="417"/>
                    <a:pt x="122" y="417"/>
                  </a:cubicBezTo>
                  <a:cubicBezTo>
                    <a:pt x="75" y="352"/>
                    <a:pt x="0" y="273"/>
                    <a:pt x="0" y="188"/>
                  </a:cubicBezTo>
                  <a:cubicBezTo>
                    <a:pt x="0" y="84"/>
                    <a:pt x="84" y="0"/>
                    <a:pt x="188" y="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36" name="Freeform 306"/>
            <p:cNvSpPr>
              <a:spLocks/>
            </p:cNvSpPr>
            <p:nvPr/>
          </p:nvSpPr>
          <p:spPr bwMode="auto">
            <a:xfrm>
              <a:off x="7348538" y="1562100"/>
              <a:ext cx="877888" cy="1320800"/>
            </a:xfrm>
            <a:custGeom>
              <a:avLst/>
              <a:gdLst>
                <a:gd name="T0" fmla="*/ 139 w 278"/>
                <a:gd name="T1" fmla="*/ 0 h 417"/>
                <a:gd name="T2" fmla="*/ 278 w 278"/>
                <a:gd name="T3" fmla="*/ 188 h 417"/>
                <a:gd name="T4" fmla="*/ 187 w 278"/>
                <a:gd name="T5" fmla="*/ 417 h 417"/>
                <a:gd name="T6" fmla="*/ 135 w 278"/>
                <a:gd name="T7" fmla="*/ 417 h 417"/>
                <a:gd name="T8" fmla="*/ 129 w 278"/>
                <a:gd name="T9" fmla="*/ 417 h 417"/>
                <a:gd name="T10" fmla="*/ 91 w 278"/>
                <a:gd name="T11" fmla="*/ 417 h 417"/>
                <a:gd name="T12" fmla="*/ 0 w 278"/>
                <a:gd name="T13" fmla="*/ 188 h 417"/>
                <a:gd name="T14" fmla="*/ 139 w 278"/>
                <a:gd name="T15" fmla="*/ 0 h 4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17">
                  <a:moveTo>
                    <a:pt x="139" y="0"/>
                  </a:moveTo>
                  <a:cubicBezTo>
                    <a:pt x="216" y="0"/>
                    <a:pt x="278" y="84"/>
                    <a:pt x="278" y="188"/>
                  </a:cubicBezTo>
                  <a:cubicBezTo>
                    <a:pt x="278" y="275"/>
                    <a:pt x="224" y="349"/>
                    <a:pt x="187" y="417"/>
                  </a:cubicBezTo>
                  <a:cubicBezTo>
                    <a:pt x="135" y="417"/>
                    <a:pt x="135" y="417"/>
                    <a:pt x="135" y="417"/>
                  </a:cubicBezTo>
                  <a:cubicBezTo>
                    <a:pt x="129" y="417"/>
                    <a:pt x="129" y="417"/>
                    <a:pt x="129" y="417"/>
                  </a:cubicBezTo>
                  <a:cubicBezTo>
                    <a:pt x="91" y="417"/>
                    <a:pt x="91" y="417"/>
                    <a:pt x="91" y="417"/>
                  </a:cubicBezTo>
                  <a:cubicBezTo>
                    <a:pt x="56" y="352"/>
                    <a:pt x="0" y="273"/>
                    <a:pt x="0" y="188"/>
                  </a:cubicBezTo>
                  <a:cubicBezTo>
                    <a:pt x="0" y="84"/>
                    <a:pt x="62" y="0"/>
                    <a:pt x="139" y="0"/>
                  </a:cubicBezTo>
                  <a:close/>
                </a:path>
              </a:pathLst>
            </a:custGeom>
            <a:solidFill>
              <a:srgbClr val="E6E6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37" name="Freeform 307"/>
            <p:cNvSpPr>
              <a:spLocks/>
            </p:cNvSpPr>
            <p:nvPr/>
          </p:nvSpPr>
          <p:spPr bwMode="auto">
            <a:xfrm>
              <a:off x="7527926" y="1562100"/>
              <a:ext cx="519113" cy="1320800"/>
            </a:xfrm>
            <a:custGeom>
              <a:avLst/>
              <a:gdLst>
                <a:gd name="T0" fmla="*/ 82 w 164"/>
                <a:gd name="T1" fmla="*/ 0 h 417"/>
                <a:gd name="T2" fmla="*/ 164 w 164"/>
                <a:gd name="T3" fmla="*/ 188 h 417"/>
                <a:gd name="T4" fmla="*/ 111 w 164"/>
                <a:gd name="T5" fmla="*/ 417 h 417"/>
                <a:gd name="T6" fmla="*/ 53 w 164"/>
                <a:gd name="T7" fmla="*/ 417 h 417"/>
                <a:gd name="T8" fmla="*/ 0 w 164"/>
                <a:gd name="T9" fmla="*/ 188 h 417"/>
                <a:gd name="T10" fmla="*/ 82 w 164"/>
                <a:gd name="T11" fmla="*/ 0 h 417"/>
              </a:gdLst>
              <a:ahLst/>
              <a:cxnLst>
                <a:cxn ang="0">
                  <a:pos x="T0" y="T1"/>
                </a:cxn>
                <a:cxn ang="0">
                  <a:pos x="T2" y="T3"/>
                </a:cxn>
                <a:cxn ang="0">
                  <a:pos x="T4" y="T5"/>
                </a:cxn>
                <a:cxn ang="0">
                  <a:pos x="T6" y="T7"/>
                </a:cxn>
                <a:cxn ang="0">
                  <a:pos x="T8" y="T9"/>
                </a:cxn>
                <a:cxn ang="0">
                  <a:pos x="T10" y="T11"/>
                </a:cxn>
              </a:cxnLst>
              <a:rect l="0" t="0" r="r" b="b"/>
              <a:pathLst>
                <a:path w="164" h="417">
                  <a:moveTo>
                    <a:pt x="82" y="0"/>
                  </a:moveTo>
                  <a:cubicBezTo>
                    <a:pt x="127" y="0"/>
                    <a:pt x="164" y="84"/>
                    <a:pt x="164" y="188"/>
                  </a:cubicBezTo>
                  <a:cubicBezTo>
                    <a:pt x="164" y="275"/>
                    <a:pt x="132" y="349"/>
                    <a:pt x="111" y="417"/>
                  </a:cubicBezTo>
                  <a:cubicBezTo>
                    <a:pt x="92" y="417"/>
                    <a:pt x="72" y="417"/>
                    <a:pt x="53" y="417"/>
                  </a:cubicBezTo>
                  <a:cubicBezTo>
                    <a:pt x="33" y="352"/>
                    <a:pt x="0" y="273"/>
                    <a:pt x="0" y="188"/>
                  </a:cubicBezTo>
                  <a:cubicBezTo>
                    <a:pt x="0" y="84"/>
                    <a:pt x="37" y="0"/>
                    <a:pt x="82"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38" name="Freeform 308"/>
            <p:cNvSpPr>
              <a:spLocks/>
            </p:cNvSpPr>
            <p:nvPr/>
          </p:nvSpPr>
          <p:spPr bwMode="auto">
            <a:xfrm>
              <a:off x="7696200" y="1562100"/>
              <a:ext cx="182563" cy="1320800"/>
            </a:xfrm>
            <a:custGeom>
              <a:avLst/>
              <a:gdLst>
                <a:gd name="T0" fmla="*/ 29 w 58"/>
                <a:gd name="T1" fmla="*/ 0 h 417"/>
                <a:gd name="T2" fmla="*/ 58 w 58"/>
                <a:gd name="T3" fmla="*/ 188 h 417"/>
                <a:gd name="T4" fmla="*/ 39 w 58"/>
                <a:gd name="T5" fmla="*/ 417 h 417"/>
                <a:gd name="T6" fmla="*/ 28 w 58"/>
                <a:gd name="T7" fmla="*/ 417 h 417"/>
                <a:gd name="T8" fmla="*/ 27 w 58"/>
                <a:gd name="T9" fmla="*/ 417 h 417"/>
                <a:gd name="T10" fmla="*/ 19 w 58"/>
                <a:gd name="T11" fmla="*/ 417 h 417"/>
                <a:gd name="T12" fmla="*/ 0 w 58"/>
                <a:gd name="T13" fmla="*/ 188 h 417"/>
                <a:gd name="T14" fmla="*/ 29 w 58"/>
                <a:gd name="T15" fmla="*/ 0 h 4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17">
                  <a:moveTo>
                    <a:pt x="29" y="0"/>
                  </a:moveTo>
                  <a:cubicBezTo>
                    <a:pt x="45" y="0"/>
                    <a:pt x="58" y="84"/>
                    <a:pt x="58" y="188"/>
                  </a:cubicBezTo>
                  <a:cubicBezTo>
                    <a:pt x="58" y="275"/>
                    <a:pt x="47" y="349"/>
                    <a:pt x="39" y="417"/>
                  </a:cubicBezTo>
                  <a:cubicBezTo>
                    <a:pt x="28" y="417"/>
                    <a:pt x="28" y="417"/>
                    <a:pt x="28" y="417"/>
                  </a:cubicBezTo>
                  <a:cubicBezTo>
                    <a:pt x="27" y="417"/>
                    <a:pt x="27" y="417"/>
                    <a:pt x="27" y="417"/>
                  </a:cubicBezTo>
                  <a:cubicBezTo>
                    <a:pt x="19" y="417"/>
                    <a:pt x="19" y="417"/>
                    <a:pt x="19" y="417"/>
                  </a:cubicBezTo>
                  <a:cubicBezTo>
                    <a:pt x="12" y="352"/>
                    <a:pt x="0" y="273"/>
                    <a:pt x="0" y="188"/>
                  </a:cubicBezTo>
                  <a:cubicBezTo>
                    <a:pt x="0" y="84"/>
                    <a:pt x="13" y="0"/>
                    <a:pt x="29" y="0"/>
                  </a:cubicBezTo>
                  <a:close/>
                </a:path>
              </a:pathLst>
            </a:custGeom>
            <a:solidFill>
              <a:srgbClr val="E6E6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39" name="Freeform 309"/>
            <p:cNvSpPr>
              <a:spLocks/>
            </p:cNvSpPr>
            <p:nvPr/>
          </p:nvSpPr>
          <p:spPr bwMode="auto">
            <a:xfrm>
              <a:off x="7578725" y="2882900"/>
              <a:ext cx="414338" cy="160338"/>
            </a:xfrm>
            <a:custGeom>
              <a:avLst/>
              <a:gdLst>
                <a:gd name="T0" fmla="*/ 261 w 261"/>
                <a:gd name="T1" fmla="*/ 0 h 101"/>
                <a:gd name="T2" fmla="*/ 261 w 261"/>
                <a:gd name="T3" fmla="*/ 101 h 101"/>
                <a:gd name="T4" fmla="*/ 0 w 261"/>
                <a:gd name="T5" fmla="*/ 101 h 101"/>
                <a:gd name="T6" fmla="*/ 0 w 261"/>
                <a:gd name="T7" fmla="*/ 0 h 101"/>
                <a:gd name="T8" fmla="*/ 104 w 261"/>
                <a:gd name="T9" fmla="*/ 0 h 101"/>
                <a:gd name="T10" fmla="*/ 120 w 261"/>
                <a:gd name="T11" fmla="*/ 0 h 101"/>
                <a:gd name="T12" fmla="*/ 261 w 26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61" h="101">
                  <a:moveTo>
                    <a:pt x="261" y="0"/>
                  </a:moveTo>
                  <a:lnTo>
                    <a:pt x="261" y="101"/>
                  </a:lnTo>
                  <a:lnTo>
                    <a:pt x="0" y="101"/>
                  </a:lnTo>
                  <a:lnTo>
                    <a:pt x="0" y="0"/>
                  </a:lnTo>
                  <a:lnTo>
                    <a:pt x="104" y="0"/>
                  </a:lnTo>
                  <a:lnTo>
                    <a:pt x="120" y="0"/>
                  </a:lnTo>
                  <a:lnTo>
                    <a:pt x="261" y="0"/>
                  </a:lnTo>
                  <a:close/>
                </a:path>
              </a:pathLst>
            </a:custGeom>
            <a:solidFill>
              <a:srgbClr val="EE76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40" name="Freeform 310"/>
            <p:cNvSpPr>
              <a:spLocks/>
            </p:cNvSpPr>
            <p:nvPr/>
          </p:nvSpPr>
          <p:spPr bwMode="auto">
            <a:xfrm>
              <a:off x="7654925" y="3382963"/>
              <a:ext cx="265113" cy="215900"/>
            </a:xfrm>
            <a:custGeom>
              <a:avLst/>
              <a:gdLst>
                <a:gd name="T0" fmla="*/ 84 w 84"/>
                <a:gd name="T1" fmla="*/ 0 h 68"/>
                <a:gd name="T2" fmla="*/ 84 w 84"/>
                <a:gd name="T3" fmla="*/ 60 h 68"/>
                <a:gd name="T4" fmla="*/ 77 w 84"/>
                <a:gd name="T5" fmla="*/ 68 h 68"/>
                <a:gd name="T6" fmla="*/ 6 w 84"/>
                <a:gd name="T7" fmla="*/ 68 h 68"/>
                <a:gd name="T8" fmla="*/ 0 w 84"/>
                <a:gd name="T9" fmla="*/ 60 h 68"/>
                <a:gd name="T10" fmla="*/ 0 w 84"/>
                <a:gd name="T11" fmla="*/ 0 h 68"/>
                <a:gd name="T12" fmla="*/ 33 w 84"/>
                <a:gd name="T13" fmla="*/ 0 h 68"/>
                <a:gd name="T14" fmla="*/ 38 w 84"/>
                <a:gd name="T15" fmla="*/ 0 h 68"/>
                <a:gd name="T16" fmla="*/ 84 w 84"/>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8">
                  <a:moveTo>
                    <a:pt x="84" y="0"/>
                  </a:moveTo>
                  <a:cubicBezTo>
                    <a:pt x="84" y="60"/>
                    <a:pt x="84" y="60"/>
                    <a:pt x="84" y="60"/>
                  </a:cubicBezTo>
                  <a:cubicBezTo>
                    <a:pt x="84" y="65"/>
                    <a:pt x="81" y="68"/>
                    <a:pt x="77" y="68"/>
                  </a:cubicBezTo>
                  <a:cubicBezTo>
                    <a:pt x="6" y="68"/>
                    <a:pt x="6" y="68"/>
                    <a:pt x="6" y="68"/>
                  </a:cubicBezTo>
                  <a:cubicBezTo>
                    <a:pt x="3" y="68"/>
                    <a:pt x="0" y="65"/>
                    <a:pt x="0" y="60"/>
                  </a:cubicBezTo>
                  <a:cubicBezTo>
                    <a:pt x="0" y="0"/>
                    <a:pt x="0" y="0"/>
                    <a:pt x="0" y="0"/>
                  </a:cubicBezTo>
                  <a:cubicBezTo>
                    <a:pt x="33" y="0"/>
                    <a:pt x="33" y="0"/>
                    <a:pt x="33" y="0"/>
                  </a:cubicBezTo>
                  <a:cubicBezTo>
                    <a:pt x="38" y="0"/>
                    <a:pt x="38" y="0"/>
                    <a:pt x="38" y="0"/>
                  </a:cubicBezTo>
                  <a:lnTo>
                    <a:pt x="84" y="0"/>
                  </a:ln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41" name="Freeform 311"/>
            <p:cNvSpPr>
              <a:spLocks noEditPoints="1"/>
            </p:cNvSpPr>
            <p:nvPr/>
          </p:nvSpPr>
          <p:spPr bwMode="auto">
            <a:xfrm>
              <a:off x="7578725" y="3040063"/>
              <a:ext cx="414338" cy="346075"/>
            </a:xfrm>
            <a:custGeom>
              <a:avLst/>
              <a:gdLst>
                <a:gd name="T0" fmla="*/ 14 w 261"/>
                <a:gd name="T1" fmla="*/ 0 h 218"/>
                <a:gd name="T2" fmla="*/ 58 w 261"/>
                <a:gd name="T3" fmla="*/ 218 h 218"/>
                <a:gd name="T4" fmla="*/ 48 w 261"/>
                <a:gd name="T5" fmla="*/ 218 h 218"/>
                <a:gd name="T6" fmla="*/ 0 w 261"/>
                <a:gd name="T7" fmla="*/ 2 h 218"/>
                <a:gd name="T8" fmla="*/ 14 w 261"/>
                <a:gd name="T9" fmla="*/ 0 h 218"/>
                <a:gd name="T10" fmla="*/ 14 w 261"/>
                <a:gd name="T11" fmla="*/ 0 h 218"/>
                <a:gd name="T12" fmla="*/ 138 w 261"/>
                <a:gd name="T13" fmla="*/ 0 h 218"/>
                <a:gd name="T14" fmla="*/ 138 w 261"/>
                <a:gd name="T15" fmla="*/ 216 h 218"/>
                <a:gd name="T16" fmla="*/ 126 w 261"/>
                <a:gd name="T17" fmla="*/ 216 h 218"/>
                <a:gd name="T18" fmla="*/ 126 w 261"/>
                <a:gd name="T19" fmla="*/ 0 h 218"/>
                <a:gd name="T20" fmla="*/ 138 w 261"/>
                <a:gd name="T21" fmla="*/ 0 h 218"/>
                <a:gd name="T22" fmla="*/ 138 w 261"/>
                <a:gd name="T23" fmla="*/ 0 h 218"/>
                <a:gd name="T24" fmla="*/ 261 w 261"/>
                <a:gd name="T25" fmla="*/ 2 h 218"/>
                <a:gd name="T26" fmla="*/ 215 w 261"/>
                <a:gd name="T27" fmla="*/ 218 h 218"/>
                <a:gd name="T28" fmla="*/ 205 w 261"/>
                <a:gd name="T29" fmla="*/ 216 h 218"/>
                <a:gd name="T30" fmla="*/ 249 w 261"/>
                <a:gd name="T31" fmla="*/ 0 h 218"/>
                <a:gd name="T32" fmla="*/ 261 w 261"/>
                <a:gd name="T33" fmla="*/ 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18">
                  <a:moveTo>
                    <a:pt x="14" y="0"/>
                  </a:moveTo>
                  <a:lnTo>
                    <a:pt x="58" y="218"/>
                  </a:lnTo>
                  <a:lnTo>
                    <a:pt x="48" y="218"/>
                  </a:lnTo>
                  <a:lnTo>
                    <a:pt x="0" y="2"/>
                  </a:lnTo>
                  <a:lnTo>
                    <a:pt x="14" y="0"/>
                  </a:lnTo>
                  <a:lnTo>
                    <a:pt x="14" y="0"/>
                  </a:lnTo>
                  <a:close/>
                  <a:moveTo>
                    <a:pt x="138" y="0"/>
                  </a:moveTo>
                  <a:lnTo>
                    <a:pt x="138" y="216"/>
                  </a:lnTo>
                  <a:lnTo>
                    <a:pt x="126" y="216"/>
                  </a:lnTo>
                  <a:lnTo>
                    <a:pt x="126" y="0"/>
                  </a:lnTo>
                  <a:lnTo>
                    <a:pt x="138" y="0"/>
                  </a:lnTo>
                  <a:lnTo>
                    <a:pt x="138" y="0"/>
                  </a:lnTo>
                  <a:close/>
                  <a:moveTo>
                    <a:pt x="261" y="2"/>
                  </a:moveTo>
                  <a:lnTo>
                    <a:pt x="215" y="218"/>
                  </a:lnTo>
                  <a:lnTo>
                    <a:pt x="205" y="216"/>
                  </a:lnTo>
                  <a:lnTo>
                    <a:pt x="249" y="0"/>
                  </a:lnTo>
                  <a:lnTo>
                    <a:pt x="261" y="2"/>
                  </a:lnTo>
                  <a:close/>
                </a:path>
              </a:pathLst>
            </a:custGeom>
            <a:solidFill>
              <a:srgbClr val="EE76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42" name="Freeform 312"/>
            <p:cNvSpPr>
              <a:spLocks noEditPoints="1"/>
            </p:cNvSpPr>
            <p:nvPr/>
          </p:nvSpPr>
          <p:spPr bwMode="auto">
            <a:xfrm>
              <a:off x="7788275" y="3040063"/>
              <a:ext cx="204788" cy="346075"/>
            </a:xfrm>
            <a:custGeom>
              <a:avLst/>
              <a:gdLst>
                <a:gd name="T0" fmla="*/ 0 w 129"/>
                <a:gd name="T1" fmla="*/ 216 h 218"/>
                <a:gd name="T2" fmla="*/ 0 w 129"/>
                <a:gd name="T3" fmla="*/ 0 h 218"/>
                <a:gd name="T4" fmla="*/ 6 w 129"/>
                <a:gd name="T5" fmla="*/ 0 h 218"/>
                <a:gd name="T6" fmla="*/ 6 w 129"/>
                <a:gd name="T7" fmla="*/ 216 h 218"/>
                <a:gd name="T8" fmla="*/ 0 w 129"/>
                <a:gd name="T9" fmla="*/ 216 h 218"/>
                <a:gd name="T10" fmla="*/ 0 w 129"/>
                <a:gd name="T11" fmla="*/ 216 h 218"/>
                <a:gd name="T12" fmla="*/ 129 w 129"/>
                <a:gd name="T13" fmla="*/ 2 h 218"/>
                <a:gd name="T14" fmla="*/ 83 w 129"/>
                <a:gd name="T15" fmla="*/ 218 h 218"/>
                <a:gd name="T16" fmla="*/ 73 w 129"/>
                <a:gd name="T17" fmla="*/ 216 h 218"/>
                <a:gd name="T18" fmla="*/ 117 w 129"/>
                <a:gd name="T19" fmla="*/ 0 h 218"/>
                <a:gd name="T20" fmla="*/ 129 w 129"/>
                <a:gd name="T21" fmla="*/ 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218">
                  <a:moveTo>
                    <a:pt x="0" y="216"/>
                  </a:moveTo>
                  <a:lnTo>
                    <a:pt x="0" y="0"/>
                  </a:lnTo>
                  <a:lnTo>
                    <a:pt x="6" y="0"/>
                  </a:lnTo>
                  <a:lnTo>
                    <a:pt x="6" y="216"/>
                  </a:lnTo>
                  <a:lnTo>
                    <a:pt x="0" y="216"/>
                  </a:lnTo>
                  <a:lnTo>
                    <a:pt x="0" y="216"/>
                  </a:lnTo>
                  <a:close/>
                  <a:moveTo>
                    <a:pt x="129" y="2"/>
                  </a:moveTo>
                  <a:lnTo>
                    <a:pt x="83" y="218"/>
                  </a:lnTo>
                  <a:lnTo>
                    <a:pt x="73" y="216"/>
                  </a:lnTo>
                  <a:lnTo>
                    <a:pt x="117" y="0"/>
                  </a:lnTo>
                  <a:lnTo>
                    <a:pt x="129" y="2"/>
                  </a:lnTo>
                  <a:close/>
                </a:path>
              </a:pathLst>
            </a:custGeom>
            <a:solidFill>
              <a:srgbClr val="F8984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43" name="Freeform 313"/>
            <p:cNvSpPr>
              <a:spLocks/>
            </p:cNvSpPr>
            <p:nvPr/>
          </p:nvSpPr>
          <p:spPr bwMode="auto">
            <a:xfrm>
              <a:off x="7661275" y="3382963"/>
              <a:ext cx="252413" cy="57150"/>
            </a:xfrm>
            <a:custGeom>
              <a:avLst/>
              <a:gdLst>
                <a:gd name="T0" fmla="*/ 0 w 80"/>
                <a:gd name="T1" fmla="*/ 0 h 18"/>
                <a:gd name="T2" fmla="*/ 40 w 80"/>
                <a:gd name="T3" fmla="*/ 0 h 18"/>
                <a:gd name="T4" fmla="*/ 80 w 80"/>
                <a:gd name="T5" fmla="*/ 0 h 18"/>
              </a:gdLst>
              <a:ahLst/>
              <a:cxnLst>
                <a:cxn ang="0">
                  <a:pos x="T0" y="T1"/>
                </a:cxn>
                <a:cxn ang="0">
                  <a:pos x="T2" y="T3"/>
                </a:cxn>
                <a:cxn ang="0">
                  <a:pos x="T4" y="T5"/>
                </a:cxn>
              </a:cxnLst>
              <a:rect l="0" t="0" r="r" b="b"/>
              <a:pathLst>
                <a:path w="80" h="18">
                  <a:moveTo>
                    <a:pt x="0" y="0"/>
                  </a:moveTo>
                  <a:cubicBezTo>
                    <a:pt x="3" y="8"/>
                    <a:pt x="27" y="18"/>
                    <a:pt x="40" y="0"/>
                  </a:cubicBezTo>
                  <a:cubicBezTo>
                    <a:pt x="54" y="18"/>
                    <a:pt x="76" y="8"/>
                    <a:pt x="80" y="0"/>
                  </a:cubicBezTo>
                </a:path>
              </a:pathLst>
            </a:custGeom>
            <a:noFill/>
            <a:ln w="15875" cap="flat">
              <a:solidFill>
                <a:srgbClr val="EE762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44" name="Freeform 314"/>
            <p:cNvSpPr>
              <a:spLocks/>
            </p:cNvSpPr>
            <p:nvPr/>
          </p:nvSpPr>
          <p:spPr bwMode="auto">
            <a:xfrm>
              <a:off x="7743825" y="3382963"/>
              <a:ext cx="84138" cy="120650"/>
            </a:xfrm>
            <a:custGeom>
              <a:avLst/>
              <a:gdLst>
                <a:gd name="T0" fmla="*/ 12 w 27"/>
                <a:gd name="T1" fmla="*/ 0 h 38"/>
                <a:gd name="T2" fmla="*/ 16 w 27"/>
                <a:gd name="T3" fmla="*/ 0 h 38"/>
                <a:gd name="T4" fmla="*/ 25 w 27"/>
                <a:gd name="T5" fmla="*/ 22 h 38"/>
                <a:gd name="T6" fmla="*/ 14 w 27"/>
                <a:gd name="T7" fmla="*/ 38 h 38"/>
                <a:gd name="T8" fmla="*/ 3 w 27"/>
                <a:gd name="T9" fmla="*/ 22 h 38"/>
                <a:gd name="T10" fmla="*/ 12 w 27"/>
                <a:gd name="T11" fmla="*/ 0 h 38"/>
              </a:gdLst>
              <a:ahLst/>
              <a:cxnLst>
                <a:cxn ang="0">
                  <a:pos x="T0" y="T1"/>
                </a:cxn>
                <a:cxn ang="0">
                  <a:pos x="T2" y="T3"/>
                </a:cxn>
                <a:cxn ang="0">
                  <a:pos x="T4" y="T5"/>
                </a:cxn>
                <a:cxn ang="0">
                  <a:pos x="T6" y="T7"/>
                </a:cxn>
                <a:cxn ang="0">
                  <a:pos x="T8" y="T9"/>
                </a:cxn>
                <a:cxn ang="0">
                  <a:pos x="T10" y="T11"/>
                </a:cxn>
              </a:cxnLst>
              <a:rect l="0" t="0" r="r" b="b"/>
              <a:pathLst>
                <a:path w="27" h="38">
                  <a:moveTo>
                    <a:pt x="12" y="0"/>
                  </a:moveTo>
                  <a:cubicBezTo>
                    <a:pt x="16" y="0"/>
                    <a:pt x="16" y="0"/>
                    <a:pt x="16" y="0"/>
                  </a:cubicBezTo>
                  <a:cubicBezTo>
                    <a:pt x="19" y="6"/>
                    <a:pt x="23" y="14"/>
                    <a:pt x="25" y="22"/>
                  </a:cubicBezTo>
                  <a:cubicBezTo>
                    <a:pt x="27" y="32"/>
                    <a:pt x="20" y="38"/>
                    <a:pt x="14" y="38"/>
                  </a:cubicBezTo>
                  <a:cubicBezTo>
                    <a:pt x="8" y="38"/>
                    <a:pt x="0" y="32"/>
                    <a:pt x="3" y="22"/>
                  </a:cubicBezTo>
                  <a:cubicBezTo>
                    <a:pt x="5" y="14"/>
                    <a:pt x="9" y="6"/>
                    <a:pt x="12" y="0"/>
                  </a:cubicBezTo>
                  <a:close/>
                </a:path>
              </a:pathLst>
            </a:custGeom>
            <a:solidFill>
              <a:srgbClr val="EE76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45" name="Freeform 315"/>
            <p:cNvSpPr>
              <a:spLocks/>
            </p:cNvSpPr>
            <p:nvPr/>
          </p:nvSpPr>
          <p:spPr bwMode="auto">
            <a:xfrm>
              <a:off x="7878763" y="3382963"/>
              <a:ext cx="41275" cy="120650"/>
            </a:xfrm>
            <a:custGeom>
              <a:avLst/>
              <a:gdLst>
                <a:gd name="T0" fmla="*/ 11 w 13"/>
                <a:gd name="T1" fmla="*/ 0 h 38"/>
                <a:gd name="T2" fmla="*/ 13 w 13"/>
                <a:gd name="T3" fmla="*/ 0 h 38"/>
                <a:gd name="T4" fmla="*/ 13 w 13"/>
                <a:gd name="T5" fmla="*/ 38 h 38"/>
                <a:gd name="T6" fmla="*/ 2 w 13"/>
                <a:gd name="T7" fmla="*/ 22 h 38"/>
                <a:gd name="T8" fmla="*/ 11 w 13"/>
                <a:gd name="T9" fmla="*/ 0 h 38"/>
              </a:gdLst>
              <a:ahLst/>
              <a:cxnLst>
                <a:cxn ang="0">
                  <a:pos x="T0" y="T1"/>
                </a:cxn>
                <a:cxn ang="0">
                  <a:pos x="T2" y="T3"/>
                </a:cxn>
                <a:cxn ang="0">
                  <a:pos x="T4" y="T5"/>
                </a:cxn>
                <a:cxn ang="0">
                  <a:pos x="T6" y="T7"/>
                </a:cxn>
                <a:cxn ang="0">
                  <a:pos x="T8" y="T9"/>
                </a:cxn>
              </a:cxnLst>
              <a:rect l="0" t="0" r="r" b="b"/>
              <a:pathLst>
                <a:path w="13" h="38">
                  <a:moveTo>
                    <a:pt x="11" y="0"/>
                  </a:moveTo>
                  <a:cubicBezTo>
                    <a:pt x="13" y="0"/>
                    <a:pt x="13" y="0"/>
                    <a:pt x="13" y="0"/>
                  </a:cubicBezTo>
                  <a:cubicBezTo>
                    <a:pt x="13" y="38"/>
                    <a:pt x="13" y="38"/>
                    <a:pt x="13" y="38"/>
                  </a:cubicBezTo>
                  <a:cubicBezTo>
                    <a:pt x="7" y="38"/>
                    <a:pt x="0" y="32"/>
                    <a:pt x="2" y="22"/>
                  </a:cubicBezTo>
                  <a:cubicBezTo>
                    <a:pt x="4" y="14"/>
                    <a:pt x="8" y="6"/>
                    <a:pt x="11" y="0"/>
                  </a:cubicBezTo>
                  <a:close/>
                </a:path>
              </a:pathLst>
            </a:custGeom>
            <a:solidFill>
              <a:srgbClr val="EE76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46" name="Freeform 316"/>
            <p:cNvSpPr>
              <a:spLocks/>
            </p:cNvSpPr>
            <p:nvPr/>
          </p:nvSpPr>
          <p:spPr bwMode="auto">
            <a:xfrm>
              <a:off x="7654925" y="3379788"/>
              <a:ext cx="41275" cy="123825"/>
            </a:xfrm>
            <a:custGeom>
              <a:avLst/>
              <a:gdLst>
                <a:gd name="T0" fmla="*/ 1 w 13"/>
                <a:gd name="T1" fmla="*/ 0 h 39"/>
                <a:gd name="T2" fmla="*/ 0 w 13"/>
                <a:gd name="T3" fmla="*/ 1 h 39"/>
                <a:gd name="T4" fmla="*/ 0 w 13"/>
                <a:gd name="T5" fmla="*/ 39 h 39"/>
                <a:gd name="T6" fmla="*/ 11 w 13"/>
                <a:gd name="T7" fmla="*/ 23 h 39"/>
                <a:gd name="T8" fmla="*/ 1 w 13"/>
                <a:gd name="T9" fmla="*/ 0 h 39"/>
              </a:gdLst>
              <a:ahLst/>
              <a:cxnLst>
                <a:cxn ang="0">
                  <a:pos x="T0" y="T1"/>
                </a:cxn>
                <a:cxn ang="0">
                  <a:pos x="T2" y="T3"/>
                </a:cxn>
                <a:cxn ang="0">
                  <a:pos x="T4" y="T5"/>
                </a:cxn>
                <a:cxn ang="0">
                  <a:pos x="T6" y="T7"/>
                </a:cxn>
                <a:cxn ang="0">
                  <a:pos x="T8" y="T9"/>
                </a:cxn>
              </a:cxnLst>
              <a:rect l="0" t="0" r="r" b="b"/>
              <a:pathLst>
                <a:path w="13" h="39">
                  <a:moveTo>
                    <a:pt x="1" y="0"/>
                  </a:moveTo>
                  <a:cubicBezTo>
                    <a:pt x="0" y="1"/>
                    <a:pt x="0" y="1"/>
                    <a:pt x="0" y="1"/>
                  </a:cubicBezTo>
                  <a:cubicBezTo>
                    <a:pt x="0" y="39"/>
                    <a:pt x="0" y="39"/>
                    <a:pt x="0" y="39"/>
                  </a:cubicBezTo>
                  <a:cubicBezTo>
                    <a:pt x="6" y="39"/>
                    <a:pt x="13" y="33"/>
                    <a:pt x="11" y="23"/>
                  </a:cubicBezTo>
                  <a:cubicBezTo>
                    <a:pt x="9" y="15"/>
                    <a:pt x="4" y="6"/>
                    <a:pt x="1" y="0"/>
                  </a:cubicBezTo>
                  <a:close/>
                </a:path>
              </a:pathLst>
            </a:custGeom>
            <a:solidFill>
              <a:srgbClr val="EE76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47" name="Freeform 317"/>
            <p:cNvSpPr>
              <a:spLocks/>
            </p:cNvSpPr>
            <p:nvPr/>
          </p:nvSpPr>
          <p:spPr bwMode="auto">
            <a:xfrm>
              <a:off x="7788275" y="1562100"/>
              <a:ext cx="593725" cy="1320800"/>
            </a:xfrm>
            <a:custGeom>
              <a:avLst/>
              <a:gdLst>
                <a:gd name="T0" fmla="*/ 0 w 188"/>
                <a:gd name="T1" fmla="*/ 0 h 417"/>
                <a:gd name="T2" fmla="*/ 188 w 188"/>
                <a:gd name="T3" fmla="*/ 188 h 417"/>
                <a:gd name="T4" fmla="*/ 65 w 188"/>
                <a:gd name="T5" fmla="*/ 417 h 417"/>
                <a:gd name="T6" fmla="*/ 0 w 188"/>
                <a:gd name="T7" fmla="*/ 417 h 417"/>
                <a:gd name="T8" fmla="*/ 0 w 188"/>
                <a:gd name="T9" fmla="*/ 0 h 417"/>
              </a:gdLst>
              <a:ahLst/>
              <a:cxnLst>
                <a:cxn ang="0">
                  <a:pos x="T0" y="T1"/>
                </a:cxn>
                <a:cxn ang="0">
                  <a:pos x="T2" y="T3"/>
                </a:cxn>
                <a:cxn ang="0">
                  <a:pos x="T4" y="T5"/>
                </a:cxn>
                <a:cxn ang="0">
                  <a:pos x="T6" y="T7"/>
                </a:cxn>
                <a:cxn ang="0">
                  <a:pos x="T8" y="T9"/>
                </a:cxn>
              </a:cxnLst>
              <a:rect l="0" t="0" r="r" b="b"/>
              <a:pathLst>
                <a:path w="188" h="417">
                  <a:moveTo>
                    <a:pt x="0" y="0"/>
                  </a:moveTo>
                  <a:cubicBezTo>
                    <a:pt x="104" y="0"/>
                    <a:pt x="188" y="84"/>
                    <a:pt x="188" y="188"/>
                  </a:cubicBezTo>
                  <a:cubicBezTo>
                    <a:pt x="188" y="275"/>
                    <a:pt x="115" y="349"/>
                    <a:pt x="65" y="417"/>
                  </a:cubicBezTo>
                  <a:cubicBezTo>
                    <a:pt x="0" y="417"/>
                    <a:pt x="0" y="417"/>
                    <a:pt x="0" y="417"/>
                  </a:cubicBezTo>
                  <a:cubicBezTo>
                    <a:pt x="16" y="278"/>
                    <a:pt x="14" y="139"/>
                    <a:pt x="0" y="0"/>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48" name="Freeform 318"/>
            <p:cNvSpPr>
              <a:spLocks/>
            </p:cNvSpPr>
            <p:nvPr/>
          </p:nvSpPr>
          <p:spPr bwMode="auto">
            <a:xfrm>
              <a:off x="7788275" y="1562100"/>
              <a:ext cx="438150" cy="1320800"/>
            </a:xfrm>
            <a:custGeom>
              <a:avLst/>
              <a:gdLst>
                <a:gd name="T0" fmla="*/ 0 w 139"/>
                <a:gd name="T1" fmla="*/ 0 h 417"/>
                <a:gd name="T2" fmla="*/ 139 w 139"/>
                <a:gd name="T3" fmla="*/ 188 h 417"/>
                <a:gd name="T4" fmla="*/ 48 w 139"/>
                <a:gd name="T5" fmla="*/ 417 h 417"/>
                <a:gd name="T6" fmla="*/ 0 w 139"/>
                <a:gd name="T7" fmla="*/ 417 h 417"/>
                <a:gd name="T8" fmla="*/ 0 w 139"/>
                <a:gd name="T9" fmla="*/ 0 h 417"/>
              </a:gdLst>
              <a:ahLst/>
              <a:cxnLst>
                <a:cxn ang="0">
                  <a:pos x="T0" y="T1"/>
                </a:cxn>
                <a:cxn ang="0">
                  <a:pos x="T2" y="T3"/>
                </a:cxn>
                <a:cxn ang="0">
                  <a:pos x="T4" y="T5"/>
                </a:cxn>
                <a:cxn ang="0">
                  <a:pos x="T6" y="T7"/>
                </a:cxn>
                <a:cxn ang="0">
                  <a:pos x="T8" y="T9"/>
                </a:cxn>
              </a:cxnLst>
              <a:rect l="0" t="0" r="r" b="b"/>
              <a:pathLst>
                <a:path w="139" h="417">
                  <a:moveTo>
                    <a:pt x="0" y="0"/>
                  </a:moveTo>
                  <a:cubicBezTo>
                    <a:pt x="77" y="0"/>
                    <a:pt x="139" y="84"/>
                    <a:pt x="139" y="188"/>
                  </a:cubicBezTo>
                  <a:cubicBezTo>
                    <a:pt x="139" y="275"/>
                    <a:pt x="85" y="349"/>
                    <a:pt x="48" y="417"/>
                  </a:cubicBezTo>
                  <a:cubicBezTo>
                    <a:pt x="0" y="417"/>
                    <a:pt x="0" y="417"/>
                    <a:pt x="0" y="417"/>
                  </a:cubicBez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49" name="Freeform 319"/>
            <p:cNvSpPr>
              <a:spLocks/>
            </p:cNvSpPr>
            <p:nvPr/>
          </p:nvSpPr>
          <p:spPr bwMode="auto">
            <a:xfrm>
              <a:off x="7788275" y="1562100"/>
              <a:ext cx="258763" cy="1320800"/>
            </a:xfrm>
            <a:custGeom>
              <a:avLst/>
              <a:gdLst>
                <a:gd name="T0" fmla="*/ 0 w 82"/>
                <a:gd name="T1" fmla="*/ 0 h 417"/>
                <a:gd name="T2" fmla="*/ 82 w 82"/>
                <a:gd name="T3" fmla="*/ 188 h 417"/>
                <a:gd name="T4" fmla="*/ 29 w 82"/>
                <a:gd name="T5" fmla="*/ 417 h 417"/>
                <a:gd name="T6" fmla="*/ 0 w 82"/>
                <a:gd name="T7" fmla="*/ 417 h 417"/>
                <a:gd name="T8" fmla="*/ 0 w 82"/>
                <a:gd name="T9" fmla="*/ 0 h 417"/>
              </a:gdLst>
              <a:ahLst/>
              <a:cxnLst>
                <a:cxn ang="0">
                  <a:pos x="T0" y="T1"/>
                </a:cxn>
                <a:cxn ang="0">
                  <a:pos x="T2" y="T3"/>
                </a:cxn>
                <a:cxn ang="0">
                  <a:pos x="T4" y="T5"/>
                </a:cxn>
                <a:cxn ang="0">
                  <a:pos x="T6" y="T7"/>
                </a:cxn>
                <a:cxn ang="0">
                  <a:pos x="T8" y="T9"/>
                </a:cxn>
              </a:cxnLst>
              <a:rect l="0" t="0" r="r" b="b"/>
              <a:pathLst>
                <a:path w="82" h="417">
                  <a:moveTo>
                    <a:pt x="0" y="0"/>
                  </a:moveTo>
                  <a:cubicBezTo>
                    <a:pt x="45" y="0"/>
                    <a:pt x="82" y="84"/>
                    <a:pt x="82" y="188"/>
                  </a:cubicBezTo>
                  <a:cubicBezTo>
                    <a:pt x="82" y="275"/>
                    <a:pt x="50" y="349"/>
                    <a:pt x="29" y="417"/>
                  </a:cubicBezTo>
                  <a:cubicBezTo>
                    <a:pt x="0" y="417"/>
                    <a:pt x="0" y="417"/>
                    <a:pt x="0" y="417"/>
                  </a:cubicBezTo>
                  <a:cubicBezTo>
                    <a:pt x="34" y="278"/>
                    <a:pt x="28" y="139"/>
                    <a:pt x="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50" name="Freeform 320"/>
            <p:cNvSpPr>
              <a:spLocks/>
            </p:cNvSpPr>
            <p:nvPr/>
          </p:nvSpPr>
          <p:spPr bwMode="auto">
            <a:xfrm>
              <a:off x="7788275" y="1562100"/>
              <a:ext cx="90488" cy="1320800"/>
            </a:xfrm>
            <a:custGeom>
              <a:avLst/>
              <a:gdLst>
                <a:gd name="T0" fmla="*/ 0 w 29"/>
                <a:gd name="T1" fmla="*/ 0 h 417"/>
                <a:gd name="T2" fmla="*/ 29 w 29"/>
                <a:gd name="T3" fmla="*/ 188 h 417"/>
                <a:gd name="T4" fmla="*/ 10 w 29"/>
                <a:gd name="T5" fmla="*/ 417 h 417"/>
                <a:gd name="T6" fmla="*/ 0 w 29"/>
                <a:gd name="T7" fmla="*/ 417 h 417"/>
                <a:gd name="T8" fmla="*/ 0 w 29"/>
                <a:gd name="T9" fmla="*/ 0 h 417"/>
              </a:gdLst>
              <a:ahLst/>
              <a:cxnLst>
                <a:cxn ang="0">
                  <a:pos x="T0" y="T1"/>
                </a:cxn>
                <a:cxn ang="0">
                  <a:pos x="T2" y="T3"/>
                </a:cxn>
                <a:cxn ang="0">
                  <a:pos x="T4" y="T5"/>
                </a:cxn>
                <a:cxn ang="0">
                  <a:pos x="T6" y="T7"/>
                </a:cxn>
                <a:cxn ang="0">
                  <a:pos x="T8" y="T9"/>
                </a:cxn>
              </a:cxnLst>
              <a:rect l="0" t="0" r="r" b="b"/>
              <a:pathLst>
                <a:path w="29" h="417">
                  <a:moveTo>
                    <a:pt x="0" y="0"/>
                  </a:moveTo>
                  <a:cubicBezTo>
                    <a:pt x="16" y="0"/>
                    <a:pt x="29" y="84"/>
                    <a:pt x="29" y="188"/>
                  </a:cubicBezTo>
                  <a:cubicBezTo>
                    <a:pt x="29" y="275"/>
                    <a:pt x="18" y="349"/>
                    <a:pt x="10" y="417"/>
                  </a:cubicBezTo>
                  <a:cubicBezTo>
                    <a:pt x="0" y="417"/>
                    <a:pt x="0" y="417"/>
                    <a:pt x="0" y="417"/>
                  </a:cubicBez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51" name="Rectangle 321"/>
            <p:cNvSpPr>
              <a:spLocks noChangeArrowheads="1"/>
            </p:cNvSpPr>
            <p:nvPr/>
          </p:nvSpPr>
          <p:spPr bwMode="auto">
            <a:xfrm>
              <a:off x="7788275" y="2882900"/>
              <a:ext cx="204788" cy="160338"/>
            </a:xfrm>
            <a:prstGeom prst="rect">
              <a:avLst/>
            </a:prstGeom>
            <a:solidFill>
              <a:srgbClr val="F8984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52" name="Freeform 322"/>
            <p:cNvSpPr>
              <a:spLocks/>
            </p:cNvSpPr>
            <p:nvPr/>
          </p:nvSpPr>
          <p:spPr bwMode="auto">
            <a:xfrm>
              <a:off x="7788275" y="3382963"/>
              <a:ext cx="131763" cy="215900"/>
            </a:xfrm>
            <a:custGeom>
              <a:avLst/>
              <a:gdLst>
                <a:gd name="T0" fmla="*/ 42 w 42"/>
                <a:gd name="T1" fmla="*/ 0 h 68"/>
                <a:gd name="T2" fmla="*/ 42 w 42"/>
                <a:gd name="T3" fmla="*/ 60 h 68"/>
                <a:gd name="T4" fmla="*/ 35 w 42"/>
                <a:gd name="T5" fmla="*/ 68 h 68"/>
                <a:gd name="T6" fmla="*/ 0 w 42"/>
                <a:gd name="T7" fmla="*/ 68 h 68"/>
                <a:gd name="T8" fmla="*/ 0 w 42"/>
                <a:gd name="T9" fmla="*/ 38 h 68"/>
                <a:gd name="T10" fmla="*/ 0 w 42"/>
                <a:gd name="T11" fmla="*/ 0 h 68"/>
                <a:gd name="T12" fmla="*/ 42 w 42"/>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42" h="68">
                  <a:moveTo>
                    <a:pt x="42" y="0"/>
                  </a:moveTo>
                  <a:cubicBezTo>
                    <a:pt x="42" y="60"/>
                    <a:pt x="42" y="60"/>
                    <a:pt x="42" y="60"/>
                  </a:cubicBezTo>
                  <a:cubicBezTo>
                    <a:pt x="42" y="65"/>
                    <a:pt x="39" y="68"/>
                    <a:pt x="35" y="68"/>
                  </a:cubicBezTo>
                  <a:cubicBezTo>
                    <a:pt x="0" y="68"/>
                    <a:pt x="0" y="68"/>
                    <a:pt x="0" y="68"/>
                  </a:cubicBezTo>
                  <a:cubicBezTo>
                    <a:pt x="0" y="57"/>
                    <a:pt x="0" y="50"/>
                    <a:pt x="0" y="38"/>
                  </a:cubicBezTo>
                  <a:cubicBezTo>
                    <a:pt x="4" y="27"/>
                    <a:pt x="4" y="12"/>
                    <a:pt x="0" y="0"/>
                  </a:cubicBezTo>
                  <a:lnTo>
                    <a:pt x="42" y="0"/>
                  </a:ln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53" name="Freeform 323"/>
            <p:cNvSpPr>
              <a:spLocks/>
            </p:cNvSpPr>
            <p:nvPr/>
          </p:nvSpPr>
          <p:spPr bwMode="auto">
            <a:xfrm>
              <a:off x="7788275" y="3367088"/>
              <a:ext cx="131763" cy="57150"/>
            </a:xfrm>
            <a:custGeom>
              <a:avLst/>
              <a:gdLst>
                <a:gd name="T0" fmla="*/ 42 w 42"/>
                <a:gd name="T1" fmla="*/ 7 h 18"/>
                <a:gd name="T2" fmla="*/ 38 w 42"/>
                <a:gd name="T3" fmla="*/ 12 h 18"/>
                <a:gd name="T4" fmla="*/ 25 w 42"/>
                <a:gd name="T5" fmla="*/ 17 h 18"/>
                <a:gd name="T6" fmla="*/ 8 w 42"/>
                <a:gd name="T7" fmla="*/ 15 h 18"/>
                <a:gd name="T8" fmla="*/ 1 w 42"/>
                <a:gd name="T9" fmla="*/ 6 h 18"/>
                <a:gd name="T10" fmla="*/ 0 w 42"/>
                <a:gd name="T11" fmla="*/ 5 h 18"/>
                <a:gd name="T12" fmla="*/ 0 w 42"/>
                <a:gd name="T13" fmla="*/ 0 h 18"/>
                <a:gd name="T14" fmla="*/ 2 w 42"/>
                <a:gd name="T15" fmla="*/ 4 h 18"/>
                <a:gd name="T16" fmla="*/ 11 w 42"/>
                <a:gd name="T17" fmla="*/ 11 h 18"/>
                <a:gd name="T18" fmla="*/ 24 w 42"/>
                <a:gd name="T19" fmla="*/ 12 h 18"/>
                <a:gd name="T20" fmla="*/ 35 w 42"/>
                <a:gd name="T21" fmla="*/ 8 h 18"/>
                <a:gd name="T22" fmla="*/ 38 w 42"/>
                <a:gd name="T23" fmla="*/ 4 h 18"/>
                <a:gd name="T24" fmla="*/ 42 w 42"/>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8">
                  <a:moveTo>
                    <a:pt x="42" y="7"/>
                  </a:moveTo>
                  <a:cubicBezTo>
                    <a:pt x="41" y="8"/>
                    <a:pt x="40" y="10"/>
                    <a:pt x="38" y="12"/>
                  </a:cubicBezTo>
                  <a:cubicBezTo>
                    <a:pt x="34" y="14"/>
                    <a:pt x="30" y="16"/>
                    <a:pt x="25" y="17"/>
                  </a:cubicBezTo>
                  <a:cubicBezTo>
                    <a:pt x="20" y="18"/>
                    <a:pt x="14" y="18"/>
                    <a:pt x="8" y="15"/>
                  </a:cubicBezTo>
                  <a:cubicBezTo>
                    <a:pt x="5" y="13"/>
                    <a:pt x="4" y="10"/>
                    <a:pt x="1" y="6"/>
                  </a:cubicBezTo>
                  <a:cubicBezTo>
                    <a:pt x="0" y="5"/>
                    <a:pt x="0" y="5"/>
                    <a:pt x="0" y="5"/>
                  </a:cubicBezTo>
                  <a:cubicBezTo>
                    <a:pt x="0" y="0"/>
                    <a:pt x="0" y="0"/>
                    <a:pt x="0" y="0"/>
                  </a:cubicBezTo>
                  <a:cubicBezTo>
                    <a:pt x="2" y="4"/>
                    <a:pt x="2" y="4"/>
                    <a:pt x="2" y="4"/>
                  </a:cubicBezTo>
                  <a:cubicBezTo>
                    <a:pt x="5" y="7"/>
                    <a:pt x="8" y="9"/>
                    <a:pt x="11" y="11"/>
                  </a:cubicBezTo>
                  <a:cubicBezTo>
                    <a:pt x="15" y="13"/>
                    <a:pt x="20" y="13"/>
                    <a:pt x="24" y="12"/>
                  </a:cubicBezTo>
                  <a:cubicBezTo>
                    <a:pt x="28" y="12"/>
                    <a:pt x="32" y="10"/>
                    <a:pt x="35" y="8"/>
                  </a:cubicBezTo>
                  <a:cubicBezTo>
                    <a:pt x="36" y="7"/>
                    <a:pt x="37" y="5"/>
                    <a:pt x="38" y="4"/>
                  </a:cubicBezTo>
                  <a:lnTo>
                    <a:pt x="42" y="7"/>
                  </a:lnTo>
                  <a:close/>
                </a:path>
              </a:pathLst>
            </a:custGeom>
            <a:solidFill>
              <a:srgbClr val="F8984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54" name="Freeform 324"/>
            <p:cNvSpPr>
              <a:spLocks/>
            </p:cNvSpPr>
            <p:nvPr/>
          </p:nvSpPr>
          <p:spPr bwMode="auto">
            <a:xfrm>
              <a:off x="7788275" y="3382963"/>
              <a:ext cx="39688" cy="120650"/>
            </a:xfrm>
            <a:custGeom>
              <a:avLst/>
              <a:gdLst>
                <a:gd name="T0" fmla="*/ 0 w 13"/>
                <a:gd name="T1" fmla="*/ 0 h 38"/>
                <a:gd name="T2" fmla="*/ 2 w 13"/>
                <a:gd name="T3" fmla="*/ 0 h 38"/>
                <a:gd name="T4" fmla="*/ 11 w 13"/>
                <a:gd name="T5" fmla="*/ 22 h 38"/>
                <a:gd name="T6" fmla="*/ 0 w 13"/>
                <a:gd name="T7" fmla="*/ 38 h 38"/>
                <a:gd name="T8" fmla="*/ 0 w 13"/>
                <a:gd name="T9" fmla="*/ 0 h 38"/>
              </a:gdLst>
              <a:ahLst/>
              <a:cxnLst>
                <a:cxn ang="0">
                  <a:pos x="T0" y="T1"/>
                </a:cxn>
                <a:cxn ang="0">
                  <a:pos x="T2" y="T3"/>
                </a:cxn>
                <a:cxn ang="0">
                  <a:pos x="T4" y="T5"/>
                </a:cxn>
                <a:cxn ang="0">
                  <a:pos x="T6" y="T7"/>
                </a:cxn>
                <a:cxn ang="0">
                  <a:pos x="T8" y="T9"/>
                </a:cxn>
              </a:cxnLst>
              <a:rect l="0" t="0" r="r" b="b"/>
              <a:pathLst>
                <a:path w="13" h="38">
                  <a:moveTo>
                    <a:pt x="0" y="0"/>
                  </a:moveTo>
                  <a:cubicBezTo>
                    <a:pt x="2" y="0"/>
                    <a:pt x="2" y="0"/>
                    <a:pt x="2" y="0"/>
                  </a:cubicBezTo>
                  <a:cubicBezTo>
                    <a:pt x="5" y="6"/>
                    <a:pt x="9" y="14"/>
                    <a:pt x="11" y="22"/>
                  </a:cubicBezTo>
                  <a:cubicBezTo>
                    <a:pt x="13" y="32"/>
                    <a:pt x="6" y="38"/>
                    <a:pt x="0" y="38"/>
                  </a:cubicBezTo>
                  <a:lnTo>
                    <a:pt x="0" y="0"/>
                  </a:lnTo>
                  <a:close/>
                </a:path>
              </a:pathLst>
            </a:custGeom>
            <a:solidFill>
              <a:srgbClr val="F8984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sp>
          <p:nvSpPr>
            <p:cNvPr id="355" name="Freeform 325"/>
            <p:cNvSpPr>
              <a:spLocks/>
            </p:cNvSpPr>
            <p:nvPr/>
          </p:nvSpPr>
          <p:spPr bwMode="auto">
            <a:xfrm>
              <a:off x="7878763" y="3379788"/>
              <a:ext cx="41275" cy="123825"/>
            </a:xfrm>
            <a:custGeom>
              <a:avLst/>
              <a:gdLst>
                <a:gd name="T0" fmla="*/ 12 w 13"/>
                <a:gd name="T1" fmla="*/ 0 h 39"/>
                <a:gd name="T2" fmla="*/ 13 w 13"/>
                <a:gd name="T3" fmla="*/ 1 h 39"/>
                <a:gd name="T4" fmla="*/ 13 w 13"/>
                <a:gd name="T5" fmla="*/ 39 h 39"/>
                <a:gd name="T6" fmla="*/ 2 w 13"/>
                <a:gd name="T7" fmla="*/ 23 h 39"/>
                <a:gd name="T8" fmla="*/ 12 w 13"/>
                <a:gd name="T9" fmla="*/ 0 h 39"/>
              </a:gdLst>
              <a:ahLst/>
              <a:cxnLst>
                <a:cxn ang="0">
                  <a:pos x="T0" y="T1"/>
                </a:cxn>
                <a:cxn ang="0">
                  <a:pos x="T2" y="T3"/>
                </a:cxn>
                <a:cxn ang="0">
                  <a:pos x="T4" y="T5"/>
                </a:cxn>
                <a:cxn ang="0">
                  <a:pos x="T6" y="T7"/>
                </a:cxn>
                <a:cxn ang="0">
                  <a:pos x="T8" y="T9"/>
                </a:cxn>
              </a:cxnLst>
              <a:rect l="0" t="0" r="r" b="b"/>
              <a:pathLst>
                <a:path w="13" h="39">
                  <a:moveTo>
                    <a:pt x="12" y="0"/>
                  </a:moveTo>
                  <a:cubicBezTo>
                    <a:pt x="13" y="1"/>
                    <a:pt x="13" y="1"/>
                    <a:pt x="13" y="1"/>
                  </a:cubicBezTo>
                  <a:cubicBezTo>
                    <a:pt x="13" y="39"/>
                    <a:pt x="13" y="39"/>
                    <a:pt x="13" y="39"/>
                  </a:cubicBezTo>
                  <a:cubicBezTo>
                    <a:pt x="7" y="39"/>
                    <a:pt x="0" y="33"/>
                    <a:pt x="2" y="23"/>
                  </a:cubicBezTo>
                  <a:cubicBezTo>
                    <a:pt x="4" y="15"/>
                    <a:pt x="9" y="6"/>
                    <a:pt x="12" y="0"/>
                  </a:cubicBezTo>
                  <a:close/>
                </a:path>
              </a:pathLst>
            </a:custGeom>
            <a:solidFill>
              <a:srgbClr val="F8984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0" dirty="0">
                <a:latin typeface="Calibri" panose="020F0502020204030204" pitchFamily="34" charset="0"/>
              </a:endParaRPr>
            </a:p>
          </p:txBody>
        </p:sp>
      </p:grpSp>
      <p:grpSp>
        <p:nvGrpSpPr>
          <p:cNvPr id="356" name="Group 355"/>
          <p:cNvGrpSpPr/>
          <p:nvPr/>
        </p:nvGrpSpPr>
        <p:grpSpPr>
          <a:xfrm>
            <a:off x="1220318" y="3986736"/>
            <a:ext cx="634485" cy="1705801"/>
            <a:chOff x="2437456" y="7973471"/>
            <a:chExt cx="1268969" cy="3411602"/>
          </a:xfrm>
        </p:grpSpPr>
        <p:sp>
          <p:nvSpPr>
            <p:cNvPr id="357" name="Freeform 340"/>
            <p:cNvSpPr>
              <a:spLocks noChangeArrowheads="1"/>
            </p:cNvSpPr>
            <p:nvPr/>
          </p:nvSpPr>
          <p:spPr bwMode="auto">
            <a:xfrm>
              <a:off x="2437456" y="7973471"/>
              <a:ext cx="1268969" cy="3411602"/>
            </a:xfrm>
            <a:custGeom>
              <a:avLst/>
              <a:gdLst>
                <a:gd name="T0" fmla="*/ 1593 w 1949"/>
                <a:gd name="T1" fmla="*/ 463 h 5239"/>
                <a:gd name="T2" fmla="*/ 1593 w 1949"/>
                <a:gd name="T3" fmla="*/ 0 h 5239"/>
                <a:gd name="T4" fmla="*/ 1125 w 1949"/>
                <a:gd name="T5" fmla="*/ 0 h 5239"/>
                <a:gd name="T6" fmla="*/ 1125 w 1949"/>
                <a:gd name="T7" fmla="*/ 463 h 5239"/>
                <a:gd name="T8" fmla="*/ 0 w 1949"/>
                <a:gd name="T9" fmla="*/ 463 h 5239"/>
                <a:gd name="T10" fmla="*/ 0 w 1949"/>
                <a:gd name="T11" fmla="*/ 5238 h 5239"/>
                <a:gd name="T12" fmla="*/ 1948 w 1949"/>
                <a:gd name="T13" fmla="*/ 5238 h 5239"/>
                <a:gd name="T14" fmla="*/ 1948 w 1949"/>
                <a:gd name="T15" fmla="*/ 463 h 5239"/>
                <a:gd name="T16" fmla="*/ 1593 w 1949"/>
                <a:gd name="T17" fmla="*/ 463 h 5239"/>
                <a:gd name="T18" fmla="*/ 759 w 1949"/>
                <a:gd name="T19" fmla="*/ 3940 h 5239"/>
                <a:gd name="T20" fmla="*/ 484 w 1949"/>
                <a:gd name="T21" fmla="*/ 3940 h 5239"/>
                <a:gd name="T22" fmla="*/ 484 w 1949"/>
                <a:gd name="T23" fmla="*/ 3558 h 5239"/>
                <a:gd name="T24" fmla="*/ 759 w 1949"/>
                <a:gd name="T25" fmla="*/ 3558 h 5239"/>
                <a:gd name="T26" fmla="*/ 759 w 1949"/>
                <a:gd name="T27" fmla="*/ 3940 h 5239"/>
                <a:gd name="T28" fmla="*/ 759 w 1949"/>
                <a:gd name="T29" fmla="*/ 3326 h 5239"/>
                <a:gd name="T30" fmla="*/ 484 w 1949"/>
                <a:gd name="T31" fmla="*/ 3326 h 5239"/>
                <a:gd name="T32" fmla="*/ 484 w 1949"/>
                <a:gd name="T33" fmla="*/ 2912 h 5239"/>
                <a:gd name="T34" fmla="*/ 759 w 1949"/>
                <a:gd name="T35" fmla="*/ 2912 h 5239"/>
                <a:gd name="T36" fmla="*/ 759 w 1949"/>
                <a:gd name="T37" fmla="*/ 3326 h 5239"/>
                <a:gd name="T38" fmla="*/ 759 w 1949"/>
                <a:gd name="T39" fmla="*/ 2675 h 5239"/>
                <a:gd name="T40" fmla="*/ 484 w 1949"/>
                <a:gd name="T41" fmla="*/ 2675 h 5239"/>
                <a:gd name="T42" fmla="*/ 484 w 1949"/>
                <a:gd name="T43" fmla="*/ 2304 h 5239"/>
                <a:gd name="T44" fmla="*/ 759 w 1949"/>
                <a:gd name="T45" fmla="*/ 2304 h 5239"/>
                <a:gd name="T46" fmla="*/ 759 w 1949"/>
                <a:gd name="T47" fmla="*/ 2675 h 5239"/>
                <a:gd name="T48" fmla="*/ 759 w 1949"/>
                <a:gd name="T49" fmla="*/ 2056 h 5239"/>
                <a:gd name="T50" fmla="*/ 484 w 1949"/>
                <a:gd name="T51" fmla="*/ 2056 h 5239"/>
                <a:gd name="T52" fmla="*/ 484 w 1949"/>
                <a:gd name="T53" fmla="*/ 1668 h 5239"/>
                <a:gd name="T54" fmla="*/ 759 w 1949"/>
                <a:gd name="T55" fmla="*/ 1668 h 5239"/>
                <a:gd name="T56" fmla="*/ 759 w 1949"/>
                <a:gd name="T57" fmla="*/ 2056 h 5239"/>
                <a:gd name="T58" fmla="*/ 759 w 1949"/>
                <a:gd name="T59" fmla="*/ 1426 h 5239"/>
                <a:gd name="T60" fmla="*/ 484 w 1949"/>
                <a:gd name="T61" fmla="*/ 1426 h 5239"/>
                <a:gd name="T62" fmla="*/ 484 w 1949"/>
                <a:gd name="T63" fmla="*/ 1022 h 5239"/>
                <a:gd name="T64" fmla="*/ 759 w 1949"/>
                <a:gd name="T65" fmla="*/ 1022 h 5239"/>
                <a:gd name="T66" fmla="*/ 759 w 1949"/>
                <a:gd name="T67" fmla="*/ 1426 h 5239"/>
                <a:gd name="T68" fmla="*/ 1469 w 1949"/>
                <a:gd name="T69" fmla="*/ 3940 h 5239"/>
                <a:gd name="T70" fmla="*/ 1173 w 1949"/>
                <a:gd name="T71" fmla="*/ 3940 h 5239"/>
                <a:gd name="T72" fmla="*/ 1173 w 1949"/>
                <a:gd name="T73" fmla="*/ 3558 h 5239"/>
                <a:gd name="T74" fmla="*/ 1469 w 1949"/>
                <a:gd name="T75" fmla="*/ 3558 h 5239"/>
                <a:gd name="T76" fmla="*/ 1469 w 1949"/>
                <a:gd name="T77" fmla="*/ 3940 h 5239"/>
                <a:gd name="T78" fmla="*/ 1469 w 1949"/>
                <a:gd name="T79" fmla="*/ 3326 h 5239"/>
                <a:gd name="T80" fmla="*/ 1173 w 1949"/>
                <a:gd name="T81" fmla="*/ 3326 h 5239"/>
                <a:gd name="T82" fmla="*/ 1173 w 1949"/>
                <a:gd name="T83" fmla="*/ 2912 h 5239"/>
                <a:gd name="T84" fmla="*/ 1469 w 1949"/>
                <a:gd name="T85" fmla="*/ 2912 h 5239"/>
                <a:gd name="T86" fmla="*/ 1469 w 1949"/>
                <a:gd name="T87" fmla="*/ 3326 h 5239"/>
                <a:gd name="T88" fmla="*/ 1469 w 1949"/>
                <a:gd name="T89" fmla="*/ 2675 h 5239"/>
                <a:gd name="T90" fmla="*/ 1173 w 1949"/>
                <a:gd name="T91" fmla="*/ 2675 h 5239"/>
                <a:gd name="T92" fmla="*/ 1173 w 1949"/>
                <a:gd name="T93" fmla="*/ 2304 h 5239"/>
                <a:gd name="T94" fmla="*/ 1469 w 1949"/>
                <a:gd name="T95" fmla="*/ 2304 h 5239"/>
                <a:gd name="T96" fmla="*/ 1469 w 1949"/>
                <a:gd name="T97" fmla="*/ 2675 h 5239"/>
                <a:gd name="T98" fmla="*/ 1469 w 1949"/>
                <a:gd name="T99" fmla="*/ 2056 h 5239"/>
                <a:gd name="T100" fmla="*/ 1173 w 1949"/>
                <a:gd name="T101" fmla="*/ 2056 h 5239"/>
                <a:gd name="T102" fmla="*/ 1173 w 1949"/>
                <a:gd name="T103" fmla="*/ 1668 h 5239"/>
                <a:gd name="T104" fmla="*/ 1469 w 1949"/>
                <a:gd name="T105" fmla="*/ 1668 h 5239"/>
                <a:gd name="T106" fmla="*/ 1469 w 1949"/>
                <a:gd name="T107" fmla="*/ 2056 h 5239"/>
                <a:gd name="T108" fmla="*/ 1469 w 1949"/>
                <a:gd name="T109" fmla="*/ 1426 h 5239"/>
                <a:gd name="T110" fmla="*/ 1173 w 1949"/>
                <a:gd name="T111" fmla="*/ 1426 h 5239"/>
                <a:gd name="T112" fmla="*/ 1173 w 1949"/>
                <a:gd name="T113" fmla="*/ 1022 h 5239"/>
                <a:gd name="T114" fmla="*/ 1469 w 1949"/>
                <a:gd name="T115" fmla="*/ 1022 h 5239"/>
                <a:gd name="T116" fmla="*/ 1469 w 1949"/>
                <a:gd name="T117" fmla="*/ 1426 h 5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49" h="5239">
                  <a:moveTo>
                    <a:pt x="1593" y="463"/>
                  </a:moveTo>
                  <a:lnTo>
                    <a:pt x="1593" y="0"/>
                  </a:lnTo>
                  <a:lnTo>
                    <a:pt x="1125" y="0"/>
                  </a:lnTo>
                  <a:lnTo>
                    <a:pt x="1125" y="463"/>
                  </a:lnTo>
                  <a:lnTo>
                    <a:pt x="0" y="463"/>
                  </a:lnTo>
                  <a:lnTo>
                    <a:pt x="0" y="5238"/>
                  </a:lnTo>
                  <a:lnTo>
                    <a:pt x="1948" y="5238"/>
                  </a:lnTo>
                  <a:lnTo>
                    <a:pt x="1948" y="463"/>
                  </a:lnTo>
                  <a:lnTo>
                    <a:pt x="1593" y="463"/>
                  </a:lnTo>
                  <a:close/>
                  <a:moveTo>
                    <a:pt x="759" y="3940"/>
                  </a:moveTo>
                  <a:lnTo>
                    <a:pt x="484" y="3940"/>
                  </a:lnTo>
                  <a:lnTo>
                    <a:pt x="484" y="3558"/>
                  </a:lnTo>
                  <a:lnTo>
                    <a:pt x="759" y="3558"/>
                  </a:lnTo>
                  <a:lnTo>
                    <a:pt x="759" y="3940"/>
                  </a:lnTo>
                  <a:close/>
                  <a:moveTo>
                    <a:pt x="759" y="3326"/>
                  </a:moveTo>
                  <a:lnTo>
                    <a:pt x="484" y="3326"/>
                  </a:lnTo>
                  <a:lnTo>
                    <a:pt x="484" y="2912"/>
                  </a:lnTo>
                  <a:lnTo>
                    <a:pt x="759" y="2912"/>
                  </a:lnTo>
                  <a:lnTo>
                    <a:pt x="759" y="3326"/>
                  </a:lnTo>
                  <a:close/>
                  <a:moveTo>
                    <a:pt x="759" y="2675"/>
                  </a:moveTo>
                  <a:lnTo>
                    <a:pt x="484" y="2675"/>
                  </a:lnTo>
                  <a:lnTo>
                    <a:pt x="484" y="2304"/>
                  </a:lnTo>
                  <a:lnTo>
                    <a:pt x="759" y="2304"/>
                  </a:lnTo>
                  <a:lnTo>
                    <a:pt x="759" y="2675"/>
                  </a:lnTo>
                  <a:close/>
                  <a:moveTo>
                    <a:pt x="759" y="2056"/>
                  </a:moveTo>
                  <a:lnTo>
                    <a:pt x="484" y="2056"/>
                  </a:lnTo>
                  <a:lnTo>
                    <a:pt x="484" y="1668"/>
                  </a:lnTo>
                  <a:lnTo>
                    <a:pt x="759" y="1668"/>
                  </a:lnTo>
                  <a:lnTo>
                    <a:pt x="759" y="2056"/>
                  </a:lnTo>
                  <a:close/>
                  <a:moveTo>
                    <a:pt x="759" y="1426"/>
                  </a:moveTo>
                  <a:lnTo>
                    <a:pt x="484" y="1426"/>
                  </a:lnTo>
                  <a:lnTo>
                    <a:pt x="484" y="1022"/>
                  </a:lnTo>
                  <a:lnTo>
                    <a:pt x="759" y="1022"/>
                  </a:lnTo>
                  <a:lnTo>
                    <a:pt x="759" y="1426"/>
                  </a:lnTo>
                  <a:close/>
                  <a:moveTo>
                    <a:pt x="1469" y="3940"/>
                  </a:moveTo>
                  <a:lnTo>
                    <a:pt x="1173" y="3940"/>
                  </a:lnTo>
                  <a:lnTo>
                    <a:pt x="1173" y="3558"/>
                  </a:lnTo>
                  <a:lnTo>
                    <a:pt x="1469" y="3558"/>
                  </a:lnTo>
                  <a:lnTo>
                    <a:pt x="1469" y="3940"/>
                  </a:lnTo>
                  <a:close/>
                  <a:moveTo>
                    <a:pt x="1469" y="3326"/>
                  </a:moveTo>
                  <a:lnTo>
                    <a:pt x="1173" y="3326"/>
                  </a:lnTo>
                  <a:lnTo>
                    <a:pt x="1173" y="2912"/>
                  </a:lnTo>
                  <a:lnTo>
                    <a:pt x="1469" y="2912"/>
                  </a:lnTo>
                  <a:lnTo>
                    <a:pt x="1469" y="3326"/>
                  </a:lnTo>
                  <a:close/>
                  <a:moveTo>
                    <a:pt x="1469" y="2675"/>
                  </a:moveTo>
                  <a:lnTo>
                    <a:pt x="1173" y="2675"/>
                  </a:lnTo>
                  <a:lnTo>
                    <a:pt x="1173" y="2304"/>
                  </a:lnTo>
                  <a:lnTo>
                    <a:pt x="1469" y="2304"/>
                  </a:lnTo>
                  <a:lnTo>
                    <a:pt x="1469" y="2675"/>
                  </a:lnTo>
                  <a:close/>
                  <a:moveTo>
                    <a:pt x="1469" y="2056"/>
                  </a:moveTo>
                  <a:lnTo>
                    <a:pt x="1173" y="2056"/>
                  </a:lnTo>
                  <a:lnTo>
                    <a:pt x="1173" y="1668"/>
                  </a:lnTo>
                  <a:lnTo>
                    <a:pt x="1469" y="1668"/>
                  </a:lnTo>
                  <a:lnTo>
                    <a:pt x="1469" y="2056"/>
                  </a:lnTo>
                  <a:close/>
                  <a:moveTo>
                    <a:pt x="1469" y="1426"/>
                  </a:moveTo>
                  <a:lnTo>
                    <a:pt x="1173" y="1426"/>
                  </a:lnTo>
                  <a:lnTo>
                    <a:pt x="1173" y="1022"/>
                  </a:lnTo>
                  <a:lnTo>
                    <a:pt x="1469" y="1022"/>
                  </a:lnTo>
                  <a:lnTo>
                    <a:pt x="1469" y="1426"/>
                  </a:lnTo>
                  <a:close/>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58" name="Freeform 341"/>
            <p:cNvSpPr>
              <a:spLocks noChangeArrowheads="1"/>
            </p:cNvSpPr>
            <p:nvPr/>
          </p:nvSpPr>
          <p:spPr bwMode="auto">
            <a:xfrm>
              <a:off x="2753262" y="8639710"/>
              <a:ext cx="180870" cy="264199"/>
            </a:xfrm>
            <a:custGeom>
              <a:avLst/>
              <a:gdLst>
                <a:gd name="T0" fmla="*/ 0 w 276"/>
                <a:gd name="T1" fmla="*/ 404 h 405"/>
                <a:gd name="T2" fmla="*/ 275 w 276"/>
                <a:gd name="T3" fmla="*/ 404 h 405"/>
                <a:gd name="T4" fmla="*/ 275 w 276"/>
                <a:gd name="T5" fmla="*/ 0 h 405"/>
                <a:gd name="T6" fmla="*/ 0 w 276"/>
                <a:gd name="T7" fmla="*/ 0 h 405"/>
                <a:gd name="T8" fmla="*/ 0 w 276"/>
                <a:gd name="T9" fmla="*/ 404 h 405"/>
              </a:gdLst>
              <a:ahLst/>
              <a:cxnLst>
                <a:cxn ang="0">
                  <a:pos x="T0" y="T1"/>
                </a:cxn>
                <a:cxn ang="0">
                  <a:pos x="T2" y="T3"/>
                </a:cxn>
                <a:cxn ang="0">
                  <a:pos x="T4" y="T5"/>
                </a:cxn>
                <a:cxn ang="0">
                  <a:pos x="T6" y="T7"/>
                </a:cxn>
                <a:cxn ang="0">
                  <a:pos x="T8" y="T9"/>
                </a:cxn>
              </a:cxnLst>
              <a:rect l="0" t="0" r="r" b="b"/>
              <a:pathLst>
                <a:path w="276" h="405">
                  <a:moveTo>
                    <a:pt x="0" y="404"/>
                  </a:moveTo>
                  <a:lnTo>
                    <a:pt x="275" y="404"/>
                  </a:lnTo>
                  <a:lnTo>
                    <a:pt x="275" y="0"/>
                  </a:lnTo>
                  <a:lnTo>
                    <a:pt x="0" y="0"/>
                  </a:lnTo>
                  <a:lnTo>
                    <a:pt x="0" y="40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59" name="Freeform 342"/>
            <p:cNvSpPr>
              <a:spLocks noChangeArrowheads="1"/>
            </p:cNvSpPr>
            <p:nvPr/>
          </p:nvSpPr>
          <p:spPr bwMode="auto">
            <a:xfrm>
              <a:off x="3201133" y="8639710"/>
              <a:ext cx="192354" cy="264199"/>
            </a:xfrm>
            <a:custGeom>
              <a:avLst/>
              <a:gdLst>
                <a:gd name="T0" fmla="*/ 0 w 297"/>
                <a:gd name="T1" fmla="*/ 404 h 405"/>
                <a:gd name="T2" fmla="*/ 296 w 297"/>
                <a:gd name="T3" fmla="*/ 404 h 405"/>
                <a:gd name="T4" fmla="*/ 296 w 297"/>
                <a:gd name="T5" fmla="*/ 0 h 405"/>
                <a:gd name="T6" fmla="*/ 0 w 297"/>
                <a:gd name="T7" fmla="*/ 0 h 405"/>
                <a:gd name="T8" fmla="*/ 0 w 297"/>
                <a:gd name="T9" fmla="*/ 404 h 405"/>
              </a:gdLst>
              <a:ahLst/>
              <a:cxnLst>
                <a:cxn ang="0">
                  <a:pos x="T0" y="T1"/>
                </a:cxn>
                <a:cxn ang="0">
                  <a:pos x="T2" y="T3"/>
                </a:cxn>
                <a:cxn ang="0">
                  <a:pos x="T4" y="T5"/>
                </a:cxn>
                <a:cxn ang="0">
                  <a:pos x="T6" y="T7"/>
                </a:cxn>
                <a:cxn ang="0">
                  <a:pos x="T8" y="T9"/>
                </a:cxn>
              </a:cxnLst>
              <a:rect l="0" t="0" r="r" b="b"/>
              <a:pathLst>
                <a:path w="297" h="405">
                  <a:moveTo>
                    <a:pt x="0" y="404"/>
                  </a:moveTo>
                  <a:lnTo>
                    <a:pt x="296" y="404"/>
                  </a:lnTo>
                  <a:lnTo>
                    <a:pt x="296" y="0"/>
                  </a:lnTo>
                  <a:lnTo>
                    <a:pt x="0" y="0"/>
                  </a:lnTo>
                  <a:lnTo>
                    <a:pt x="0" y="40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60" name="Freeform 343"/>
            <p:cNvSpPr>
              <a:spLocks noChangeArrowheads="1"/>
            </p:cNvSpPr>
            <p:nvPr/>
          </p:nvSpPr>
          <p:spPr bwMode="auto">
            <a:xfrm>
              <a:off x="2753262" y="9061852"/>
              <a:ext cx="180870" cy="252711"/>
            </a:xfrm>
            <a:custGeom>
              <a:avLst/>
              <a:gdLst>
                <a:gd name="T0" fmla="*/ 0 w 276"/>
                <a:gd name="T1" fmla="*/ 388 h 389"/>
                <a:gd name="T2" fmla="*/ 275 w 276"/>
                <a:gd name="T3" fmla="*/ 388 h 389"/>
                <a:gd name="T4" fmla="*/ 275 w 276"/>
                <a:gd name="T5" fmla="*/ 0 h 389"/>
                <a:gd name="T6" fmla="*/ 0 w 276"/>
                <a:gd name="T7" fmla="*/ 0 h 389"/>
                <a:gd name="T8" fmla="*/ 0 w 276"/>
                <a:gd name="T9" fmla="*/ 388 h 389"/>
              </a:gdLst>
              <a:ahLst/>
              <a:cxnLst>
                <a:cxn ang="0">
                  <a:pos x="T0" y="T1"/>
                </a:cxn>
                <a:cxn ang="0">
                  <a:pos x="T2" y="T3"/>
                </a:cxn>
                <a:cxn ang="0">
                  <a:pos x="T4" y="T5"/>
                </a:cxn>
                <a:cxn ang="0">
                  <a:pos x="T6" y="T7"/>
                </a:cxn>
                <a:cxn ang="0">
                  <a:pos x="T8" y="T9"/>
                </a:cxn>
              </a:cxnLst>
              <a:rect l="0" t="0" r="r" b="b"/>
              <a:pathLst>
                <a:path w="276" h="389">
                  <a:moveTo>
                    <a:pt x="0" y="388"/>
                  </a:moveTo>
                  <a:lnTo>
                    <a:pt x="275" y="388"/>
                  </a:lnTo>
                  <a:lnTo>
                    <a:pt x="275" y="0"/>
                  </a:lnTo>
                  <a:lnTo>
                    <a:pt x="0" y="0"/>
                  </a:lnTo>
                  <a:lnTo>
                    <a:pt x="0" y="38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61" name="Freeform 344"/>
            <p:cNvSpPr>
              <a:spLocks noChangeArrowheads="1"/>
            </p:cNvSpPr>
            <p:nvPr/>
          </p:nvSpPr>
          <p:spPr bwMode="auto">
            <a:xfrm>
              <a:off x="3201133" y="9061852"/>
              <a:ext cx="192354" cy="252711"/>
            </a:xfrm>
            <a:custGeom>
              <a:avLst/>
              <a:gdLst>
                <a:gd name="T0" fmla="*/ 0 w 297"/>
                <a:gd name="T1" fmla="*/ 388 h 389"/>
                <a:gd name="T2" fmla="*/ 296 w 297"/>
                <a:gd name="T3" fmla="*/ 388 h 389"/>
                <a:gd name="T4" fmla="*/ 296 w 297"/>
                <a:gd name="T5" fmla="*/ 0 h 389"/>
                <a:gd name="T6" fmla="*/ 0 w 297"/>
                <a:gd name="T7" fmla="*/ 0 h 389"/>
                <a:gd name="T8" fmla="*/ 0 w 297"/>
                <a:gd name="T9" fmla="*/ 388 h 389"/>
              </a:gdLst>
              <a:ahLst/>
              <a:cxnLst>
                <a:cxn ang="0">
                  <a:pos x="T0" y="T1"/>
                </a:cxn>
                <a:cxn ang="0">
                  <a:pos x="T2" y="T3"/>
                </a:cxn>
                <a:cxn ang="0">
                  <a:pos x="T4" y="T5"/>
                </a:cxn>
                <a:cxn ang="0">
                  <a:pos x="T6" y="T7"/>
                </a:cxn>
                <a:cxn ang="0">
                  <a:pos x="T8" y="T9"/>
                </a:cxn>
              </a:cxnLst>
              <a:rect l="0" t="0" r="r" b="b"/>
              <a:pathLst>
                <a:path w="297" h="389">
                  <a:moveTo>
                    <a:pt x="0" y="388"/>
                  </a:moveTo>
                  <a:lnTo>
                    <a:pt x="296" y="388"/>
                  </a:lnTo>
                  <a:lnTo>
                    <a:pt x="296" y="0"/>
                  </a:lnTo>
                  <a:lnTo>
                    <a:pt x="0" y="0"/>
                  </a:lnTo>
                  <a:lnTo>
                    <a:pt x="0" y="388"/>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62" name="Freeform 345"/>
            <p:cNvSpPr>
              <a:spLocks noChangeArrowheads="1"/>
            </p:cNvSpPr>
            <p:nvPr/>
          </p:nvSpPr>
          <p:spPr bwMode="auto">
            <a:xfrm>
              <a:off x="2753262" y="9475379"/>
              <a:ext cx="180870" cy="241224"/>
            </a:xfrm>
            <a:custGeom>
              <a:avLst/>
              <a:gdLst>
                <a:gd name="T0" fmla="*/ 0 w 276"/>
                <a:gd name="T1" fmla="*/ 371 h 372"/>
                <a:gd name="T2" fmla="*/ 275 w 276"/>
                <a:gd name="T3" fmla="*/ 371 h 372"/>
                <a:gd name="T4" fmla="*/ 275 w 276"/>
                <a:gd name="T5" fmla="*/ 0 h 372"/>
                <a:gd name="T6" fmla="*/ 0 w 276"/>
                <a:gd name="T7" fmla="*/ 0 h 372"/>
                <a:gd name="T8" fmla="*/ 0 w 276"/>
                <a:gd name="T9" fmla="*/ 371 h 372"/>
              </a:gdLst>
              <a:ahLst/>
              <a:cxnLst>
                <a:cxn ang="0">
                  <a:pos x="T0" y="T1"/>
                </a:cxn>
                <a:cxn ang="0">
                  <a:pos x="T2" y="T3"/>
                </a:cxn>
                <a:cxn ang="0">
                  <a:pos x="T4" y="T5"/>
                </a:cxn>
                <a:cxn ang="0">
                  <a:pos x="T6" y="T7"/>
                </a:cxn>
                <a:cxn ang="0">
                  <a:pos x="T8" y="T9"/>
                </a:cxn>
              </a:cxnLst>
              <a:rect l="0" t="0" r="r" b="b"/>
              <a:pathLst>
                <a:path w="276" h="372">
                  <a:moveTo>
                    <a:pt x="0" y="371"/>
                  </a:moveTo>
                  <a:lnTo>
                    <a:pt x="275" y="371"/>
                  </a:lnTo>
                  <a:lnTo>
                    <a:pt x="275" y="0"/>
                  </a:lnTo>
                  <a:lnTo>
                    <a:pt x="0" y="0"/>
                  </a:lnTo>
                  <a:lnTo>
                    <a:pt x="0" y="371"/>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63" name="Freeform 346"/>
            <p:cNvSpPr>
              <a:spLocks noChangeArrowheads="1"/>
            </p:cNvSpPr>
            <p:nvPr/>
          </p:nvSpPr>
          <p:spPr bwMode="auto">
            <a:xfrm>
              <a:off x="3201133" y="9475379"/>
              <a:ext cx="192354" cy="241224"/>
            </a:xfrm>
            <a:custGeom>
              <a:avLst/>
              <a:gdLst>
                <a:gd name="T0" fmla="*/ 0 w 297"/>
                <a:gd name="T1" fmla="*/ 371 h 372"/>
                <a:gd name="T2" fmla="*/ 296 w 297"/>
                <a:gd name="T3" fmla="*/ 371 h 372"/>
                <a:gd name="T4" fmla="*/ 296 w 297"/>
                <a:gd name="T5" fmla="*/ 0 h 372"/>
                <a:gd name="T6" fmla="*/ 0 w 297"/>
                <a:gd name="T7" fmla="*/ 0 h 372"/>
                <a:gd name="T8" fmla="*/ 0 w 297"/>
                <a:gd name="T9" fmla="*/ 371 h 372"/>
              </a:gdLst>
              <a:ahLst/>
              <a:cxnLst>
                <a:cxn ang="0">
                  <a:pos x="T0" y="T1"/>
                </a:cxn>
                <a:cxn ang="0">
                  <a:pos x="T2" y="T3"/>
                </a:cxn>
                <a:cxn ang="0">
                  <a:pos x="T4" y="T5"/>
                </a:cxn>
                <a:cxn ang="0">
                  <a:pos x="T6" y="T7"/>
                </a:cxn>
                <a:cxn ang="0">
                  <a:pos x="T8" y="T9"/>
                </a:cxn>
              </a:cxnLst>
              <a:rect l="0" t="0" r="r" b="b"/>
              <a:pathLst>
                <a:path w="297" h="372">
                  <a:moveTo>
                    <a:pt x="0" y="371"/>
                  </a:moveTo>
                  <a:lnTo>
                    <a:pt x="296" y="371"/>
                  </a:lnTo>
                  <a:lnTo>
                    <a:pt x="296" y="0"/>
                  </a:lnTo>
                  <a:lnTo>
                    <a:pt x="0" y="0"/>
                  </a:lnTo>
                  <a:lnTo>
                    <a:pt x="0" y="371"/>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64" name="Freeform 347"/>
            <p:cNvSpPr>
              <a:spLocks noChangeArrowheads="1"/>
            </p:cNvSpPr>
            <p:nvPr/>
          </p:nvSpPr>
          <p:spPr bwMode="auto">
            <a:xfrm>
              <a:off x="2753262" y="9871678"/>
              <a:ext cx="180870" cy="269941"/>
            </a:xfrm>
            <a:custGeom>
              <a:avLst/>
              <a:gdLst>
                <a:gd name="T0" fmla="*/ 0 w 276"/>
                <a:gd name="T1" fmla="*/ 414 h 415"/>
                <a:gd name="T2" fmla="*/ 275 w 276"/>
                <a:gd name="T3" fmla="*/ 414 h 415"/>
                <a:gd name="T4" fmla="*/ 275 w 276"/>
                <a:gd name="T5" fmla="*/ 0 h 415"/>
                <a:gd name="T6" fmla="*/ 0 w 276"/>
                <a:gd name="T7" fmla="*/ 0 h 415"/>
                <a:gd name="T8" fmla="*/ 0 w 276"/>
                <a:gd name="T9" fmla="*/ 414 h 415"/>
              </a:gdLst>
              <a:ahLst/>
              <a:cxnLst>
                <a:cxn ang="0">
                  <a:pos x="T0" y="T1"/>
                </a:cxn>
                <a:cxn ang="0">
                  <a:pos x="T2" y="T3"/>
                </a:cxn>
                <a:cxn ang="0">
                  <a:pos x="T4" y="T5"/>
                </a:cxn>
                <a:cxn ang="0">
                  <a:pos x="T6" y="T7"/>
                </a:cxn>
                <a:cxn ang="0">
                  <a:pos x="T8" y="T9"/>
                </a:cxn>
              </a:cxnLst>
              <a:rect l="0" t="0" r="r" b="b"/>
              <a:pathLst>
                <a:path w="276" h="415">
                  <a:moveTo>
                    <a:pt x="0" y="414"/>
                  </a:moveTo>
                  <a:lnTo>
                    <a:pt x="275" y="414"/>
                  </a:lnTo>
                  <a:lnTo>
                    <a:pt x="275" y="0"/>
                  </a:lnTo>
                  <a:lnTo>
                    <a:pt x="0" y="0"/>
                  </a:lnTo>
                  <a:lnTo>
                    <a:pt x="0" y="41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65" name="Freeform 348"/>
            <p:cNvSpPr>
              <a:spLocks noChangeArrowheads="1"/>
            </p:cNvSpPr>
            <p:nvPr/>
          </p:nvSpPr>
          <p:spPr bwMode="auto">
            <a:xfrm>
              <a:off x="3201133" y="9871678"/>
              <a:ext cx="192354" cy="269941"/>
            </a:xfrm>
            <a:custGeom>
              <a:avLst/>
              <a:gdLst>
                <a:gd name="T0" fmla="*/ 0 w 297"/>
                <a:gd name="T1" fmla="*/ 414 h 415"/>
                <a:gd name="T2" fmla="*/ 296 w 297"/>
                <a:gd name="T3" fmla="*/ 414 h 415"/>
                <a:gd name="T4" fmla="*/ 296 w 297"/>
                <a:gd name="T5" fmla="*/ 0 h 415"/>
                <a:gd name="T6" fmla="*/ 0 w 297"/>
                <a:gd name="T7" fmla="*/ 0 h 415"/>
                <a:gd name="T8" fmla="*/ 0 w 297"/>
                <a:gd name="T9" fmla="*/ 414 h 415"/>
              </a:gdLst>
              <a:ahLst/>
              <a:cxnLst>
                <a:cxn ang="0">
                  <a:pos x="T0" y="T1"/>
                </a:cxn>
                <a:cxn ang="0">
                  <a:pos x="T2" y="T3"/>
                </a:cxn>
                <a:cxn ang="0">
                  <a:pos x="T4" y="T5"/>
                </a:cxn>
                <a:cxn ang="0">
                  <a:pos x="T6" y="T7"/>
                </a:cxn>
                <a:cxn ang="0">
                  <a:pos x="T8" y="T9"/>
                </a:cxn>
              </a:cxnLst>
              <a:rect l="0" t="0" r="r" b="b"/>
              <a:pathLst>
                <a:path w="297" h="415">
                  <a:moveTo>
                    <a:pt x="0" y="414"/>
                  </a:moveTo>
                  <a:lnTo>
                    <a:pt x="296" y="414"/>
                  </a:lnTo>
                  <a:lnTo>
                    <a:pt x="296" y="0"/>
                  </a:lnTo>
                  <a:lnTo>
                    <a:pt x="0" y="0"/>
                  </a:lnTo>
                  <a:lnTo>
                    <a:pt x="0" y="41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66" name="Freeform 349"/>
            <p:cNvSpPr>
              <a:spLocks noChangeArrowheads="1"/>
            </p:cNvSpPr>
            <p:nvPr/>
          </p:nvSpPr>
          <p:spPr bwMode="auto">
            <a:xfrm>
              <a:off x="2753262" y="10290949"/>
              <a:ext cx="180870" cy="249840"/>
            </a:xfrm>
            <a:custGeom>
              <a:avLst/>
              <a:gdLst>
                <a:gd name="T0" fmla="*/ 0 w 276"/>
                <a:gd name="T1" fmla="*/ 382 h 383"/>
                <a:gd name="T2" fmla="*/ 275 w 276"/>
                <a:gd name="T3" fmla="*/ 382 h 383"/>
                <a:gd name="T4" fmla="*/ 275 w 276"/>
                <a:gd name="T5" fmla="*/ 0 h 383"/>
                <a:gd name="T6" fmla="*/ 0 w 276"/>
                <a:gd name="T7" fmla="*/ 0 h 383"/>
                <a:gd name="T8" fmla="*/ 0 w 276"/>
                <a:gd name="T9" fmla="*/ 382 h 383"/>
              </a:gdLst>
              <a:ahLst/>
              <a:cxnLst>
                <a:cxn ang="0">
                  <a:pos x="T0" y="T1"/>
                </a:cxn>
                <a:cxn ang="0">
                  <a:pos x="T2" y="T3"/>
                </a:cxn>
                <a:cxn ang="0">
                  <a:pos x="T4" y="T5"/>
                </a:cxn>
                <a:cxn ang="0">
                  <a:pos x="T6" y="T7"/>
                </a:cxn>
                <a:cxn ang="0">
                  <a:pos x="T8" y="T9"/>
                </a:cxn>
              </a:cxnLst>
              <a:rect l="0" t="0" r="r" b="b"/>
              <a:pathLst>
                <a:path w="276" h="383">
                  <a:moveTo>
                    <a:pt x="0" y="382"/>
                  </a:moveTo>
                  <a:lnTo>
                    <a:pt x="275" y="382"/>
                  </a:lnTo>
                  <a:lnTo>
                    <a:pt x="275" y="0"/>
                  </a:lnTo>
                  <a:lnTo>
                    <a:pt x="0" y="0"/>
                  </a:lnTo>
                  <a:lnTo>
                    <a:pt x="0" y="38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67" name="Freeform 350"/>
            <p:cNvSpPr>
              <a:spLocks noChangeArrowheads="1"/>
            </p:cNvSpPr>
            <p:nvPr/>
          </p:nvSpPr>
          <p:spPr bwMode="auto">
            <a:xfrm>
              <a:off x="3201133" y="10290949"/>
              <a:ext cx="192354" cy="249840"/>
            </a:xfrm>
            <a:custGeom>
              <a:avLst/>
              <a:gdLst>
                <a:gd name="T0" fmla="*/ 0 w 297"/>
                <a:gd name="T1" fmla="*/ 382 h 383"/>
                <a:gd name="T2" fmla="*/ 296 w 297"/>
                <a:gd name="T3" fmla="*/ 382 h 383"/>
                <a:gd name="T4" fmla="*/ 296 w 297"/>
                <a:gd name="T5" fmla="*/ 0 h 383"/>
                <a:gd name="T6" fmla="*/ 0 w 297"/>
                <a:gd name="T7" fmla="*/ 0 h 383"/>
                <a:gd name="T8" fmla="*/ 0 w 297"/>
                <a:gd name="T9" fmla="*/ 382 h 383"/>
              </a:gdLst>
              <a:ahLst/>
              <a:cxnLst>
                <a:cxn ang="0">
                  <a:pos x="T0" y="T1"/>
                </a:cxn>
                <a:cxn ang="0">
                  <a:pos x="T2" y="T3"/>
                </a:cxn>
                <a:cxn ang="0">
                  <a:pos x="T4" y="T5"/>
                </a:cxn>
                <a:cxn ang="0">
                  <a:pos x="T6" y="T7"/>
                </a:cxn>
                <a:cxn ang="0">
                  <a:pos x="T8" y="T9"/>
                </a:cxn>
              </a:cxnLst>
              <a:rect l="0" t="0" r="r" b="b"/>
              <a:pathLst>
                <a:path w="297" h="383">
                  <a:moveTo>
                    <a:pt x="0" y="382"/>
                  </a:moveTo>
                  <a:lnTo>
                    <a:pt x="296" y="382"/>
                  </a:lnTo>
                  <a:lnTo>
                    <a:pt x="296" y="0"/>
                  </a:lnTo>
                  <a:lnTo>
                    <a:pt x="0" y="0"/>
                  </a:lnTo>
                  <a:lnTo>
                    <a:pt x="0" y="38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368" name="Group 367"/>
          <p:cNvGrpSpPr/>
          <p:nvPr/>
        </p:nvGrpSpPr>
        <p:grpSpPr>
          <a:xfrm>
            <a:off x="1854803" y="3685206"/>
            <a:ext cx="634485" cy="2007332"/>
            <a:chOff x="3706426" y="7370411"/>
            <a:chExt cx="1268969" cy="4014663"/>
          </a:xfrm>
        </p:grpSpPr>
        <p:sp>
          <p:nvSpPr>
            <p:cNvPr id="369" name="Freeform 329"/>
            <p:cNvSpPr>
              <a:spLocks noChangeArrowheads="1"/>
            </p:cNvSpPr>
            <p:nvPr/>
          </p:nvSpPr>
          <p:spPr bwMode="auto">
            <a:xfrm>
              <a:off x="3706426" y="7370411"/>
              <a:ext cx="1268969" cy="4014663"/>
            </a:xfrm>
            <a:custGeom>
              <a:avLst/>
              <a:gdLst>
                <a:gd name="T0" fmla="*/ 1239 w 1950"/>
                <a:gd name="T1" fmla="*/ 506 h 6165"/>
                <a:gd name="T2" fmla="*/ 921 w 1950"/>
                <a:gd name="T3" fmla="*/ 0 h 6165"/>
                <a:gd name="T4" fmla="*/ 253 w 1950"/>
                <a:gd name="T5" fmla="*/ 307 h 6165"/>
                <a:gd name="T6" fmla="*/ 0 w 1950"/>
                <a:gd name="T7" fmla="*/ 506 h 6165"/>
                <a:gd name="T8" fmla="*/ 1949 w 1950"/>
                <a:gd name="T9" fmla="*/ 6164 h 6165"/>
                <a:gd name="T10" fmla="*/ 1239 w 1950"/>
                <a:gd name="T11" fmla="*/ 506 h 6165"/>
                <a:gd name="T12" fmla="*/ 668 w 1950"/>
                <a:gd name="T13" fmla="*/ 5512 h 6165"/>
                <a:gd name="T14" fmla="*/ 447 w 1950"/>
                <a:gd name="T15" fmla="*/ 4920 h 6165"/>
                <a:gd name="T16" fmla="*/ 668 w 1950"/>
                <a:gd name="T17" fmla="*/ 5512 h 6165"/>
                <a:gd name="T18" fmla="*/ 668 w 1950"/>
                <a:gd name="T19" fmla="*/ 4549 h 6165"/>
                <a:gd name="T20" fmla="*/ 447 w 1950"/>
                <a:gd name="T21" fmla="*/ 3962 h 6165"/>
                <a:gd name="T22" fmla="*/ 668 w 1950"/>
                <a:gd name="T23" fmla="*/ 4549 h 6165"/>
                <a:gd name="T24" fmla="*/ 668 w 1950"/>
                <a:gd name="T25" fmla="*/ 3601 h 6165"/>
                <a:gd name="T26" fmla="*/ 447 w 1950"/>
                <a:gd name="T27" fmla="*/ 3014 h 6165"/>
                <a:gd name="T28" fmla="*/ 668 w 1950"/>
                <a:gd name="T29" fmla="*/ 3601 h 6165"/>
                <a:gd name="T30" fmla="*/ 668 w 1950"/>
                <a:gd name="T31" fmla="*/ 2638 h 6165"/>
                <a:gd name="T32" fmla="*/ 447 w 1950"/>
                <a:gd name="T33" fmla="*/ 2056 h 6165"/>
                <a:gd name="T34" fmla="*/ 668 w 1950"/>
                <a:gd name="T35" fmla="*/ 2638 h 6165"/>
                <a:gd name="T36" fmla="*/ 668 w 1950"/>
                <a:gd name="T37" fmla="*/ 1685 h 6165"/>
                <a:gd name="T38" fmla="*/ 447 w 1950"/>
                <a:gd name="T39" fmla="*/ 1098 h 6165"/>
                <a:gd name="T40" fmla="*/ 668 w 1950"/>
                <a:gd name="T41" fmla="*/ 1685 h 6165"/>
                <a:gd name="T42" fmla="*/ 1454 w 1950"/>
                <a:gd name="T43" fmla="*/ 5512 h 6165"/>
                <a:gd name="T44" fmla="*/ 1239 w 1950"/>
                <a:gd name="T45" fmla="*/ 4920 h 6165"/>
                <a:gd name="T46" fmla="*/ 1454 w 1950"/>
                <a:gd name="T47" fmla="*/ 5512 h 6165"/>
                <a:gd name="T48" fmla="*/ 1454 w 1950"/>
                <a:gd name="T49" fmla="*/ 4549 h 6165"/>
                <a:gd name="T50" fmla="*/ 1239 w 1950"/>
                <a:gd name="T51" fmla="*/ 3962 h 6165"/>
                <a:gd name="T52" fmla="*/ 1454 w 1950"/>
                <a:gd name="T53" fmla="*/ 4549 h 6165"/>
                <a:gd name="T54" fmla="*/ 1454 w 1950"/>
                <a:gd name="T55" fmla="*/ 3601 h 6165"/>
                <a:gd name="T56" fmla="*/ 1239 w 1950"/>
                <a:gd name="T57" fmla="*/ 3014 h 6165"/>
                <a:gd name="T58" fmla="*/ 1454 w 1950"/>
                <a:gd name="T59" fmla="*/ 3601 h 6165"/>
                <a:gd name="T60" fmla="*/ 1454 w 1950"/>
                <a:gd name="T61" fmla="*/ 2638 h 6165"/>
                <a:gd name="T62" fmla="*/ 1239 w 1950"/>
                <a:gd name="T63" fmla="*/ 2056 h 6165"/>
                <a:gd name="T64" fmla="*/ 1454 w 1950"/>
                <a:gd name="T65" fmla="*/ 2638 h 6165"/>
                <a:gd name="T66" fmla="*/ 1454 w 1950"/>
                <a:gd name="T67" fmla="*/ 1685 h 6165"/>
                <a:gd name="T68" fmla="*/ 1239 w 1950"/>
                <a:gd name="T69" fmla="*/ 1098 h 6165"/>
                <a:gd name="T70" fmla="*/ 1454 w 1950"/>
                <a:gd name="T71" fmla="*/ 1685 h 6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50" h="6165">
                  <a:moveTo>
                    <a:pt x="1239" y="506"/>
                  </a:moveTo>
                  <a:lnTo>
                    <a:pt x="1239" y="506"/>
                  </a:lnTo>
                  <a:cubicBezTo>
                    <a:pt x="1239" y="307"/>
                    <a:pt x="1239" y="307"/>
                    <a:pt x="1239" y="307"/>
                  </a:cubicBezTo>
                  <a:cubicBezTo>
                    <a:pt x="1239" y="134"/>
                    <a:pt x="1093" y="0"/>
                    <a:pt x="921" y="0"/>
                  </a:cubicBezTo>
                  <a:cubicBezTo>
                    <a:pt x="566" y="0"/>
                    <a:pt x="566" y="0"/>
                    <a:pt x="566" y="0"/>
                  </a:cubicBezTo>
                  <a:cubicBezTo>
                    <a:pt x="394" y="0"/>
                    <a:pt x="253" y="134"/>
                    <a:pt x="253" y="307"/>
                  </a:cubicBezTo>
                  <a:cubicBezTo>
                    <a:pt x="253" y="506"/>
                    <a:pt x="253" y="506"/>
                    <a:pt x="253" y="506"/>
                  </a:cubicBezTo>
                  <a:cubicBezTo>
                    <a:pt x="0" y="506"/>
                    <a:pt x="0" y="506"/>
                    <a:pt x="0" y="506"/>
                  </a:cubicBezTo>
                  <a:cubicBezTo>
                    <a:pt x="0" y="6164"/>
                    <a:pt x="0" y="6164"/>
                    <a:pt x="0" y="6164"/>
                  </a:cubicBezTo>
                  <a:cubicBezTo>
                    <a:pt x="1949" y="6164"/>
                    <a:pt x="1949" y="6164"/>
                    <a:pt x="1949" y="6164"/>
                  </a:cubicBezTo>
                  <a:cubicBezTo>
                    <a:pt x="1949" y="506"/>
                    <a:pt x="1949" y="506"/>
                    <a:pt x="1949" y="506"/>
                  </a:cubicBezTo>
                  <a:lnTo>
                    <a:pt x="1239" y="506"/>
                  </a:lnTo>
                  <a:close/>
                  <a:moveTo>
                    <a:pt x="668" y="5512"/>
                  </a:moveTo>
                  <a:lnTo>
                    <a:pt x="668" y="5512"/>
                  </a:lnTo>
                  <a:cubicBezTo>
                    <a:pt x="447" y="5512"/>
                    <a:pt x="447" y="5512"/>
                    <a:pt x="447" y="5512"/>
                  </a:cubicBezTo>
                  <a:cubicBezTo>
                    <a:pt x="447" y="4920"/>
                    <a:pt x="447" y="4920"/>
                    <a:pt x="447" y="4920"/>
                  </a:cubicBezTo>
                  <a:cubicBezTo>
                    <a:pt x="668" y="4920"/>
                    <a:pt x="668" y="4920"/>
                    <a:pt x="668" y="4920"/>
                  </a:cubicBezTo>
                  <a:lnTo>
                    <a:pt x="668" y="5512"/>
                  </a:lnTo>
                  <a:close/>
                  <a:moveTo>
                    <a:pt x="668" y="4549"/>
                  </a:moveTo>
                  <a:lnTo>
                    <a:pt x="668" y="4549"/>
                  </a:lnTo>
                  <a:cubicBezTo>
                    <a:pt x="447" y="4549"/>
                    <a:pt x="447" y="4549"/>
                    <a:pt x="447" y="4549"/>
                  </a:cubicBezTo>
                  <a:cubicBezTo>
                    <a:pt x="447" y="3962"/>
                    <a:pt x="447" y="3962"/>
                    <a:pt x="447" y="3962"/>
                  </a:cubicBezTo>
                  <a:cubicBezTo>
                    <a:pt x="668" y="3962"/>
                    <a:pt x="668" y="3962"/>
                    <a:pt x="668" y="3962"/>
                  </a:cubicBezTo>
                  <a:lnTo>
                    <a:pt x="668" y="4549"/>
                  </a:lnTo>
                  <a:close/>
                  <a:moveTo>
                    <a:pt x="668" y="3601"/>
                  </a:moveTo>
                  <a:lnTo>
                    <a:pt x="668" y="3601"/>
                  </a:lnTo>
                  <a:cubicBezTo>
                    <a:pt x="447" y="3601"/>
                    <a:pt x="447" y="3601"/>
                    <a:pt x="447" y="3601"/>
                  </a:cubicBezTo>
                  <a:cubicBezTo>
                    <a:pt x="447" y="3014"/>
                    <a:pt x="447" y="3014"/>
                    <a:pt x="447" y="3014"/>
                  </a:cubicBezTo>
                  <a:cubicBezTo>
                    <a:pt x="668" y="3014"/>
                    <a:pt x="668" y="3014"/>
                    <a:pt x="668" y="3014"/>
                  </a:cubicBezTo>
                  <a:lnTo>
                    <a:pt x="668" y="3601"/>
                  </a:lnTo>
                  <a:close/>
                  <a:moveTo>
                    <a:pt x="668" y="2638"/>
                  </a:moveTo>
                  <a:lnTo>
                    <a:pt x="668" y="2638"/>
                  </a:lnTo>
                  <a:cubicBezTo>
                    <a:pt x="447" y="2638"/>
                    <a:pt x="447" y="2638"/>
                    <a:pt x="447" y="2638"/>
                  </a:cubicBezTo>
                  <a:cubicBezTo>
                    <a:pt x="447" y="2056"/>
                    <a:pt x="447" y="2056"/>
                    <a:pt x="447" y="2056"/>
                  </a:cubicBezTo>
                  <a:cubicBezTo>
                    <a:pt x="668" y="2056"/>
                    <a:pt x="668" y="2056"/>
                    <a:pt x="668" y="2056"/>
                  </a:cubicBezTo>
                  <a:lnTo>
                    <a:pt x="668" y="2638"/>
                  </a:lnTo>
                  <a:close/>
                  <a:moveTo>
                    <a:pt x="668" y="1685"/>
                  </a:moveTo>
                  <a:lnTo>
                    <a:pt x="668" y="1685"/>
                  </a:lnTo>
                  <a:cubicBezTo>
                    <a:pt x="447" y="1685"/>
                    <a:pt x="447" y="1685"/>
                    <a:pt x="447" y="1685"/>
                  </a:cubicBezTo>
                  <a:cubicBezTo>
                    <a:pt x="447" y="1098"/>
                    <a:pt x="447" y="1098"/>
                    <a:pt x="447" y="1098"/>
                  </a:cubicBezTo>
                  <a:cubicBezTo>
                    <a:pt x="668" y="1098"/>
                    <a:pt x="668" y="1098"/>
                    <a:pt x="668" y="1098"/>
                  </a:cubicBezTo>
                  <a:lnTo>
                    <a:pt x="668" y="1685"/>
                  </a:lnTo>
                  <a:close/>
                  <a:moveTo>
                    <a:pt x="1454" y="5512"/>
                  </a:moveTo>
                  <a:lnTo>
                    <a:pt x="1454" y="5512"/>
                  </a:lnTo>
                  <a:cubicBezTo>
                    <a:pt x="1239" y="5512"/>
                    <a:pt x="1239" y="5512"/>
                    <a:pt x="1239" y="5512"/>
                  </a:cubicBezTo>
                  <a:cubicBezTo>
                    <a:pt x="1239" y="4920"/>
                    <a:pt x="1239" y="4920"/>
                    <a:pt x="1239" y="4920"/>
                  </a:cubicBezTo>
                  <a:cubicBezTo>
                    <a:pt x="1454" y="4920"/>
                    <a:pt x="1454" y="4920"/>
                    <a:pt x="1454" y="4920"/>
                  </a:cubicBezTo>
                  <a:lnTo>
                    <a:pt x="1454" y="5512"/>
                  </a:lnTo>
                  <a:close/>
                  <a:moveTo>
                    <a:pt x="1454" y="4549"/>
                  </a:moveTo>
                  <a:lnTo>
                    <a:pt x="1454" y="4549"/>
                  </a:lnTo>
                  <a:cubicBezTo>
                    <a:pt x="1239" y="4549"/>
                    <a:pt x="1239" y="4549"/>
                    <a:pt x="1239" y="4549"/>
                  </a:cubicBezTo>
                  <a:cubicBezTo>
                    <a:pt x="1239" y="3962"/>
                    <a:pt x="1239" y="3962"/>
                    <a:pt x="1239" y="3962"/>
                  </a:cubicBezTo>
                  <a:cubicBezTo>
                    <a:pt x="1454" y="3962"/>
                    <a:pt x="1454" y="3962"/>
                    <a:pt x="1454" y="3962"/>
                  </a:cubicBezTo>
                  <a:lnTo>
                    <a:pt x="1454" y="4549"/>
                  </a:lnTo>
                  <a:close/>
                  <a:moveTo>
                    <a:pt x="1454" y="3601"/>
                  </a:moveTo>
                  <a:lnTo>
                    <a:pt x="1454" y="3601"/>
                  </a:lnTo>
                  <a:cubicBezTo>
                    <a:pt x="1239" y="3601"/>
                    <a:pt x="1239" y="3601"/>
                    <a:pt x="1239" y="3601"/>
                  </a:cubicBezTo>
                  <a:cubicBezTo>
                    <a:pt x="1239" y="3014"/>
                    <a:pt x="1239" y="3014"/>
                    <a:pt x="1239" y="3014"/>
                  </a:cubicBezTo>
                  <a:cubicBezTo>
                    <a:pt x="1454" y="3014"/>
                    <a:pt x="1454" y="3014"/>
                    <a:pt x="1454" y="3014"/>
                  </a:cubicBezTo>
                  <a:lnTo>
                    <a:pt x="1454" y="3601"/>
                  </a:lnTo>
                  <a:close/>
                  <a:moveTo>
                    <a:pt x="1454" y="2638"/>
                  </a:moveTo>
                  <a:lnTo>
                    <a:pt x="1454" y="2638"/>
                  </a:lnTo>
                  <a:cubicBezTo>
                    <a:pt x="1239" y="2638"/>
                    <a:pt x="1239" y="2638"/>
                    <a:pt x="1239" y="2638"/>
                  </a:cubicBezTo>
                  <a:cubicBezTo>
                    <a:pt x="1239" y="2056"/>
                    <a:pt x="1239" y="2056"/>
                    <a:pt x="1239" y="2056"/>
                  </a:cubicBezTo>
                  <a:cubicBezTo>
                    <a:pt x="1454" y="2056"/>
                    <a:pt x="1454" y="2056"/>
                    <a:pt x="1454" y="2056"/>
                  </a:cubicBezTo>
                  <a:lnTo>
                    <a:pt x="1454" y="2638"/>
                  </a:lnTo>
                  <a:close/>
                  <a:moveTo>
                    <a:pt x="1454" y="1685"/>
                  </a:moveTo>
                  <a:lnTo>
                    <a:pt x="1454" y="1685"/>
                  </a:lnTo>
                  <a:cubicBezTo>
                    <a:pt x="1239" y="1685"/>
                    <a:pt x="1239" y="1685"/>
                    <a:pt x="1239" y="1685"/>
                  </a:cubicBezTo>
                  <a:cubicBezTo>
                    <a:pt x="1239" y="1098"/>
                    <a:pt x="1239" y="1098"/>
                    <a:pt x="1239" y="1098"/>
                  </a:cubicBezTo>
                  <a:cubicBezTo>
                    <a:pt x="1454" y="1098"/>
                    <a:pt x="1454" y="1098"/>
                    <a:pt x="1454" y="1098"/>
                  </a:cubicBezTo>
                  <a:lnTo>
                    <a:pt x="1454" y="1685"/>
                  </a:ln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70" name="Freeform 330"/>
            <p:cNvSpPr>
              <a:spLocks noChangeArrowheads="1"/>
            </p:cNvSpPr>
            <p:nvPr/>
          </p:nvSpPr>
          <p:spPr bwMode="auto">
            <a:xfrm>
              <a:off x="3996393" y="8085467"/>
              <a:ext cx="143548" cy="381940"/>
            </a:xfrm>
            <a:custGeom>
              <a:avLst/>
              <a:gdLst>
                <a:gd name="T0" fmla="*/ 0 w 222"/>
                <a:gd name="T1" fmla="*/ 587 h 588"/>
                <a:gd name="T2" fmla="*/ 221 w 222"/>
                <a:gd name="T3" fmla="*/ 587 h 588"/>
                <a:gd name="T4" fmla="*/ 221 w 222"/>
                <a:gd name="T5" fmla="*/ 0 h 588"/>
                <a:gd name="T6" fmla="*/ 0 w 222"/>
                <a:gd name="T7" fmla="*/ 0 h 588"/>
                <a:gd name="T8" fmla="*/ 0 w 222"/>
                <a:gd name="T9" fmla="*/ 587 h 588"/>
              </a:gdLst>
              <a:ahLst/>
              <a:cxnLst>
                <a:cxn ang="0">
                  <a:pos x="T0" y="T1"/>
                </a:cxn>
                <a:cxn ang="0">
                  <a:pos x="T2" y="T3"/>
                </a:cxn>
                <a:cxn ang="0">
                  <a:pos x="T4" y="T5"/>
                </a:cxn>
                <a:cxn ang="0">
                  <a:pos x="T6" y="T7"/>
                </a:cxn>
                <a:cxn ang="0">
                  <a:pos x="T8" y="T9"/>
                </a:cxn>
              </a:cxnLst>
              <a:rect l="0" t="0" r="r" b="b"/>
              <a:pathLst>
                <a:path w="222" h="588">
                  <a:moveTo>
                    <a:pt x="0" y="587"/>
                  </a:moveTo>
                  <a:lnTo>
                    <a:pt x="221" y="587"/>
                  </a:lnTo>
                  <a:lnTo>
                    <a:pt x="221" y="0"/>
                  </a:lnTo>
                  <a:lnTo>
                    <a:pt x="0" y="0"/>
                  </a:lnTo>
                  <a:lnTo>
                    <a:pt x="0" y="58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71" name="Freeform 331"/>
            <p:cNvSpPr>
              <a:spLocks noChangeArrowheads="1"/>
            </p:cNvSpPr>
            <p:nvPr/>
          </p:nvSpPr>
          <p:spPr bwMode="auto">
            <a:xfrm>
              <a:off x="4513167" y="8085467"/>
              <a:ext cx="140679" cy="381940"/>
            </a:xfrm>
            <a:custGeom>
              <a:avLst/>
              <a:gdLst>
                <a:gd name="T0" fmla="*/ 0 w 216"/>
                <a:gd name="T1" fmla="*/ 587 h 588"/>
                <a:gd name="T2" fmla="*/ 215 w 216"/>
                <a:gd name="T3" fmla="*/ 587 h 588"/>
                <a:gd name="T4" fmla="*/ 215 w 216"/>
                <a:gd name="T5" fmla="*/ 0 h 588"/>
                <a:gd name="T6" fmla="*/ 0 w 216"/>
                <a:gd name="T7" fmla="*/ 0 h 588"/>
                <a:gd name="T8" fmla="*/ 0 w 216"/>
                <a:gd name="T9" fmla="*/ 587 h 588"/>
              </a:gdLst>
              <a:ahLst/>
              <a:cxnLst>
                <a:cxn ang="0">
                  <a:pos x="T0" y="T1"/>
                </a:cxn>
                <a:cxn ang="0">
                  <a:pos x="T2" y="T3"/>
                </a:cxn>
                <a:cxn ang="0">
                  <a:pos x="T4" y="T5"/>
                </a:cxn>
                <a:cxn ang="0">
                  <a:pos x="T6" y="T7"/>
                </a:cxn>
                <a:cxn ang="0">
                  <a:pos x="T8" y="T9"/>
                </a:cxn>
              </a:cxnLst>
              <a:rect l="0" t="0" r="r" b="b"/>
              <a:pathLst>
                <a:path w="216" h="588">
                  <a:moveTo>
                    <a:pt x="0" y="587"/>
                  </a:moveTo>
                  <a:lnTo>
                    <a:pt x="215" y="587"/>
                  </a:lnTo>
                  <a:lnTo>
                    <a:pt x="215" y="0"/>
                  </a:lnTo>
                  <a:lnTo>
                    <a:pt x="0" y="0"/>
                  </a:lnTo>
                  <a:lnTo>
                    <a:pt x="0" y="58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72" name="Freeform 332"/>
            <p:cNvSpPr>
              <a:spLocks noChangeArrowheads="1"/>
            </p:cNvSpPr>
            <p:nvPr/>
          </p:nvSpPr>
          <p:spPr bwMode="auto">
            <a:xfrm>
              <a:off x="3996393" y="8711502"/>
              <a:ext cx="143548" cy="379067"/>
            </a:xfrm>
            <a:custGeom>
              <a:avLst/>
              <a:gdLst>
                <a:gd name="T0" fmla="*/ 0 w 222"/>
                <a:gd name="T1" fmla="*/ 582 h 583"/>
                <a:gd name="T2" fmla="*/ 221 w 222"/>
                <a:gd name="T3" fmla="*/ 582 h 583"/>
                <a:gd name="T4" fmla="*/ 221 w 222"/>
                <a:gd name="T5" fmla="*/ 0 h 583"/>
                <a:gd name="T6" fmla="*/ 0 w 222"/>
                <a:gd name="T7" fmla="*/ 0 h 583"/>
                <a:gd name="T8" fmla="*/ 0 w 222"/>
                <a:gd name="T9" fmla="*/ 582 h 583"/>
              </a:gdLst>
              <a:ahLst/>
              <a:cxnLst>
                <a:cxn ang="0">
                  <a:pos x="T0" y="T1"/>
                </a:cxn>
                <a:cxn ang="0">
                  <a:pos x="T2" y="T3"/>
                </a:cxn>
                <a:cxn ang="0">
                  <a:pos x="T4" y="T5"/>
                </a:cxn>
                <a:cxn ang="0">
                  <a:pos x="T6" y="T7"/>
                </a:cxn>
                <a:cxn ang="0">
                  <a:pos x="T8" y="T9"/>
                </a:cxn>
              </a:cxnLst>
              <a:rect l="0" t="0" r="r" b="b"/>
              <a:pathLst>
                <a:path w="222" h="583">
                  <a:moveTo>
                    <a:pt x="0" y="582"/>
                  </a:moveTo>
                  <a:lnTo>
                    <a:pt x="221" y="582"/>
                  </a:lnTo>
                  <a:lnTo>
                    <a:pt x="221" y="0"/>
                  </a:lnTo>
                  <a:lnTo>
                    <a:pt x="0" y="0"/>
                  </a:lnTo>
                  <a:lnTo>
                    <a:pt x="0" y="58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73" name="Freeform 333"/>
            <p:cNvSpPr>
              <a:spLocks noChangeArrowheads="1"/>
            </p:cNvSpPr>
            <p:nvPr/>
          </p:nvSpPr>
          <p:spPr bwMode="auto">
            <a:xfrm>
              <a:off x="4513167" y="8711502"/>
              <a:ext cx="140679" cy="379067"/>
            </a:xfrm>
            <a:custGeom>
              <a:avLst/>
              <a:gdLst>
                <a:gd name="T0" fmla="*/ 0 w 216"/>
                <a:gd name="T1" fmla="*/ 582 h 583"/>
                <a:gd name="T2" fmla="*/ 215 w 216"/>
                <a:gd name="T3" fmla="*/ 582 h 583"/>
                <a:gd name="T4" fmla="*/ 215 w 216"/>
                <a:gd name="T5" fmla="*/ 0 h 583"/>
                <a:gd name="T6" fmla="*/ 0 w 216"/>
                <a:gd name="T7" fmla="*/ 0 h 583"/>
                <a:gd name="T8" fmla="*/ 0 w 216"/>
                <a:gd name="T9" fmla="*/ 582 h 583"/>
              </a:gdLst>
              <a:ahLst/>
              <a:cxnLst>
                <a:cxn ang="0">
                  <a:pos x="T0" y="T1"/>
                </a:cxn>
                <a:cxn ang="0">
                  <a:pos x="T2" y="T3"/>
                </a:cxn>
                <a:cxn ang="0">
                  <a:pos x="T4" y="T5"/>
                </a:cxn>
                <a:cxn ang="0">
                  <a:pos x="T6" y="T7"/>
                </a:cxn>
                <a:cxn ang="0">
                  <a:pos x="T8" y="T9"/>
                </a:cxn>
              </a:cxnLst>
              <a:rect l="0" t="0" r="r" b="b"/>
              <a:pathLst>
                <a:path w="216" h="583">
                  <a:moveTo>
                    <a:pt x="0" y="582"/>
                  </a:moveTo>
                  <a:lnTo>
                    <a:pt x="215" y="582"/>
                  </a:lnTo>
                  <a:lnTo>
                    <a:pt x="215" y="0"/>
                  </a:lnTo>
                  <a:lnTo>
                    <a:pt x="0" y="0"/>
                  </a:lnTo>
                  <a:lnTo>
                    <a:pt x="0" y="58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74" name="Freeform 334"/>
            <p:cNvSpPr>
              <a:spLocks noChangeArrowheads="1"/>
            </p:cNvSpPr>
            <p:nvPr/>
          </p:nvSpPr>
          <p:spPr bwMode="auto">
            <a:xfrm>
              <a:off x="3996393" y="9334667"/>
              <a:ext cx="143548" cy="381938"/>
            </a:xfrm>
            <a:custGeom>
              <a:avLst/>
              <a:gdLst>
                <a:gd name="T0" fmla="*/ 0 w 222"/>
                <a:gd name="T1" fmla="*/ 587 h 588"/>
                <a:gd name="T2" fmla="*/ 221 w 222"/>
                <a:gd name="T3" fmla="*/ 587 h 588"/>
                <a:gd name="T4" fmla="*/ 221 w 222"/>
                <a:gd name="T5" fmla="*/ 0 h 588"/>
                <a:gd name="T6" fmla="*/ 0 w 222"/>
                <a:gd name="T7" fmla="*/ 0 h 588"/>
                <a:gd name="T8" fmla="*/ 0 w 222"/>
                <a:gd name="T9" fmla="*/ 587 h 588"/>
              </a:gdLst>
              <a:ahLst/>
              <a:cxnLst>
                <a:cxn ang="0">
                  <a:pos x="T0" y="T1"/>
                </a:cxn>
                <a:cxn ang="0">
                  <a:pos x="T2" y="T3"/>
                </a:cxn>
                <a:cxn ang="0">
                  <a:pos x="T4" y="T5"/>
                </a:cxn>
                <a:cxn ang="0">
                  <a:pos x="T6" y="T7"/>
                </a:cxn>
                <a:cxn ang="0">
                  <a:pos x="T8" y="T9"/>
                </a:cxn>
              </a:cxnLst>
              <a:rect l="0" t="0" r="r" b="b"/>
              <a:pathLst>
                <a:path w="222" h="588">
                  <a:moveTo>
                    <a:pt x="0" y="587"/>
                  </a:moveTo>
                  <a:lnTo>
                    <a:pt x="221" y="587"/>
                  </a:lnTo>
                  <a:lnTo>
                    <a:pt x="221" y="0"/>
                  </a:lnTo>
                  <a:lnTo>
                    <a:pt x="0" y="0"/>
                  </a:lnTo>
                  <a:lnTo>
                    <a:pt x="0" y="58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75" name="Freeform 335"/>
            <p:cNvSpPr>
              <a:spLocks noChangeArrowheads="1"/>
            </p:cNvSpPr>
            <p:nvPr/>
          </p:nvSpPr>
          <p:spPr bwMode="auto">
            <a:xfrm>
              <a:off x="4513167" y="9334667"/>
              <a:ext cx="140679" cy="381938"/>
            </a:xfrm>
            <a:custGeom>
              <a:avLst/>
              <a:gdLst>
                <a:gd name="T0" fmla="*/ 0 w 216"/>
                <a:gd name="T1" fmla="*/ 587 h 588"/>
                <a:gd name="T2" fmla="*/ 215 w 216"/>
                <a:gd name="T3" fmla="*/ 587 h 588"/>
                <a:gd name="T4" fmla="*/ 215 w 216"/>
                <a:gd name="T5" fmla="*/ 0 h 588"/>
                <a:gd name="T6" fmla="*/ 0 w 216"/>
                <a:gd name="T7" fmla="*/ 0 h 588"/>
                <a:gd name="T8" fmla="*/ 0 w 216"/>
                <a:gd name="T9" fmla="*/ 587 h 588"/>
              </a:gdLst>
              <a:ahLst/>
              <a:cxnLst>
                <a:cxn ang="0">
                  <a:pos x="T0" y="T1"/>
                </a:cxn>
                <a:cxn ang="0">
                  <a:pos x="T2" y="T3"/>
                </a:cxn>
                <a:cxn ang="0">
                  <a:pos x="T4" y="T5"/>
                </a:cxn>
                <a:cxn ang="0">
                  <a:pos x="T6" y="T7"/>
                </a:cxn>
                <a:cxn ang="0">
                  <a:pos x="T8" y="T9"/>
                </a:cxn>
              </a:cxnLst>
              <a:rect l="0" t="0" r="r" b="b"/>
              <a:pathLst>
                <a:path w="216" h="588">
                  <a:moveTo>
                    <a:pt x="0" y="587"/>
                  </a:moveTo>
                  <a:lnTo>
                    <a:pt x="215" y="587"/>
                  </a:lnTo>
                  <a:lnTo>
                    <a:pt x="215" y="0"/>
                  </a:lnTo>
                  <a:lnTo>
                    <a:pt x="0" y="0"/>
                  </a:lnTo>
                  <a:lnTo>
                    <a:pt x="0" y="58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76" name="Freeform 336"/>
            <p:cNvSpPr>
              <a:spLocks noChangeArrowheads="1"/>
            </p:cNvSpPr>
            <p:nvPr/>
          </p:nvSpPr>
          <p:spPr bwMode="auto">
            <a:xfrm>
              <a:off x="3996393" y="9952084"/>
              <a:ext cx="143548" cy="381940"/>
            </a:xfrm>
            <a:custGeom>
              <a:avLst/>
              <a:gdLst>
                <a:gd name="T0" fmla="*/ 0 w 222"/>
                <a:gd name="T1" fmla="*/ 587 h 588"/>
                <a:gd name="T2" fmla="*/ 221 w 222"/>
                <a:gd name="T3" fmla="*/ 587 h 588"/>
                <a:gd name="T4" fmla="*/ 221 w 222"/>
                <a:gd name="T5" fmla="*/ 0 h 588"/>
                <a:gd name="T6" fmla="*/ 0 w 222"/>
                <a:gd name="T7" fmla="*/ 0 h 588"/>
                <a:gd name="T8" fmla="*/ 0 w 222"/>
                <a:gd name="T9" fmla="*/ 587 h 588"/>
              </a:gdLst>
              <a:ahLst/>
              <a:cxnLst>
                <a:cxn ang="0">
                  <a:pos x="T0" y="T1"/>
                </a:cxn>
                <a:cxn ang="0">
                  <a:pos x="T2" y="T3"/>
                </a:cxn>
                <a:cxn ang="0">
                  <a:pos x="T4" y="T5"/>
                </a:cxn>
                <a:cxn ang="0">
                  <a:pos x="T6" y="T7"/>
                </a:cxn>
                <a:cxn ang="0">
                  <a:pos x="T8" y="T9"/>
                </a:cxn>
              </a:cxnLst>
              <a:rect l="0" t="0" r="r" b="b"/>
              <a:pathLst>
                <a:path w="222" h="588">
                  <a:moveTo>
                    <a:pt x="0" y="587"/>
                  </a:moveTo>
                  <a:lnTo>
                    <a:pt x="221" y="587"/>
                  </a:lnTo>
                  <a:lnTo>
                    <a:pt x="221" y="0"/>
                  </a:lnTo>
                  <a:lnTo>
                    <a:pt x="0" y="0"/>
                  </a:lnTo>
                  <a:lnTo>
                    <a:pt x="0" y="58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77" name="Freeform 337"/>
            <p:cNvSpPr>
              <a:spLocks noChangeArrowheads="1"/>
            </p:cNvSpPr>
            <p:nvPr/>
          </p:nvSpPr>
          <p:spPr bwMode="auto">
            <a:xfrm>
              <a:off x="4513167" y="9952084"/>
              <a:ext cx="140679" cy="381940"/>
            </a:xfrm>
            <a:custGeom>
              <a:avLst/>
              <a:gdLst>
                <a:gd name="T0" fmla="*/ 0 w 216"/>
                <a:gd name="T1" fmla="*/ 587 h 588"/>
                <a:gd name="T2" fmla="*/ 215 w 216"/>
                <a:gd name="T3" fmla="*/ 587 h 588"/>
                <a:gd name="T4" fmla="*/ 215 w 216"/>
                <a:gd name="T5" fmla="*/ 0 h 588"/>
                <a:gd name="T6" fmla="*/ 0 w 216"/>
                <a:gd name="T7" fmla="*/ 0 h 588"/>
                <a:gd name="T8" fmla="*/ 0 w 216"/>
                <a:gd name="T9" fmla="*/ 587 h 588"/>
              </a:gdLst>
              <a:ahLst/>
              <a:cxnLst>
                <a:cxn ang="0">
                  <a:pos x="T0" y="T1"/>
                </a:cxn>
                <a:cxn ang="0">
                  <a:pos x="T2" y="T3"/>
                </a:cxn>
                <a:cxn ang="0">
                  <a:pos x="T4" y="T5"/>
                </a:cxn>
                <a:cxn ang="0">
                  <a:pos x="T6" y="T7"/>
                </a:cxn>
                <a:cxn ang="0">
                  <a:pos x="T8" y="T9"/>
                </a:cxn>
              </a:cxnLst>
              <a:rect l="0" t="0" r="r" b="b"/>
              <a:pathLst>
                <a:path w="216" h="588">
                  <a:moveTo>
                    <a:pt x="0" y="587"/>
                  </a:moveTo>
                  <a:lnTo>
                    <a:pt x="215" y="587"/>
                  </a:lnTo>
                  <a:lnTo>
                    <a:pt x="215" y="0"/>
                  </a:lnTo>
                  <a:lnTo>
                    <a:pt x="0" y="0"/>
                  </a:lnTo>
                  <a:lnTo>
                    <a:pt x="0" y="58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78" name="Freeform 338"/>
            <p:cNvSpPr>
              <a:spLocks noChangeArrowheads="1"/>
            </p:cNvSpPr>
            <p:nvPr/>
          </p:nvSpPr>
          <p:spPr bwMode="auto">
            <a:xfrm>
              <a:off x="3996393" y="10575250"/>
              <a:ext cx="143548" cy="384811"/>
            </a:xfrm>
            <a:custGeom>
              <a:avLst/>
              <a:gdLst>
                <a:gd name="T0" fmla="*/ 0 w 222"/>
                <a:gd name="T1" fmla="*/ 592 h 593"/>
                <a:gd name="T2" fmla="*/ 221 w 222"/>
                <a:gd name="T3" fmla="*/ 592 h 593"/>
                <a:gd name="T4" fmla="*/ 221 w 222"/>
                <a:gd name="T5" fmla="*/ 0 h 593"/>
                <a:gd name="T6" fmla="*/ 0 w 222"/>
                <a:gd name="T7" fmla="*/ 0 h 593"/>
                <a:gd name="T8" fmla="*/ 0 w 222"/>
                <a:gd name="T9" fmla="*/ 592 h 593"/>
              </a:gdLst>
              <a:ahLst/>
              <a:cxnLst>
                <a:cxn ang="0">
                  <a:pos x="T0" y="T1"/>
                </a:cxn>
                <a:cxn ang="0">
                  <a:pos x="T2" y="T3"/>
                </a:cxn>
                <a:cxn ang="0">
                  <a:pos x="T4" y="T5"/>
                </a:cxn>
                <a:cxn ang="0">
                  <a:pos x="T6" y="T7"/>
                </a:cxn>
                <a:cxn ang="0">
                  <a:pos x="T8" y="T9"/>
                </a:cxn>
              </a:cxnLst>
              <a:rect l="0" t="0" r="r" b="b"/>
              <a:pathLst>
                <a:path w="222" h="593">
                  <a:moveTo>
                    <a:pt x="0" y="592"/>
                  </a:moveTo>
                  <a:lnTo>
                    <a:pt x="221" y="592"/>
                  </a:lnTo>
                  <a:lnTo>
                    <a:pt x="221" y="0"/>
                  </a:lnTo>
                  <a:lnTo>
                    <a:pt x="0" y="0"/>
                  </a:lnTo>
                  <a:lnTo>
                    <a:pt x="0" y="59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79" name="Freeform 339"/>
            <p:cNvSpPr>
              <a:spLocks noChangeArrowheads="1"/>
            </p:cNvSpPr>
            <p:nvPr/>
          </p:nvSpPr>
          <p:spPr bwMode="auto">
            <a:xfrm>
              <a:off x="4513167" y="10575250"/>
              <a:ext cx="140679" cy="384811"/>
            </a:xfrm>
            <a:custGeom>
              <a:avLst/>
              <a:gdLst>
                <a:gd name="T0" fmla="*/ 0 w 216"/>
                <a:gd name="T1" fmla="*/ 592 h 593"/>
                <a:gd name="T2" fmla="*/ 215 w 216"/>
                <a:gd name="T3" fmla="*/ 592 h 593"/>
                <a:gd name="T4" fmla="*/ 215 w 216"/>
                <a:gd name="T5" fmla="*/ 0 h 593"/>
                <a:gd name="T6" fmla="*/ 0 w 216"/>
                <a:gd name="T7" fmla="*/ 0 h 593"/>
                <a:gd name="T8" fmla="*/ 0 w 216"/>
                <a:gd name="T9" fmla="*/ 592 h 593"/>
              </a:gdLst>
              <a:ahLst/>
              <a:cxnLst>
                <a:cxn ang="0">
                  <a:pos x="T0" y="T1"/>
                </a:cxn>
                <a:cxn ang="0">
                  <a:pos x="T2" y="T3"/>
                </a:cxn>
                <a:cxn ang="0">
                  <a:pos x="T4" y="T5"/>
                </a:cxn>
                <a:cxn ang="0">
                  <a:pos x="T6" y="T7"/>
                </a:cxn>
                <a:cxn ang="0">
                  <a:pos x="T8" y="T9"/>
                </a:cxn>
              </a:cxnLst>
              <a:rect l="0" t="0" r="r" b="b"/>
              <a:pathLst>
                <a:path w="216" h="593">
                  <a:moveTo>
                    <a:pt x="0" y="592"/>
                  </a:moveTo>
                  <a:lnTo>
                    <a:pt x="215" y="592"/>
                  </a:lnTo>
                  <a:lnTo>
                    <a:pt x="215" y="0"/>
                  </a:lnTo>
                  <a:lnTo>
                    <a:pt x="0" y="0"/>
                  </a:lnTo>
                  <a:lnTo>
                    <a:pt x="0" y="59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sp>
        <p:nvSpPr>
          <p:cNvPr id="380" name="Freeform 273"/>
          <p:cNvSpPr>
            <a:spLocks noChangeArrowheads="1"/>
          </p:cNvSpPr>
          <p:nvPr/>
        </p:nvSpPr>
        <p:spPr bwMode="auto">
          <a:xfrm>
            <a:off x="2918495" y="3059172"/>
            <a:ext cx="414856" cy="2634802"/>
          </a:xfrm>
          <a:custGeom>
            <a:avLst/>
            <a:gdLst>
              <a:gd name="T0" fmla="*/ 0 w 1276"/>
              <a:gd name="T1" fmla="*/ 8090 h 8091"/>
              <a:gd name="T2" fmla="*/ 1275 w 1276"/>
              <a:gd name="T3" fmla="*/ 802 h 8091"/>
              <a:gd name="T4" fmla="*/ 630 w 1276"/>
              <a:gd name="T5" fmla="*/ 7750 h 8091"/>
              <a:gd name="T6" fmla="*/ 393 w 1276"/>
              <a:gd name="T7" fmla="*/ 7417 h 8091"/>
              <a:gd name="T8" fmla="*/ 630 w 1276"/>
              <a:gd name="T9" fmla="*/ 7750 h 8091"/>
              <a:gd name="T10" fmla="*/ 393 w 1276"/>
              <a:gd name="T11" fmla="*/ 7185 h 8091"/>
              <a:gd name="T12" fmla="*/ 630 w 1276"/>
              <a:gd name="T13" fmla="*/ 6846 h 8091"/>
              <a:gd name="T14" fmla="*/ 630 w 1276"/>
              <a:gd name="T15" fmla="*/ 6625 h 8091"/>
              <a:gd name="T16" fmla="*/ 393 w 1276"/>
              <a:gd name="T17" fmla="*/ 6286 h 8091"/>
              <a:gd name="T18" fmla="*/ 630 w 1276"/>
              <a:gd name="T19" fmla="*/ 6625 h 8091"/>
              <a:gd name="T20" fmla="*/ 393 w 1276"/>
              <a:gd name="T21" fmla="*/ 6060 h 8091"/>
              <a:gd name="T22" fmla="*/ 630 w 1276"/>
              <a:gd name="T23" fmla="*/ 5721 h 8091"/>
              <a:gd name="T24" fmla="*/ 630 w 1276"/>
              <a:gd name="T25" fmla="*/ 5489 h 8091"/>
              <a:gd name="T26" fmla="*/ 393 w 1276"/>
              <a:gd name="T27" fmla="*/ 5156 h 8091"/>
              <a:gd name="T28" fmla="*/ 630 w 1276"/>
              <a:gd name="T29" fmla="*/ 5489 h 8091"/>
              <a:gd name="T30" fmla="*/ 393 w 1276"/>
              <a:gd name="T31" fmla="*/ 4940 h 8091"/>
              <a:gd name="T32" fmla="*/ 630 w 1276"/>
              <a:gd name="T33" fmla="*/ 4596 h 8091"/>
              <a:gd name="T34" fmla="*/ 630 w 1276"/>
              <a:gd name="T35" fmla="*/ 4381 h 8091"/>
              <a:gd name="T36" fmla="*/ 393 w 1276"/>
              <a:gd name="T37" fmla="*/ 4025 h 8091"/>
              <a:gd name="T38" fmla="*/ 630 w 1276"/>
              <a:gd name="T39" fmla="*/ 4381 h 8091"/>
              <a:gd name="T40" fmla="*/ 393 w 1276"/>
              <a:gd name="T41" fmla="*/ 3810 h 8091"/>
              <a:gd name="T42" fmla="*/ 630 w 1276"/>
              <a:gd name="T43" fmla="*/ 3460 h 8091"/>
              <a:gd name="T44" fmla="*/ 630 w 1276"/>
              <a:gd name="T45" fmla="*/ 3245 h 8091"/>
              <a:gd name="T46" fmla="*/ 393 w 1276"/>
              <a:gd name="T47" fmla="*/ 2906 h 8091"/>
              <a:gd name="T48" fmla="*/ 630 w 1276"/>
              <a:gd name="T49" fmla="*/ 3245 h 8091"/>
              <a:gd name="T50" fmla="*/ 393 w 1276"/>
              <a:gd name="T51" fmla="*/ 2685 h 8091"/>
              <a:gd name="T52" fmla="*/ 630 w 1276"/>
              <a:gd name="T53" fmla="*/ 2346 h 8091"/>
              <a:gd name="T54" fmla="*/ 630 w 1276"/>
              <a:gd name="T55" fmla="*/ 2120 h 8091"/>
              <a:gd name="T56" fmla="*/ 393 w 1276"/>
              <a:gd name="T57" fmla="*/ 1781 h 8091"/>
              <a:gd name="T58" fmla="*/ 630 w 1276"/>
              <a:gd name="T59" fmla="*/ 2120 h 8091"/>
              <a:gd name="T60" fmla="*/ 393 w 1276"/>
              <a:gd name="T61" fmla="*/ 1550 h 8091"/>
              <a:gd name="T62" fmla="*/ 630 w 1276"/>
              <a:gd name="T63" fmla="*/ 1216 h 8091"/>
              <a:gd name="T64" fmla="*/ 1200 w 1276"/>
              <a:gd name="T65" fmla="*/ 7750 h 8091"/>
              <a:gd name="T66" fmla="*/ 947 w 1276"/>
              <a:gd name="T67" fmla="*/ 7417 h 8091"/>
              <a:gd name="T68" fmla="*/ 1200 w 1276"/>
              <a:gd name="T69" fmla="*/ 7750 h 8091"/>
              <a:gd name="T70" fmla="*/ 947 w 1276"/>
              <a:gd name="T71" fmla="*/ 7185 h 8091"/>
              <a:gd name="T72" fmla="*/ 1200 w 1276"/>
              <a:gd name="T73" fmla="*/ 6846 h 8091"/>
              <a:gd name="T74" fmla="*/ 1200 w 1276"/>
              <a:gd name="T75" fmla="*/ 6625 h 8091"/>
              <a:gd name="T76" fmla="*/ 947 w 1276"/>
              <a:gd name="T77" fmla="*/ 6286 h 8091"/>
              <a:gd name="T78" fmla="*/ 1200 w 1276"/>
              <a:gd name="T79" fmla="*/ 6625 h 8091"/>
              <a:gd name="T80" fmla="*/ 947 w 1276"/>
              <a:gd name="T81" fmla="*/ 6060 h 8091"/>
              <a:gd name="T82" fmla="*/ 1200 w 1276"/>
              <a:gd name="T83" fmla="*/ 5721 h 8091"/>
              <a:gd name="T84" fmla="*/ 1200 w 1276"/>
              <a:gd name="T85" fmla="*/ 5489 h 8091"/>
              <a:gd name="T86" fmla="*/ 947 w 1276"/>
              <a:gd name="T87" fmla="*/ 5156 h 8091"/>
              <a:gd name="T88" fmla="*/ 1200 w 1276"/>
              <a:gd name="T89" fmla="*/ 5489 h 8091"/>
              <a:gd name="T90" fmla="*/ 947 w 1276"/>
              <a:gd name="T91" fmla="*/ 4940 h 8091"/>
              <a:gd name="T92" fmla="*/ 1200 w 1276"/>
              <a:gd name="T93" fmla="*/ 4596 h 8091"/>
              <a:gd name="T94" fmla="*/ 1200 w 1276"/>
              <a:gd name="T95" fmla="*/ 4381 h 8091"/>
              <a:gd name="T96" fmla="*/ 947 w 1276"/>
              <a:gd name="T97" fmla="*/ 4025 h 8091"/>
              <a:gd name="T98" fmla="*/ 1200 w 1276"/>
              <a:gd name="T99" fmla="*/ 4381 h 8091"/>
              <a:gd name="T100" fmla="*/ 947 w 1276"/>
              <a:gd name="T101" fmla="*/ 3810 h 8091"/>
              <a:gd name="T102" fmla="*/ 1200 w 1276"/>
              <a:gd name="T103" fmla="*/ 3460 h 8091"/>
              <a:gd name="T104" fmla="*/ 1200 w 1276"/>
              <a:gd name="T105" fmla="*/ 3245 h 8091"/>
              <a:gd name="T106" fmla="*/ 947 w 1276"/>
              <a:gd name="T107" fmla="*/ 2906 h 8091"/>
              <a:gd name="T108" fmla="*/ 1200 w 1276"/>
              <a:gd name="T109" fmla="*/ 3245 h 8091"/>
              <a:gd name="T110" fmla="*/ 947 w 1276"/>
              <a:gd name="T111" fmla="*/ 2685 h 8091"/>
              <a:gd name="T112" fmla="*/ 1200 w 1276"/>
              <a:gd name="T113" fmla="*/ 2346 h 8091"/>
              <a:gd name="T114" fmla="*/ 1200 w 1276"/>
              <a:gd name="T115" fmla="*/ 2120 h 8091"/>
              <a:gd name="T116" fmla="*/ 947 w 1276"/>
              <a:gd name="T117" fmla="*/ 1781 h 8091"/>
              <a:gd name="T118" fmla="*/ 1200 w 1276"/>
              <a:gd name="T119" fmla="*/ 2120 h 8091"/>
              <a:gd name="T120" fmla="*/ 947 w 1276"/>
              <a:gd name="T121" fmla="*/ 1550 h 8091"/>
              <a:gd name="T122" fmla="*/ 1200 w 1276"/>
              <a:gd name="T123" fmla="*/ 1216 h 8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6" h="8091">
                <a:moveTo>
                  <a:pt x="0" y="0"/>
                </a:moveTo>
                <a:lnTo>
                  <a:pt x="0" y="8090"/>
                </a:lnTo>
                <a:lnTo>
                  <a:pt x="1275" y="8090"/>
                </a:lnTo>
                <a:lnTo>
                  <a:pt x="1275" y="802"/>
                </a:lnTo>
                <a:lnTo>
                  <a:pt x="0" y="0"/>
                </a:lnTo>
                <a:close/>
                <a:moveTo>
                  <a:pt x="630" y="7750"/>
                </a:moveTo>
                <a:lnTo>
                  <a:pt x="393" y="7750"/>
                </a:lnTo>
                <a:lnTo>
                  <a:pt x="393" y="7417"/>
                </a:lnTo>
                <a:lnTo>
                  <a:pt x="630" y="7417"/>
                </a:lnTo>
                <a:lnTo>
                  <a:pt x="630" y="7750"/>
                </a:lnTo>
                <a:close/>
                <a:moveTo>
                  <a:pt x="630" y="7185"/>
                </a:moveTo>
                <a:lnTo>
                  <a:pt x="393" y="7185"/>
                </a:lnTo>
                <a:lnTo>
                  <a:pt x="393" y="6846"/>
                </a:lnTo>
                <a:lnTo>
                  <a:pt x="630" y="6846"/>
                </a:lnTo>
                <a:lnTo>
                  <a:pt x="630" y="7185"/>
                </a:lnTo>
                <a:close/>
                <a:moveTo>
                  <a:pt x="630" y="6625"/>
                </a:moveTo>
                <a:lnTo>
                  <a:pt x="393" y="6625"/>
                </a:lnTo>
                <a:lnTo>
                  <a:pt x="393" y="6286"/>
                </a:lnTo>
                <a:lnTo>
                  <a:pt x="630" y="6286"/>
                </a:lnTo>
                <a:lnTo>
                  <a:pt x="630" y="6625"/>
                </a:lnTo>
                <a:close/>
                <a:moveTo>
                  <a:pt x="630" y="6060"/>
                </a:moveTo>
                <a:lnTo>
                  <a:pt x="393" y="6060"/>
                </a:lnTo>
                <a:lnTo>
                  <a:pt x="393" y="5721"/>
                </a:lnTo>
                <a:lnTo>
                  <a:pt x="630" y="5721"/>
                </a:lnTo>
                <a:lnTo>
                  <a:pt x="630" y="6060"/>
                </a:lnTo>
                <a:close/>
                <a:moveTo>
                  <a:pt x="630" y="5489"/>
                </a:moveTo>
                <a:lnTo>
                  <a:pt x="393" y="5489"/>
                </a:lnTo>
                <a:lnTo>
                  <a:pt x="393" y="5156"/>
                </a:lnTo>
                <a:lnTo>
                  <a:pt x="630" y="5156"/>
                </a:lnTo>
                <a:lnTo>
                  <a:pt x="630" y="5489"/>
                </a:lnTo>
                <a:close/>
                <a:moveTo>
                  <a:pt x="630" y="4940"/>
                </a:moveTo>
                <a:lnTo>
                  <a:pt x="393" y="4940"/>
                </a:lnTo>
                <a:lnTo>
                  <a:pt x="393" y="4596"/>
                </a:lnTo>
                <a:lnTo>
                  <a:pt x="630" y="4596"/>
                </a:lnTo>
                <a:lnTo>
                  <a:pt x="630" y="4940"/>
                </a:lnTo>
                <a:close/>
                <a:moveTo>
                  <a:pt x="630" y="4381"/>
                </a:moveTo>
                <a:lnTo>
                  <a:pt x="393" y="4381"/>
                </a:lnTo>
                <a:lnTo>
                  <a:pt x="393" y="4025"/>
                </a:lnTo>
                <a:lnTo>
                  <a:pt x="630" y="4025"/>
                </a:lnTo>
                <a:lnTo>
                  <a:pt x="630" y="4381"/>
                </a:lnTo>
                <a:close/>
                <a:moveTo>
                  <a:pt x="630" y="3810"/>
                </a:moveTo>
                <a:lnTo>
                  <a:pt x="393" y="3810"/>
                </a:lnTo>
                <a:lnTo>
                  <a:pt x="393" y="3460"/>
                </a:lnTo>
                <a:lnTo>
                  <a:pt x="630" y="3460"/>
                </a:lnTo>
                <a:lnTo>
                  <a:pt x="630" y="3810"/>
                </a:lnTo>
                <a:close/>
                <a:moveTo>
                  <a:pt x="630" y="3245"/>
                </a:moveTo>
                <a:lnTo>
                  <a:pt x="393" y="3245"/>
                </a:lnTo>
                <a:lnTo>
                  <a:pt x="393" y="2906"/>
                </a:lnTo>
                <a:lnTo>
                  <a:pt x="630" y="2906"/>
                </a:lnTo>
                <a:lnTo>
                  <a:pt x="630" y="3245"/>
                </a:lnTo>
                <a:close/>
                <a:moveTo>
                  <a:pt x="630" y="2685"/>
                </a:moveTo>
                <a:lnTo>
                  <a:pt x="393" y="2685"/>
                </a:lnTo>
                <a:lnTo>
                  <a:pt x="393" y="2346"/>
                </a:lnTo>
                <a:lnTo>
                  <a:pt x="630" y="2346"/>
                </a:lnTo>
                <a:lnTo>
                  <a:pt x="630" y="2685"/>
                </a:lnTo>
                <a:close/>
                <a:moveTo>
                  <a:pt x="630" y="2120"/>
                </a:moveTo>
                <a:lnTo>
                  <a:pt x="393" y="2120"/>
                </a:lnTo>
                <a:lnTo>
                  <a:pt x="393" y="1781"/>
                </a:lnTo>
                <a:lnTo>
                  <a:pt x="630" y="1781"/>
                </a:lnTo>
                <a:lnTo>
                  <a:pt x="630" y="2120"/>
                </a:lnTo>
                <a:close/>
                <a:moveTo>
                  <a:pt x="630" y="1550"/>
                </a:moveTo>
                <a:lnTo>
                  <a:pt x="393" y="1550"/>
                </a:lnTo>
                <a:lnTo>
                  <a:pt x="393" y="1216"/>
                </a:lnTo>
                <a:lnTo>
                  <a:pt x="630" y="1216"/>
                </a:lnTo>
                <a:lnTo>
                  <a:pt x="630" y="1550"/>
                </a:lnTo>
                <a:close/>
                <a:moveTo>
                  <a:pt x="1200" y="7750"/>
                </a:moveTo>
                <a:lnTo>
                  <a:pt x="947" y="7750"/>
                </a:lnTo>
                <a:lnTo>
                  <a:pt x="947" y="7417"/>
                </a:lnTo>
                <a:lnTo>
                  <a:pt x="1200" y="7417"/>
                </a:lnTo>
                <a:lnTo>
                  <a:pt x="1200" y="7750"/>
                </a:lnTo>
                <a:close/>
                <a:moveTo>
                  <a:pt x="1200" y="7185"/>
                </a:moveTo>
                <a:lnTo>
                  <a:pt x="947" y="7185"/>
                </a:lnTo>
                <a:lnTo>
                  <a:pt x="947" y="6846"/>
                </a:lnTo>
                <a:lnTo>
                  <a:pt x="1200" y="6846"/>
                </a:lnTo>
                <a:lnTo>
                  <a:pt x="1200" y="7185"/>
                </a:lnTo>
                <a:close/>
                <a:moveTo>
                  <a:pt x="1200" y="6625"/>
                </a:moveTo>
                <a:lnTo>
                  <a:pt x="947" y="6625"/>
                </a:lnTo>
                <a:lnTo>
                  <a:pt x="947" y="6286"/>
                </a:lnTo>
                <a:lnTo>
                  <a:pt x="1200" y="6286"/>
                </a:lnTo>
                <a:lnTo>
                  <a:pt x="1200" y="6625"/>
                </a:lnTo>
                <a:close/>
                <a:moveTo>
                  <a:pt x="1200" y="6060"/>
                </a:moveTo>
                <a:lnTo>
                  <a:pt x="947" y="6060"/>
                </a:lnTo>
                <a:lnTo>
                  <a:pt x="947" y="5721"/>
                </a:lnTo>
                <a:lnTo>
                  <a:pt x="1200" y="5721"/>
                </a:lnTo>
                <a:lnTo>
                  <a:pt x="1200" y="6060"/>
                </a:lnTo>
                <a:close/>
                <a:moveTo>
                  <a:pt x="1200" y="5489"/>
                </a:moveTo>
                <a:lnTo>
                  <a:pt x="947" y="5489"/>
                </a:lnTo>
                <a:lnTo>
                  <a:pt x="947" y="5156"/>
                </a:lnTo>
                <a:lnTo>
                  <a:pt x="1200" y="5156"/>
                </a:lnTo>
                <a:lnTo>
                  <a:pt x="1200" y="5489"/>
                </a:lnTo>
                <a:close/>
                <a:moveTo>
                  <a:pt x="1200" y="4940"/>
                </a:moveTo>
                <a:lnTo>
                  <a:pt x="947" y="4940"/>
                </a:lnTo>
                <a:lnTo>
                  <a:pt x="947" y="4596"/>
                </a:lnTo>
                <a:lnTo>
                  <a:pt x="1200" y="4596"/>
                </a:lnTo>
                <a:lnTo>
                  <a:pt x="1200" y="4940"/>
                </a:lnTo>
                <a:close/>
                <a:moveTo>
                  <a:pt x="1200" y="4381"/>
                </a:moveTo>
                <a:lnTo>
                  <a:pt x="947" y="4381"/>
                </a:lnTo>
                <a:lnTo>
                  <a:pt x="947" y="4025"/>
                </a:lnTo>
                <a:lnTo>
                  <a:pt x="1200" y="4025"/>
                </a:lnTo>
                <a:lnTo>
                  <a:pt x="1200" y="4381"/>
                </a:lnTo>
                <a:close/>
                <a:moveTo>
                  <a:pt x="1200" y="3810"/>
                </a:moveTo>
                <a:lnTo>
                  <a:pt x="947" y="3810"/>
                </a:lnTo>
                <a:lnTo>
                  <a:pt x="947" y="3460"/>
                </a:lnTo>
                <a:lnTo>
                  <a:pt x="1200" y="3460"/>
                </a:lnTo>
                <a:lnTo>
                  <a:pt x="1200" y="3810"/>
                </a:lnTo>
                <a:close/>
                <a:moveTo>
                  <a:pt x="1200" y="3245"/>
                </a:moveTo>
                <a:lnTo>
                  <a:pt x="947" y="3245"/>
                </a:lnTo>
                <a:lnTo>
                  <a:pt x="947" y="2906"/>
                </a:lnTo>
                <a:lnTo>
                  <a:pt x="1200" y="2906"/>
                </a:lnTo>
                <a:lnTo>
                  <a:pt x="1200" y="3245"/>
                </a:lnTo>
                <a:close/>
                <a:moveTo>
                  <a:pt x="1200" y="2685"/>
                </a:moveTo>
                <a:lnTo>
                  <a:pt x="947" y="2685"/>
                </a:lnTo>
                <a:lnTo>
                  <a:pt x="947" y="2346"/>
                </a:lnTo>
                <a:lnTo>
                  <a:pt x="1200" y="2346"/>
                </a:lnTo>
                <a:lnTo>
                  <a:pt x="1200" y="2685"/>
                </a:lnTo>
                <a:close/>
                <a:moveTo>
                  <a:pt x="1200" y="2120"/>
                </a:moveTo>
                <a:lnTo>
                  <a:pt x="947" y="2120"/>
                </a:lnTo>
                <a:lnTo>
                  <a:pt x="947" y="1781"/>
                </a:lnTo>
                <a:lnTo>
                  <a:pt x="1200" y="1781"/>
                </a:lnTo>
                <a:lnTo>
                  <a:pt x="1200" y="2120"/>
                </a:lnTo>
                <a:close/>
                <a:moveTo>
                  <a:pt x="1200" y="1550"/>
                </a:moveTo>
                <a:lnTo>
                  <a:pt x="947" y="1550"/>
                </a:lnTo>
                <a:lnTo>
                  <a:pt x="947" y="1216"/>
                </a:lnTo>
                <a:lnTo>
                  <a:pt x="1200" y="1216"/>
                </a:lnTo>
                <a:lnTo>
                  <a:pt x="1200" y="1550"/>
                </a:lnTo>
                <a:close/>
              </a:path>
            </a:pathLst>
          </a:custGeom>
          <a:solidFill>
            <a:schemeClr val="accent4"/>
          </a:solidFill>
          <a:ln>
            <a:noFill/>
          </a:ln>
          <a:effectLst/>
          <a:extLst/>
        </p:spPr>
        <p:txBody>
          <a:bodyPr wrap="none" lIns="76183" tIns="38092" rIns="76183" bIns="38092" anchor="ctr"/>
          <a:lstStyle/>
          <a:p>
            <a:endParaRPr lang="en-US" sz="450" dirty="0">
              <a:latin typeface="Calibri" panose="020F0502020204030204" pitchFamily="34" charset="0"/>
            </a:endParaRPr>
          </a:p>
        </p:txBody>
      </p:sp>
      <p:grpSp>
        <p:nvGrpSpPr>
          <p:cNvPr id="381" name="Group 380"/>
          <p:cNvGrpSpPr/>
          <p:nvPr/>
        </p:nvGrpSpPr>
        <p:grpSpPr>
          <a:xfrm>
            <a:off x="3682175" y="3421009"/>
            <a:ext cx="559840" cy="2271530"/>
            <a:chOff x="7361170" y="6842015"/>
            <a:chExt cx="1119679" cy="4543059"/>
          </a:xfrm>
        </p:grpSpPr>
        <p:sp>
          <p:nvSpPr>
            <p:cNvPr id="382" name="Freeform 69"/>
            <p:cNvSpPr>
              <a:spLocks noChangeArrowheads="1"/>
            </p:cNvSpPr>
            <p:nvPr/>
          </p:nvSpPr>
          <p:spPr bwMode="auto">
            <a:xfrm>
              <a:off x="7361170" y="8946983"/>
              <a:ext cx="269872" cy="516909"/>
            </a:xfrm>
            <a:custGeom>
              <a:avLst/>
              <a:gdLst>
                <a:gd name="T0" fmla="*/ 415 w 416"/>
                <a:gd name="T1" fmla="*/ 0 h 792"/>
                <a:gd name="T2" fmla="*/ 0 w 416"/>
                <a:gd name="T3" fmla="*/ 0 h 792"/>
                <a:gd name="T4" fmla="*/ 0 w 416"/>
                <a:gd name="T5" fmla="*/ 791 h 792"/>
                <a:gd name="T6" fmla="*/ 415 w 416"/>
                <a:gd name="T7" fmla="*/ 791 h 792"/>
                <a:gd name="T8" fmla="*/ 415 w 416"/>
                <a:gd name="T9" fmla="*/ 0 h 792"/>
              </a:gdLst>
              <a:ahLst/>
              <a:cxnLst>
                <a:cxn ang="0">
                  <a:pos x="T0" y="T1"/>
                </a:cxn>
                <a:cxn ang="0">
                  <a:pos x="T2" y="T3"/>
                </a:cxn>
                <a:cxn ang="0">
                  <a:pos x="T4" y="T5"/>
                </a:cxn>
                <a:cxn ang="0">
                  <a:pos x="T6" y="T7"/>
                </a:cxn>
                <a:cxn ang="0">
                  <a:pos x="T8" y="T9"/>
                </a:cxn>
              </a:cxnLst>
              <a:rect l="0" t="0" r="r" b="b"/>
              <a:pathLst>
                <a:path w="416" h="792">
                  <a:moveTo>
                    <a:pt x="415" y="0"/>
                  </a:moveTo>
                  <a:lnTo>
                    <a:pt x="0" y="0"/>
                  </a:lnTo>
                  <a:lnTo>
                    <a:pt x="0" y="791"/>
                  </a:lnTo>
                  <a:lnTo>
                    <a:pt x="415" y="791"/>
                  </a:lnTo>
                  <a:lnTo>
                    <a:pt x="415"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83" name="Freeform 81"/>
            <p:cNvSpPr>
              <a:spLocks noChangeArrowheads="1"/>
            </p:cNvSpPr>
            <p:nvPr/>
          </p:nvSpPr>
          <p:spPr bwMode="auto">
            <a:xfrm>
              <a:off x="7361170" y="9538558"/>
              <a:ext cx="269872" cy="511166"/>
            </a:xfrm>
            <a:custGeom>
              <a:avLst/>
              <a:gdLst>
                <a:gd name="T0" fmla="*/ 415 w 416"/>
                <a:gd name="T1" fmla="*/ 0 h 787"/>
                <a:gd name="T2" fmla="*/ 0 w 416"/>
                <a:gd name="T3" fmla="*/ 0 h 787"/>
                <a:gd name="T4" fmla="*/ 0 w 416"/>
                <a:gd name="T5" fmla="*/ 786 h 787"/>
                <a:gd name="T6" fmla="*/ 415 w 416"/>
                <a:gd name="T7" fmla="*/ 786 h 787"/>
                <a:gd name="T8" fmla="*/ 415 w 416"/>
                <a:gd name="T9" fmla="*/ 0 h 787"/>
              </a:gdLst>
              <a:ahLst/>
              <a:cxnLst>
                <a:cxn ang="0">
                  <a:pos x="T0" y="T1"/>
                </a:cxn>
                <a:cxn ang="0">
                  <a:pos x="T2" y="T3"/>
                </a:cxn>
                <a:cxn ang="0">
                  <a:pos x="T4" y="T5"/>
                </a:cxn>
                <a:cxn ang="0">
                  <a:pos x="T6" y="T7"/>
                </a:cxn>
                <a:cxn ang="0">
                  <a:pos x="T8" y="T9"/>
                </a:cxn>
              </a:cxnLst>
              <a:rect l="0" t="0" r="r" b="b"/>
              <a:pathLst>
                <a:path w="416" h="787">
                  <a:moveTo>
                    <a:pt x="415" y="0"/>
                  </a:moveTo>
                  <a:lnTo>
                    <a:pt x="0" y="0"/>
                  </a:lnTo>
                  <a:lnTo>
                    <a:pt x="0" y="786"/>
                  </a:lnTo>
                  <a:lnTo>
                    <a:pt x="415" y="786"/>
                  </a:lnTo>
                  <a:lnTo>
                    <a:pt x="415"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84" name="Freeform 93"/>
            <p:cNvSpPr>
              <a:spLocks noChangeArrowheads="1"/>
            </p:cNvSpPr>
            <p:nvPr/>
          </p:nvSpPr>
          <p:spPr bwMode="auto">
            <a:xfrm>
              <a:off x="7361170" y="10112902"/>
              <a:ext cx="269872" cy="525525"/>
            </a:xfrm>
            <a:custGeom>
              <a:avLst/>
              <a:gdLst>
                <a:gd name="T0" fmla="*/ 415 w 416"/>
                <a:gd name="T1" fmla="*/ 0 h 809"/>
                <a:gd name="T2" fmla="*/ 0 w 416"/>
                <a:gd name="T3" fmla="*/ 0 h 809"/>
                <a:gd name="T4" fmla="*/ 0 w 416"/>
                <a:gd name="T5" fmla="*/ 808 h 809"/>
                <a:gd name="T6" fmla="*/ 415 w 416"/>
                <a:gd name="T7" fmla="*/ 808 h 809"/>
                <a:gd name="T8" fmla="*/ 415 w 416"/>
                <a:gd name="T9" fmla="*/ 0 h 809"/>
              </a:gdLst>
              <a:ahLst/>
              <a:cxnLst>
                <a:cxn ang="0">
                  <a:pos x="T0" y="T1"/>
                </a:cxn>
                <a:cxn ang="0">
                  <a:pos x="T2" y="T3"/>
                </a:cxn>
                <a:cxn ang="0">
                  <a:pos x="T4" y="T5"/>
                </a:cxn>
                <a:cxn ang="0">
                  <a:pos x="T6" y="T7"/>
                </a:cxn>
                <a:cxn ang="0">
                  <a:pos x="T8" y="T9"/>
                </a:cxn>
              </a:cxnLst>
              <a:rect l="0" t="0" r="r" b="b"/>
              <a:pathLst>
                <a:path w="416" h="809">
                  <a:moveTo>
                    <a:pt x="415" y="0"/>
                  </a:moveTo>
                  <a:lnTo>
                    <a:pt x="0" y="0"/>
                  </a:lnTo>
                  <a:lnTo>
                    <a:pt x="0" y="808"/>
                  </a:lnTo>
                  <a:lnTo>
                    <a:pt x="415" y="808"/>
                  </a:lnTo>
                  <a:lnTo>
                    <a:pt x="415"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nvGrpSpPr>
            <p:cNvPr id="385" name="Group 384"/>
            <p:cNvGrpSpPr/>
            <p:nvPr/>
          </p:nvGrpSpPr>
          <p:grpSpPr>
            <a:xfrm>
              <a:off x="7361170" y="6842015"/>
              <a:ext cx="1119679" cy="4543059"/>
              <a:chOff x="7361170" y="6842015"/>
              <a:chExt cx="1119679" cy="4543059"/>
            </a:xfrm>
          </p:grpSpPr>
          <p:sp>
            <p:nvSpPr>
              <p:cNvPr id="386" name="Freeform 23"/>
              <p:cNvSpPr>
                <a:spLocks noChangeArrowheads="1"/>
              </p:cNvSpPr>
              <p:nvPr/>
            </p:nvSpPr>
            <p:spPr bwMode="auto">
              <a:xfrm>
                <a:off x="7361171" y="6842015"/>
                <a:ext cx="1119678" cy="4543059"/>
              </a:xfrm>
              <a:custGeom>
                <a:avLst/>
                <a:gdLst>
                  <a:gd name="T0" fmla="*/ 0 w 1719"/>
                  <a:gd name="T1" fmla="*/ 517 h 6977"/>
                  <a:gd name="T2" fmla="*/ 415 w 1719"/>
                  <a:gd name="T3" fmla="*/ 1296 h 6977"/>
                  <a:gd name="T4" fmla="*/ 0 w 1719"/>
                  <a:gd name="T5" fmla="*/ 1420 h 6977"/>
                  <a:gd name="T6" fmla="*/ 415 w 1719"/>
                  <a:gd name="T7" fmla="*/ 2201 h 6977"/>
                  <a:gd name="T8" fmla="*/ 0 w 1719"/>
                  <a:gd name="T9" fmla="*/ 2324 h 6977"/>
                  <a:gd name="T10" fmla="*/ 415 w 1719"/>
                  <a:gd name="T11" fmla="*/ 3116 h 6977"/>
                  <a:gd name="T12" fmla="*/ 0 w 1719"/>
                  <a:gd name="T13" fmla="*/ 3229 h 6977"/>
                  <a:gd name="T14" fmla="*/ 415 w 1719"/>
                  <a:gd name="T15" fmla="*/ 4020 h 6977"/>
                  <a:gd name="T16" fmla="*/ 0 w 1719"/>
                  <a:gd name="T17" fmla="*/ 4139 h 6977"/>
                  <a:gd name="T18" fmla="*/ 415 w 1719"/>
                  <a:gd name="T19" fmla="*/ 4925 h 6977"/>
                  <a:gd name="T20" fmla="*/ 0 w 1719"/>
                  <a:gd name="T21" fmla="*/ 5021 h 6977"/>
                  <a:gd name="T22" fmla="*/ 415 w 1719"/>
                  <a:gd name="T23" fmla="*/ 5829 h 6977"/>
                  <a:gd name="T24" fmla="*/ 0 w 1719"/>
                  <a:gd name="T25" fmla="*/ 6976 h 6977"/>
                  <a:gd name="T26" fmla="*/ 1718 w 1719"/>
                  <a:gd name="T27" fmla="*/ 5829 h 6977"/>
                  <a:gd name="T28" fmla="*/ 1298 w 1719"/>
                  <a:gd name="T29" fmla="*/ 5021 h 6977"/>
                  <a:gd name="T30" fmla="*/ 1718 w 1719"/>
                  <a:gd name="T31" fmla="*/ 4925 h 6977"/>
                  <a:gd name="T32" fmla="*/ 1298 w 1719"/>
                  <a:gd name="T33" fmla="*/ 4139 h 6977"/>
                  <a:gd name="T34" fmla="*/ 1718 w 1719"/>
                  <a:gd name="T35" fmla="*/ 4020 h 6977"/>
                  <a:gd name="T36" fmla="*/ 1298 w 1719"/>
                  <a:gd name="T37" fmla="*/ 3229 h 6977"/>
                  <a:gd name="T38" fmla="*/ 1718 w 1719"/>
                  <a:gd name="T39" fmla="*/ 3116 h 6977"/>
                  <a:gd name="T40" fmla="*/ 1298 w 1719"/>
                  <a:gd name="T41" fmla="*/ 2324 h 6977"/>
                  <a:gd name="T42" fmla="*/ 1718 w 1719"/>
                  <a:gd name="T43" fmla="*/ 2201 h 6977"/>
                  <a:gd name="T44" fmla="*/ 1298 w 1719"/>
                  <a:gd name="T45" fmla="*/ 1420 h 6977"/>
                  <a:gd name="T46" fmla="*/ 1718 w 1719"/>
                  <a:gd name="T47" fmla="*/ 1296 h 6977"/>
                  <a:gd name="T48" fmla="*/ 1298 w 1719"/>
                  <a:gd name="T49" fmla="*/ 517 h 6977"/>
                  <a:gd name="T50" fmla="*/ 1718 w 1719"/>
                  <a:gd name="T51" fmla="*/ 0 h 6977"/>
                  <a:gd name="T52" fmla="*/ 1072 w 1719"/>
                  <a:gd name="T53" fmla="*/ 5829 h 6977"/>
                  <a:gd name="T54" fmla="*/ 630 w 1719"/>
                  <a:gd name="T55" fmla="*/ 5021 h 6977"/>
                  <a:gd name="T56" fmla="*/ 1072 w 1719"/>
                  <a:gd name="T57" fmla="*/ 5829 h 6977"/>
                  <a:gd name="T58" fmla="*/ 630 w 1719"/>
                  <a:gd name="T59" fmla="*/ 4925 h 6977"/>
                  <a:gd name="T60" fmla="*/ 1072 w 1719"/>
                  <a:gd name="T61" fmla="*/ 4139 h 6977"/>
                  <a:gd name="T62" fmla="*/ 1072 w 1719"/>
                  <a:gd name="T63" fmla="*/ 4020 h 6977"/>
                  <a:gd name="T64" fmla="*/ 630 w 1719"/>
                  <a:gd name="T65" fmla="*/ 3229 h 6977"/>
                  <a:gd name="T66" fmla="*/ 1072 w 1719"/>
                  <a:gd name="T67" fmla="*/ 4020 h 6977"/>
                  <a:gd name="T68" fmla="*/ 630 w 1719"/>
                  <a:gd name="T69" fmla="*/ 3116 h 6977"/>
                  <a:gd name="T70" fmla="*/ 1072 w 1719"/>
                  <a:gd name="T71" fmla="*/ 2324 h 6977"/>
                  <a:gd name="T72" fmla="*/ 1072 w 1719"/>
                  <a:gd name="T73" fmla="*/ 2201 h 6977"/>
                  <a:gd name="T74" fmla="*/ 630 w 1719"/>
                  <a:gd name="T75" fmla="*/ 1420 h 6977"/>
                  <a:gd name="T76" fmla="*/ 1072 w 1719"/>
                  <a:gd name="T77" fmla="*/ 2201 h 6977"/>
                  <a:gd name="T78" fmla="*/ 630 w 1719"/>
                  <a:gd name="T79" fmla="*/ 1296 h 6977"/>
                  <a:gd name="T80" fmla="*/ 1072 w 1719"/>
                  <a:gd name="T81" fmla="*/ 517 h 6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9" h="6977">
                    <a:moveTo>
                      <a:pt x="0" y="0"/>
                    </a:moveTo>
                    <a:lnTo>
                      <a:pt x="0" y="517"/>
                    </a:lnTo>
                    <a:lnTo>
                      <a:pt x="415" y="517"/>
                    </a:lnTo>
                    <a:lnTo>
                      <a:pt x="415" y="1296"/>
                    </a:lnTo>
                    <a:lnTo>
                      <a:pt x="0" y="1296"/>
                    </a:lnTo>
                    <a:lnTo>
                      <a:pt x="0" y="1420"/>
                    </a:lnTo>
                    <a:lnTo>
                      <a:pt x="415" y="1420"/>
                    </a:lnTo>
                    <a:lnTo>
                      <a:pt x="415" y="2201"/>
                    </a:lnTo>
                    <a:lnTo>
                      <a:pt x="0" y="2201"/>
                    </a:lnTo>
                    <a:lnTo>
                      <a:pt x="0" y="2324"/>
                    </a:lnTo>
                    <a:lnTo>
                      <a:pt x="415" y="2324"/>
                    </a:lnTo>
                    <a:lnTo>
                      <a:pt x="415" y="3116"/>
                    </a:lnTo>
                    <a:lnTo>
                      <a:pt x="0" y="3116"/>
                    </a:lnTo>
                    <a:lnTo>
                      <a:pt x="0" y="3229"/>
                    </a:lnTo>
                    <a:lnTo>
                      <a:pt x="415" y="3229"/>
                    </a:lnTo>
                    <a:lnTo>
                      <a:pt x="415" y="4020"/>
                    </a:lnTo>
                    <a:lnTo>
                      <a:pt x="0" y="4020"/>
                    </a:lnTo>
                    <a:lnTo>
                      <a:pt x="0" y="4139"/>
                    </a:lnTo>
                    <a:lnTo>
                      <a:pt x="415" y="4139"/>
                    </a:lnTo>
                    <a:lnTo>
                      <a:pt x="415" y="4925"/>
                    </a:lnTo>
                    <a:lnTo>
                      <a:pt x="0" y="4925"/>
                    </a:lnTo>
                    <a:lnTo>
                      <a:pt x="0" y="5021"/>
                    </a:lnTo>
                    <a:lnTo>
                      <a:pt x="415" y="5021"/>
                    </a:lnTo>
                    <a:lnTo>
                      <a:pt x="415" y="5829"/>
                    </a:lnTo>
                    <a:lnTo>
                      <a:pt x="0" y="5829"/>
                    </a:lnTo>
                    <a:lnTo>
                      <a:pt x="0" y="6976"/>
                    </a:lnTo>
                    <a:lnTo>
                      <a:pt x="1718" y="6976"/>
                    </a:lnTo>
                    <a:lnTo>
                      <a:pt x="1718" y="5829"/>
                    </a:lnTo>
                    <a:lnTo>
                      <a:pt x="1298" y="5829"/>
                    </a:lnTo>
                    <a:lnTo>
                      <a:pt x="1298" y="5021"/>
                    </a:lnTo>
                    <a:lnTo>
                      <a:pt x="1718" y="5021"/>
                    </a:lnTo>
                    <a:lnTo>
                      <a:pt x="1718" y="4925"/>
                    </a:lnTo>
                    <a:lnTo>
                      <a:pt x="1298" y="4925"/>
                    </a:lnTo>
                    <a:lnTo>
                      <a:pt x="1298" y="4139"/>
                    </a:lnTo>
                    <a:lnTo>
                      <a:pt x="1718" y="4139"/>
                    </a:lnTo>
                    <a:lnTo>
                      <a:pt x="1718" y="4020"/>
                    </a:lnTo>
                    <a:lnTo>
                      <a:pt x="1298" y="4020"/>
                    </a:lnTo>
                    <a:lnTo>
                      <a:pt x="1298" y="3229"/>
                    </a:lnTo>
                    <a:lnTo>
                      <a:pt x="1718" y="3229"/>
                    </a:lnTo>
                    <a:lnTo>
                      <a:pt x="1718" y="3116"/>
                    </a:lnTo>
                    <a:lnTo>
                      <a:pt x="1298" y="3116"/>
                    </a:lnTo>
                    <a:lnTo>
                      <a:pt x="1298" y="2324"/>
                    </a:lnTo>
                    <a:lnTo>
                      <a:pt x="1718" y="2324"/>
                    </a:lnTo>
                    <a:lnTo>
                      <a:pt x="1718" y="2201"/>
                    </a:lnTo>
                    <a:lnTo>
                      <a:pt x="1298" y="2201"/>
                    </a:lnTo>
                    <a:lnTo>
                      <a:pt x="1298" y="1420"/>
                    </a:lnTo>
                    <a:lnTo>
                      <a:pt x="1718" y="1420"/>
                    </a:lnTo>
                    <a:lnTo>
                      <a:pt x="1718" y="1296"/>
                    </a:lnTo>
                    <a:lnTo>
                      <a:pt x="1298" y="1296"/>
                    </a:lnTo>
                    <a:lnTo>
                      <a:pt x="1298" y="517"/>
                    </a:lnTo>
                    <a:lnTo>
                      <a:pt x="1718" y="517"/>
                    </a:lnTo>
                    <a:lnTo>
                      <a:pt x="1718" y="0"/>
                    </a:lnTo>
                    <a:lnTo>
                      <a:pt x="0" y="0"/>
                    </a:lnTo>
                    <a:close/>
                    <a:moveTo>
                      <a:pt x="1072" y="5829"/>
                    </a:moveTo>
                    <a:lnTo>
                      <a:pt x="630" y="5829"/>
                    </a:lnTo>
                    <a:lnTo>
                      <a:pt x="630" y="5021"/>
                    </a:lnTo>
                    <a:lnTo>
                      <a:pt x="1072" y="5021"/>
                    </a:lnTo>
                    <a:lnTo>
                      <a:pt x="1072" y="5829"/>
                    </a:lnTo>
                    <a:close/>
                    <a:moveTo>
                      <a:pt x="1072" y="4925"/>
                    </a:moveTo>
                    <a:lnTo>
                      <a:pt x="630" y="4925"/>
                    </a:lnTo>
                    <a:lnTo>
                      <a:pt x="630" y="4139"/>
                    </a:lnTo>
                    <a:lnTo>
                      <a:pt x="1072" y="4139"/>
                    </a:lnTo>
                    <a:lnTo>
                      <a:pt x="1072" y="4925"/>
                    </a:lnTo>
                    <a:close/>
                    <a:moveTo>
                      <a:pt x="1072" y="4020"/>
                    </a:moveTo>
                    <a:lnTo>
                      <a:pt x="630" y="4020"/>
                    </a:lnTo>
                    <a:lnTo>
                      <a:pt x="630" y="3229"/>
                    </a:lnTo>
                    <a:lnTo>
                      <a:pt x="1072" y="3229"/>
                    </a:lnTo>
                    <a:lnTo>
                      <a:pt x="1072" y="4020"/>
                    </a:lnTo>
                    <a:close/>
                    <a:moveTo>
                      <a:pt x="1072" y="3116"/>
                    </a:moveTo>
                    <a:lnTo>
                      <a:pt x="630" y="3116"/>
                    </a:lnTo>
                    <a:lnTo>
                      <a:pt x="630" y="2324"/>
                    </a:lnTo>
                    <a:lnTo>
                      <a:pt x="1072" y="2324"/>
                    </a:lnTo>
                    <a:lnTo>
                      <a:pt x="1072" y="3116"/>
                    </a:lnTo>
                    <a:close/>
                    <a:moveTo>
                      <a:pt x="1072" y="2201"/>
                    </a:moveTo>
                    <a:lnTo>
                      <a:pt x="630" y="2201"/>
                    </a:lnTo>
                    <a:lnTo>
                      <a:pt x="630" y="1420"/>
                    </a:lnTo>
                    <a:lnTo>
                      <a:pt x="1072" y="1420"/>
                    </a:lnTo>
                    <a:lnTo>
                      <a:pt x="1072" y="2201"/>
                    </a:lnTo>
                    <a:close/>
                    <a:moveTo>
                      <a:pt x="1072" y="1296"/>
                    </a:moveTo>
                    <a:lnTo>
                      <a:pt x="630" y="1296"/>
                    </a:lnTo>
                    <a:lnTo>
                      <a:pt x="630" y="517"/>
                    </a:lnTo>
                    <a:lnTo>
                      <a:pt x="1072" y="517"/>
                    </a:lnTo>
                    <a:lnTo>
                      <a:pt x="1072" y="1296"/>
                    </a:lnTo>
                    <a:close/>
                  </a:path>
                </a:pathLst>
              </a:custGeom>
              <a:solidFill>
                <a:srgbClr val="52496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87" name="Freeform 33"/>
              <p:cNvSpPr>
                <a:spLocks noChangeArrowheads="1"/>
              </p:cNvSpPr>
              <p:nvPr/>
            </p:nvSpPr>
            <p:spPr bwMode="auto">
              <a:xfrm>
                <a:off x="7361170" y="7178005"/>
                <a:ext cx="269872" cy="508295"/>
              </a:xfrm>
              <a:custGeom>
                <a:avLst/>
                <a:gdLst>
                  <a:gd name="T0" fmla="*/ 415 w 416"/>
                  <a:gd name="T1" fmla="*/ 0 h 780"/>
                  <a:gd name="T2" fmla="*/ 0 w 416"/>
                  <a:gd name="T3" fmla="*/ 0 h 780"/>
                  <a:gd name="T4" fmla="*/ 0 w 416"/>
                  <a:gd name="T5" fmla="*/ 779 h 780"/>
                  <a:gd name="T6" fmla="*/ 415 w 416"/>
                  <a:gd name="T7" fmla="*/ 779 h 780"/>
                  <a:gd name="T8" fmla="*/ 415 w 416"/>
                  <a:gd name="T9" fmla="*/ 0 h 780"/>
                </a:gdLst>
                <a:ahLst/>
                <a:cxnLst>
                  <a:cxn ang="0">
                    <a:pos x="T0" y="T1"/>
                  </a:cxn>
                  <a:cxn ang="0">
                    <a:pos x="T2" y="T3"/>
                  </a:cxn>
                  <a:cxn ang="0">
                    <a:pos x="T4" y="T5"/>
                  </a:cxn>
                  <a:cxn ang="0">
                    <a:pos x="T6" y="T7"/>
                  </a:cxn>
                  <a:cxn ang="0">
                    <a:pos x="T8" y="T9"/>
                  </a:cxn>
                </a:cxnLst>
                <a:rect l="0" t="0" r="r" b="b"/>
                <a:pathLst>
                  <a:path w="416" h="780">
                    <a:moveTo>
                      <a:pt x="415" y="0"/>
                    </a:moveTo>
                    <a:lnTo>
                      <a:pt x="0" y="0"/>
                    </a:lnTo>
                    <a:lnTo>
                      <a:pt x="0" y="779"/>
                    </a:lnTo>
                    <a:lnTo>
                      <a:pt x="415" y="779"/>
                    </a:lnTo>
                    <a:lnTo>
                      <a:pt x="415"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88" name="Freeform 37"/>
              <p:cNvSpPr>
                <a:spLocks noChangeArrowheads="1"/>
              </p:cNvSpPr>
              <p:nvPr/>
            </p:nvSpPr>
            <p:spPr bwMode="auto">
              <a:xfrm>
                <a:off x="7771719" y="7178005"/>
                <a:ext cx="287097" cy="508295"/>
              </a:xfrm>
              <a:custGeom>
                <a:avLst/>
                <a:gdLst>
                  <a:gd name="T0" fmla="*/ 442 w 443"/>
                  <a:gd name="T1" fmla="*/ 0 h 780"/>
                  <a:gd name="T2" fmla="*/ 0 w 443"/>
                  <a:gd name="T3" fmla="*/ 0 h 780"/>
                  <a:gd name="T4" fmla="*/ 0 w 443"/>
                  <a:gd name="T5" fmla="*/ 779 h 780"/>
                  <a:gd name="T6" fmla="*/ 442 w 443"/>
                  <a:gd name="T7" fmla="*/ 779 h 780"/>
                  <a:gd name="T8" fmla="*/ 442 w 443"/>
                  <a:gd name="T9" fmla="*/ 0 h 780"/>
                </a:gdLst>
                <a:ahLst/>
                <a:cxnLst>
                  <a:cxn ang="0">
                    <a:pos x="T0" y="T1"/>
                  </a:cxn>
                  <a:cxn ang="0">
                    <a:pos x="T2" y="T3"/>
                  </a:cxn>
                  <a:cxn ang="0">
                    <a:pos x="T4" y="T5"/>
                  </a:cxn>
                  <a:cxn ang="0">
                    <a:pos x="T6" y="T7"/>
                  </a:cxn>
                  <a:cxn ang="0">
                    <a:pos x="T8" y="T9"/>
                  </a:cxn>
                </a:cxnLst>
                <a:rect l="0" t="0" r="r" b="b"/>
                <a:pathLst>
                  <a:path w="443" h="780">
                    <a:moveTo>
                      <a:pt x="442" y="0"/>
                    </a:moveTo>
                    <a:lnTo>
                      <a:pt x="0" y="0"/>
                    </a:lnTo>
                    <a:lnTo>
                      <a:pt x="0" y="779"/>
                    </a:lnTo>
                    <a:lnTo>
                      <a:pt x="442" y="779"/>
                    </a:lnTo>
                    <a:lnTo>
                      <a:pt x="442"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89" name="Freeform 41"/>
              <p:cNvSpPr>
                <a:spLocks noChangeArrowheads="1"/>
              </p:cNvSpPr>
              <p:nvPr/>
            </p:nvSpPr>
            <p:spPr bwMode="auto">
              <a:xfrm>
                <a:off x="8205236" y="7178005"/>
                <a:ext cx="272744" cy="508295"/>
              </a:xfrm>
              <a:custGeom>
                <a:avLst/>
                <a:gdLst>
                  <a:gd name="T0" fmla="*/ 420 w 421"/>
                  <a:gd name="T1" fmla="*/ 0 h 780"/>
                  <a:gd name="T2" fmla="*/ 420 w 421"/>
                  <a:gd name="T3" fmla="*/ 0 h 780"/>
                  <a:gd name="T4" fmla="*/ 0 w 421"/>
                  <a:gd name="T5" fmla="*/ 0 h 780"/>
                  <a:gd name="T6" fmla="*/ 0 w 421"/>
                  <a:gd name="T7" fmla="*/ 779 h 780"/>
                  <a:gd name="T8" fmla="*/ 420 w 421"/>
                  <a:gd name="T9" fmla="*/ 779 h 780"/>
                  <a:gd name="T10" fmla="*/ 420 w 421"/>
                  <a:gd name="T11" fmla="*/ 0 h 780"/>
                </a:gdLst>
                <a:ahLst/>
                <a:cxnLst>
                  <a:cxn ang="0">
                    <a:pos x="T0" y="T1"/>
                  </a:cxn>
                  <a:cxn ang="0">
                    <a:pos x="T2" y="T3"/>
                  </a:cxn>
                  <a:cxn ang="0">
                    <a:pos x="T4" y="T5"/>
                  </a:cxn>
                  <a:cxn ang="0">
                    <a:pos x="T6" y="T7"/>
                  </a:cxn>
                  <a:cxn ang="0">
                    <a:pos x="T8" y="T9"/>
                  </a:cxn>
                  <a:cxn ang="0">
                    <a:pos x="T10" y="T11"/>
                  </a:cxn>
                </a:cxnLst>
                <a:rect l="0" t="0" r="r" b="b"/>
                <a:pathLst>
                  <a:path w="421" h="780">
                    <a:moveTo>
                      <a:pt x="420" y="0"/>
                    </a:moveTo>
                    <a:lnTo>
                      <a:pt x="420" y="0"/>
                    </a:lnTo>
                    <a:lnTo>
                      <a:pt x="0" y="0"/>
                    </a:lnTo>
                    <a:lnTo>
                      <a:pt x="0" y="779"/>
                    </a:lnTo>
                    <a:lnTo>
                      <a:pt x="420" y="779"/>
                    </a:lnTo>
                    <a:lnTo>
                      <a:pt x="420"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90" name="Freeform 45"/>
              <p:cNvSpPr>
                <a:spLocks noChangeArrowheads="1"/>
              </p:cNvSpPr>
              <p:nvPr/>
            </p:nvSpPr>
            <p:spPr bwMode="auto">
              <a:xfrm>
                <a:off x="7361170" y="7766709"/>
                <a:ext cx="269872" cy="508294"/>
              </a:xfrm>
              <a:custGeom>
                <a:avLst/>
                <a:gdLst>
                  <a:gd name="T0" fmla="*/ 415 w 416"/>
                  <a:gd name="T1" fmla="*/ 0 h 782"/>
                  <a:gd name="T2" fmla="*/ 0 w 416"/>
                  <a:gd name="T3" fmla="*/ 0 h 782"/>
                  <a:gd name="T4" fmla="*/ 0 w 416"/>
                  <a:gd name="T5" fmla="*/ 781 h 782"/>
                  <a:gd name="T6" fmla="*/ 415 w 416"/>
                  <a:gd name="T7" fmla="*/ 781 h 782"/>
                  <a:gd name="T8" fmla="*/ 415 w 416"/>
                  <a:gd name="T9" fmla="*/ 0 h 782"/>
                </a:gdLst>
                <a:ahLst/>
                <a:cxnLst>
                  <a:cxn ang="0">
                    <a:pos x="T0" y="T1"/>
                  </a:cxn>
                  <a:cxn ang="0">
                    <a:pos x="T2" y="T3"/>
                  </a:cxn>
                  <a:cxn ang="0">
                    <a:pos x="T4" y="T5"/>
                  </a:cxn>
                  <a:cxn ang="0">
                    <a:pos x="T6" y="T7"/>
                  </a:cxn>
                  <a:cxn ang="0">
                    <a:pos x="T8" y="T9"/>
                  </a:cxn>
                </a:cxnLst>
                <a:rect l="0" t="0" r="r" b="b"/>
                <a:pathLst>
                  <a:path w="416" h="782">
                    <a:moveTo>
                      <a:pt x="415" y="0"/>
                    </a:moveTo>
                    <a:lnTo>
                      <a:pt x="0" y="0"/>
                    </a:lnTo>
                    <a:lnTo>
                      <a:pt x="0" y="781"/>
                    </a:lnTo>
                    <a:lnTo>
                      <a:pt x="415" y="781"/>
                    </a:lnTo>
                    <a:lnTo>
                      <a:pt x="415"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91" name="Freeform 49"/>
              <p:cNvSpPr>
                <a:spLocks noChangeArrowheads="1"/>
              </p:cNvSpPr>
              <p:nvPr/>
            </p:nvSpPr>
            <p:spPr bwMode="auto">
              <a:xfrm>
                <a:off x="7771719" y="7766709"/>
                <a:ext cx="287097" cy="508294"/>
              </a:xfrm>
              <a:custGeom>
                <a:avLst/>
                <a:gdLst>
                  <a:gd name="T0" fmla="*/ 442 w 443"/>
                  <a:gd name="T1" fmla="*/ 0 h 782"/>
                  <a:gd name="T2" fmla="*/ 0 w 443"/>
                  <a:gd name="T3" fmla="*/ 0 h 782"/>
                  <a:gd name="T4" fmla="*/ 0 w 443"/>
                  <a:gd name="T5" fmla="*/ 781 h 782"/>
                  <a:gd name="T6" fmla="*/ 442 w 443"/>
                  <a:gd name="T7" fmla="*/ 781 h 782"/>
                  <a:gd name="T8" fmla="*/ 442 w 443"/>
                  <a:gd name="T9" fmla="*/ 0 h 782"/>
                </a:gdLst>
                <a:ahLst/>
                <a:cxnLst>
                  <a:cxn ang="0">
                    <a:pos x="T0" y="T1"/>
                  </a:cxn>
                  <a:cxn ang="0">
                    <a:pos x="T2" y="T3"/>
                  </a:cxn>
                  <a:cxn ang="0">
                    <a:pos x="T4" y="T5"/>
                  </a:cxn>
                  <a:cxn ang="0">
                    <a:pos x="T6" y="T7"/>
                  </a:cxn>
                  <a:cxn ang="0">
                    <a:pos x="T8" y="T9"/>
                  </a:cxn>
                </a:cxnLst>
                <a:rect l="0" t="0" r="r" b="b"/>
                <a:pathLst>
                  <a:path w="443" h="782">
                    <a:moveTo>
                      <a:pt x="442" y="0"/>
                    </a:moveTo>
                    <a:lnTo>
                      <a:pt x="0" y="0"/>
                    </a:lnTo>
                    <a:lnTo>
                      <a:pt x="0" y="781"/>
                    </a:lnTo>
                    <a:lnTo>
                      <a:pt x="442" y="781"/>
                    </a:lnTo>
                    <a:lnTo>
                      <a:pt x="442"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92" name="Freeform 53"/>
              <p:cNvSpPr>
                <a:spLocks noChangeArrowheads="1"/>
              </p:cNvSpPr>
              <p:nvPr/>
            </p:nvSpPr>
            <p:spPr bwMode="auto">
              <a:xfrm>
                <a:off x="8205236" y="7766709"/>
                <a:ext cx="272744" cy="508294"/>
              </a:xfrm>
              <a:custGeom>
                <a:avLst/>
                <a:gdLst>
                  <a:gd name="T0" fmla="*/ 420 w 421"/>
                  <a:gd name="T1" fmla="*/ 0 h 782"/>
                  <a:gd name="T2" fmla="*/ 420 w 421"/>
                  <a:gd name="T3" fmla="*/ 0 h 782"/>
                  <a:gd name="T4" fmla="*/ 0 w 421"/>
                  <a:gd name="T5" fmla="*/ 0 h 782"/>
                  <a:gd name="T6" fmla="*/ 0 w 421"/>
                  <a:gd name="T7" fmla="*/ 781 h 782"/>
                  <a:gd name="T8" fmla="*/ 420 w 421"/>
                  <a:gd name="T9" fmla="*/ 781 h 782"/>
                  <a:gd name="T10" fmla="*/ 420 w 421"/>
                  <a:gd name="T11" fmla="*/ 0 h 782"/>
                </a:gdLst>
                <a:ahLst/>
                <a:cxnLst>
                  <a:cxn ang="0">
                    <a:pos x="T0" y="T1"/>
                  </a:cxn>
                  <a:cxn ang="0">
                    <a:pos x="T2" y="T3"/>
                  </a:cxn>
                  <a:cxn ang="0">
                    <a:pos x="T4" y="T5"/>
                  </a:cxn>
                  <a:cxn ang="0">
                    <a:pos x="T6" y="T7"/>
                  </a:cxn>
                  <a:cxn ang="0">
                    <a:pos x="T8" y="T9"/>
                  </a:cxn>
                  <a:cxn ang="0">
                    <a:pos x="T10" y="T11"/>
                  </a:cxn>
                </a:cxnLst>
                <a:rect l="0" t="0" r="r" b="b"/>
                <a:pathLst>
                  <a:path w="421" h="782">
                    <a:moveTo>
                      <a:pt x="420" y="0"/>
                    </a:moveTo>
                    <a:lnTo>
                      <a:pt x="420" y="0"/>
                    </a:lnTo>
                    <a:lnTo>
                      <a:pt x="0" y="0"/>
                    </a:lnTo>
                    <a:lnTo>
                      <a:pt x="0" y="781"/>
                    </a:lnTo>
                    <a:lnTo>
                      <a:pt x="420" y="781"/>
                    </a:lnTo>
                    <a:lnTo>
                      <a:pt x="420"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93" name="Freeform 57"/>
              <p:cNvSpPr>
                <a:spLocks noChangeArrowheads="1"/>
              </p:cNvSpPr>
              <p:nvPr/>
            </p:nvSpPr>
            <p:spPr bwMode="auto">
              <a:xfrm>
                <a:off x="7361170" y="8355409"/>
                <a:ext cx="269872" cy="516909"/>
              </a:xfrm>
              <a:custGeom>
                <a:avLst/>
                <a:gdLst>
                  <a:gd name="T0" fmla="*/ 415 w 416"/>
                  <a:gd name="T1" fmla="*/ 0 h 793"/>
                  <a:gd name="T2" fmla="*/ 0 w 416"/>
                  <a:gd name="T3" fmla="*/ 0 h 793"/>
                  <a:gd name="T4" fmla="*/ 0 w 416"/>
                  <a:gd name="T5" fmla="*/ 792 h 793"/>
                  <a:gd name="T6" fmla="*/ 415 w 416"/>
                  <a:gd name="T7" fmla="*/ 792 h 793"/>
                  <a:gd name="T8" fmla="*/ 415 w 416"/>
                  <a:gd name="T9" fmla="*/ 0 h 793"/>
                </a:gdLst>
                <a:ahLst/>
                <a:cxnLst>
                  <a:cxn ang="0">
                    <a:pos x="T0" y="T1"/>
                  </a:cxn>
                  <a:cxn ang="0">
                    <a:pos x="T2" y="T3"/>
                  </a:cxn>
                  <a:cxn ang="0">
                    <a:pos x="T4" y="T5"/>
                  </a:cxn>
                  <a:cxn ang="0">
                    <a:pos x="T6" y="T7"/>
                  </a:cxn>
                  <a:cxn ang="0">
                    <a:pos x="T8" y="T9"/>
                  </a:cxn>
                </a:cxnLst>
                <a:rect l="0" t="0" r="r" b="b"/>
                <a:pathLst>
                  <a:path w="416" h="793">
                    <a:moveTo>
                      <a:pt x="415" y="0"/>
                    </a:moveTo>
                    <a:lnTo>
                      <a:pt x="0" y="0"/>
                    </a:lnTo>
                    <a:lnTo>
                      <a:pt x="0" y="792"/>
                    </a:lnTo>
                    <a:lnTo>
                      <a:pt x="415" y="792"/>
                    </a:lnTo>
                    <a:lnTo>
                      <a:pt x="415"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94" name="Freeform 61"/>
              <p:cNvSpPr>
                <a:spLocks noChangeArrowheads="1"/>
              </p:cNvSpPr>
              <p:nvPr/>
            </p:nvSpPr>
            <p:spPr bwMode="auto">
              <a:xfrm>
                <a:off x="7771719" y="8355409"/>
                <a:ext cx="287097" cy="516909"/>
              </a:xfrm>
              <a:custGeom>
                <a:avLst/>
                <a:gdLst>
                  <a:gd name="T0" fmla="*/ 442 w 443"/>
                  <a:gd name="T1" fmla="*/ 0 h 793"/>
                  <a:gd name="T2" fmla="*/ 0 w 443"/>
                  <a:gd name="T3" fmla="*/ 0 h 793"/>
                  <a:gd name="T4" fmla="*/ 0 w 443"/>
                  <a:gd name="T5" fmla="*/ 792 h 793"/>
                  <a:gd name="T6" fmla="*/ 442 w 443"/>
                  <a:gd name="T7" fmla="*/ 792 h 793"/>
                  <a:gd name="T8" fmla="*/ 442 w 443"/>
                  <a:gd name="T9" fmla="*/ 0 h 793"/>
                </a:gdLst>
                <a:ahLst/>
                <a:cxnLst>
                  <a:cxn ang="0">
                    <a:pos x="T0" y="T1"/>
                  </a:cxn>
                  <a:cxn ang="0">
                    <a:pos x="T2" y="T3"/>
                  </a:cxn>
                  <a:cxn ang="0">
                    <a:pos x="T4" y="T5"/>
                  </a:cxn>
                  <a:cxn ang="0">
                    <a:pos x="T6" y="T7"/>
                  </a:cxn>
                  <a:cxn ang="0">
                    <a:pos x="T8" y="T9"/>
                  </a:cxn>
                </a:cxnLst>
                <a:rect l="0" t="0" r="r" b="b"/>
                <a:pathLst>
                  <a:path w="443" h="793">
                    <a:moveTo>
                      <a:pt x="442" y="0"/>
                    </a:moveTo>
                    <a:lnTo>
                      <a:pt x="0" y="0"/>
                    </a:lnTo>
                    <a:lnTo>
                      <a:pt x="0" y="792"/>
                    </a:lnTo>
                    <a:lnTo>
                      <a:pt x="442" y="792"/>
                    </a:lnTo>
                    <a:lnTo>
                      <a:pt x="442"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95" name="Freeform 65"/>
              <p:cNvSpPr>
                <a:spLocks noChangeArrowheads="1"/>
              </p:cNvSpPr>
              <p:nvPr/>
            </p:nvSpPr>
            <p:spPr bwMode="auto">
              <a:xfrm>
                <a:off x="8205236" y="8355409"/>
                <a:ext cx="272744" cy="516909"/>
              </a:xfrm>
              <a:custGeom>
                <a:avLst/>
                <a:gdLst>
                  <a:gd name="T0" fmla="*/ 420 w 421"/>
                  <a:gd name="T1" fmla="*/ 0 h 793"/>
                  <a:gd name="T2" fmla="*/ 420 w 421"/>
                  <a:gd name="T3" fmla="*/ 0 h 793"/>
                  <a:gd name="T4" fmla="*/ 0 w 421"/>
                  <a:gd name="T5" fmla="*/ 0 h 793"/>
                  <a:gd name="T6" fmla="*/ 0 w 421"/>
                  <a:gd name="T7" fmla="*/ 792 h 793"/>
                  <a:gd name="T8" fmla="*/ 420 w 421"/>
                  <a:gd name="T9" fmla="*/ 792 h 793"/>
                  <a:gd name="T10" fmla="*/ 420 w 421"/>
                  <a:gd name="T11" fmla="*/ 0 h 793"/>
                </a:gdLst>
                <a:ahLst/>
                <a:cxnLst>
                  <a:cxn ang="0">
                    <a:pos x="T0" y="T1"/>
                  </a:cxn>
                  <a:cxn ang="0">
                    <a:pos x="T2" y="T3"/>
                  </a:cxn>
                  <a:cxn ang="0">
                    <a:pos x="T4" y="T5"/>
                  </a:cxn>
                  <a:cxn ang="0">
                    <a:pos x="T6" y="T7"/>
                  </a:cxn>
                  <a:cxn ang="0">
                    <a:pos x="T8" y="T9"/>
                  </a:cxn>
                  <a:cxn ang="0">
                    <a:pos x="T10" y="T11"/>
                  </a:cxn>
                </a:cxnLst>
                <a:rect l="0" t="0" r="r" b="b"/>
                <a:pathLst>
                  <a:path w="421" h="793">
                    <a:moveTo>
                      <a:pt x="420" y="0"/>
                    </a:moveTo>
                    <a:lnTo>
                      <a:pt x="420" y="0"/>
                    </a:lnTo>
                    <a:lnTo>
                      <a:pt x="0" y="0"/>
                    </a:lnTo>
                    <a:lnTo>
                      <a:pt x="0" y="792"/>
                    </a:lnTo>
                    <a:lnTo>
                      <a:pt x="420" y="792"/>
                    </a:lnTo>
                    <a:lnTo>
                      <a:pt x="420"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96" name="Freeform 73"/>
              <p:cNvSpPr>
                <a:spLocks noChangeArrowheads="1"/>
              </p:cNvSpPr>
              <p:nvPr/>
            </p:nvSpPr>
            <p:spPr bwMode="auto">
              <a:xfrm>
                <a:off x="7771719" y="8946983"/>
                <a:ext cx="287097" cy="516909"/>
              </a:xfrm>
              <a:custGeom>
                <a:avLst/>
                <a:gdLst>
                  <a:gd name="T0" fmla="*/ 442 w 443"/>
                  <a:gd name="T1" fmla="*/ 0 h 792"/>
                  <a:gd name="T2" fmla="*/ 0 w 443"/>
                  <a:gd name="T3" fmla="*/ 0 h 792"/>
                  <a:gd name="T4" fmla="*/ 0 w 443"/>
                  <a:gd name="T5" fmla="*/ 791 h 792"/>
                  <a:gd name="T6" fmla="*/ 442 w 443"/>
                  <a:gd name="T7" fmla="*/ 791 h 792"/>
                  <a:gd name="T8" fmla="*/ 442 w 443"/>
                  <a:gd name="T9" fmla="*/ 0 h 792"/>
                </a:gdLst>
                <a:ahLst/>
                <a:cxnLst>
                  <a:cxn ang="0">
                    <a:pos x="T0" y="T1"/>
                  </a:cxn>
                  <a:cxn ang="0">
                    <a:pos x="T2" y="T3"/>
                  </a:cxn>
                  <a:cxn ang="0">
                    <a:pos x="T4" y="T5"/>
                  </a:cxn>
                  <a:cxn ang="0">
                    <a:pos x="T6" y="T7"/>
                  </a:cxn>
                  <a:cxn ang="0">
                    <a:pos x="T8" y="T9"/>
                  </a:cxn>
                </a:cxnLst>
                <a:rect l="0" t="0" r="r" b="b"/>
                <a:pathLst>
                  <a:path w="443" h="792">
                    <a:moveTo>
                      <a:pt x="442" y="0"/>
                    </a:moveTo>
                    <a:lnTo>
                      <a:pt x="0" y="0"/>
                    </a:lnTo>
                    <a:lnTo>
                      <a:pt x="0" y="791"/>
                    </a:lnTo>
                    <a:lnTo>
                      <a:pt x="442" y="791"/>
                    </a:lnTo>
                    <a:lnTo>
                      <a:pt x="442"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97" name="Freeform 77"/>
              <p:cNvSpPr>
                <a:spLocks noChangeArrowheads="1"/>
              </p:cNvSpPr>
              <p:nvPr/>
            </p:nvSpPr>
            <p:spPr bwMode="auto">
              <a:xfrm>
                <a:off x="8205236" y="8946983"/>
                <a:ext cx="272744" cy="516909"/>
              </a:xfrm>
              <a:custGeom>
                <a:avLst/>
                <a:gdLst>
                  <a:gd name="T0" fmla="*/ 420 w 421"/>
                  <a:gd name="T1" fmla="*/ 0 h 792"/>
                  <a:gd name="T2" fmla="*/ 420 w 421"/>
                  <a:gd name="T3" fmla="*/ 0 h 792"/>
                  <a:gd name="T4" fmla="*/ 0 w 421"/>
                  <a:gd name="T5" fmla="*/ 0 h 792"/>
                  <a:gd name="T6" fmla="*/ 0 w 421"/>
                  <a:gd name="T7" fmla="*/ 791 h 792"/>
                  <a:gd name="T8" fmla="*/ 420 w 421"/>
                  <a:gd name="T9" fmla="*/ 791 h 792"/>
                  <a:gd name="T10" fmla="*/ 420 w 421"/>
                  <a:gd name="T11" fmla="*/ 0 h 792"/>
                </a:gdLst>
                <a:ahLst/>
                <a:cxnLst>
                  <a:cxn ang="0">
                    <a:pos x="T0" y="T1"/>
                  </a:cxn>
                  <a:cxn ang="0">
                    <a:pos x="T2" y="T3"/>
                  </a:cxn>
                  <a:cxn ang="0">
                    <a:pos x="T4" y="T5"/>
                  </a:cxn>
                  <a:cxn ang="0">
                    <a:pos x="T6" y="T7"/>
                  </a:cxn>
                  <a:cxn ang="0">
                    <a:pos x="T8" y="T9"/>
                  </a:cxn>
                  <a:cxn ang="0">
                    <a:pos x="T10" y="T11"/>
                  </a:cxn>
                </a:cxnLst>
                <a:rect l="0" t="0" r="r" b="b"/>
                <a:pathLst>
                  <a:path w="421" h="792">
                    <a:moveTo>
                      <a:pt x="420" y="0"/>
                    </a:moveTo>
                    <a:lnTo>
                      <a:pt x="420" y="0"/>
                    </a:lnTo>
                    <a:lnTo>
                      <a:pt x="0" y="0"/>
                    </a:lnTo>
                    <a:lnTo>
                      <a:pt x="0" y="791"/>
                    </a:lnTo>
                    <a:lnTo>
                      <a:pt x="420" y="791"/>
                    </a:lnTo>
                    <a:lnTo>
                      <a:pt x="420"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98" name="Freeform 85"/>
              <p:cNvSpPr>
                <a:spLocks noChangeArrowheads="1"/>
              </p:cNvSpPr>
              <p:nvPr/>
            </p:nvSpPr>
            <p:spPr bwMode="auto">
              <a:xfrm>
                <a:off x="7771719" y="9538558"/>
                <a:ext cx="287097" cy="511166"/>
              </a:xfrm>
              <a:custGeom>
                <a:avLst/>
                <a:gdLst>
                  <a:gd name="T0" fmla="*/ 442 w 443"/>
                  <a:gd name="T1" fmla="*/ 0 h 787"/>
                  <a:gd name="T2" fmla="*/ 0 w 443"/>
                  <a:gd name="T3" fmla="*/ 0 h 787"/>
                  <a:gd name="T4" fmla="*/ 0 w 443"/>
                  <a:gd name="T5" fmla="*/ 786 h 787"/>
                  <a:gd name="T6" fmla="*/ 442 w 443"/>
                  <a:gd name="T7" fmla="*/ 786 h 787"/>
                  <a:gd name="T8" fmla="*/ 442 w 443"/>
                  <a:gd name="T9" fmla="*/ 0 h 787"/>
                </a:gdLst>
                <a:ahLst/>
                <a:cxnLst>
                  <a:cxn ang="0">
                    <a:pos x="T0" y="T1"/>
                  </a:cxn>
                  <a:cxn ang="0">
                    <a:pos x="T2" y="T3"/>
                  </a:cxn>
                  <a:cxn ang="0">
                    <a:pos x="T4" y="T5"/>
                  </a:cxn>
                  <a:cxn ang="0">
                    <a:pos x="T6" y="T7"/>
                  </a:cxn>
                  <a:cxn ang="0">
                    <a:pos x="T8" y="T9"/>
                  </a:cxn>
                </a:cxnLst>
                <a:rect l="0" t="0" r="r" b="b"/>
                <a:pathLst>
                  <a:path w="443" h="787">
                    <a:moveTo>
                      <a:pt x="442" y="0"/>
                    </a:moveTo>
                    <a:lnTo>
                      <a:pt x="0" y="0"/>
                    </a:lnTo>
                    <a:lnTo>
                      <a:pt x="0" y="786"/>
                    </a:lnTo>
                    <a:lnTo>
                      <a:pt x="442" y="786"/>
                    </a:lnTo>
                    <a:lnTo>
                      <a:pt x="442"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399" name="Freeform 89"/>
              <p:cNvSpPr>
                <a:spLocks noChangeArrowheads="1"/>
              </p:cNvSpPr>
              <p:nvPr/>
            </p:nvSpPr>
            <p:spPr bwMode="auto">
              <a:xfrm>
                <a:off x="8205236" y="9538558"/>
                <a:ext cx="272744" cy="511166"/>
              </a:xfrm>
              <a:custGeom>
                <a:avLst/>
                <a:gdLst>
                  <a:gd name="T0" fmla="*/ 420 w 421"/>
                  <a:gd name="T1" fmla="*/ 0 h 787"/>
                  <a:gd name="T2" fmla="*/ 420 w 421"/>
                  <a:gd name="T3" fmla="*/ 0 h 787"/>
                  <a:gd name="T4" fmla="*/ 0 w 421"/>
                  <a:gd name="T5" fmla="*/ 0 h 787"/>
                  <a:gd name="T6" fmla="*/ 0 w 421"/>
                  <a:gd name="T7" fmla="*/ 786 h 787"/>
                  <a:gd name="T8" fmla="*/ 420 w 421"/>
                  <a:gd name="T9" fmla="*/ 786 h 787"/>
                  <a:gd name="T10" fmla="*/ 420 w 421"/>
                  <a:gd name="T11" fmla="*/ 0 h 787"/>
                </a:gdLst>
                <a:ahLst/>
                <a:cxnLst>
                  <a:cxn ang="0">
                    <a:pos x="T0" y="T1"/>
                  </a:cxn>
                  <a:cxn ang="0">
                    <a:pos x="T2" y="T3"/>
                  </a:cxn>
                  <a:cxn ang="0">
                    <a:pos x="T4" y="T5"/>
                  </a:cxn>
                  <a:cxn ang="0">
                    <a:pos x="T6" y="T7"/>
                  </a:cxn>
                  <a:cxn ang="0">
                    <a:pos x="T8" y="T9"/>
                  </a:cxn>
                  <a:cxn ang="0">
                    <a:pos x="T10" y="T11"/>
                  </a:cxn>
                </a:cxnLst>
                <a:rect l="0" t="0" r="r" b="b"/>
                <a:pathLst>
                  <a:path w="421" h="787">
                    <a:moveTo>
                      <a:pt x="420" y="0"/>
                    </a:moveTo>
                    <a:lnTo>
                      <a:pt x="420" y="0"/>
                    </a:lnTo>
                    <a:lnTo>
                      <a:pt x="0" y="0"/>
                    </a:lnTo>
                    <a:lnTo>
                      <a:pt x="0" y="786"/>
                    </a:lnTo>
                    <a:lnTo>
                      <a:pt x="420" y="786"/>
                    </a:lnTo>
                    <a:lnTo>
                      <a:pt x="420"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00" name="Freeform 97"/>
              <p:cNvSpPr>
                <a:spLocks noChangeArrowheads="1"/>
              </p:cNvSpPr>
              <p:nvPr/>
            </p:nvSpPr>
            <p:spPr bwMode="auto">
              <a:xfrm>
                <a:off x="7771719" y="10112902"/>
                <a:ext cx="287097" cy="525525"/>
              </a:xfrm>
              <a:custGeom>
                <a:avLst/>
                <a:gdLst>
                  <a:gd name="T0" fmla="*/ 442 w 443"/>
                  <a:gd name="T1" fmla="*/ 0 h 809"/>
                  <a:gd name="T2" fmla="*/ 0 w 443"/>
                  <a:gd name="T3" fmla="*/ 0 h 809"/>
                  <a:gd name="T4" fmla="*/ 0 w 443"/>
                  <a:gd name="T5" fmla="*/ 808 h 809"/>
                  <a:gd name="T6" fmla="*/ 442 w 443"/>
                  <a:gd name="T7" fmla="*/ 808 h 809"/>
                  <a:gd name="T8" fmla="*/ 442 w 443"/>
                  <a:gd name="T9" fmla="*/ 0 h 809"/>
                </a:gdLst>
                <a:ahLst/>
                <a:cxnLst>
                  <a:cxn ang="0">
                    <a:pos x="T0" y="T1"/>
                  </a:cxn>
                  <a:cxn ang="0">
                    <a:pos x="T2" y="T3"/>
                  </a:cxn>
                  <a:cxn ang="0">
                    <a:pos x="T4" y="T5"/>
                  </a:cxn>
                  <a:cxn ang="0">
                    <a:pos x="T6" y="T7"/>
                  </a:cxn>
                  <a:cxn ang="0">
                    <a:pos x="T8" y="T9"/>
                  </a:cxn>
                </a:cxnLst>
                <a:rect l="0" t="0" r="r" b="b"/>
                <a:pathLst>
                  <a:path w="443" h="809">
                    <a:moveTo>
                      <a:pt x="442" y="0"/>
                    </a:moveTo>
                    <a:lnTo>
                      <a:pt x="0" y="0"/>
                    </a:lnTo>
                    <a:lnTo>
                      <a:pt x="0" y="808"/>
                    </a:lnTo>
                    <a:lnTo>
                      <a:pt x="442" y="808"/>
                    </a:lnTo>
                    <a:lnTo>
                      <a:pt x="442"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01" name="Freeform 101"/>
              <p:cNvSpPr>
                <a:spLocks noChangeArrowheads="1"/>
              </p:cNvSpPr>
              <p:nvPr/>
            </p:nvSpPr>
            <p:spPr bwMode="auto">
              <a:xfrm>
                <a:off x="8205236" y="10112902"/>
                <a:ext cx="272744" cy="525525"/>
              </a:xfrm>
              <a:custGeom>
                <a:avLst/>
                <a:gdLst>
                  <a:gd name="T0" fmla="*/ 420 w 421"/>
                  <a:gd name="T1" fmla="*/ 0 h 809"/>
                  <a:gd name="T2" fmla="*/ 420 w 421"/>
                  <a:gd name="T3" fmla="*/ 0 h 809"/>
                  <a:gd name="T4" fmla="*/ 0 w 421"/>
                  <a:gd name="T5" fmla="*/ 0 h 809"/>
                  <a:gd name="T6" fmla="*/ 0 w 421"/>
                  <a:gd name="T7" fmla="*/ 808 h 809"/>
                  <a:gd name="T8" fmla="*/ 420 w 421"/>
                  <a:gd name="T9" fmla="*/ 808 h 809"/>
                  <a:gd name="T10" fmla="*/ 420 w 421"/>
                  <a:gd name="T11" fmla="*/ 0 h 809"/>
                </a:gdLst>
                <a:ahLst/>
                <a:cxnLst>
                  <a:cxn ang="0">
                    <a:pos x="T0" y="T1"/>
                  </a:cxn>
                  <a:cxn ang="0">
                    <a:pos x="T2" y="T3"/>
                  </a:cxn>
                  <a:cxn ang="0">
                    <a:pos x="T4" y="T5"/>
                  </a:cxn>
                  <a:cxn ang="0">
                    <a:pos x="T6" y="T7"/>
                  </a:cxn>
                  <a:cxn ang="0">
                    <a:pos x="T8" y="T9"/>
                  </a:cxn>
                  <a:cxn ang="0">
                    <a:pos x="T10" y="T11"/>
                  </a:cxn>
                </a:cxnLst>
                <a:rect l="0" t="0" r="r" b="b"/>
                <a:pathLst>
                  <a:path w="421" h="809">
                    <a:moveTo>
                      <a:pt x="420" y="0"/>
                    </a:moveTo>
                    <a:lnTo>
                      <a:pt x="420" y="0"/>
                    </a:lnTo>
                    <a:lnTo>
                      <a:pt x="0" y="0"/>
                    </a:lnTo>
                    <a:lnTo>
                      <a:pt x="0" y="808"/>
                    </a:lnTo>
                    <a:lnTo>
                      <a:pt x="420" y="808"/>
                    </a:lnTo>
                    <a:lnTo>
                      <a:pt x="420" y="0"/>
                    </a:lnTo>
                  </a:path>
                </a:pathLst>
              </a:custGeom>
              <a:solidFill>
                <a:srgbClr val="60567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sp>
        <p:nvSpPr>
          <p:cNvPr id="402" name="Freeform 298"/>
          <p:cNvSpPr>
            <a:spLocks noChangeArrowheads="1"/>
          </p:cNvSpPr>
          <p:nvPr/>
        </p:nvSpPr>
        <p:spPr bwMode="auto">
          <a:xfrm>
            <a:off x="3284544" y="2441753"/>
            <a:ext cx="500984" cy="3252222"/>
          </a:xfrm>
          <a:custGeom>
            <a:avLst/>
            <a:gdLst>
              <a:gd name="T0" fmla="*/ 1540 w 1541"/>
              <a:gd name="T1" fmla="*/ 9985 h 9986"/>
              <a:gd name="T2" fmla="*/ 614 w 1541"/>
              <a:gd name="T3" fmla="*/ 9473 h 9986"/>
              <a:gd name="T4" fmla="*/ 614 w 1541"/>
              <a:gd name="T5" fmla="*/ 9129 h 9986"/>
              <a:gd name="T6" fmla="*/ 361 w 1541"/>
              <a:gd name="T7" fmla="*/ 8913 h 9986"/>
              <a:gd name="T8" fmla="*/ 614 w 1541"/>
              <a:gd name="T9" fmla="*/ 8913 h 9986"/>
              <a:gd name="T10" fmla="*/ 361 w 1541"/>
              <a:gd name="T11" fmla="*/ 8009 h 9986"/>
              <a:gd name="T12" fmla="*/ 614 w 1541"/>
              <a:gd name="T13" fmla="*/ 7783 h 9986"/>
              <a:gd name="T14" fmla="*/ 614 w 1541"/>
              <a:gd name="T15" fmla="*/ 7444 h 9986"/>
              <a:gd name="T16" fmla="*/ 361 w 1541"/>
              <a:gd name="T17" fmla="*/ 7223 h 9986"/>
              <a:gd name="T18" fmla="*/ 614 w 1541"/>
              <a:gd name="T19" fmla="*/ 7223 h 9986"/>
              <a:gd name="T20" fmla="*/ 361 w 1541"/>
              <a:gd name="T21" fmla="*/ 6319 h 9986"/>
              <a:gd name="T22" fmla="*/ 614 w 1541"/>
              <a:gd name="T23" fmla="*/ 6092 h 9986"/>
              <a:gd name="T24" fmla="*/ 614 w 1541"/>
              <a:gd name="T25" fmla="*/ 5748 h 9986"/>
              <a:gd name="T26" fmla="*/ 361 w 1541"/>
              <a:gd name="T27" fmla="*/ 5533 h 9986"/>
              <a:gd name="T28" fmla="*/ 614 w 1541"/>
              <a:gd name="T29" fmla="*/ 5533 h 9986"/>
              <a:gd name="T30" fmla="*/ 361 w 1541"/>
              <a:gd name="T31" fmla="*/ 4623 h 9986"/>
              <a:gd name="T32" fmla="*/ 614 w 1541"/>
              <a:gd name="T33" fmla="*/ 4408 h 9986"/>
              <a:gd name="T34" fmla="*/ 614 w 1541"/>
              <a:gd name="T35" fmla="*/ 4058 h 9986"/>
              <a:gd name="T36" fmla="*/ 361 w 1541"/>
              <a:gd name="T37" fmla="*/ 3848 h 9986"/>
              <a:gd name="T38" fmla="*/ 614 w 1541"/>
              <a:gd name="T39" fmla="*/ 3848 h 9986"/>
              <a:gd name="T40" fmla="*/ 361 w 1541"/>
              <a:gd name="T41" fmla="*/ 2944 h 9986"/>
              <a:gd name="T42" fmla="*/ 614 w 1541"/>
              <a:gd name="T43" fmla="*/ 2713 h 9986"/>
              <a:gd name="T44" fmla="*/ 614 w 1541"/>
              <a:gd name="T45" fmla="*/ 2379 h 9986"/>
              <a:gd name="T46" fmla="*/ 361 w 1541"/>
              <a:gd name="T47" fmla="*/ 2153 h 9986"/>
              <a:gd name="T48" fmla="*/ 614 w 1541"/>
              <a:gd name="T49" fmla="*/ 2153 h 9986"/>
              <a:gd name="T50" fmla="*/ 361 w 1541"/>
              <a:gd name="T51" fmla="*/ 1249 h 9986"/>
              <a:gd name="T52" fmla="*/ 1179 w 1541"/>
              <a:gd name="T53" fmla="*/ 9473 h 9986"/>
              <a:gd name="T54" fmla="*/ 1179 w 1541"/>
              <a:gd name="T55" fmla="*/ 9129 h 9986"/>
              <a:gd name="T56" fmla="*/ 926 w 1541"/>
              <a:gd name="T57" fmla="*/ 8913 h 9986"/>
              <a:gd name="T58" fmla="*/ 1179 w 1541"/>
              <a:gd name="T59" fmla="*/ 8913 h 9986"/>
              <a:gd name="T60" fmla="*/ 926 w 1541"/>
              <a:gd name="T61" fmla="*/ 8009 h 9986"/>
              <a:gd name="T62" fmla="*/ 1179 w 1541"/>
              <a:gd name="T63" fmla="*/ 7783 h 9986"/>
              <a:gd name="T64" fmla="*/ 1179 w 1541"/>
              <a:gd name="T65" fmla="*/ 7444 h 9986"/>
              <a:gd name="T66" fmla="*/ 926 w 1541"/>
              <a:gd name="T67" fmla="*/ 7223 h 9986"/>
              <a:gd name="T68" fmla="*/ 1179 w 1541"/>
              <a:gd name="T69" fmla="*/ 7223 h 9986"/>
              <a:gd name="T70" fmla="*/ 926 w 1541"/>
              <a:gd name="T71" fmla="*/ 6319 h 9986"/>
              <a:gd name="T72" fmla="*/ 1179 w 1541"/>
              <a:gd name="T73" fmla="*/ 6092 h 9986"/>
              <a:gd name="T74" fmla="*/ 1179 w 1541"/>
              <a:gd name="T75" fmla="*/ 5748 h 9986"/>
              <a:gd name="T76" fmla="*/ 926 w 1541"/>
              <a:gd name="T77" fmla="*/ 5533 h 9986"/>
              <a:gd name="T78" fmla="*/ 1179 w 1541"/>
              <a:gd name="T79" fmla="*/ 5533 h 9986"/>
              <a:gd name="T80" fmla="*/ 926 w 1541"/>
              <a:gd name="T81" fmla="*/ 4623 h 9986"/>
              <a:gd name="T82" fmla="*/ 1179 w 1541"/>
              <a:gd name="T83" fmla="*/ 4408 h 9986"/>
              <a:gd name="T84" fmla="*/ 1179 w 1541"/>
              <a:gd name="T85" fmla="*/ 4058 h 9986"/>
              <a:gd name="T86" fmla="*/ 926 w 1541"/>
              <a:gd name="T87" fmla="*/ 3848 h 9986"/>
              <a:gd name="T88" fmla="*/ 1179 w 1541"/>
              <a:gd name="T89" fmla="*/ 3848 h 9986"/>
              <a:gd name="T90" fmla="*/ 926 w 1541"/>
              <a:gd name="T91" fmla="*/ 2944 h 9986"/>
              <a:gd name="T92" fmla="*/ 1179 w 1541"/>
              <a:gd name="T93" fmla="*/ 2713 h 9986"/>
              <a:gd name="T94" fmla="*/ 1179 w 1541"/>
              <a:gd name="T95" fmla="*/ 2379 h 9986"/>
              <a:gd name="T96" fmla="*/ 926 w 1541"/>
              <a:gd name="T97" fmla="*/ 2153 h 9986"/>
              <a:gd name="T98" fmla="*/ 1179 w 1541"/>
              <a:gd name="T99" fmla="*/ 2153 h 9986"/>
              <a:gd name="T100" fmla="*/ 926 w 1541"/>
              <a:gd name="T101" fmla="*/ 1249 h 9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1" h="9986">
                <a:moveTo>
                  <a:pt x="0" y="0"/>
                </a:moveTo>
                <a:lnTo>
                  <a:pt x="0" y="9985"/>
                </a:lnTo>
                <a:lnTo>
                  <a:pt x="1540" y="9985"/>
                </a:lnTo>
                <a:lnTo>
                  <a:pt x="1540" y="990"/>
                </a:lnTo>
                <a:lnTo>
                  <a:pt x="0" y="0"/>
                </a:lnTo>
                <a:close/>
                <a:moveTo>
                  <a:pt x="614" y="9473"/>
                </a:moveTo>
                <a:lnTo>
                  <a:pt x="361" y="9473"/>
                </a:lnTo>
                <a:lnTo>
                  <a:pt x="361" y="9129"/>
                </a:lnTo>
                <a:lnTo>
                  <a:pt x="614" y="9129"/>
                </a:lnTo>
                <a:lnTo>
                  <a:pt x="614" y="9473"/>
                </a:lnTo>
                <a:close/>
                <a:moveTo>
                  <a:pt x="614" y="8913"/>
                </a:moveTo>
                <a:lnTo>
                  <a:pt x="361" y="8913"/>
                </a:lnTo>
                <a:lnTo>
                  <a:pt x="361" y="8580"/>
                </a:lnTo>
                <a:lnTo>
                  <a:pt x="614" y="8580"/>
                </a:lnTo>
                <a:lnTo>
                  <a:pt x="614" y="8913"/>
                </a:lnTo>
                <a:close/>
                <a:moveTo>
                  <a:pt x="614" y="8348"/>
                </a:moveTo>
                <a:lnTo>
                  <a:pt x="361" y="8348"/>
                </a:lnTo>
                <a:lnTo>
                  <a:pt x="361" y="8009"/>
                </a:lnTo>
                <a:lnTo>
                  <a:pt x="614" y="8009"/>
                </a:lnTo>
                <a:lnTo>
                  <a:pt x="614" y="8348"/>
                </a:lnTo>
                <a:close/>
                <a:moveTo>
                  <a:pt x="614" y="7783"/>
                </a:moveTo>
                <a:lnTo>
                  <a:pt x="361" y="7783"/>
                </a:lnTo>
                <a:lnTo>
                  <a:pt x="361" y="7444"/>
                </a:lnTo>
                <a:lnTo>
                  <a:pt x="614" y="7444"/>
                </a:lnTo>
                <a:lnTo>
                  <a:pt x="614" y="7783"/>
                </a:lnTo>
                <a:close/>
                <a:moveTo>
                  <a:pt x="614" y="7223"/>
                </a:moveTo>
                <a:lnTo>
                  <a:pt x="361" y="7223"/>
                </a:lnTo>
                <a:lnTo>
                  <a:pt x="361" y="6884"/>
                </a:lnTo>
                <a:lnTo>
                  <a:pt x="614" y="6884"/>
                </a:lnTo>
                <a:lnTo>
                  <a:pt x="614" y="7223"/>
                </a:lnTo>
                <a:close/>
                <a:moveTo>
                  <a:pt x="614" y="6652"/>
                </a:moveTo>
                <a:lnTo>
                  <a:pt x="361" y="6652"/>
                </a:lnTo>
                <a:lnTo>
                  <a:pt x="361" y="6319"/>
                </a:lnTo>
                <a:lnTo>
                  <a:pt x="614" y="6319"/>
                </a:lnTo>
                <a:lnTo>
                  <a:pt x="614" y="6652"/>
                </a:lnTo>
                <a:close/>
                <a:moveTo>
                  <a:pt x="614" y="6092"/>
                </a:moveTo>
                <a:lnTo>
                  <a:pt x="361" y="6092"/>
                </a:lnTo>
                <a:lnTo>
                  <a:pt x="361" y="5748"/>
                </a:lnTo>
                <a:lnTo>
                  <a:pt x="614" y="5748"/>
                </a:lnTo>
                <a:lnTo>
                  <a:pt x="614" y="6092"/>
                </a:lnTo>
                <a:close/>
                <a:moveTo>
                  <a:pt x="614" y="5533"/>
                </a:moveTo>
                <a:lnTo>
                  <a:pt x="361" y="5533"/>
                </a:lnTo>
                <a:lnTo>
                  <a:pt x="361" y="5188"/>
                </a:lnTo>
                <a:lnTo>
                  <a:pt x="614" y="5188"/>
                </a:lnTo>
                <a:lnTo>
                  <a:pt x="614" y="5533"/>
                </a:lnTo>
                <a:close/>
                <a:moveTo>
                  <a:pt x="614" y="4973"/>
                </a:moveTo>
                <a:lnTo>
                  <a:pt x="361" y="4973"/>
                </a:lnTo>
                <a:lnTo>
                  <a:pt x="361" y="4623"/>
                </a:lnTo>
                <a:lnTo>
                  <a:pt x="614" y="4623"/>
                </a:lnTo>
                <a:lnTo>
                  <a:pt x="614" y="4973"/>
                </a:lnTo>
                <a:close/>
                <a:moveTo>
                  <a:pt x="614" y="4408"/>
                </a:moveTo>
                <a:lnTo>
                  <a:pt x="361" y="4408"/>
                </a:lnTo>
                <a:lnTo>
                  <a:pt x="361" y="4058"/>
                </a:lnTo>
                <a:lnTo>
                  <a:pt x="614" y="4058"/>
                </a:lnTo>
                <a:lnTo>
                  <a:pt x="614" y="4408"/>
                </a:lnTo>
                <a:close/>
                <a:moveTo>
                  <a:pt x="614" y="3848"/>
                </a:moveTo>
                <a:lnTo>
                  <a:pt x="361" y="3848"/>
                </a:lnTo>
                <a:lnTo>
                  <a:pt x="361" y="3504"/>
                </a:lnTo>
                <a:lnTo>
                  <a:pt x="614" y="3504"/>
                </a:lnTo>
                <a:lnTo>
                  <a:pt x="614" y="3848"/>
                </a:lnTo>
                <a:close/>
                <a:moveTo>
                  <a:pt x="614" y="3284"/>
                </a:moveTo>
                <a:lnTo>
                  <a:pt x="361" y="3284"/>
                </a:lnTo>
                <a:lnTo>
                  <a:pt x="361" y="2944"/>
                </a:lnTo>
                <a:lnTo>
                  <a:pt x="614" y="2944"/>
                </a:lnTo>
                <a:lnTo>
                  <a:pt x="614" y="3284"/>
                </a:lnTo>
                <a:close/>
                <a:moveTo>
                  <a:pt x="614" y="2713"/>
                </a:moveTo>
                <a:lnTo>
                  <a:pt x="361" y="2713"/>
                </a:lnTo>
                <a:lnTo>
                  <a:pt x="361" y="2379"/>
                </a:lnTo>
                <a:lnTo>
                  <a:pt x="614" y="2379"/>
                </a:lnTo>
                <a:lnTo>
                  <a:pt x="614" y="2713"/>
                </a:lnTo>
                <a:close/>
                <a:moveTo>
                  <a:pt x="614" y="2153"/>
                </a:moveTo>
                <a:lnTo>
                  <a:pt x="361" y="2153"/>
                </a:lnTo>
                <a:lnTo>
                  <a:pt x="361" y="1808"/>
                </a:lnTo>
                <a:lnTo>
                  <a:pt x="614" y="1808"/>
                </a:lnTo>
                <a:lnTo>
                  <a:pt x="614" y="2153"/>
                </a:lnTo>
                <a:close/>
                <a:moveTo>
                  <a:pt x="614" y="1588"/>
                </a:moveTo>
                <a:lnTo>
                  <a:pt x="361" y="1588"/>
                </a:lnTo>
                <a:lnTo>
                  <a:pt x="361" y="1249"/>
                </a:lnTo>
                <a:lnTo>
                  <a:pt x="614" y="1249"/>
                </a:lnTo>
                <a:lnTo>
                  <a:pt x="614" y="1588"/>
                </a:lnTo>
                <a:close/>
                <a:moveTo>
                  <a:pt x="1179" y="9473"/>
                </a:moveTo>
                <a:lnTo>
                  <a:pt x="926" y="9473"/>
                </a:lnTo>
                <a:lnTo>
                  <a:pt x="926" y="9129"/>
                </a:lnTo>
                <a:lnTo>
                  <a:pt x="1179" y="9129"/>
                </a:lnTo>
                <a:lnTo>
                  <a:pt x="1179" y="9473"/>
                </a:lnTo>
                <a:close/>
                <a:moveTo>
                  <a:pt x="1179" y="8913"/>
                </a:moveTo>
                <a:lnTo>
                  <a:pt x="926" y="8913"/>
                </a:lnTo>
                <a:lnTo>
                  <a:pt x="926" y="8580"/>
                </a:lnTo>
                <a:lnTo>
                  <a:pt x="1179" y="8580"/>
                </a:lnTo>
                <a:lnTo>
                  <a:pt x="1179" y="8913"/>
                </a:lnTo>
                <a:close/>
                <a:moveTo>
                  <a:pt x="1179" y="8348"/>
                </a:moveTo>
                <a:lnTo>
                  <a:pt x="926" y="8348"/>
                </a:lnTo>
                <a:lnTo>
                  <a:pt x="926" y="8009"/>
                </a:lnTo>
                <a:lnTo>
                  <a:pt x="1179" y="8009"/>
                </a:lnTo>
                <a:lnTo>
                  <a:pt x="1179" y="8348"/>
                </a:lnTo>
                <a:close/>
                <a:moveTo>
                  <a:pt x="1179" y="7783"/>
                </a:moveTo>
                <a:lnTo>
                  <a:pt x="926" y="7783"/>
                </a:lnTo>
                <a:lnTo>
                  <a:pt x="926" y="7444"/>
                </a:lnTo>
                <a:lnTo>
                  <a:pt x="1179" y="7444"/>
                </a:lnTo>
                <a:lnTo>
                  <a:pt x="1179" y="7783"/>
                </a:lnTo>
                <a:close/>
                <a:moveTo>
                  <a:pt x="1179" y="7223"/>
                </a:moveTo>
                <a:lnTo>
                  <a:pt x="926" y="7223"/>
                </a:lnTo>
                <a:lnTo>
                  <a:pt x="926" y="6884"/>
                </a:lnTo>
                <a:lnTo>
                  <a:pt x="1179" y="6884"/>
                </a:lnTo>
                <a:lnTo>
                  <a:pt x="1179" y="7223"/>
                </a:lnTo>
                <a:close/>
                <a:moveTo>
                  <a:pt x="1179" y="6652"/>
                </a:moveTo>
                <a:lnTo>
                  <a:pt x="926" y="6652"/>
                </a:lnTo>
                <a:lnTo>
                  <a:pt x="926" y="6319"/>
                </a:lnTo>
                <a:lnTo>
                  <a:pt x="1179" y="6319"/>
                </a:lnTo>
                <a:lnTo>
                  <a:pt x="1179" y="6652"/>
                </a:lnTo>
                <a:close/>
                <a:moveTo>
                  <a:pt x="1179" y="6092"/>
                </a:moveTo>
                <a:lnTo>
                  <a:pt x="926" y="6092"/>
                </a:lnTo>
                <a:lnTo>
                  <a:pt x="926" y="5748"/>
                </a:lnTo>
                <a:lnTo>
                  <a:pt x="1179" y="5748"/>
                </a:lnTo>
                <a:lnTo>
                  <a:pt x="1179" y="6092"/>
                </a:lnTo>
                <a:close/>
                <a:moveTo>
                  <a:pt x="1179" y="5533"/>
                </a:moveTo>
                <a:lnTo>
                  <a:pt x="926" y="5533"/>
                </a:lnTo>
                <a:lnTo>
                  <a:pt x="926" y="5188"/>
                </a:lnTo>
                <a:lnTo>
                  <a:pt x="1179" y="5188"/>
                </a:lnTo>
                <a:lnTo>
                  <a:pt x="1179" y="5533"/>
                </a:lnTo>
                <a:close/>
                <a:moveTo>
                  <a:pt x="1179" y="4973"/>
                </a:moveTo>
                <a:lnTo>
                  <a:pt x="926" y="4973"/>
                </a:lnTo>
                <a:lnTo>
                  <a:pt x="926" y="4623"/>
                </a:lnTo>
                <a:lnTo>
                  <a:pt x="1179" y="4623"/>
                </a:lnTo>
                <a:lnTo>
                  <a:pt x="1179" y="4973"/>
                </a:lnTo>
                <a:close/>
                <a:moveTo>
                  <a:pt x="1179" y="4408"/>
                </a:moveTo>
                <a:lnTo>
                  <a:pt x="926" y="4408"/>
                </a:lnTo>
                <a:lnTo>
                  <a:pt x="926" y="4058"/>
                </a:lnTo>
                <a:lnTo>
                  <a:pt x="1179" y="4058"/>
                </a:lnTo>
                <a:lnTo>
                  <a:pt x="1179" y="4408"/>
                </a:lnTo>
                <a:close/>
                <a:moveTo>
                  <a:pt x="1179" y="3848"/>
                </a:moveTo>
                <a:lnTo>
                  <a:pt x="926" y="3848"/>
                </a:lnTo>
                <a:lnTo>
                  <a:pt x="926" y="3504"/>
                </a:lnTo>
                <a:lnTo>
                  <a:pt x="1179" y="3504"/>
                </a:lnTo>
                <a:lnTo>
                  <a:pt x="1179" y="3848"/>
                </a:lnTo>
                <a:close/>
                <a:moveTo>
                  <a:pt x="1179" y="3284"/>
                </a:moveTo>
                <a:lnTo>
                  <a:pt x="926" y="3284"/>
                </a:lnTo>
                <a:lnTo>
                  <a:pt x="926" y="2944"/>
                </a:lnTo>
                <a:lnTo>
                  <a:pt x="1179" y="2944"/>
                </a:lnTo>
                <a:lnTo>
                  <a:pt x="1179" y="3284"/>
                </a:lnTo>
                <a:close/>
                <a:moveTo>
                  <a:pt x="1179" y="2713"/>
                </a:moveTo>
                <a:lnTo>
                  <a:pt x="926" y="2713"/>
                </a:lnTo>
                <a:lnTo>
                  <a:pt x="926" y="2379"/>
                </a:lnTo>
                <a:lnTo>
                  <a:pt x="1179" y="2379"/>
                </a:lnTo>
                <a:lnTo>
                  <a:pt x="1179" y="2713"/>
                </a:lnTo>
                <a:close/>
                <a:moveTo>
                  <a:pt x="1179" y="2153"/>
                </a:moveTo>
                <a:lnTo>
                  <a:pt x="926" y="2153"/>
                </a:lnTo>
                <a:lnTo>
                  <a:pt x="926" y="1808"/>
                </a:lnTo>
                <a:lnTo>
                  <a:pt x="1179" y="1808"/>
                </a:lnTo>
                <a:lnTo>
                  <a:pt x="1179" y="2153"/>
                </a:lnTo>
                <a:close/>
                <a:moveTo>
                  <a:pt x="1179" y="1588"/>
                </a:moveTo>
                <a:lnTo>
                  <a:pt x="926" y="1588"/>
                </a:lnTo>
                <a:lnTo>
                  <a:pt x="926" y="1249"/>
                </a:lnTo>
                <a:lnTo>
                  <a:pt x="1179" y="1249"/>
                </a:lnTo>
                <a:lnTo>
                  <a:pt x="1179" y="1588"/>
                </a:lnTo>
                <a:close/>
              </a:path>
            </a:pathLst>
          </a:custGeom>
          <a:solidFill>
            <a:schemeClr val="accent1"/>
          </a:solidFill>
          <a:ln>
            <a:noFill/>
          </a:ln>
          <a:effectLst/>
          <a:extLst/>
        </p:spPr>
        <p:txBody>
          <a:bodyPr wrap="none" lIns="76183" tIns="38092" rIns="76183" bIns="38092" anchor="ctr"/>
          <a:lstStyle/>
          <a:p>
            <a:endParaRPr lang="en-US" sz="450" dirty="0">
              <a:latin typeface="Calibri" panose="020F0502020204030204" pitchFamily="34" charset="0"/>
            </a:endParaRPr>
          </a:p>
        </p:txBody>
      </p:sp>
      <p:grpSp>
        <p:nvGrpSpPr>
          <p:cNvPr id="403" name="Group 402"/>
          <p:cNvGrpSpPr/>
          <p:nvPr/>
        </p:nvGrpSpPr>
        <p:grpSpPr>
          <a:xfrm>
            <a:off x="3484077" y="4164784"/>
            <a:ext cx="462227" cy="1529190"/>
            <a:chOff x="6964977" y="8329565"/>
            <a:chExt cx="924452" cy="3058380"/>
          </a:xfrm>
        </p:grpSpPr>
        <p:sp>
          <p:nvSpPr>
            <p:cNvPr id="404" name="Freeform 351"/>
            <p:cNvSpPr>
              <a:spLocks noChangeArrowheads="1"/>
            </p:cNvSpPr>
            <p:nvPr/>
          </p:nvSpPr>
          <p:spPr bwMode="auto">
            <a:xfrm>
              <a:off x="6964977" y="8329565"/>
              <a:ext cx="924452" cy="3058380"/>
            </a:xfrm>
            <a:custGeom>
              <a:avLst/>
              <a:gdLst>
                <a:gd name="T0" fmla="*/ 861 w 1422"/>
                <a:gd name="T1" fmla="*/ 458 h 4696"/>
                <a:gd name="T2" fmla="*/ 861 w 1422"/>
                <a:gd name="T3" fmla="*/ 146 h 4696"/>
                <a:gd name="T4" fmla="*/ 587 w 1422"/>
                <a:gd name="T5" fmla="*/ 146 h 4696"/>
                <a:gd name="T6" fmla="*/ 587 w 1422"/>
                <a:gd name="T7" fmla="*/ 458 h 4696"/>
                <a:gd name="T8" fmla="*/ 506 w 1422"/>
                <a:gd name="T9" fmla="*/ 458 h 4696"/>
                <a:gd name="T10" fmla="*/ 506 w 1422"/>
                <a:gd name="T11" fmla="*/ 0 h 4696"/>
                <a:gd name="T12" fmla="*/ 248 w 1422"/>
                <a:gd name="T13" fmla="*/ 0 h 4696"/>
                <a:gd name="T14" fmla="*/ 248 w 1422"/>
                <a:gd name="T15" fmla="*/ 458 h 4696"/>
                <a:gd name="T16" fmla="*/ 0 w 1422"/>
                <a:gd name="T17" fmla="*/ 458 h 4696"/>
                <a:gd name="T18" fmla="*/ 0 w 1422"/>
                <a:gd name="T19" fmla="*/ 4695 h 4696"/>
                <a:gd name="T20" fmla="*/ 1421 w 1422"/>
                <a:gd name="T21" fmla="*/ 4695 h 4696"/>
                <a:gd name="T22" fmla="*/ 1421 w 1422"/>
                <a:gd name="T23" fmla="*/ 458 h 4696"/>
                <a:gd name="T24" fmla="*/ 861 w 1422"/>
                <a:gd name="T25" fmla="*/ 458 h 4696"/>
                <a:gd name="T26" fmla="*/ 587 w 1422"/>
                <a:gd name="T27" fmla="*/ 3726 h 4696"/>
                <a:gd name="T28" fmla="*/ 312 w 1422"/>
                <a:gd name="T29" fmla="*/ 3726 h 4696"/>
                <a:gd name="T30" fmla="*/ 312 w 1422"/>
                <a:gd name="T31" fmla="*/ 3209 h 4696"/>
                <a:gd name="T32" fmla="*/ 587 w 1422"/>
                <a:gd name="T33" fmla="*/ 3209 h 4696"/>
                <a:gd name="T34" fmla="*/ 587 w 1422"/>
                <a:gd name="T35" fmla="*/ 3726 h 4696"/>
                <a:gd name="T36" fmla="*/ 587 w 1422"/>
                <a:gd name="T37" fmla="*/ 2956 h 4696"/>
                <a:gd name="T38" fmla="*/ 312 w 1422"/>
                <a:gd name="T39" fmla="*/ 2956 h 4696"/>
                <a:gd name="T40" fmla="*/ 312 w 1422"/>
                <a:gd name="T41" fmla="*/ 2450 h 4696"/>
                <a:gd name="T42" fmla="*/ 587 w 1422"/>
                <a:gd name="T43" fmla="*/ 2450 h 4696"/>
                <a:gd name="T44" fmla="*/ 587 w 1422"/>
                <a:gd name="T45" fmla="*/ 2956 h 4696"/>
                <a:gd name="T46" fmla="*/ 587 w 1422"/>
                <a:gd name="T47" fmla="*/ 2175 h 4696"/>
                <a:gd name="T48" fmla="*/ 312 w 1422"/>
                <a:gd name="T49" fmla="*/ 2175 h 4696"/>
                <a:gd name="T50" fmla="*/ 312 w 1422"/>
                <a:gd name="T51" fmla="*/ 1696 h 4696"/>
                <a:gd name="T52" fmla="*/ 587 w 1422"/>
                <a:gd name="T53" fmla="*/ 1696 h 4696"/>
                <a:gd name="T54" fmla="*/ 587 w 1422"/>
                <a:gd name="T55" fmla="*/ 2175 h 4696"/>
                <a:gd name="T56" fmla="*/ 587 w 1422"/>
                <a:gd name="T57" fmla="*/ 1422 h 4696"/>
                <a:gd name="T58" fmla="*/ 312 w 1422"/>
                <a:gd name="T59" fmla="*/ 1422 h 4696"/>
                <a:gd name="T60" fmla="*/ 312 w 1422"/>
                <a:gd name="T61" fmla="*/ 926 h 4696"/>
                <a:gd name="T62" fmla="*/ 587 w 1422"/>
                <a:gd name="T63" fmla="*/ 926 h 4696"/>
                <a:gd name="T64" fmla="*/ 587 w 1422"/>
                <a:gd name="T65" fmla="*/ 1422 h 4696"/>
                <a:gd name="T66" fmla="*/ 1044 w 1422"/>
                <a:gd name="T67" fmla="*/ 3726 h 4696"/>
                <a:gd name="T68" fmla="*/ 802 w 1422"/>
                <a:gd name="T69" fmla="*/ 3726 h 4696"/>
                <a:gd name="T70" fmla="*/ 802 w 1422"/>
                <a:gd name="T71" fmla="*/ 3209 h 4696"/>
                <a:gd name="T72" fmla="*/ 1044 w 1422"/>
                <a:gd name="T73" fmla="*/ 3209 h 4696"/>
                <a:gd name="T74" fmla="*/ 1044 w 1422"/>
                <a:gd name="T75" fmla="*/ 3726 h 4696"/>
                <a:gd name="T76" fmla="*/ 1044 w 1422"/>
                <a:gd name="T77" fmla="*/ 2956 h 4696"/>
                <a:gd name="T78" fmla="*/ 802 w 1422"/>
                <a:gd name="T79" fmla="*/ 2956 h 4696"/>
                <a:gd name="T80" fmla="*/ 802 w 1422"/>
                <a:gd name="T81" fmla="*/ 2450 h 4696"/>
                <a:gd name="T82" fmla="*/ 1044 w 1422"/>
                <a:gd name="T83" fmla="*/ 2450 h 4696"/>
                <a:gd name="T84" fmla="*/ 1044 w 1422"/>
                <a:gd name="T85" fmla="*/ 2956 h 4696"/>
                <a:gd name="T86" fmla="*/ 1044 w 1422"/>
                <a:gd name="T87" fmla="*/ 2175 h 4696"/>
                <a:gd name="T88" fmla="*/ 802 w 1422"/>
                <a:gd name="T89" fmla="*/ 2175 h 4696"/>
                <a:gd name="T90" fmla="*/ 802 w 1422"/>
                <a:gd name="T91" fmla="*/ 1696 h 4696"/>
                <a:gd name="T92" fmla="*/ 1044 w 1422"/>
                <a:gd name="T93" fmla="*/ 1696 h 4696"/>
                <a:gd name="T94" fmla="*/ 1044 w 1422"/>
                <a:gd name="T95" fmla="*/ 2175 h 4696"/>
                <a:gd name="T96" fmla="*/ 1044 w 1422"/>
                <a:gd name="T97" fmla="*/ 1422 h 4696"/>
                <a:gd name="T98" fmla="*/ 802 w 1422"/>
                <a:gd name="T99" fmla="*/ 1422 h 4696"/>
                <a:gd name="T100" fmla="*/ 802 w 1422"/>
                <a:gd name="T101" fmla="*/ 926 h 4696"/>
                <a:gd name="T102" fmla="*/ 1044 w 1422"/>
                <a:gd name="T103" fmla="*/ 926 h 4696"/>
                <a:gd name="T104" fmla="*/ 1044 w 1422"/>
                <a:gd name="T105" fmla="*/ 1422 h 4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2" h="4696">
                  <a:moveTo>
                    <a:pt x="861" y="458"/>
                  </a:moveTo>
                  <a:lnTo>
                    <a:pt x="861" y="146"/>
                  </a:lnTo>
                  <a:lnTo>
                    <a:pt x="587" y="146"/>
                  </a:lnTo>
                  <a:lnTo>
                    <a:pt x="587" y="458"/>
                  </a:lnTo>
                  <a:lnTo>
                    <a:pt x="506" y="458"/>
                  </a:lnTo>
                  <a:lnTo>
                    <a:pt x="506" y="0"/>
                  </a:lnTo>
                  <a:lnTo>
                    <a:pt x="248" y="0"/>
                  </a:lnTo>
                  <a:lnTo>
                    <a:pt x="248" y="458"/>
                  </a:lnTo>
                  <a:lnTo>
                    <a:pt x="0" y="458"/>
                  </a:lnTo>
                  <a:lnTo>
                    <a:pt x="0" y="4695"/>
                  </a:lnTo>
                  <a:lnTo>
                    <a:pt x="1421" y="4695"/>
                  </a:lnTo>
                  <a:lnTo>
                    <a:pt x="1421" y="458"/>
                  </a:lnTo>
                  <a:lnTo>
                    <a:pt x="861" y="458"/>
                  </a:lnTo>
                  <a:close/>
                  <a:moveTo>
                    <a:pt x="587" y="3726"/>
                  </a:moveTo>
                  <a:lnTo>
                    <a:pt x="312" y="3726"/>
                  </a:lnTo>
                  <a:lnTo>
                    <a:pt x="312" y="3209"/>
                  </a:lnTo>
                  <a:lnTo>
                    <a:pt x="587" y="3209"/>
                  </a:lnTo>
                  <a:lnTo>
                    <a:pt x="587" y="3726"/>
                  </a:lnTo>
                  <a:close/>
                  <a:moveTo>
                    <a:pt x="587" y="2956"/>
                  </a:moveTo>
                  <a:lnTo>
                    <a:pt x="312" y="2956"/>
                  </a:lnTo>
                  <a:lnTo>
                    <a:pt x="312" y="2450"/>
                  </a:lnTo>
                  <a:lnTo>
                    <a:pt x="587" y="2450"/>
                  </a:lnTo>
                  <a:lnTo>
                    <a:pt x="587" y="2956"/>
                  </a:lnTo>
                  <a:close/>
                  <a:moveTo>
                    <a:pt x="587" y="2175"/>
                  </a:moveTo>
                  <a:lnTo>
                    <a:pt x="312" y="2175"/>
                  </a:lnTo>
                  <a:lnTo>
                    <a:pt x="312" y="1696"/>
                  </a:lnTo>
                  <a:lnTo>
                    <a:pt x="587" y="1696"/>
                  </a:lnTo>
                  <a:lnTo>
                    <a:pt x="587" y="2175"/>
                  </a:lnTo>
                  <a:close/>
                  <a:moveTo>
                    <a:pt x="587" y="1422"/>
                  </a:moveTo>
                  <a:lnTo>
                    <a:pt x="312" y="1422"/>
                  </a:lnTo>
                  <a:lnTo>
                    <a:pt x="312" y="926"/>
                  </a:lnTo>
                  <a:lnTo>
                    <a:pt x="587" y="926"/>
                  </a:lnTo>
                  <a:lnTo>
                    <a:pt x="587" y="1422"/>
                  </a:lnTo>
                  <a:close/>
                  <a:moveTo>
                    <a:pt x="1044" y="3726"/>
                  </a:moveTo>
                  <a:lnTo>
                    <a:pt x="802" y="3726"/>
                  </a:lnTo>
                  <a:lnTo>
                    <a:pt x="802" y="3209"/>
                  </a:lnTo>
                  <a:lnTo>
                    <a:pt x="1044" y="3209"/>
                  </a:lnTo>
                  <a:lnTo>
                    <a:pt x="1044" y="3726"/>
                  </a:lnTo>
                  <a:close/>
                  <a:moveTo>
                    <a:pt x="1044" y="2956"/>
                  </a:moveTo>
                  <a:lnTo>
                    <a:pt x="802" y="2956"/>
                  </a:lnTo>
                  <a:lnTo>
                    <a:pt x="802" y="2450"/>
                  </a:lnTo>
                  <a:lnTo>
                    <a:pt x="1044" y="2450"/>
                  </a:lnTo>
                  <a:lnTo>
                    <a:pt x="1044" y="2956"/>
                  </a:lnTo>
                  <a:close/>
                  <a:moveTo>
                    <a:pt x="1044" y="2175"/>
                  </a:moveTo>
                  <a:lnTo>
                    <a:pt x="802" y="2175"/>
                  </a:lnTo>
                  <a:lnTo>
                    <a:pt x="802" y="1696"/>
                  </a:lnTo>
                  <a:lnTo>
                    <a:pt x="1044" y="1696"/>
                  </a:lnTo>
                  <a:lnTo>
                    <a:pt x="1044" y="2175"/>
                  </a:lnTo>
                  <a:close/>
                  <a:moveTo>
                    <a:pt x="1044" y="1422"/>
                  </a:moveTo>
                  <a:lnTo>
                    <a:pt x="802" y="1422"/>
                  </a:lnTo>
                  <a:lnTo>
                    <a:pt x="802" y="926"/>
                  </a:lnTo>
                  <a:lnTo>
                    <a:pt x="1044" y="926"/>
                  </a:lnTo>
                  <a:lnTo>
                    <a:pt x="1044" y="1422"/>
                  </a:lnTo>
                  <a:close/>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05" name="Freeform 352"/>
            <p:cNvSpPr>
              <a:spLocks noChangeArrowheads="1"/>
            </p:cNvSpPr>
            <p:nvPr/>
          </p:nvSpPr>
          <p:spPr bwMode="auto">
            <a:xfrm>
              <a:off x="7168816" y="8932626"/>
              <a:ext cx="180870" cy="324503"/>
            </a:xfrm>
            <a:custGeom>
              <a:avLst/>
              <a:gdLst>
                <a:gd name="T0" fmla="*/ 0 w 276"/>
                <a:gd name="T1" fmla="*/ 496 h 497"/>
                <a:gd name="T2" fmla="*/ 275 w 276"/>
                <a:gd name="T3" fmla="*/ 496 h 497"/>
                <a:gd name="T4" fmla="*/ 275 w 276"/>
                <a:gd name="T5" fmla="*/ 0 h 497"/>
                <a:gd name="T6" fmla="*/ 0 w 276"/>
                <a:gd name="T7" fmla="*/ 0 h 497"/>
                <a:gd name="T8" fmla="*/ 0 w 276"/>
                <a:gd name="T9" fmla="*/ 496 h 497"/>
              </a:gdLst>
              <a:ahLst/>
              <a:cxnLst>
                <a:cxn ang="0">
                  <a:pos x="T0" y="T1"/>
                </a:cxn>
                <a:cxn ang="0">
                  <a:pos x="T2" y="T3"/>
                </a:cxn>
                <a:cxn ang="0">
                  <a:pos x="T4" y="T5"/>
                </a:cxn>
                <a:cxn ang="0">
                  <a:pos x="T6" y="T7"/>
                </a:cxn>
                <a:cxn ang="0">
                  <a:pos x="T8" y="T9"/>
                </a:cxn>
              </a:cxnLst>
              <a:rect l="0" t="0" r="r" b="b"/>
              <a:pathLst>
                <a:path w="276" h="497">
                  <a:moveTo>
                    <a:pt x="0" y="496"/>
                  </a:moveTo>
                  <a:lnTo>
                    <a:pt x="275" y="496"/>
                  </a:lnTo>
                  <a:lnTo>
                    <a:pt x="275" y="0"/>
                  </a:lnTo>
                  <a:lnTo>
                    <a:pt x="0" y="0"/>
                  </a:lnTo>
                  <a:lnTo>
                    <a:pt x="0" y="49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06" name="Freeform 353"/>
            <p:cNvSpPr>
              <a:spLocks noChangeArrowheads="1"/>
            </p:cNvSpPr>
            <p:nvPr/>
          </p:nvSpPr>
          <p:spPr bwMode="auto">
            <a:xfrm>
              <a:off x="7487494" y="8932626"/>
              <a:ext cx="157905" cy="324503"/>
            </a:xfrm>
            <a:custGeom>
              <a:avLst/>
              <a:gdLst>
                <a:gd name="T0" fmla="*/ 0 w 243"/>
                <a:gd name="T1" fmla="*/ 496 h 497"/>
                <a:gd name="T2" fmla="*/ 242 w 243"/>
                <a:gd name="T3" fmla="*/ 496 h 497"/>
                <a:gd name="T4" fmla="*/ 242 w 243"/>
                <a:gd name="T5" fmla="*/ 0 h 497"/>
                <a:gd name="T6" fmla="*/ 0 w 243"/>
                <a:gd name="T7" fmla="*/ 0 h 497"/>
                <a:gd name="T8" fmla="*/ 0 w 243"/>
                <a:gd name="T9" fmla="*/ 496 h 497"/>
              </a:gdLst>
              <a:ahLst/>
              <a:cxnLst>
                <a:cxn ang="0">
                  <a:pos x="T0" y="T1"/>
                </a:cxn>
                <a:cxn ang="0">
                  <a:pos x="T2" y="T3"/>
                </a:cxn>
                <a:cxn ang="0">
                  <a:pos x="T4" y="T5"/>
                </a:cxn>
                <a:cxn ang="0">
                  <a:pos x="T6" y="T7"/>
                </a:cxn>
                <a:cxn ang="0">
                  <a:pos x="T8" y="T9"/>
                </a:cxn>
              </a:cxnLst>
              <a:rect l="0" t="0" r="r" b="b"/>
              <a:pathLst>
                <a:path w="243" h="497">
                  <a:moveTo>
                    <a:pt x="0" y="496"/>
                  </a:moveTo>
                  <a:lnTo>
                    <a:pt x="242" y="496"/>
                  </a:lnTo>
                  <a:lnTo>
                    <a:pt x="242" y="0"/>
                  </a:lnTo>
                  <a:lnTo>
                    <a:pt x="0" y="0"/>
                  </a:lnTo>
                  <a:lnTo>
                    <a:pt x="0" y="49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07" name="Freeform 354"/>
            <p:cNvSpPr>
              <a:spLocks noChangeArrowheads="1"/>
            </p:cNvSpPr>
            <p:nvPr/>
          </p:nvSpPr>
          <p:spPr bwMode="auto">
            <a:xfrm>
              <a:off x="7168816" y="9432305"/>
              <a:ext cx="180870" cy="313016"/>
            </a:xfrm>
            <a:custGeom>
              <a:avLst/>
              <a:gdLst>
                <a:gd name="T0" fmla="*/ 0 w 276"/>
                <a:gd name="T1" fmla="*/ 479 h 480"/>
                <a:gd name="T2" fmla="*/ 275 w 276"/>
                <a:gd name="T3" fmla="*/ 479 h 480"/>
                <a:gd name="T4" fmla="*/ 275 w 276"/>
                <a:gd name="T5" fmla="*/ 0 h 480"/>
                <a:gd name="T6" fmla="*/ 0 w 276"/>
                <a:gd name="T7" fmla="*/ 0 h 480"/>
                <a:gd name="T8" fmla="*/ 0 w 276"/>
                <a:gd name="T9" fmla="*/ 479 h 480"/>
              </a:gdLst>
              <a:ahLst/>
              <a:cxnLst>
                <a:cxn ang="0">
                  <a:pos x="T0" y="T1"/>
                </a:cxn>
                <a:cxn ang="0">
                  <a:pos x="T2" y="T3"/>
                </a:cxn>
                <a:cxn ang="0">
                  <a:pos x="T4" y="T5"/>
                </a:cxn>
                <a:cxn ang="0">
                  <a:pos x="T6" y="T7"/>
                </a:cxn>
                <a:cxn ang="0">
                  <a:pos x="T8" y="T9"/>
                </a:cxn>
              </a:cxnLst>
              <a:rect l="0" t="0" r="r" b="b"/>
              <a:pathLst>
                <a:path w="276" h="480">
                  <a:moveTo>
                    <a:pt x="0" y="479"/>
                  </a:moveTo>
                  <a:lnTo>
                    <a:pt x="275" y="479"/>
                  </a:lnTo>
                  <a:lnTo>
                    <a:pt x="275" y="0"/>
                  </a:lnTo>
                  <a:lnTo>
                    <a:pt x="0" y="0"/>
                  </a:lnTo>
                  <a:lnTo>
                    <a:pt x="0" y="47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08" name="Freeform 355"/>
            <p:cNvSpPr>
              <a:spLocks noChangeArrowheads="1"/>
            </p:cNvSpPr>
            <p:nvPr/>
          </p:nvSpPr>
          <p:spPr bwMode="auto">
            <a:xfrm>
              <a:off x="7487494" y="9432305"/>
              <a:ext cx="157905" cy="313016"/>
            </a:xfrm>
            <a:custGeom>
              <a:avLst/>
              <a:gdLst>
                <a:gd name="T0" fmla="*/ 0 w 243"/>
                <a:gd name="T1" fmla="*/ 479 h 480"/>
                <a:gd name="T2" fmla="*/ 242 w 243"/>
                <a:gd name="T3" fmla="*/ 479 h 480"/>
                <a:gd name="T4" fmla="*/ 242 w 243"/>
                <a:gd name="T5" fmla="*/ 0 h 480"/>
                <a:gd name="T6" fmla="*/ 0 w 243"/>
                <a:gd name="T7" fmla="*/ 0 h 480"/>
                <a:gd name="T8" fmla="*/ 0 w 243"/>
                <a:gd name="T9" fmla="*/ 479 h 480"/>
              </a:gdLst>
              <a:ahLst/>
              <a:cxnLst>
                <a:cxn ang="0">
                  <a:pos x="T0" y="T1"/>
                </a:cxn>
                <a:cxn ang="0">
                  <a:pos x="T2" y="T3"/>
                </a:cxn>
                <a:cxn ang="0">
                  <a:pos x="T4" y="T5"/>
                </a:cxn>
                <a:cxn ang="0">
                  <a:pos x="T6" y="T7"/>
                </a:cxn>
                <a:cxn ang="0">
                  <a:pos x="T8" y="T9"/>
                </a:cxn>
              </a:cxnLst>
              <a:rect l="0" t="0" r="r" b="b"/>
              <a:pathLst>
                <a:path w="243" h="480">
                  <a:moveTo>
                    <a:pt x="0" y="479"/>
                  </a:moveTo>
                  <a:lnTo>
                    <a:pt x="242" y="479"/>
                  </a:lnTo>
                  <a:lnTo>
                    <a:pt x="242" y="0"/>
                  </a:lnTo>
                  <a:lnTo>
                    <a:pt x="0" y="0"/>
                  </a:lnTo>
                  <a:lnTo>
                    <a:pt x="0" y="47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09" name="Freeform 356"/>
            <p:cNvSpPr>
              <a:spLocks noChangeArrowheads="1"/>
            </p:cNvSpPr>
            <p:nvPr/>
          </p:nvSpPr>
          <p:spPr bwMode="auto">
            <a:xfrm>
              <a:off x="7168816" y="9923369"/>
              <a:ext cx="180870" cy="330249"/>
            </a:xfrm>
            <a:custGeom>
              <a:avLst/>
              <a:gdLst>
                <a:gd name="T0" fmla="*/ 0 w 276"/>
                <a:gd name="T1" fmla="*/ 506 h 507"/>
                <a:gd name="T2" fmla="*/ 275 w 276"/>
                <a:gd name="T3" fmla="*/ 506 h 507"/>
                <a:gd name="T4" fmla="*/ 275 w 276"/>
                <a:gd name="T5" fmla="*/ 0 h 507"/>
                <a:gd name="T6" fmla="*/ 0 w 276"/>
                <a:gd name="T7" fmla="*/ 0 h 507"/>
                <a:gd name="T8" fmla="*/ 0 w 276"/>
                <a:gd name="T9" fmla="*/ 506 h 507"/>
              </a:gdLst>
              <a:ahLst/>
              <a:cxnLst>
                <a:cxn ang="0">
                  <a:pos x="T0" y="T1"/>
                </a:cxn>
                <a:cxn ang="0">
                  <a:pos x="T2" y="T3"/>
                </a:cxn>
                <a:cxn ang="0">
                  <a:pos x="T4" y="T5"/>
                </a:cxn>
                <a:cxn ang="0">
                  <a:pos x="T6" y="T7"/>
                </a:cxn>
                <a:cxn ang="0">
                  <a:pos x="T8" y="T9"/>
                </a:cxn>
              </a:cxnLst>
              <a:rect l="0" t="0" r="r" b="b"/>
              <a:pathLst>
                <a:path w="276" h="507">
                  <a:moveTo>
                    <a:pt x="0" y="506"/>
                  </a:moveTo>
                  <a:lnTo>
                    <a:pt x="275" y="506"/>
                  </a:lnTo>
                  <a:lnTo>
                    <a:pt x="275" y="0"/>
                  </a:lnTo>
                  <a:lnTo>
                    <a:pt x="0" y="0"/>
                  </a:lnTo>
                  <a:lnTo>
                    <a:pt x="0" y="50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10" name="Freeform 357"/>
            <p:cNvSpPr>
              <a:spLocks noChangeArrowheads="1"/>
            </p:cNvSpPr>
            <p:nvPr/>
          </p:nvSpPr>
          <p:spPr bwMode="auto">
            <a:xfrm>
              <a:off x="7487494" y="9923369"/>
              <a:ext cx="157905" cy="330249"/>
            </a:xfrm>
            <a:custGeom>
              <a:avLst/>
              <a:gdLst>
                <a:gd name="T0" fmla="*/ 0 w 243"/>
                <a:gd name="T1" fmla="*/ 506 h 507"/>
                <a:gd name="T2" fmla="*/ 242 w 243"/>
                <a:gd name="T3" fmla="*/ 506 h 507"/>
                <a:gd name="T4" fmla="*/ 242 w 243"/>
                <a:gd name="T5" fmla="*/ 0 h 507"/>
                <a:gd name="T6" fmla="*/ 0 w 243"/>
                <a:gd name="T7" fmla="*/ 0 h 507"/>
                <a:gd name="T8" fmla="*/ 0 w 243"/>
                <a:gd name="T9" fmla="*/ 506 h 507"/>
              </a:gdLst>
              <a:ahLst/>
              <a:cxnLst>
                <a:cxn ang="0">
                  <a:pos x="T0" y="T1"/>
                </a:cxn>
                <a:cxn ang="0">
                  <a:pos x="T2" y="T3"/>
                </a:cxn>
                <a:cxn ang="0">
                  <a:pos x="T4" y="T5"/>
                </a:cxn>
                <a:cxn ang="0">
                  <a:pos x="T6" y="T7"/>
                </a:cxn>
                <a:cxn ang="0">
                  <a:pos x="T8" y="T9"/>
                </a:cxn>
              </a:cxnLst>
              <a:rect l="0" t="0" r="r" b="b"/>
              <a:pathLst>
                <a:path w="243" h="507">
                  <a:moveTo>
                    <a:pt x="0" y="506"/>
                  </a:moveTo>
                  <a:lnTo>
                    <a:pt x="242" y="506"/>
                  </a:lnTo>
                  <a:lnTo>
                    <a:pt x="242" y="0"/>
                  </a:lnTo>
                  <a:lnTo>
                    <a:pt x="0" y="0"/>
                  </a:lnTo>
                  <a:lnTo>
                    <a:pt x="0" y="50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11" name="Freeform 358"/>
            <p:cNvSpPr>
              <a:spLocks noChangeArrowheads="1"/>
            </p:cNvSpPr>
            <p:nvPr/>
          </p:nvSpPr>
          <p:spPr bwMode="auto">
            <a:xfrm>
              <a:off x="7168816" y="10417304"/>
              <a:ext cx="180870" cy="335992"/>
            </a:xfrm>
            <a:custGeom>
              <a:avLst/>
              <a:gdLst>
                <a:gd name="T0" fmla="*/ 0 w 276"/>
                <a:gd name="T1" fmla="*/ 517 h 518"/>
                <a:gd name="T2" fmla="*/ 275 w 276"/>
                <a:gd name="T3" fmla="*/ 517 h 518"/>
                <a:gd name="T4" fmla="*/ 275 w 276"/>
                <a:gd name="T5" fmla="*/ 0 h 518"/>
                <a:gd name="T6" fmla="*/ 0 w 276"/>
                <a:gd name="T7" fmla="*/ 0 h 518"/>
                <a:gd name="T8" fmla="*/ 0 w 276"/>
                <a:gd name="T9" fmla="*/ 517 h 518"/>
              </a:gdLst>
              <a:ahLst/>
              <a:cxnLst>
                <a:cxn ang="0">
                  <a:pos x="T0" y="T1"/>
                </a:cxn>
                <a:cxn ang="0">
                  <a:pos x="T2" y="T3"/>
                </a:cxn>
                <a:cxn ang="0">
                  <a:pos x="T4" y="T5"/>
                </a:cxn>
                <a:cxn ang="0">
                  <a:pos x="T6" y="T7"/>
                </a:cxn>
                <a:cxn ang="0">
                  <a:pos x="T8" y="T9"/>
                </a:cxn>
              </a:cxnLst>
              <a:rect l="0" t="0" r="r" b="b"/>
              <a:pathLst>
                <a:path w="276" h="518">
                  <a:moveTo>
                    <a:pt x="0" y="517"/>
                  </a:moveTo>
                  <a:lnTo>
                    <a:pt x="275" y="517"/>
                  </a:lnTo>
                  <a:lnTo>
                    <a:pt x="275" y="0"/>
                  </a:lnTo>
                  <a:lnTo>
                    <a:pt x="0" y="0"/>
                  </a:lnTo>
                  <a:lnTo>
                    <a:pt x="0" y="51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12" name="Freeform 359"/>
            <p:cNvSpPr>
              <a:spLocks noChangeArrowheads="1"/>
            </p:cNvSpPr>
            <p:nvPr/>
          </p:nvSpPr>
          <p:spPr bwMode="auto">
            <a:xfrm>
              <a:off x="7487494" y="10417304"/>
              <a:ext cx="157905" cy="335992"/>
            </a:xfrm>
            <a:custGeom>
              <a:avLst/>
              <a:gdLst>
                <a:gd name="T0" fmla="*/ 0 w 243"/>
                <a:gd name="T1" fmla="*/ 517 h 518"/>
                <a:gd name="T2" fmla="*/ 242 w 243"/>
                <a:gd name="T3" fmla="*/ 517 h 518"/>
                <a:gd name="T4" fmla="*/ 242 w 243"/>
                <a:gd name="T5" fmla="*/ 0 h 518"/>
                <a:gd name="T6" fmla="*/ 0 w 243"/>
                <a:gd name="T7" fmla="*/ 0 h 518"/>
                <a:gd name="T8" fmla="*/ 0 w 243"/>
                <a:gd name="T9" fmla="*/ 517 h 518"/>
              </a:gdLst>
              <a:ahLst/>
              <a:cxnLst>
                <a:cxn ang="0">
                  <a:pos x="T0" y="T1"/>
                </a:cxn>
                <a:cxn ang="0">
                  <a:pos x="T2" y="T3"/>
                </a:cxn>
                <a:cxn ang="0">
                  <a:pos x="T4" y="T5"/>
                </a:cxn>
                <a:cxn ang="0">
                  <a:pos x="T6" y="T7"/>
                </a:cxn>
                <a:cxn ang="0">
                  <a:pos x="T8" y="T9"/>
                </a:cxn>
              </a:cxnLst>
              <a:rect l="0" t="0" r="r" b="b"/>
              <a:pathLst>
                <a:path w="243" h="518">
                  <a:moveTo>
                    <a:pt x="0" y="517"/>
                  </a:moveTo>
                  <a:lnTo>
                    <a:pt x="242" y="517"/>
                  </a:lnTo>
                  <a:lnTo>
                    <a:pt x="242" y="0"/>
                  </a:lnTo>
                  <a:lnTo>
                    <a:pt x="0" y="0"/>
                  </a:lnTo>
                  <a:lnTo>
                    <a:pt x="0" y="51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413" name="Group 412"/>
          <p:cNvGrpSpPr/>
          <p:nvPr/>
        </p:nvGrpSpPr>
        <p:grpSpPr>
          <a:xfrm>
            <a:off x="3865917" y="3589004"/>
            <a:ext cx="567018" cy="2103535"/>
            <a:chOff x="7728655" y="7178004"/>
            <a:chExt cx="1134035" cy="4207070"/>
          </a:xfrm>
        </p:grpSpPr>
        <p:sp>
          <p:nvSpPr>
            <p:cNvPr id="414" name="Freeform 104"/>
            <p:cNvSpPr>
              <a:spLocks noChangeArrowheads="1"/>
            </p:cNvSpPr>
            <p:nvPr/>
          </p:nvSpPr>
          <p:spPr bwMode="auto">
            <a:xfrm>
              <a:off x="7728655" y="7178004"/>
              <a:ext cx="1134035" cy="4207070"/>
            </a:xfrm>
            <a:custGeom>
              <a:avLst/>
              <a:gdLst>
                <a:gd name="T0" fmla="*/ 1615 w 1740"/>
                <a:gd name="T1" fmla="*/ 0 h 6460"/>
                <a:gd name="T2" fmla="*/ 1271 w 1740"/>
                <a:gd name="T3" fmla="*/ 736 h 6460"/>
                <a:gd name="T4" fmla="*/ 463 w 1740"/>
                <a:gd name="T5" fmla="*/ 322 h 6460"/>
                <a:gd name="T6" fmla="*/ 0 w 1740"/>
                <a:gd name="T7" fmla="*/ 736 h 6460"/>
                <a:gd name="T8" fmla="*/ 1739 w 1740"/>
                <a:gd name="T9" fmla="*/ 736 h 6460"/>
                <a:gd name="T10" fmla="*/ 560 w 1740"/>
                <a:gd name="T11" fmla="*/ 6141 h 6460"/>
                <a:gd name="T12" fmla="*/ 560 w 1740"/>
                <a:gd name="T13" fmla="*/ 5726 h 6460"/>
                <a:gd name="T14" fmla="*/ 560 w 1740"/>
                <a:gd name="T15" fmla="*/ 5511 h 6460"/>
                <a:gd name="T16" fmla="*/ 560 w 1740"/>
                <a:gd name="T17" fmla="*/ 5097 h 6460"/>
                <a:gd name="T18" fmla="*/ 560 w 1740"/>
                <a:gd name="T19" fmla="*/ 4844 h 6460"/>
                <a:gd name="T20" fmla="*/ 560 w 1740"/>
                <a:gd name="T21" fmla="*/ 4429 h 6460"/>
                <a:gd name="T22" fmla="*/ 560 w 1740"/>
                <a:gd name="T23" fmla="*/ 4214 h 6460"/>
                <a:gd name="T24" fmla="*/ 560 w 1740"/>
                <a:gd name="T25" fmla="*/ 3794 h 6460"/>
                <a:gd name="T26" fmla="*/ 560 w 1740"/>
                <a:gd name="T27" fmla="*/ 3546 h 6460"/>
                <a:gd name="T28" fmla="*/ 560 w 1740"/>
                <a:gd name="T29" fmla="*/ 3126 h 6460"/>
                <a:gd name="T30" fmla="*/ 560 w 1740"/>
                <a:gd name="T31" fmla="*/ 2911 h 6460"/>
                <a:gd name="T32" fmla="*/ 560 w 1740"/>
                <a:gd name="T33" fmla="*/ 2475 h 6460"/>
                <a:gd name="T34" fmla="*/ 560 w 1740"/>
                <a:gd name="T35" fmla="*/ 2243 h 6460"/>
                <a:gd name="T36" fmla="*/ 560 w 1740"/>
                <a:gd name="T37" fmla="*/ 1829 h 6460"/>
                <a:gd name="T38" fmla="*/ 340 w 1740"/>
                <a:gd name="T39" fmla="*/ 1614 h 6460"/>
                <a:gd name="T40" fmla="*/ 560 w 1740"/>
                <a:gd name="T41" fmla="*/ 1614 h 6460"/>
                <a:gd name="T42" fmla="*/ 980 w 1740"/>
                <a:gd name="T43" fmla="*/ 6141 h 6460"/>
                <a:gd name="T44" fmla="*/ 980 w 1740"/>
                <a:gd name="T45" fmla="*/ 5726 h 6460"/>
                <a:gd name="T46" fmla="*/ 980 w 1740"/>
                <a:gd name="T47" fmla="*/ 5511 h 6460"/>
                <a:gd name="T48" fmla="*/ 980 w 1740"/>
                <a:gd name="T49" fmla="*/ 5097 h 6460"/>
                <a:gd name="T50" fmla="*/ 980 w 1740"/>
                <a:gd name="T51" fmla="*/ 4844 h 6460"/>
                <a:gd name="T52" fmla="*/ 980 w 1740"/>
                <a:gd name="T53" fmla="*/ 4429 h 6460"/>
                <a:gd name="T54" fmla="*/ 980 w 1740"/>
                <a:gd name="T55" fmla="*/ 4214 h 6460"/>
                <a:gd name="T56" fmla="*/ 980 w 1740"/>
                <a:gd name="T57" fmla="*/ 3794 h 6460"/>
                <a:gd name="T58" fmla="*/ 980 w 1740"/>
                <a:gd name="T59" fmla="*/ 3546 h 6460"/>
                <a:gd name="T60" fmla="*/ 980 w 1740"/>
                <a:gd name="T61" fmla="*/ 3126 h 6460"/>
                <a:gd name="T62" fmla="*/ 980 w 1740"/>
                <a:gd name="T63" fmla="*/ 2911 h 6460"/>
                <a:gd name="T64" fmla="*/ 980 w 1740"/>
                <a:gd name="T65" fmla="*/ 2475 h 6460"/>
                <a:gd name="T66" fmla="*/ 980 w 1740"/>
                <a:gd name="T67" fmla="*/ 2243 h 6460"/>
                <a:gd name="T68" fmla="*/ 980 w 1740"/>
                <a:gd name="T69" fmla="*/ 1829 h 6460"/>
                <a:gd name="T70" fmla="*/ 754 w 1740"/>
                <a:gd name="T71" fmla="*/ 1614 h 6460"/>
                <a:gd name="T72" fmla="*/ 980 w 1740"/>
                <a:gd name="T73" fmla="*/ 1614 h 6460"/>
                <a:gd name="T74" fmla="*/ 1422 w 1740"/>
                <a:gd name="T75" fmla="*/ 6141 h 6460"/>
                <a:gd name="T76" fmla="*/ 1422 w 1740"/>
                <a:gd name="T77" fmla="*/ 5726 h 6460"/>
                <a:gd name="T78" fmla="*/ 1422 w 1740"/>
                <a:gd name="T79" fmla="*/ 5511 h 6460"/>
                <a:gd name="T80" fmla="*/ 1422 w 1740"/>
                <a:gd name="T81" fmla="*/ 5097 h 6460"/>
                <a:gd name="T82" fmla="*/ 1422 w 1740"/>
                <a:gd name="T83" fmla="*/ 4844 h 6460"/>
                <a:gd name="T84" fmla="*/ 1422 w 1740"/>
                <a:gd name="T85" fmla="*/ 4429 h 6460"/>
                <a:gd name="T86" fmla="*/ 1422 w 1740"/>
                <a:gd name="T87" fmla="*/ 4214 h 6460"/>
                <a:gd name="T88" fmla="*/ 1422 w 1740"/>
                <a:gd name="T89" fmla="*/ 3794 h 6460"/>
                <a:gd name="T90" fmla="*/ 1422 w 1740"/>
                <a:gd name="T91" fmla="*/ 3546 h 6460"/>
                <a:gd name="T92" fmla="*/ 1422 w 1740"/>
                <a:gd name="T93" fmla="*/ 3126 h 6460"/>
                <a:gd name="T94" fmla="*/ 1422 w 1740"/>
                <a:gd name="T95" fmla="*/ 2911 h 6460"/>
                <a:gd name="T96" fmla="*/ 1422 w 1740"/>
                <a:gd name="T97" fmla="*/ 2475 h 6460"/>
                <a:gd name="T98" fmla="*/ 1422 w 1740"/>
                <a:gd name="T99" fmla="*/ 2243 h 6460"/>
                <a:gd name="T100" fmla="*/ 1422 w 1740"/>
                <a:gd name="T101" fmla="*/ 1829 h 6460"/>
                <a:gd name="T102" fmla="*/ 1422 w 1740"/>
                <a:gd name="T103" fmla="*/ 1614 h 6460"/>
                <a:gd name="T104" fmla="*/ 1422 w 1740"/>
                <a:gd name="T105" fmla="*/ 1178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0" h="6460">
                  <a:moveTo>
                    <a:pt x="1615" y="736"/>
                  </a:moveTo>
                  <a:lnTo>
                    <a:pt x="1615" y="736"/>
                  </a:lnTo>
                  <a:cubicBezTo>
                    <a:pt x="1615" y="0"/>
                    <a:pt x="1615" y="0"/>
                    <a:pt x="1615" y="0"/>
                  </a:cubicBezTo>
                  <a:cubicBezTo>
                    <a:pt x="1368" y="0"/>
                    <a:pt x="1368" y="0"/>
                    <a:pt x="1368" y="0"/>
                  </a:cubicBezTo>
                  <a:cubicBezTo>
                    <a:pt x="1368" y="736"/>
                    <a:pt x="1368" y="736"/>
                    <a:pt x="1368" y="736"/>
                  </a:cubicBezTo>
                  <a:cubicBezTo>
                    <a:pt x="1271" y="736"/>
                    <a:pt x="1271" y="736"/>
                    <a:pt x="1271" y="736"/>
                  </a:cubicBezTo>
                  <a:cubicBezTo>
                    <a:pt x="1271" y="656"/>
                    <a:pt x="1271" y="656"/>
                    <a:pt x="1271" y="656"/>
                  </a:cubicBezTo>
                  <a:cubicBezTo>
                    <a:pt x="1271" y="472"/>
                    <a:pt x="1120" y="322"/>
                    <a:pt x="932" y="322"/>
                  </a:cubicBezTo>
                  <a:cubicBezTo>
                    <a:pt x="463" y="322"/>
                    <a:pt x="463" y="322"/>
                    <a:pt x="463" y="322"/>
                  </a:cubicBezTo>
                  <a:cubicBezTo>
                    <a:pt x="275" y="322"/>
                    <a:pt x="124" y="472"/>
                    <a:pt x="124" y="656"/>
                  </a:cubicBezTo>
                  <a:cubicBezTo>
                    <a:pt x="124" y="736"/>
                    <a:pt x="124" y="736"/>
                    <a:pt x="124" y="736"/>
                  </a:cubicBezTo>
                  <a:cubicBezTo>
                    <a:pt x="0" y="736"/>
                    <a:pt x="0" y="736"/>
                    <a:pt x="0" y="736"/>
                  </a:cubicBezTo>
                  <a:cubicBezTo>
                    <a:pt x="0" y="6459"/>
                    <a:pt x="0" y="6459"/>
                    <a:pt x="0" y="6459"/>
                  </a:cubicBezTo>
                  <a:cubicBezTo>
                    <a:pt x="1739" y="6459"/>
                    <a:pt x="1739" y="6459"/>
                    <a:pt x="1739" y="6459"/>
                  </a:cubicBezTo>
                  <a:cubicBezTo>
                    <a:pt x="1739" y="736"/>
                    <a:pt x="1739" y="736"/>
                    <a:pt x="1739" y="736"/>
                  </a:cubicBezTo>
                  <a:lnTo>
                    <a:pt x="1615" y="736"/>
                  </a:lnTo>
                  <a:close/>
                  <a:moveTo>
                    <a:pt x="560" y="6141"/>
                  </a:moveTo>
                  <a:lnTo>
                    <a:pt x="560" y="6141"/>
                  </a:lnTo>
                  <a:cubicBezTo>
                    <a:pt x="340" y="6141"/>
                    <a:pt x="340" y="6141"/>
                    <a:pt x="340" y="6141"/>
                  </a:cubicBezTo>
                  <a:cubicBezTo>
                    <a:pt x="340" y="5726"/>
                    <a:pt x="340" y="5726"/>
                    <a:pt x="340" y="5726"/>
                  </a:cubicBezTo>
                  <a:cubicBezTo>
                    <a:pt x="560" y="5726"/>
                    <a:pt x="560" y="5726"/>
                    <a:pt x="560" y="5726"/>
                  </a:cubicBezTo>
                  <a:lnTo>
                    <a:pt x="560" y="6141"/>
                  </a:lnTo>
                  <a:close/>
                  <a:moveTo>
                    <a:pt x="560" y="5511"/>
                  </a:moveTo>
                  <a:lnTo>
                    <a:pt x="560" y="5511"/>
                  </a:lnTo>
                  <a:cubicBezTo>
                    <a:pt x="340" y="5511"/>
                    <a:pt x="340" y="5511"/>
                    <a:pt x="340" y="5511"/>
                  </a:cubicBezTo>
                  <a:cubicBezTo>
                    <a:pt x="340" y="5097"/>
                    <a:pt x="340" y="5097"/>
                    <a:pt x="340" y="5097"/>
                  </a:cubicBezTo>
                  <a:cubicBezTo>
                    <a:pt x="560" y="5097"/>
                    <a:pt x="560" y="5097"/>
                    <a:pt x="560" y="5097"/>
                  </a:cubicBezTo>
                  <a:lnTo>
                    <a:pt x="560" y="5511"/>
                  </a:lnTo>
                  <a:close/>
                  <a:moveTo>
                    <a:pt x="560" y="4844"/>
                  </a:moveTo>
                  <a:lnTo>
                    <a:pt x="560" y="4844"/>
                  </a:lnTo>
                  <a:cubicBezTo>
                    <a:pt x="340" y="4844"/>
                    <a:pt x="340" y="4844"/>
                    <a:pt x="340" y="4844"/>
                  </a:cubicBezTo>
                  <a:cubicBezTo>
                    <a:pt x="340" y="4429"/>
                    <a:pt x="340" y="4429"/>
                    <a:pt x="340" y="4429"/>
                  </a:cubicBezTo>
                  <a:cubicBezTo>
                    <a:pt x="560" y="4429"/>
                    <a:pt x="560" y="4429"/>
                    <a:pt x="560" y="4429"/>
                  </a:cubicBezTo>
                  <a:lnTo>
                    <a:pt x="560" y="4844"/>
                  </a:lnTo>
                  <a:close/>
                  <a:moveTo>
                    <a:pt x="560" y="4214"/>
                  </a:moveTo>
                  <a:lnTo>
                    <a:pt x="560" y="4214"/>
                  </a:lnTo>
                  <a:cubicBezTo>
                    <a:pt x="340" y="4214"/>
                    <a:pt x="340" y="4214"/>
                    <a:pt x="340" y="4214"/>
                  </a:cubicBezTo>
                  <a:cubicBezTo>
                    <a:pt x="340" y="3794"/>
                    <a:pt x="340" y="3794"/>
                    <a:pt x="340" y="3794"/>
                  </a:cubicBezTo>
                  <a:cubicBezTo>
                    <a:pt x="560" y="3794"/>
                    <a:pt x="560" y="3794"/>
                    <a:pt x="560" y="3794"/>
                  </a:cubicBezTo>
                  <a:lnTo>
                    <a:pt x="560" y="4214"/>
                  </a:lnTo>
                  <a:close/>
                  <a:moveTo>
                    <a:pt x="560" y="3546"/>
                  </a:moveTo>
                  <a:lnTo>
                    <a:pt x="560" y="3546"/>
                  </a:lnTo>
                  <a:cubicBezTo>
                    <a:pt x="340" y="3546"/>
                    <a:pt x="340" y="3546"/>
                    <a:pt x="340" y="3546"/>
                  </a:cubicBezTo>
                  <a:cubicBezTo>
                    <a:pt x="340" y="3126"/>
                    <a:pt x="340" y="3126"/>
                    <a:pt x="340" y="3126"/>
                  </a:cubicBezTo>
                  <a:cubicBezTo>
                    <a:pt x="560" y="3126"/>
                    <a:pt x="560" y="3126"/>
                    <a:pt x="560" y="3126"/>
                  </a:cubicBezTo>
                  <a:lnTo>
                    <a:pt x="560" y="3546"/>
                  </a:lnTo>
                  <a:close/>
                  <a:moveTo>
                    <a:pt x="560" y="2911"/>
                  </a:moveTo>
                  <a:lnTo>
                    <a:pt x="560" y="2911"/>
                  </a:lnTo>
                  <a:cubicBezTo>
                    <a:pt x="340" y="2911"/>
                    <a:pt x="340" y="2911"/>
                    <a:pt x="340" y="2911"/>
                  </a:cubicBezTo>
                  <a:cubicBezTo>
                    <a:pt x="340" y="2475"/>
                    <a:pt x="340" y="2475"/>
                    <a:pt x="340" y="2475"/>
                  </a:cubicBezTo>
                  <a:cubicBezTo>
                    <a:pt x="560" y="2475"/>
                    <a:pt x="560" y="2475"/>
                    <a:pt x="560" y="2475"/>
                  </a:cubicBezTo>
                  <a:lnTo>
                    <a:pt x="560" y="2911"/>
                  </a:lnTo>
                  <a:close/>
                  <a:moveTo>
                    <a:pt x="560" y="2243"/>
                  </a:moveTo>
                  <a:lnTo>
                    <a:pt x="560" y="2243"/>
                  </a:lnTo>
                  <a:cubicBezTo>
                    <a:pt x="340" y="2243"/>
                    <a:pt x="340" y="2243"/>
                    <a:pt x="340" y="2243"/>
                  </a:cubicBezTo>
                  <a:cubicBezTo>
                    <a:pt x="340" y="1829"/>
                    <a:pt x="340" y="1829"/>
                    <a:pt x="340" y="1829"/>
                  </a:cubicBezTo>
                  <a:cubicBezTo>
                    <a:pt x="560" y="1829"/>
                    <a:pt x="560" y="1829"/>
                    <a:pt x="560" y="1829"/>
                  </a:cubicBezTo>
                  <a:lnTo>
                    <a:pt x="560" y="2243"/>
                  </a:lnTo>
                  <a:close/>
                  <a:moveTo>
                    <a:pt x="340" y="1614"/>
                  </a:moveTo>
                  <a:lnTo>
                    <a:pt x="340" y="1614"/>
                  </a:lnTo>
                  <a:cubicBezTo>
                    <a:pt x="340" y="1178"/>
                    <a:pt x="340" y="1178"/>
                    <a:pt x="340" y="1178"/>
                  </a:cubicBezTo>
                  <a:cubicBezTo>
                    <a:pt x="560" y="1178"/>
                    <a:pt x="560" y="1178"/>
                    <a:pt x="560" y="1178"/>
                  </a:cubicBezTo>
                  <a:cubicBezTo>
                    <a:pt x="560" y="1614"/>
                    <a:pt x="560" y="1614"/>
                    <a:pt x="560" y="1614"/>
                  </a:cubicBezTo>
                  <a:lnTo>
                    <a:pt x="340" y="1614"/>
                  </a:lnTo>
                  <a:close/>
                  <a:moveTo>
                    <a:pt x="980" y="6141"/>
                  </a:moveTo>
                  <a:lnTo>
                    <a:pt x="980" y="6141"/>
                  </a:lnTo>
                  <a:cubicBezTo>
                    <a:pt x="754" y="6141"/>
                    <a:pt x="754" y="6141"/>
                    <a:pt x="754" y="6141"/>
                  </a:cubicBezTo>
                  <a:cubicBezTo>
                    <a:pt x="754" y="5726"/>
                    <a:pt x="754" y="5726"/>
                    <a:pt x="754" y="5726"/>
                  </a:cubicBezTo>
                  <a:cubicBezTo>
                    <a:pt x="980" y="5726"/>
                    <a:pt x="980" y="5726"/>
                    <a:pt x="980" y="5726"/>
                  </a:cubicBezTo>
                  <a:lnTo>
                    <a:pt x="980" y="6141"/>
                  </a:lnTo>
                  <a:close/>
                  <a:moveTo>
                    <a:pt x="980" y="5511"/>
                  </a:moveTo>
                  <a:lnTo>
                    <a:pt x="980" y="5511"/>
                  </a:lnTo>
                  <a:cubicBezTo>
                    <a:pt x="754" y="5511"/>
                    <a:pt x="754" y="5511"/>
                    <a:pt x="754" y="5511"/>
                  </a:cubicBezTo>
                  <a:cubicBezTo>
                    <a:pt x="754" y="5097"/>
                    <a:pt x="754" y="5097"/>
                    <a:pt x="754" y="5097"/>
                  </a:cubicBezTo>
                  <a:cubicBezTo>
                    <a:pt x="980" y="5097"/>
                    <a:pt x="980" y="5097"/>
                    <a:pt x="980" y="5097"/>
                  </a:cubicBezTo>
                  <a:lnTo>
                    <a:pt x="980" y="5511"/>
                  </a:lnTo>
                  <a:close/>
                  <a:moveTo>
                    <a:pt x="980" y="4844"/>
                  </a:moveTo>
                  <a:lnTo>
                    <a:pt x="980" y="4844"/>
                  </a:lnTo>
                  <a:cubicBezTo>
                    <a:pt x="754" y="4844"/>
                    <a:pt x="754" y="4844"/>
                    <a:pt x="754" y="4844"/>
                  </a:cubicBezTo>
                  <a:cubicBezTo>
                    <a:pt x="754" y="4429"/>
                    <a:pt x="754" y="4429"/>
                    <a:pt x="754" y="4429"/>
                  </a:cubicBezTo>
                  <a:cubicBezTo>
                    <a:pt x="980" y="4429"/>
                    <a:pt x="980" y="4429"/>
                    <a:pt x="980" y="4429"/>
                  </a:cubicBezTo>
                  <a:lnTo>
                    <a:pt x="980" y="4844"/>
                  </a:lnTo>
                  <a:close/>
                  <a:moveTo>
                    <a:pt x="980" y="4214"/>
                  </a:moveTo>
                  <a:lnTo>
                    <a:pt x="980" y="4214"/>
                  </a:lnTo>
                  <a:cubicBezTo>
                    <a:pt x="754" y="4214"/>
                    <a:pt x="754" y="4214"/>
                    <a:pt x="754" y="4214"/>
                  </a:cubicBezTo>
                  <a:cubicBezTo>
                    <a:pt x="754" y="3794"/>
                    <a:pt x="754" y="3794"/>
                    <a:pt x="754" y="3794"/>
                  </a:cubicBezTo>
                  <a:cubicBezTo>
                    <a:pt x="980" y="3794"/>
                    <a:pt x="980" y="3794"/>
                    <a:pt x="980" y="3794"/>
                  </a:cubicBezTo>
                  <a:lnTo>
                    <a:pt x="980" y="4214"/>
                  </a:lnTo>
                  <a:close/>
                  <a:moveTo>
                    <a:pt x="980" y="3546"/>
                  </a:moveTo>
                  <a:lnTo>
                    <a:pt x="980" y="3546"/>
                  </a:lnTo>
                  <a:cubicBezTo>
                    <a:pt x="754" y="3546"/>
                    <a:pt x="754" y="3546"/>
                    <a:pt x="754" y="3546"/>
                  </a:cubicBezTo>
                  <a:cubicBezTo>
                    <a:pt x="754" y="3126"/>
                    <a:pt x="754" y="3126"/>
                    <a:pt x="754" y="3126"/>
                  </a:cubicBezTo>
                  <a:cubicBezTo>
                    <a:pt x="980" y="3126"/>
                    <a:pt x="980" y="3126"/>
                    <a:pt x="980" y="3126"/>
                  </a:cubicBezTo>
                  <a:lnTo>
                    <a:pt x="980" y="3546"/>
                  </a:lnTo>
                  <a:close/>
                  <a:moveTo>
                    <a:pt x="980" y="2911"/>
                  </a:moveTo>
                  <a:lnTo>
                    <a:pt x="980" y="2911"/>
                  </a:lnTo>
                  <a:cubicBezTo>
                    <a:pt x="754" y="2911"/>
                    <a:pt x="754" y="2911"/>
                    <a:pt x="754" y="2911"/>
                  </a:cubicBezTo>
                  <a:cubicBezTo>
                    <a:pt x="754" y="2475"/>
                    <a:pt x="754" y="2475"/>
                    <a:pt x="754" y="2475"/>
                  </a:cubicBezTo>
                  <a:cubicBezTo>
                    <a:pt x="980" y="2475"/>
                    <a:pt x="980" y="2475"/>
                    <a:pt x="980" y="2475"/>
                  </a:cubicBezTo>
                  <a:lnTo>
                    <a:pt x="980" y="2911"/>
                  </a:lnTo>
                  <a:close/>
                  <a:moveTo>
                    <a:pt x="980" y="2243"/>
                  </a:moveTo>
                  <a:lnTo>
                    <a:pt x="980" y="2243"/>
                  </a:lnTo>
                  <a:cubicBezTo>
                    <a:pt x="754" y="2243"/>
                    <a:pt x="754" y="2243"/>
                    <a:pt x="754" y="2243"/>
                  </a:cubicBezTo>
                  <a:cubicBezTo>
                    <a:pt x="754" y="1829"/>
                    <a:pt x="754" y="1829"/>
                    <a:pt x="754" y="1829"/>
                  </a:cubicBezTo>
                  <a:cubicBezTo>
                    <a:pt x="980" y="1829"/>
                    <a:pt x="980" y="1829"/>
                    <a:pt x="980" y="1829"/>
                  </a:cubicBezTo>
                  <a:lnTo>
                    <a:pt x="980" y="2243"/>
                  </a:lnTo>
                  <a:close/>
                  <a:moveTo>
                    <a:pt x="754" y="1614"/>
                  </a:moveTo>
                  <a:lnTo>
                    <a:pt x="754" y="1614"/>
                  </a:lnTo>
                  <a:cubicBezTo>
                    <a:pt x="754" y="1178"/>
                    <a:pt x="754" y="1178"/>
                    <a:pt x="754" y="1178"/>
                  </a:cubicBezTo>
                  <a:cubicBezTo>
                    <a:pt x="980" y="1178"/>
                    <a:pt x="980" y="1178"/>
                    <a:pt x="980" y="1178"/>
                  </a:cubicBezTo>
                  <a:cubicBezTo>
                    <a:pt x="980" y="1614"/>
                    <a:pt x="980" y="1614"/>
                    <a:pt x="980" y="1614"/>
                  </a:cubicBezTo>
                  <a:lnTo>
                    <a:pt x="754" y="1614"/>
                  </a:lnTo>
                  <a:close/>
                  <a:moveTo>
                    <a:pt x="1422" y="6141"/>
                  </a:moveTo>
                  <a:lnTo>
                    <a:pt x="1422" y="6141"/>
                  </a:lnTo>
                  <a:cubicBezTo>
                    <a:pt x="1174" y="6141"/>
                    <a:pt x="1174" y="6141"/>
                    <a:pt x="1174" y="6141"/>
                  </a:cubicBezTo>
                  <a:cubicBezTo>
                    <a:pt x="1174" y="5726"/>
                    <a:pt x="1174" y="5726"/>
                    <a:pt x="1174" y="5726"/>
                  </a:cubicBezTo>
                  <a:cubicBezTo>
                    <a:pt x="1422" y="5726"/>
                    <a:pt x="1422" y="5726"/>
                    <a:pt x="1422" y="5726"/>
                  </a:cubicBezTo>
                  <a:lnTo>
                    <a:pt x="1422" y="6141"/>
                  </a:lnTo>
                  <a:close/>
                  <a:moveTo>
                    <a:pt x="1422" y="5511"/>
                  </a:moveTo>
                  <a:lnTo>
                    <a:pt x="1422" y="5511"/>
                  </a:lnTo>
                  <a:cubicBezTo>
                    <a:pt x="1174" y="5511"/>
                    <a:pt x="1174" y="5511"/>
                    <a:pt x="1174" y="5511"/>
                  </a:cubicBezTo>
                  <a:cubicBezTo>
                    <a:pt x="1174" y="5097"/>
                    <a:pt x="1174" y="5097"/>
                    <a:pt x="1174" y="5097"/>
                  </a:cubicBezTo>
                  <a:cubicBezTo>
                    <a:pt x="1422" y="5097"/>
                    <a:pt x="1422" y="5097"/>
                    <a:pt x="1422" y="5097"/>
                  </a:cubicBezTo>
                  <a:lnTo>
                    <a:pt x="1422" y="5511"/>
                  </a:lnTo>
                  <a:close/>
                  <a:moveTo>
                    <a:pt x="1422" y="4844"/>
                  </a:moveTo>
                  <a:lnTo>
                    <a:pt x="1422" y="4844"/>
                  </a:lnTo>
                  <a:cubicBezTo>
                    <a:pt x="1174" y="4844"/>
                    <a:pt x="1174" y="4844"/>
                    <a:pt x="1174" y="4844"/>
                  </a:cubicBezTo>
                  <a:cubicBezTo>
                    <a:pt x="1174" y="4429"/>
                    <a:pt x="1174" y="4429"/>
                    <a:pt x="1174" y="4429"/>
                  </a:cubicBezTo>
                  <a:cubicBezTo>
                    <a:pt x="1422" y="4429"/>
                    <a:pt x="1422" y="4429"/>
                    <a:pt x="1422" y="4429"/>
                  </a:cubicBezTo>
                  <a:lnTo>
                    <a:pt x="1422" y="4844"/>
                  </a:lnTo>
                  <a:close/>
                  <a:moveTo>
                    <a:pt x="1422" y="4214"/>
                  </a:moveTo>
                  <a:lnTo>
                    <a:pt x="1422" y="4214"/>
                  </a:lnTo>
                  <a:cubicBezTo>
                    <a:pt x="1174" y="4214"/>
                    <a:pt x="1174" y="4214"/>
                    <a:pt x="1174" y="4214"/>
                  </a:cubicBezTo>
                  <a:cubicBezTo>
                    <a:pt x="1174" y="3794"/>
                    <a:pt x="1174" y="3794"/>
                    <a:pt x="1174" y="3794"/>
                  </a:cubicBezTo>
                  <a:cubicBezTo>
                    <a:pt x="1422" y="3794"/>
                    <a:pt x="1422" y="3794"/>
                    <a:pt x="1422" y="3794"/>
                  </a:cubicBezTo>
                  <a:lnTo>
                    <a:pt x="1422" y="4214"/>
                  </a:lnTo>
                  <a:close/>
                  <a:moveTo>
                    <a:pt x="1422" y="3546"/>
                  </a:moveTo>
                  <a:lnTo>
                    <a:pt x="1422" y="3546"/>
                  </a:lnTo>
                  <a:cubicBezTo>
                    <a:pt x="1174" y="3546"/>
                    <a:pt x="1174" y="3546"/>
                    <a:pt x="1174" y="3546"/>
                  </a:cubicBezTo>
                  <a:cubicBezTo>
                    <a:pt x="1174" y="3126"/>
                    <a:pt x="1174" y="3126"/>
                    <a:pt x="1174" y="3126"/>
                  </a:cubicBezTo>
                  <a:cubicBezTo>
                    <a:pt x="1422" y="3126"/>
                    <a:pt x="1422" y="3126"/>
                    <a:pt x="1422" y="3126"/>
                  </a:cubicBezTo>
                  <a:lnTo>
                    <a:pt x="1422" y="3546"/>
                  </a:lnTo>
                  <a:close/>
                  <a:moveTo>
                    <a:pt x="1422" y="2911"/>
                  </a:moveTo>
                  <a:lnTo>
                    <a:pt x="1422" y="2911"/>
                  </a:lnTo>
                  <a:cubicBezTo>
                    <a:pt x="1174" y="2911"/>
                    <a:pt x="1174" y="2911"/>
                    <a:pt x="1174" y="2911"/>
                  </a:cubicBezTo>
                  <a:cubicBezTo>
                    <a:pt x="1174" y="2475"/>
                    <a:pt x="1174" y="2475"/>
                    <a:pt x="1174" y="2475"/>
                  </a:cubicBezTo>
                  <a:cubicBezTo>
                    <a:pt x="1422" y="2475"/>
                    <a:pt x="1422" y="2475"/>
                    <a:pt x="1422" y="2475"/>
                  </a:cubicBezTo>
                  <a:lnTo>
                    <a:pt x="1422" y="2911"/>
                  </a:lnTo>
                  <a:close/>
                  <a:moveTo>
                    <a:pt x="1422" y="2243"/>
                  </a:moveTo>
                  <a:lnTo>
                    <a:pt x="1422" y="2243"/>
                  </a:lnTo>
                  <a:cubicBezTo>
                    <a:pt x="1174" y="2243"/>
                    <a:pt x="1174" y="2243"/>
                    <a:pt x="1174" y="2243"/>
                  </a:cubicBezTo>
                  <a:cubicBezTo>
                    <a:pt x="1174" y="1829"/>
                    <a:pt x="1174" y="1829"/>
                    <a:pt x="1174" y="1829"/>
                  </a:cubicBezTo>
                  <a:cubicBezTo>
                    <a:pt x="1422" y="1829"/>
                    <a:pt x="1422" y="1829"/>
                    <a:pt x="1422" y="1829"/>
                  </a:cubicBezTo>
                  <a:lnTo>
                    <a:pt x="1422" y="2243"/>
                  </a:lnTo>
                  <a:close/>
                  <a:moveTo>
                    <a:pt x="1422" y="1614"/>
                  </a:moveTo>
                  <a:lnTo>
                    <a:pt x="1422" y="1614"/>
                  </a:lnTo>
                  <a:cubicBezTo>
                    <a:pt x="1174" y="1614"/>
                    <a:pt x="1174" y="1614"/>
                    <a:pt x="1174" y="1614"/>
                  </a:cubicBezTo>
                  <a:cubicBezTo>
                    <a:pt x="1174" y="1178"/>
                    <a:pt x="1174" y="1178"/>
                    <a:pt x="1174" y="1178"/>
                  </a:cubicBezTo>
                  <a:cubicBezTo>
                    <a:pt x="1422" y="1178"/>
                    <a:pt x="1422" y="1178"/>
                    <a:pt x="1422" y="1178"/>
                  </a:cubicBezTo>
                  <a:lnTo>
                    <a:pt x="1422" y="1614"/>
                  </a:lnTo>
                  <a:close/>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15" name="Freeform 105"/>
            <p:cNvSpPr>
              <a:spLocks noChangeArrowheads="1"/>
            </p:cNvSpPr>
            <p:nvPr/>
          </p:nvSpPr>
          <p:spPr bwMode="auto">
            <a:xfrm>
              <a:off x="7949721" y="7947626"/>
              <a:ext cx="143548" cy="284301"/>
            </a:xfrm>
            <a:custGeom>
              <a:avLst/>
              <a:gdLst>
                <a:gd name="T0" fmla="*/ 220 w 221"/>
                <a:gd name="T1" fmla="*/ 0 h 437"/>
                <a:gd name="T2" fmla="*/ 0 w 221"/>
                <a:gd name="T3" fmla="*/ 0 h 437"/>
                <a:gd name="T4" fmla="*/ 0 w 221"/>
                <a:gd name="T5" fmla="*/ 436 h 437"/>
                <a:gd name="T6" fmla="*/ 220 w 221"/>
                <a:gd name="T7" fmla="*/ 436 h 437"/>
                <a:gd name="T8" fmla="*/ 220 w 221"/>
                <a:gd name="T9" fmla="*/ 0 h 437"/>
              </a:gdLst>
              <a:ahLst/>
              <a:cxnLst>
                <a:cxn ang="0">
                  <a:pos x="T0" y="T1"/>
                </a:cxn>
                <a:cxn ang="0">
                  <a:pos x="T2" y="T3"/>
                </a:cxn>
                <a:cxn ang="0">
                  <a:pos x="T4" y="T5"/>
                </a:cxn>
                <a:cxn ang="0">
                  <a:pos x="T6" y="T7"/>
                </a:cxn>
                <a:cxn ang="0">
                  <a:pos x="T8" y="T9"/>
                </a:cxn>
              </a:cxnLst>
              <a:rect l="0" t="0" r="r" b="b"/>
              <a:pathLst>
                <a:path w="221" h="437">
                  <a:moveTo>
                    <a:pt x="220" y="0"/>
                  </a:moveTo>
                  <a:lnTo>
                    <a:pt x="0" y="0"/>
                  </a:lnTo>
                  <a:lnTo>
                    <a:pt x="0" y="436"/>
                  </a:lnTo>
                  <a:lnTo>
                    <a:pt x="220" y="436"/>
                  </a:lnTo>
                  <a:lnTo>
                    <a:pt x="22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16" name="Freeform 106"/>
            <p:cNvSpPr>
              <a:spLocks noChangeArrowheads="1"/>
            </p:cNvSpPr>
            <p:nvPr/>
          </p:nvSpPr>
          <p:spPr bwMode="auto">
            <a:xfrm>
              <a:off x="8219591" y="7947626"/>
              <a:ext cx="146419" cy="284301"/>
            </a:xfrm>
            <a:custGeom>
              <a:avLst/>
              <a:gdLst>
                <a:gd name="T0" fmla="*/ 226 w 227"/>
                <a:gd name="T1" fmla="*/ 0 h 437"/>
                <a:gd name="T2" fmla="*/ 0 w 227"/>
                <a:gd name="T3" fmla="*/ 0 h 437"/>
                <a:gd name="T4" fmla="*/ 0 w 227"/>
                <a:gd name="T5" fmla="*/ 436 h 437"/>
                <a:gd name="T6" fmla="*/ 226 w 227"/>
                <a:gd name="T7" fmla="*/ 436 h 437"/>
                <a:gd name="T8" fmla="*/ 226 w 227"/>
                <a:gd name="T9" fmla="*/ 0 h 437"/>
              </a:gdLst>
              <a:ahLst/>
              <a:cxnLst>
                <a:cxn ang="0">
                  <a:pos x="T0" y="T1"/>
                </a:cxn>
                <a:cxn ang="0">
                  <a:pos x="T2" y="T3"/>
                </a:cxn>
                <a:cxn ang="0">
                  <a:pos x="T4" y="T5"/>
                </a:cxn>
                <a:cxn ang="0">
                  <a:pos x="T6" y="T7"/>
                </a:cxn>
                <a:cxn ang="0">
                  <a:pos x="T8" y="T9"/>
                </a:cxn>
              </a:cxnLst>
              <a:rect l="0" t="0" r="r" b="b"/>
              <a:pathLst>
                <a:path w="227" h="437">
                  <a:moveTo>
                    <a:pt x="226" y="0"/>
                  </a:moveTo>
                  <a:lnTo>
                    <a:pt x="0" y="0"/>
                  </a:lnTo>
                  <a:lnTo>
                    <a:pt x="0" y="436"/>
                  </a:lnTo>
                  <a:lnTo>
                    <a:pt x="226" y="436"/>
                  </a:lnTo>
                  <a:lnTo>
                    <a:pt x="22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17" name="Freeform 107"/>
            <p:cNvSpPr>
              <a:spLocks noChangeArrowheads="1"/>
            </p:cNvSpPr>
            <p:nvPr/>
          </p:nvSpPr>
          <p:spPr bwMode="auto">
            <a:xfrm>
              <a:off x="8492333" y="7947626"/>
              <a:ext cx="160774" cy="284301"/>
            </a:xfrm>
            <a:custGeom>
              <a:avLst/>
              <a:gdLst>
                <a:gd name="T0" fmla="*/ 0 w 249"/>
                <a:gd name="T1" fmla="*/ 0 h 437"/>
                <a:gd name="T2" fmla="*/ 0 w 249"/>
                <a:gd name="T3" fmla="*/ 436 h 437"/>
                <a:gd name="T4" fmla="*/ 248 w 249"/>
                <a:gd name="T5" fmla="*/ 436 h 437"/>
                <a:gd name="T6" fmla="*/ 248 w 249"/>
                <a:gd name="T7" fmla="*/ 0 h 437"/>
                <a:gd name="T8" fmla="*/ 0 w 249"/>
                <a:gd name="T9" fmla="*/ 0 h 437"/>
              </a:gdLst>
              <a:ahLst/>
              <a:cxnLst>
                <a:cxn ang="0">
                  <a:pos x="T0" y="T1"/>
                </a:cxn>
                <a:cxn ang="0">
                  <a:pos x="T2" y="T3"/>
                </a:cxn>
                <a:cxn ang="0">
                  <a:pos x="T4" y="T5"/>
                </a:cxn>
                <a:cxn ang="0">
                  <a:pos x="T6" y="T7"/>
                </a:cxn>
                <a:cxn ang="0">
                  <a:pos x="T8" y="T9"/>
                </a:cxn>
              </a:cxnLst>
              <a:rect l="0" t="0" r="r" b="b"/>
              <a:pathLst>
                <a:path w="249" h="437">
                  <a:moveTo>
                    <a:pt x="0" y="0"/>
                  </a:moveTo>
                  <a:lnTo>
                    <a:pt x="0" y="436"/>
                  </a:lnTo>
                  <a:lnTo>
                    <a:pt x="248" y="436"/>
                  </a:lnTo>
                  <a:lnTo>
                    <a:pt x="248" y="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18" name="Freeform 108"/>
            <p:cNvSpPr>
              <a:spLocks noChangeArrowheads="1"/>
            </p:cNvSpPr>
            <p:nvPr/>
          </p:nvSpPr>
          <p:spPr bwMode="auto">
            <a:xfrm>
              <a:off x="7949721" y="8369770"/>
              <a:ext cx="143548" cy="269941"/>
            </a:xfrm>
            <a:custGeom>
              <a:avLst/>
              <a:gdLst>
                <a:gd name="T0" fmla="*/ 0 w 221"/>
                <a:gd name="T1" fmla="*/ 414 h 415"/>
                <a:gd name="T2" fmla="*/ 220 w 221"/>
                <a:gd name="T3" fmla="*/ 414 h 415"/>
                <a:gd name="T4" fmla="*/ 220 w 221"/>
                <a:gd name="T5" fmla="*/ 0 h 415"/>
                <a:gd name="T6" fmla="*/ 0 w 221"/>
                <a:gd name="T7" fmla="*/ 0 h 415"/>
                <a:gd name="T8" fmla="*/ 0 w 221"/>
                <a:gd name="T9" fmla="*/ 414 h 415"/>
              </a:gdLst>
              <a:ahLst/>
              <a:cxnLst>
                <a:cxn ang="0">
                  <a:pos x="T0" y="T1"/>
                </a:cxn>
                <a:cxn ang="0">
                  <a:pos x="T2" y="T3"/>
                </a:cxn>
                <a:cxn ang="0">
                  <a:pos x="T4" y="T5"/>
                </a:cxn>
                <a:cxn ang="0">
                  <a:pos x="T6" y="T7"/>
                </a:cxn>
                <a:cxn ang="0">
                  <a:pos x="T8" y="T9"/>
                </a:cxn>
              </a:cxnLst>
              <a:rect l="0" t="0" r="r" b="b"/>
              <a:pathLst>
                <a:path w="221" h="415">
                  <a:moveTo>
                    <a:pt x="0" y="414"/>
                  </a:moveTo>
                  <a:lnTo>
                    <a:pt x="220" y="414"/>
                  </a:lnTo>
                  <a:lnTo>
                    <a:pt x="220" y="0"/>
                  </a:lnTo>
                  <a:lnTo>
                    <a:pt x="0" y="0"/>
                  </a:lnTo>
                  <a:lnTo>
                    <a:pt x="0" y="41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19" name="Freeform 109"/>
            <p:cNvSpPr>
              <a:spLocks noChangeArrowheads="1"/>
            </p:cNvSpPr>
            <p:nvPr/>
          </p:nvSpPr>
          <p:spPr bwMode="auto">
            <a:xfrm>
              <a:off x="8219591" y="8369770"/>
              <a:ext cx="146419" cy="269941"/>
            </a:xfrm>
            <a:custGeom>
              <a:avLst/>
              <a:gdLst>
                <a:gd name="T0" fmla="*/ 0 w 227"/>
                <a:gd name="T1" fmla="*/ 414 h 415"/>
                <a:gd name="T2" fmla="*/ 226 w 227"/>
                <a:gd name="T3" fmla="*/ 414 h 415"/>
                <a:gd name="T4" fmla="*/ 226 w 227"/>
                <a:gd name="T5" fmla="*/ 0 h 415"/>
                <a:gd name="T6" fmla="*/ 0 w 227"/>
                <a:gd name="T7" fmla="*/ 0 h 415"/>
                <a:gd name="T8" fmla="*/ 0 w 227"/>
                <a:gd name="T9" fmla="*/ 414 h 415"/>
              </a:gdLst>
              <a:ahLst/>
              <a:cxnLst>
                <a:cxn ang="0">
                  <a:pos x="T0" y="T1"/>
                </a:cxn>
                <a:cxn ang="0">
                  <a:pos x="T2" y="T3"/>
                </a:cxn>
                <a:cxn ang="0">
                  <a:pos x="T4" y="T5"/>
                </a:cxn>
                <a:cxn ang="0">
                  <a:pos x="T6" y="T7"/>
                </a:cxn>
                <a:cxn ang="0">
                  <a:pos x="T8" y="T9"/>
                </a:cxn>
              </a:cxnLst>
              <a:rect l="0" t="0" r="r" b="b"/>
              <a:pathLst>
                <a:path w="227" h="415">
                  <a:moveTo>
                    <a:pt x="0" y="414"/>
                  </a:moveTo>
                  <a:lnTo>
                    <a:pt x="226" y="414"/>
                  </a:lnTo>
                  <a:lnTo>
                    <a:pt x="226" y="0"/>
                  </a:lnTo>
                  <a:lnTo>
                    <a:pt x="0" y="0"/>
                  </a:lnTo>
                  <a:lnTo>
                    <a:pt x="0" y="41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20" name="Freeform 110"/>
            <p:cNvSpPr>
              <a:spLocks noChangeArrowheads="1"/>
            </p:cNvSpPr>
            <p:nvPr/>
          </p:nvSpPr>
          <p:spPr bwMode="auto">
            <a:xfrm>
              <a:off x="8492333" y="8369770"/>
              <a:ext cx="160774" cy="269941"/>
            </a:xfrm>
            <a:custGeom>
              <a:avLst/>
              <a:gdLst>
                <a:gd name="T0" fmla="*/ 0 w 249"/>
                <a:gd name="T1" fmla="*/ 414 h 415"/>
                <a:gd name="T2" fmla="*/ 248 w 249"/>
                <a:gd name="T3" fmla="*/ 414 h 415"/>
                <a:gd name="T4" fmla="*/ 248 w 249"/>
                <a:gd name="T5" fmla="*/ 0 h 415"/>
                <a:gd name="T6" fmla="*/ 0 w 249"/>
                <a:gd name="T7" fmla="*/ 0 h 415"/>
                <a:gd name="T8" fmla="*/ 0 w 249"/>
                <a:gd name="T9" fmla="*/ 414 h 415"/>
              </a:gdLst>
              <a:ahLst/>
              <a:cxnLst>
                <a:cxn ang="0">
                  <a:pos x="T0" y="T1"/>
                </a:cxn>
                <a:cxn ang="0">
                  <a:pos x="T2" y="T3"/>
                </a:cxn>
                <a:cxn ang="0">
                  <a:pos x="T4" y="T5"/>
                </a:cxn>
                <a:cxn ang="0">
                  <a:pos x="T6" y="T7"/>
                </a:cxn>
                <a:cxn ang="0">
                  <a:pos x="T8" y="T9"/>
                </a:cxn>
              </a:cxnLst>
              <a:rect l="0" t="0" r="r" b="b"/>
              <a:pathLst>
                <a:path w="249" h="415">
                  <a:moveTo>
                    <a:pt x="0" y="414"/>
                  </a:moveTo>
                  <a:lnTo>
                    <a:pt x="248" y="414"/>
                  </a:lnTo>
                  <a:lnTo>
                    <a:pt x="248" y="0"/>
                  </a:lnTo>
                  <a:lnTo>
                    <a:pt x="0" y="0"/>
                  </a:lnTo>
                  <a:lnTo>
                    <a:pt x="0" y="41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21" name="Freeform 111"/>
            <p:cNvSpPr>
              <a:spLocks noChangeArrowheads="1"/>
            </p:cNvSpPr>
            <p:nvPr/>
          </p:nvSpPr>
          <p:spPr bwMode="auto">
            <a:xfrm>
              <a:off x="7949721" y="8791912"/>
              <a:ext cx="143548" cy="284301"/>
            </a:xfrm>
            <a:custGeom>
              <a:avLst/>
              <a:gdLst>
                <a:gd name="T0" fmla="*/ 0 w 221"/>
                <a:gd name="T1" fmla="*/ 436 h 437"/>
                <a:gd name="T2" fmla="*/ 220 w 221"/>
                <a:gd name="T3" fmla="*/ 436 h 437"/>
                <a:gd name="T4" fmla="*/ 220 w 221"/>
                <a:gd name="T5" fmla="*/ 0 h 437"/>
                <a:gd name="T6" fmla="*/ 0 w 221"/>
                <a:gd name="T7" fmla="*/ 0 h 437"/>
                <a:gd name="T8" fmla="*/ 0 w 221"/>
                <a:gd name="T9" fmla="*/ 436 h 437"/>
              </a:gdLst>
              <a:ahLst/>
              <a:cxnLst>
                <a:cxn ang="0">
                  <a:pos x="T0" y="T1"/>
                </a:cxn>
                <a:cxn ang="0">
                  <a:pos x="T2" y="T3"/>
                </a:cxn>
                <a:cxn ang="0">
                  <a:pos x="T4" y="T5"/>
                </a:cxn>
                <a:cxn ang="0">
                  <a:pos x="T6" y="T7"/>
                </a:cxn>
                <a:cxn ang="0">
                  <a:pos x="T8" y="T9"/>
                </a:cxn>
              </a:cxnLst>
              <a:rect l="0" t="0" r="r" b="b"/>
              <a:pathLst>
                <a:path w="221" h="437">
                  <a:moveTo>
                    <a:pt x="0" y="436"/>
                  </a:moveTo>
                  <a:lnTo>
                    <a:pt x="220" y="436"/>
                  </a:lnTo>
                  <a:lnTo>
                    <a:pt x="220" y="0"/>
                  </a:lnTo>
                  <a:lnTo>
                    <a:pt x="0" y="0"/>
                  </a:lnTo>
                  <a:lnTo>
                    <a:pt x="0" y="43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22" name="Freeform 112"/>
            <p:cNvSpPr>
              <a:spLocks noChangeArrowheads="1"/>
            </p:cNvSpPr>
            <p:nvPr/>
          </p:nvSpPr>
          <p:spPr bwMode="auto">
            <a:xfrm>
              <a:off x="8219591" y="8791912"/>
              <a:ext cx="146419" cy="284301"/>
            </a:xfrm>
            <a:custGeom>
              <a:avLst/>
              <a:gdLst>
                <a:gd name="T0" fmla="*/ 0 w 227"/>
                <a:gd name="T1" fmla="*/ 436 h 437"/>
                <a:gd name="T2" fmla="*/ 226 w 227"/>
                <a:gd name="T3" fmla="*/ 436 h 437"/>
                <a:gd name="T4" fmla="*/ 226 w 227"/>
                <a:gd name="T5" fmla="*/ 0 h 437"/>
                <a:gd name="T6" fmla="*/ 0 w 227"/>
                <a:gd name="T7" fmla="*/ 0 h 437"/>
                <a:gd name="T8" fmla="*/ 0 w 227"/>
                <a:gd name="T9" fmla="*/ 436 h 437"/>
              </a:gdLst>
              <a:ahLst/>
              <a:cxnLst>
                <a:cxn ang="0">
                  <a:pos x="T0" y="T1"/>
                </a:cxn>
                <a:cxn ang="0">
                  <a:pos x="T2" y="T3"/>
                </a:cxn>
                <a:cxn ang="0">
                  <a:pos x="T4" y="T5"/>
                </a:cxn>
                <a:cxn ang="0">
                  <a:pos x="T6" y="T7"/>
                </a:cxn>
                <a:cxn ang="0">
                  <a:pos x="T8" y="T9"/>
                </a:cxn>
              </a:cxnLst>
              <a:rect l="0" t="0" r="r" b="b"/>
              <a:pathLst>
                <a:path w="227" h="437">
                  <a:moveTo>
                    <a:pt x="0" y="436"/>
                  </a:moveTo>
                  <a:lnTo>
                    <a:pt x="226" y="436"/>
                  </a:lnTo>
                  <a:lnTo>
                    <a:pt x="226" y="0"/>
                  </a:lnTo>
                  <a:lnTo>
                    <a:pt x="0" y="0"/>
                  </a:lnTo>
                  <a:lnTo>
                    <a:pt x="0" y="43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23" name="Freeform 113"/>
            <p:cNvSpPr>
              <a:spLocks noChangeArrowheads="1"/>
            </p:cNvSpPr>
            <p:nvPr/>
          </p:nvSpPr>
          <p:spPr bwMode="auto">
            <a:xfrm>
              <a:off x="8492333" y="8791912"/>
              <a:ext cx="160774" cy="284301"/>
            </a:xfrm>
            <a:custGeom>
              <a:avLst/>
              <a:gdLst>
                <a:gd name="T0" fmla="*/ 0 w 249"/>
                <a:gd name="T1" fmla="*/ 436 h 437"/>
                <a:gd name="T2" fmla="*/ 248 w 249"/>
                <a:gd name="T3" fmla="*/ 436 h 437"/>
                <a:gd name="T4" fmla="*/ 248 w 249"/>
                <a:gd name="T5" fmla="*/ 0 h 437"/>
                <a:gd name="T6" fmla="*/ 0 w 249"/>
                <a:gd name="T7" fmla="*/ 0 h 437"/>
                <a:gd name="T8" fmla="*/ 0 w 249"/>
                <a:gd name="T9" fmla="*/ 436 h 437"/>
              </a:gdLst>
              <a:ahLst/>
              <a:cxnLst>
                <a:cxn ang="0">
                  <a:pos x="T0" y="T1"/>
                </a:cxn>
                <a:cxn ang="0">
                  <a:pos x="T2" y="T3"/>
                </a:cxn>
                <a:cxn ang="0">
                  <a:pos x="T4" y="T5"/>
                </a:cxn>
                <a:cxn ang="0">
                  <a:pos x="T6" y="T7"/>
                </a:cxn>
                <a:cxn ang="0">
                  <a:pos x="T8" y="T9"/>
                </a:cxn>
              </a:cxnLst>
              <a:rect l="0" t="0" r="r" b="b"/>
              <a:pathLst>
                <a:path w="249" h="437">
                  <a:moveTo>
                    <a:pt x="0" y="436"/>
                  </a:moveTo>
                  <a:lnTo>
                    <a:pt x="248" y="436"/>
                  </a:lnTo>
                  <a:lnTo>
                    <a:pt x="248" y="0"/>
                  </a:lnTo>
                  <a:lnTo>
                    <a:pt x="0" y="0"/>
                  </a:lnTo>
                  <a:lnTo>
                    <a:pt x="0" y="436"/>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24" name="Freeform 114"/>
            <p:cNvSpPr>
              <a:spLocks noChangeArrowheads="1"/>
            </p:cNvSpPr>
            <p:nvPr/>
          </p:nvSpPr>
          <p:spPr bwMode="auto">
            <a:xfrm>
              <a:off x="7949721" y="9214054"/>
              <a:ext cx="143548" cy="272812"/>
            </a:xfrm>
            <a:custGeom>
              <a:avLst/>
              <a:gdLst>
                <a:gd name="T0" fmla="*/ 0 w 221"/>
                <a:gd name="T1" fmla="*/ 420 h 421"/>
                <a:gd name="T2" fmla="*/ 220 w 221"/>
                <a:gd name="T3" fmla="*/ 420 h 421"/>
                <a:gd name="T4" fmla="*/ 220 w 221"/>
                <a:gd name="T5" fmla="*/ 0 h 421"/>
                <a:gd name="T6" fmla="*/ 0 w 221"/>
                <a:gd name="T7" fmla="*/ 0 h 421"/>
                <a:gd name="T8" fmla="*/ 0 w 221"/>
                <a:gd name="T9" fmla="*/ 420 h 421"/>
              </a:gdLst>
              <a:ahLst/>
              <a:cxnLst>
                <a:cxn ang="0">
                  <a:pos x="T0" y="T1"/>
                </a:cxn>
                <a:cxn ang="0">
                  <a:pos x="T2" y="T3"/>
                </a:cxn>
                <a:cxn ang="0">
                  <a:pos x="T4" y="T5"/>
                </a:cxn>
                <a:cxn ang="0">
                  <a:pos x="T6" y="T7"/>
                </a:cxn>
                <a:cxn ang="0">
                  <a:pos x="T8" y="T9"/>
                </a:cxn>
              </a:cxnLst>
              <a:rect l="0" t="0" r="r" b="b"/>
              <a:pathLst>
                <a:path w="221" h="421">
                  <a:moveTo>
                    <a:pt x="0" y="420"/>
                  </a:moveTo>
                  <a:lnTo>
                    <a:pt x="220" y="420"/>
                  </a:lnTo>
                  <a:lnTo>
                    <a:pt x="220" y="0"/>
                  </a:lnTo>
                  <a:lnTo>
                    <a:pt x="0" y="0"/>
                  </a:lnTo>
                  <a:lnTo>
                    <a:pt x="0" y="42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25" name="Freeform 115"/>
            <p:cNvSpPr>
              <a:spLocks noChangeArrowheads="1"/>
            </p:cNvSpPr>
            <p:nvPr/>
          </p:nvSpPr>
          <p:spPr bwMode="auto">
            <a:xfrm>
              <a:off x="8219591" y="9214054"/>
              <a:ext cx="146419" cy="272812"/>
            </a:xfrm>
            <a:custGeom>
              <a:avLst/>
              <a:gdLst>
                <a:gd name="T0" fmla="*/ 0 w 227"/>
                <a:gd name="T1" fmla="*/ 420 h 421"/>
                <a:gd name="T2" fmla="*/ 226 w 227"/>
                <a:gd name="T3" fmla="*/ 420 h 421"/>
                <a:gd name="T4" fmla="*/ 226 w 227"/>
                <a:gd name="T5" fmla="*/ 0 h 421"/>
                <a:gd name="T6" fmla="*/ 0 w 227"/>
                <a:gd name="T7" fmla="*/ 0 h 421"/>
                <a:gd name="T8" fmla="*/ 0 w 227"/>
                <a:gd name="T9" fmla="*/ 420 h 421"/>
              </a:gdLst>
              <a:ahLst/>
              <a:cxnLst>
                <a:cxn ang="0">
                  <a:pos x="T0" y="T1"/>
                </a:cxn>
                <a:cxn ang="0">
                  <a:pos x="T2" y="T3"/>
                </a:cxn>
                <a:cxn ang="0">
                  <a:pos x="T4" y="T5"/>
                </a:cxn>
                <a:cxn ang="0">
                  <a:pos x="T6" y="T7"/>
                </a:cxn>
                <a:cxn ang="0">
                  <a:pos x="T8" y="T9"/>
                </a:cxn>
              </a:cxnLst>
              <a:rect l="0" t="0" r="r" b="b"/>
              <a:pathLst>
                <a:path w="227" h="421">
                  <a:moveTo>
                    <a:pt x="0" y="420"/>
                  </a:moveTo>
                  <a:lnTo>
                    <a:pt x="226" y="420"/>
                  </a:lnTo>
                  <a:lnTo>
                    <a:pt x="226" y="0"/>
                  </a:lnTo>
                  <a:lnTo>
                    <a:pt x="0" y="0"/>
                  </a:lnTo>
                  <a:lnTo>
                    <a:pt x="0" y="42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26" name="Freeform 116"/>
            <p:cNvSpPr>
              <a:spLocks noChangeArrowheads="1"/>
            </p:cNvSpPr>
            <p:nvPr/>
          </p:nvSpPr>
          <p:spPr bwMode="auto">
            <a:xfrm>
              <a:off x="8492333" y="9214054"/>
              <a:ext cx="160774" cy="272812"/>
            </a:xfrm>
            <a:custGeom>
              <a:avLst/>
              <a:gdLst>
                <a:gd name="T0" fmla="*/ 0 w 249"/>
                <a:gd name="T1" fmla="*/ 420 h 421"/>
                <a:gd name="T2" fmla="*/ 248 w 249"/>
                <a:gd name="T3" fmla="*/ 420 h 421"/>
                <a:gd name="T4" fmla="*/ 248 w 249"/>
                <a:gd name="T5" fmla="*/ 0 h 421"/>
                <a:gd name="T6" fmla="*/ 0 w 249"/>
                <a:gd name="T7" fmla="*/ 0 h 421"/>
                <a:gd name="T8" fmla="*/ 0 w 249"/>
                <a:gd name="T9" fmla="*/ 420 h 421"/>
              </a:gdLst>
              <a:ahLst/>
              <a:cxnLst>
                <a:cxn ang="0">
                  <a:pos x="T0" y="T1"/>
                </a:cxn>
                <a:cxn ang="0">
                  <a:pos x="T2" y="T3"/>
                </a:cxn>
                <a:cxn ang="0">
                  <a:pos x="T4" y="T5"/>
                </a:cxn>
                <a:cxn ang="0">
                  <a:pos x="T6" y="T7"/>
                </a:cxn>
                <a:cxn ang="0">
                  <a:pos x="T8" y="T9"/>
                </a:cxn>
              </a:cxnLst>
              <a:rect l="0" t="0" r="r" b="b"/>
              <a:pathLst>
                <a:path w="249" h="421">
                  <a:moveTo>
                    <a:pt x="0" y="420"/>
                  </a:moveTo>
                  <a:lnTo>
                    <a:pt x="248" y="420"/>
                  </a:lnTo>
                  <a:lnTo>
                    <a:pt x="248" y="0"/>
                  </a:lnTo>
                  <a:lnTo>
                    <a:pt x="0" y="0"/>
                  </a:lnTo>
                  <a:lnTo>
                    <a:pt x="0" y="42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27" name="Freeform 117"/>
            <p:cNvSpPr>
              <a:spLocks noChangeArrowheads="1"/>
            </p:cNvSpPr>
            <p:nvPr/>
          </p:nvSpPr>
          <p:spPr bwMode="auto">
            <a:xfrm>
              <a:off x="7949721" y="9650556"/>
              <a:ext cx="143548" cy="272812"/>
            </a:xfrm>
            <a:custGeom>
              <a:avLst/>
              <a:gdLst>
                <a:gd name="T0" fmla="*/ 0 w 221"/>
                <a:gd name="T1" fmla="*/ 420 h 421"/>
                <a:gd name="T2" fmla="*/ 220 w 221"/>
                <a:gd name="T3" fmla="*/ 420 h 421"/>
                <a:gd name="T4" fmla="*/ 220 w 221"/>
                <a:gd name="T5" fmla="*/ 0 h 421"/>
                <a:gd name="T6" fmla="*/ 0 w 221"/>
                <a:gd name="T7" fmla="*/ 0 h 421"/>
                <a:gd name="T8" fmla="*/ 0 w 221"/>
                <a:gd name="T9" fmla="*/ 420 h 421"/>
              </a:gdLst>
              <a:ahLst/>
              <a:cxnLst>
                <a:cxn ang="0">
                  <a:pos x="T0" y="T1"/>
                </a:cxn>
                <a:cxn ang="0">
                  <a:pos x="T2" y="T3"/>
                </a:cxn>
                <a:cxn ang="0">
                  <a:pos x="T4" y="T5"/>
                </a:cxn>
                <a:cxn ang="0">
                  <a:pos x="T6" y="T7"/>
                </a:cxn>
                <a:cxn ang="0">
                  <a:pos x="T8" y="T9"/>
                </a:cxn>
              </a:cxnLst>
              <a:rect l="0" t="0" r="r" b="b"/>
              <a:pathLst>
                <a:path w="221" h="421">
                  <a:moveTo>
                    <a:pt x="0" y="420"/>
                  </a:moveTo>
                  <a:lnTo>
                    <a:pt x="220" y="420"/>
                  </a:lnTo>
                  <a:lnTo>
                    <a:pt x="220" y="0"/>
                  </a:lnTo>
                  <a:lnTo>
                    <a:pt x="0" y="0"/>
                  </a:lnTo>
                  <a:lnTo>
                    <a:pt x="0" y="42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28" name="Freeform 118"/>
            <p:cNvSpPr>
              <a:spLocks noChangeArrowheads="1"/>
            </p:cNvSpPr>
            <p:nvPr/>
          </p:nvSpPr>
          <p:spPr bwMode="auto">
            <a:xfrm>
              <a:off x="8219591" y="9650556"/>
              <a:ext cx="146419" cy="272812"/>
            </a:xfrm>
            <a:custGeom>
              <a:avLst/>
              <a:gdLst>
                <a:gd name="T0" fmla="*/ 0 w 227"/>
                <a:gd name="T1" fmla="*/ 420 h 421"/>
                <a:gd name="T2" fmla="*/ 226 w 227"/>
                <a:gd name="T3" fmla="*/ 420 h 421"/>
                <a:gd name="T4" fmla="*/ 226 w 227"/>
                <a:gd name="T5" fmla="*/ 0 h 421"/>
                <a:gd name="T6" fmla="*/ 0 w 227"/>
                <a:gd name="T7" fmla="*/ 0 h 421"/>
                <a:gd name="T8" fmla="*/ 0 w 227"/>
                <a:gd name="T9" fmla="*/ 420 h 421"/>
              </a:gdLst>
              <a:ahLst/>
              <a:cxnLst>
                <a:cxn ang="0">
                  <a:pos x="T0" y="T1"/>
                </a:cxn>
                <a:cxn ang="0">
                  <a:pos x="T2" y="T3"/>
                </a:cxn>
                <a:cxn ang="0">
                  <a:pos x="T4" y="T5"/>
                </a:cxn>
                <a:cxn ang="0">
                  <a:pos x="T6" y="T7"/>
                </a:cxn>
                <a:cxn ang="0">
                  <a:pos x="T8" y="T9"/>
                </a:cxn>
              </a:cxnLst>
              <a:rect l="0" t="0" r="r" b="b"/>
              <a:pathLst>
                <a:path w="227" h="421">
                  <a:moveTo>
                    <a:pt x="0" y="420"/>
                  </a:moveTo>
                  <a:lnTo>
                    <a:pt x="226" y="420"/>
                  </a:lnTo>
                  <a:lnTo>
                    <a:pt x="226" y="0"/>
                  </a:lnTo>
                  <a:lnTo>
                    <a:pt x="0" y="0"/>
                  </a:lnTo>
                  <a:lnTo>
                    <a:pt x="0" y="42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29" name="Freeform 119"/>
            <p:cNvSpPr>
              <a:spLocks noChangeArrowheads="1"/>
            </p:cNvSpPr>
            <p:nvPr/>
          </p:nvSpPr>
          <p:spPr bwMode="auto">
            <a:xfrm>
              <a:off x="8492333" y="9650556"/>
              <a:ext cx="160774" cy="272812"/>
            </a:xfrm>
            <a:custGeom>
              <a:avLst/>
              <a:gdLst>
                <a:gd name="T0" fmla="*/ 0 w 249"/>
                <a:gd name="T1" fmla="*/ 420 h 421"/>
                <a:gd name="T2" fmla="*/ 248 w 249"/>
                <a:gd name="T3" fmla="*/ 420 h 421"/>
                <a:gd name="T4" fmla="*/ 248 w 249"/>
                <a:gd name="T5" fmla="*/ 0 h 421"/>
                <a:gd name="T6" fmla="*/ 0 w 249"/>
                <a:gd name="T7" fmla="*/ 0 h 421"/>
                <a:gd name="T8" fmla="*/ 0 w 249"/>
                <a:gd name="T9" fmla="*/ 420 h 421"/>
              </a:gdLst>
              <a:ahLst/>
              <a:cxnLst>
                <a:cxn ang="0">
                  <a:pos x="T0" y="T1"/>
                </a:cxn>
                <a:cxn ang="0">
                  <a:pos x="T2" y="T3"/>
                </a:cxn>
                <a:cxn ang="0">
                  <a:pos x="T4" y="T5"/>
                </a:cxn>
                <a:cxn ang="0">
                  <a:pos x="T6" y="T7"/>
                </a:cxn>
                <a:cxn ang="0">
                  <a:pos x="T8" y="T9"/>
                </a:cxn>
              </a:cxnLst>
              <a:rect l="0" t="0" r="r" b="b"/>
              <a:pathLst>
                <a:path w="249" h="421">
                  <a:moveTo>
                    <a:pt x="0" y="420"/>
                  </a:moveTo>
                  <a:lnTo>
                    <a:pt x="248" y="420"/>
                  </a:lnTo>
                  <a:lnTo>
                    <a:pt x="248" y="0"/>
                  </a:lnTo>
                  <a:lnTo>
                    <a:pt x="0" y="0"/>
                  </a:lnTo>
                  <a:lnTo>
                    <a:pt x="0" y="42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30" name="Freeform 120"/>
            <p:cNvSpPr>
              <a:spLocks noChangeArrowheads="1"/>
            </p:cNvSpPr>
            <p:nvPr/>
          </p:nvSpPr>
          <p:spPr bwMode="auto">
            <a:xfrm>
              <a:off x="7949721" y="10064084"/>
              <a:ext cx="143548" cy="269941"/>
            </a:xfrm>
            <a:custGeom>
              <a:avLst/>
              <a:gdLst>
                <a:gd name="T0" fmla="*/ 0 w 221"/>
                <a:gd name="T1" fmla="*/ 415 h 416"/>
                <a:gd name="T2" fmla="*/ 220 w 221"/>
                <a:gd name="T3" fmla="*/ 415 h 416"/>
                <a:gd name="T4" fmla="*/ 220 w 221"/>
                <a:gd name="T5" fmla="*/ 0 h 416"/>
                <a:gd name="T6" fmla="*/ 0 w 221"/>
                <a:gd name="T7" fmla="*/ 0 h 416"/>
                <a:gd name="T8" fmla="*/ 0 w 221"/>
                <a:gd name="T9" fmla="*/ 415 h 416"/>
              </a:gdLst>
              <a:ahLst/>
              <a:cxnLst>
                <a:cxn ang="0">
                  <a:pos x="T0" y="T1"/>
                </a:cxn>
                <a:cxn ang="0">
                  <a:pos x="T2" y="T3"/>
                </a:cxn>
                <a:cxn ang="0">
                  <a:pos x="T4" y="T5"/>
                </a:cxn>
                <a:cxn ang="0">
                  <a:pos x="T6" y="T7"/>
                </a:cxn>
                <a:cxn ang="0">
                  <a:pos x="T8" y="T9"/>
                </a:cxn>
              </a:cxnLst>
              <a:rect l="0" t="0" r="r" b="b"/>
              <a:pathLst>
                <a:path w="221" h="416">
                  <a:moveTo>
                    <a:pt x="0" y="415"/>
                  </a:moveTo>
                  <a:lnTo>
                    <a:pt x="220" y="415"/>
                  </a:lnTo>
                  <a:lnTo>
                    <a:pt x="220" y="0"/>
                  </a:lnTo>
                  <a:lnTo>
                    <a:pt x="0" y="0"/>
                  </a:lnTo>
                  <a:lnTo>
                    <a:pt x="0" y="41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31" name="Freeform 121"/>
            <p:cNvSpPr>
              <a:spLocks noChangeArrowheads="1"/>
            </p:cNvSpPr>
            <p:nvPr/>
          </p:nvSpPr>
          <p:spPr bwMode="auto">
            <a:xfrm>
              <a:off x="8219591" y="10064084"/>
              <a:ext cx="146419" cy="269941"/>
            </a:xfrm>
            <a:custGeom>
              <a:avLst/>
              <a:gdLst>
                <a:gd name="T0" fmla="*/ 0 w 227"/>
                <a:gd name="T1" fmla="*/ 415 h 416"/>
                <a:gd name="T2" fmla="*/ 226 w 227"/>
                <a:gd name="T3" fmla="*/ 415 h 416"/>
                <a:gd name="T4" fmla="*/ 226 w 227"/>
                <a:gd name="T5" fmla="*/ 0 h 416"/>
                <a:gd name="T6" fmla="*/ 0 w 227"/>
                <a:gd name="T7" fmla="*/ 0 h 416"/>
                <a:gd name="T8" fmla="*/ 0 w 227"/>
                <a:gd name="T9" fmla="*/ 415 h 416"/>
              </a:gdLst>
              <a:ahLst/>
              <a:cxnLst>
                <a:cxn ang="0">
                  <a:pos x="T0" y="T1"/>
                </a:cxn>
                <a:cxn ang="0">
                  <a:pos x="T2" y="T3"/>
                </a:cxn>
                <a:cxn ang="0">
                  <a:pos x="T4" y="T5"/>
                </a:cxn>
                <a:cxn ang="0">
                  <a:pos x="T6" y="T7"/>
                </a:cxn>
                <a:cxn ang="0">
                  <a:pos x="T8" y="T9"/>
                </a:cxn>
              </a:cxnLst>
              <a:rect l="0" t="0" r="r" b="b"/>
              <a:pathLst>
                <a:path w="227" h="416">
                  <a:moveTo>
                    <a:pt x="0" y="415"/>
                  </a:moveTo>
                  <a:lnTo>
                    <a:pt x="226" y="415"/>
                  </a:lnTo>
                  <a:lnTo>
                    <a:pt x="226" y="0"/>
                  </a:lnTo>
                  <a:lnTo>
                    <a:pt x="0" y="0"/>
                  </a:lnTo>
                  <a:lnTo>
                    <a:pt x="0" y="41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32" name="Freeform 122"/>
            <p:cNvSpPr>
              <a:spLocks noChangeArrowheads="1"/>
            </p:cNvSpPr>
            <p:nvPr/>
          </p:nvSpPr>
          <p:spPr bwMode="auto">
            <a:xfrm>
              <a:off x="8492333" y="10064084"/>
              <a:ext cx="160774" cy="269941"/>
            </a:xfrm>
            <a:custGeom>
              <a:avLst/>
              <a:gdLst>
                <a:gd name="T0" fmla="*/ 0 w 249"/>
                <a:gd name="T1" fmla="*/ 415 h 416"/>
                <a:gd name="T2" fmla="*/ 248 w 249"/>
                <a:gd name="T3" fmla="*/ 415 h 416"/>
                <a:gd name="T4" fmla="*/ 248 w 249"/>
                <a:gd name="T5" fmla="*/ 0 h 416"/>
                <a:gd name="T6" fmla="*/ 0 w 249"/>
                <a:gd name="T7" fmla="*/ 0 h 416"/>
                <a:gd name="T8" fmla="*/ 0 w 249"/>
                <a:gd name="T9" fmla="*/ 415 h 416"/>
              </a:gdLst>
              <a:ahLst/>
              <a:cxnLst>
                <a:cxn ang="0">
                  <a:pos x="T0" y="T1"/>
                </a:cxn>
                <a:cxn ang="0">
                  <a:pos x="T2" y="T3"/>
                </a:cxn>
                <a:cxn ang="0">
                  <a:pos x="T4" y="T5"/>
                </a:cxn>
                <a:cxn ang="0">
                  <a:pos x="T6" y="T7"/>
                </a:cxn>
                <a:cxn ang="0">
                  <a:pos x="T8" y="T9"/>
                </a:cxn>
              </a:cxnLst>
              <a:rect l="0" t="0" r="r" b="b"/>
              <a:pathLst>
                <a:path w="249" h="416">
                  <a:moveTo>
                    <a:pt x="0" y="415"/>
                  </a:moveTo>
                  <a:lnTo>
                    <a:pt x="248" y="415"/>
                  </a:lnTo>
                  <a:lnTo>
                    <a:pt x="248" y="0"/>
                  </a:lnTo>
                  <a:lnTo>
                    <a:pt x="0" y="0"/>
                  </a:lnTo>
                  <a:lnTo>
                    <a:pt x="0" y="41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33" name="Freeform 123"/>
            <p:cNvSpPr>
              <a:spLocks noChangeArrowheads="1"/>
            </p:cNvSpPr>
            <p:nvPr/>
          </p:nvSpPr>
          <p:spPr bwMode="auto">
            <a:xfrm>
              <a:off x="7949721" y="10497713"/>
              <a:ext cx="143548" cy="269941"/>
            </a:xfrm>
            <a:custGeom>
              <a:avLst/>
              <a:gdLst>
                <a:gd name="T0" fmla="*/ 0 w 221"/>
                <a:gd name="T1" fmla="*/ 414 h 415"/>
                <a:gd name="T2" fmla="*/ 220 w 221"/>
                <a:gd name="T3" fmla="*/ 414 h 415"/>
                <a:gd name="T4" fmla="*/ 220 w 221"/>
                <a:gd name="T5" fmla="*/ 0 h 415"/>
                <a:gd name="T6" fmla="*/ 0 w 221"/>
                <a:gd name="T7" fmla="*/ 0 h 415"/>
                <a:gd name="T8" fmla="*/ 0 w 221"/>
                <a:gd name="T9" fmla="*/ 414 h 415"/>
              </a:gdLst>
              <a:ahLst/>
              <a:cxnLst>
                <a:cxn ang="0">
                  <a:pos x="T0" y="T1"/>
                </a:cxn>
                <a:cxn ang="0">
                  <a:pos x="T2" y="T3"/>
                </a:cxn>
                <a:cxn ang="0">
                  <a:pos x="T4" y="T5"/>
                </a:cxn>
                <a:cxn ang="0">
                  <a:pos x="T6" y="T7"/>
                </a:cxn>
                <a:cxn ang="0">
                  <a:pos x="T8" y="T9"/>
                </a:cxn>
              </a:cxnLst>
              <a:rect l="0" t="0" r="r" b="b"/>
              <a:pathLst>
                <a:path w="221" h="415">
                  <a:moveTo>
                    <a:pt x="0" y="414"/>
                  </a:moveTo>
                  <a:lnTo>
                    <a:pt x="220" y="414"/>
                  </a:lnTo>
                  <a:lnTo>
                    <a:pt x="220" y="0"/>
                  </a:lnTo>
                  <a:lnTo>
                    <a:pt x="0" y="0"/>
                  </a:lnTo>
                  <a:lnTo>
                    <a:pt x="0" y="41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34" name="Freeform 124"/>
            <p:cNvSpPr>
              <a:spLocks noChangeArrowheads="1"/>
            </p:cNvSpPr>
            <p:nvPr/>
          </p:nvSpPr>
          <p:spPr bwMode="auto">
            <a:xfrm>
              <a:off x="8219591" y="10497713"/>
              <a:ext cx="146419" cy="269941"/>
            </a:xfrm>
            <a:custGeom>
              <a:avLst/>
              <a:gdLst>
                <a:gd name="T0" fmla="*/ 0 w 227"/>
                <a:gd name="T1" fmla="*/ 414 h 415"/>
                <a:gd name="T2" fmla="*/ 226 w 227"/>
                <a:gd name="T3" fmla="*/ 414 h 415"/>
                <a:gd name="T4" fmla="*/ 226 w 227"/>
                <a:gd name="T5" fmla="*/ 0 h 415"/>
                <a:gd name="T6" fmla="*/ 0 w 227"/>
                <a:gd name="T7" fmla="*/ 0 h 415"/>
                <a:gd name="T8" fmla="*/ 0 w 227"/>
                <a:gd name="T9" fmla="*/ 414 h 415"/>
              </a:gdLst>
              <a:ahLst/>
              <a:cxnLst>
                <a:cxn ang="0">
                  <a:pos x="T0" y="T1"/>
                </a:cxn>
                <a:cxn ang="0">
                  <a:pos x="T2" y="T3"/>
                </a:cxn>
                <a:cxn ang="0">
                  <a:pos x="T4" y="T5"/>
                </a:cxn>
                <a:cxn ang="0">
                  <a:pos x="T6" y="T7"/>
                </a:cxn>
                <a:cxn ang="0">
                  <a:pos x="T8" y="T9"/>
                </a:cxn>
              </a:cxnLst>
              <a:rect l="0" t="0" r="r" b="b"/>
              <a:pathLst>
                <a:path w="227" h="415">
                  <a:moveTo>
                    <a:pt x="0" y="414"/>
                  </a:moveTo>
                  <a:lnTo>
                    <a:pt x="226" y="414"/>
                  </a:lnTo>
                  <a:lnTo>
                    <a:pt x="226" y="0"/>
                  </a:lnTo>
                  <a:lnTo>
                    <a:pt x="0" y="0"/>
                  </a:lnTo>
                  <a:lnTo>
                    <a:pt x="0" y="41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35" name="Freeform 125"/>
            <p:cNvSpPr>
              <a:spLocks noChangeArrowheads="1"/>
            </p:cNvSpPr>
            <p:nvPr/>
          </p:nvSpPr>
          <p:spPr bwMode="auto">
            <a:xfrm>
              <a:off x="8492333" y="10497713"/>
              <a:ext cx="160774" cy="269941"/>
            </a:xfrm>
            <a:custGeom>
              <a:avLst/>
              <a:gdLst>
                <a:gd name="T0" fmla="*/ 0 w 249"/>
                <a:gd name="T1" fmla="*/ 414 h 415"/>
                <a:gd name="T2" fmla="*/ 248 w 249"/>
                <a:gd name="T3" fmla="*/ 414 h 415"/>
                <a:gd name="T4" fmla="*/ 248 w 249"/>
                <a:gd name="T5" fmla="*/ 0 h 415"/>
                <a:gd name="T6" fmla="*/ 0 w 249"/>
                <a:gd name="T7" fmla="*/ 0 h 415"/>
                <a:gd name="T8" fmla="*/ 0 w 249"/>
                <a:gd name="T9" fmla="*/ 414 h 415"/>
              </a:gdLst>
              <a:ahLst/>
              <a:cxnLst>
                <a:cxn ang="0">
                  <a:pos x="T0" y="T1"/>
                </a:cxn>
                <a:cxn ang="0">
                  <a:pos x="T2" y="T3"/>
                </a:cxn>
                <a:cxn ang="0">
                  <a:pos x="T4" y="T5"/>
                </a:cxn>
                <a:cxn ang="0">
                  <a:pos x="T6" y="T7"/>
                </a:cxn>
                <a:cxn ang="0">
                  <a:pos x="T8" y="T9"/>
                </a:cxn>
              </a:cxnLst>
              <a:rect l="0" t="0" r="r" b="b"/>
              <a:pathLst>
                <a:path w="249" h="415">
                  <a:moveTo>
                    <a:pt x="0" y="414"/>
                  </a:moveTo>
                  <a:lnTo>
                    <a:pt x="248" y="414"/>
                  </a:lnTo>
                  <a:lnTo>
                    <a:pt x="248" y="0"/>
                  </a:lnTo>
                  <a:lnTo>
                    <a:pt x="0" y="0"/>
                  </a:lnTo>
                  <a:lnTo>
                    <a:pt x="0" y="41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36" name="Freeform 126"/>
            <p:cNvSpPr>
              <a:spLocks noChangeArrowheads="1"/>
            </p:cNvSpPr>
            <p:nvPr/>
          </p:nvSpPr>
          <p:spPr bwMode="auto">
            <a:xfrm>
              <a:off x="7949721" y="10908370"/>
              <a:ext cx="143548" cy="269941"/>
            </a:xfrm>
            <a:custGeom>
              <a:avLst/>
              <a:gdLst>
                <a:gd name="T0" fmla="*/ 0 w 221"/>
                <a:gd name="T1" fmla="*/ 415 h 416"/>
                <a:gd name="T2" fmla="*/ 220 w 221"/>
                <a:gd name="T3" fmla="*/ 415 h 416"/>
                <a:gd name="T4" fmla="*/ 220 w 221"/>
                <a:gd name="T5" fmla="*/ 0 h 416"/>
                <a:gd name="T6" fmla="*/ 0 w 221"/>
                <a:gd name="T7" fmla="*/ 0 h 416"/>
                <a:gd name="T8" fmla="*/ 0 w 221"/>
                <a:gd name="T9" fmla="*/ 415 h 416"/>
              </a:gdLst>
              <a:ahLst/>
              <a:cxnLst>
                <a:cxn ang="0">
                  <a:pos x="T0" y="T1"/>
                </a:cxn>
                <a:cxn ang="0">
                  <a:pos x="T2" y="T3"/>
                </a:cxn>
                <a:cxn ang="0">
                  <a:pos x="T4" y="T5"/>
                </a:cxn>
                <a:cxn ang="0">
                  <a:pos x="T6" y="T7"/>
                </a:cxn>
                <a:cxn ang="0">
                  <a:pos x="T8" y="T9"/>
                </a:cxn>
              </a:cxnLst>
              <a:rect l="0" t="0" r="r" b="b"/>
              <a:pathLst>
                <a:path w="221" h="416">
                  <a:moveTo>
                    <a:pt x="0" y="415"/>
                  </a:moveTo>
                  <a:lnTo>
                    <a:pt x="220" y="415"/>
                  </a:lnTo>
                  <a:lnTo>
                    <a:pt x="220" y="0"/>
                  </a:lnTo>
                  <a:lnTo>
                    <a:pt x="0" y="0"/>
                  </a:lnTo>
                  <a:lnTo>
                    <a:pt x="0" y="41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37" name="Freeform 127"/>
            <p:cNvSpPr>
              <a:spLocks noChangeArrowheads="1"/>
            </p:cNvSpPr>
            <p:nvPr/>
          </p:nvSpPr>
          <p:spPr bwMode="auto">
            <a:xfrm>
              <a:off x="8219591" y="10908370"/>
              <a:ext cx="146419" cy="269941"/>
            </a:xfrm>
            <a:custGeom>
              <a:avLst/>
              <a:gdLst>
                <a:gd name="T0" fmla="*/ 0 w 227"/>
                <a:gd name="T1" fmla="*/ 415 h 416"/>
                <a:gd name="T2" fmla="*/ 226 w 227"/>
                <a:gd name="T3" fmla="*/ 415 h 416"/>
                <a:gd name="T4" fmla="*/ 226 w 227"/>
                <a:gd name="T5" fmla="*/ 0 h 416"/>
                <a:gd name="T6" fmla="*/ 0 w 227"/>
                <a:gd name="T7" fmla="*/ 0 h 416"/>
                <a:gd name="T8" fmla="*/ 0 w 227"/>
                <a:gd name="T9" fmla="*/ 415 h 416"/>
              </a:gdLst>
              <a:ahLst/>
              <a:cxnLst>
                <a:cxn ang="0">
                  <a:pos x="T0" y="T1"/>
                </a:cxn>
                <a:cxn ang="0">
                  <a:pos x="T2" y="T3"/>
                </a:cxn>
                <a:cxn ang="0">
                  <a:pos x="T4" y="T5"/>
                </a:cxn>
                <a:cxn ang="0">
                  <a:pos x="T6" y="T7"/>
                </a:cxn>
                <a:cxn ang="0">
                  <a:pos x="T8" y="T9"/>
                </a:cxn>
              </a:cxnLst>
              <a:rect l="0" t="0" r="r" b="b"/>
              <a:pathLst>
                <a:path w="227" h="416">
                  <a:moveTo>
                    <a:pt x="0" y="415"/>
                  </a:moveTo>
                  <a:lnTo>
                    <a:pt x="226" y="415"/>
                  </a:lnTo>
                  <a:lnTo>
                    <a:pt x="226" y="0"/>
                  </a:lnTo>
                  <a:lnTo>
                    <a:pt x="0" y="0"/>
                  </a:lnTo>
                  <a:lnTo>
                    <a:pt x="0" y="41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38" name="Freeform 128"/>
            <p:cNvSpPr>
              <a:spLocks noChangeArrowheads="1"/>
            </p:cNvSpPr>
            <p:nvPr/>
          </p:nvSpPr>
          <p:spPr bwMode="auto">
            <a:xfrm>
              <a:off x="8492333" y="10908370"/>
              <a:ext cx="160774" cy="269941"/>
            </a:xfrm>
            <a:custGeom>
              <a:avLst/>
              <a:gdLst>
                <a:gd name="T0" fmla="*/ 0 w 249"/>
                <a:gd name="T1" fmla="*/ 415 h 416"/>
                <a:gd name="T2" fmla="*/ 248 w 249"/>
                <a:gd name="T3" fmla="*/ 415 h 416"/>
                <a:gd name="T4" fmla="*/ 248 w 249"/>
                <a:gd name="T5" fmla="*/ 0 h 416"/>
                <a:gd name="T6" fmla="*/ 0 w 249"/>
                <a:gd name="T7" fmla="*/ 0 h 416"/>
                <a:gd name="T8" fmla="*/ 0 w 249"/>
                <a:gd name="T9" fmla="*/ 415 h 416"/>
              </a:gdLst>
              <a:ahLst/>
              <a:cxnLst>
                <a:cxn ang="0">
                  <a:pos x="T0" y="T1"/>
                </a:cxn>
                <a:cxn ang="0">
                  <a:pos x="T2" y="T3"/>
                </a:cxn>
                <a:cxn ang="0">
                  <a:pos x="T4" y="T5"/>
                </a:cxn>
                <a:cxn ang="0">
                  <a:pos x="T6" y="T7"/>
                </a:cxn>
                <a:cxn ang="0">
                  <a:pos x="T8" y="T9"/>
                </a:cxn>
              </a:cxnLst>
              <a:rect l="0" t="0" r="r" b="b"/>
              <a:pathLst>
                <a:path w="249" h="416">
                  <a:moveTo>
                    <a:pt x="0" y="415"/>
                  </a:moveTo>
                  <a:lnTo>
                    <a:pt x="248" y="415"/>
                  </a:lnTo>
                  <a:lnTo>
                    <a:pt x="248" y="0"/>
                  </a:lnTo>
                  <a:lnTo>
                    <a:pt x="0" y="0"/>
                  </a:lnTo>
                  <a:lnTo>
                    <a:pt x="0" y="41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439" name="Group 438"/>
          <p:cNvGrpSpPr/>
          <p:nvPr/>
        </p:nvGrpSpPr>
        <p:grpSpPr>
          <a:xfrm>
            <a:off x="6915832" y="4506520"/>
            <a:ext cx="1890011" cy="1195218"/>
            <a:chOff x="13828487" y="9013035"/>
            <a:chExt cx="3780022" cy="2390435"/>
          </a:xfrm>
        </p:grpSpPr>
        <p:grpSp>
          <p:nvGrpSpPr>
            <p:cNvPr id="440" name="Group 439"/>
            <p:cNvGrpSpPr/>
            <p:nvPr/>
          </p:nvGrpSpPr>
          <p:grpSpPr>
            <a:xfrm>
              <a:off x="13828487" y="9306081"/>
              <a:ext cx="3637378" cy="2097389"/>
              <a:chOff x="13828487" y="9306081"/>
              <a:chExt cx="3637378" cy="2097389"/>
            </a:xfrm>
          </p:grpSpPr>
          <p:sp>
            <p:nvSpPr>
              <p:cNvPr id="448" name="Freeform 157"/>
              <p:cNvSpPr>
                <a:spLocks noChangeArrowheads="1"/>
              </p:cNvSpPr>
              <p:nvPr/>
            </p:nvSpPr>
            <p:spPr bwMode="auto">
              <a:xfrm>
                <a:off x="17366016" y="9313216"/>
                <a:ext cx="96282" cy="2086686"/>
              </a:xfrm>
              <a:custGeom>
                <a:avLst/>
                <a:gdLst>
                  <a:gd name="T0" fmla="*/ 120 w 121"/>
                  <a:gd name="T1" fmla="*/ 2580 h 2581"/>
                  <a:gd name="T2" fmla="*/ 0 w 121"/>
                  <a:gd name="T3" fmla="*/ 2580 h 2581"/>
                  <a:gd name="T4" fmla="*/ 0 w 121"/>
                  <a:gd name="T5" fmla="*/ 0 h 2581"/>
                  <a:gd name="T6" fmla="*/ 120 w 121"/>
                  <a:gd name="T7" fmla="*/ 0 h 2581"/>
                  <a:gd name="T8" fmla="*/ 120 w 121"/>
                  <a:gd name="T9" fmla="*/ 2580 h 2581"/>
                </a:gdLst>
                <a:ahLst/>
                <a:cxnLst>
                  <a:cxn ang="0">
                    <a:pos x="T0" y="T1"/>
                  </a:cxn>
                  <a:cxn ang="0">
                    <a:pos x="T2" y="T3"/>
                  </a:cxn>
                  <a:cxn ang="0">
                    <a:pos x="T4" y="T5"/>
                  </a:cxn>
                  <a:cxn ang="0">
                    <a:pos x="T6" y="T7"/>
                  </a:cxn>
                  <a:cxn ang="0">
                    <a:pos x="T8" y="T9"/>
                  </a:cxn>
                </a:cxnLst>
                <a:rect l="0" t="0" r="r" b="b"/>
                <a:pathLst>
                  <a:path w="121" h="2581">
                    <a:moveTo>
                      <a:pt x="120" y="2580"/>
                    </a:moveTo>
                    <a:lnTo>
                      <a:pt x="0" y="2580"/>
                    </a:lnTo>
                    <a:lnTo>
                      <a:pt x="0" y="0"/>
                    </a:lnTo>
                    <a:lnTo>
                      <a:pt x="120" y="0"/>
                    </a:lnTo>
                    <a:lnTo>
                      <a:pt x="120" y="2580"/>
                    </a:lnTo>
                  </a:path>
                </a:pathLst>
              </a:custGeom>
              <a:solidFill>
                <a:srgbClr val="BD8C3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49" name="Freeform 158"/>
              <p:cNvSpPr>
                <a:spLocks noChangeArrowheads="1"/>
              </p:cNvSpPr>
              <p:nvPr/>
            </p:nvSpPr>
            <p:spPr bwMode="auto">
              <a:xfrm>
                <a:off x="17366016" y="9313216"/>
                <a:ext cx="96282" cy="2086686"/>
              </a:xfrm>
              <a:custGeom>
                <a:avLst/>
                <a:gdLst>
                  <a:gd name="T0" fmla="*/ 120 w 121"/>
                  <a:gd name="T1" fmla="*/ 2580 h 2581"/>
                  <a:gd name="T2" fmla="*/ 0 w 121"/>
                  <a:gd name="T3" fmla="*/ 2580 h 2581"/>
                  <a:gd name="T4" fmla="*/ 0 w 121"/>
                  <a:gd name="T5" fmla="*/ 0 h 2581"/>
                  <a:gd name="T6" fmla="*/ 120 w 121"/>
                  <a:gd name="T7" fmla="*/ 0 h 2581"/>
                  <a:gd name="T8" fmla="*/ 120 w 121"/>
                  <a:gd name="T9" fmla="*/ 2580 h 2581"/>
                </a:gdLst>
                <a:ahLst/>
                <a:cxnLst>
                  <a:cxn ang="0">
                    <a:pos x="T0" y="T1"/>
                  </a:cxn>
                  <a:cxn ang="0">
                    <a:pos x="T2" y="T3"/>
                  </a:cxn>
                  <a:cxn ang="0">
                    <a:pos x="T4" y="T5"/>
                  </a:cxn>
                  <a:cxn ang="0">
                    <a:pos x="T6" y="T7"/>
                  </a:cxn>
                  <a:cxn ang="0">
                    <a:pos x="T8" y="T9"/>
                  </a:cxn>
                </a:cxnLst>
                <a:rect l="0" t="0" r="r" b="b"/>
                <a:pathLst>
                  <a:path w="121" h="2581">
                    <a:moveTo>
                      <a:pt x="120" y="2580"/>
                    </a:moveTo>
                    <a:lnTo>
                      <a:pt x="0" y="2580"/>
                    </a:lnTo>
                    <a:lnTo>
                      <a:pt x="0" y="0"/>
                    </a:lnTo>
                    <a:lnTo>
                      <a:pt x="120" y="0"/>
                    </a:lnTo>
                    <a:lnTo>
                      <a:pt x="120" y="2580"/>
                    </a:lnTo>
                  </a:path>
                </a:pathLst>
              </a:custGeom>
              <a:solidFill>
                <a:srgbClr val="BD8C3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50" name="Freeform 159"/>
              <p:cNvSpPr>
                <a:spLocks noChangeArrowheads="1"/>
              </p:cNvSpPr>
              <p:nvPr/>
            </p:nvSpPr>
            <p:spPr bwMode="auto">
              <a:xfrm>
                <a:off x="13832053" y="9352451"/>
                <a:ext cx="3533964" cy="2047450"/>
              </a:xfrm>
              <a:custGeom>
                <a:avLst/>
                <a:gdLst>
                  <a:gd name="T0" fmla="*/ 4371 w 4372"/>
                  <a:gd name="T1" fmla="*/ 2529 h 2530"/>
                  <a:gd name="T2" fmla="*/ 0 w 4372"/>
                  <a:gd name="T3" fmla="*/ 2529 h 2530"/>
                  <a:gd name="T4" fmla="*/ 0 w 4372"/>
                  <a:gd name="T5" fmla="*/ 0 h 2530"/>
                  <a:gd name="T6" fmla="*/ 4371 w 4372"/>
                  <a:gd name="T7" fmla="*/ 0 h 2530"/>
                  <a:gd name="T8" fmla="*/ 4371 w 4372"/>
                  <a:gd name="T9" fmla="*/ 2529 h 2530"/>
                </a:gdLst>
                <a:ahLst/>
                <a:cxnLst>
                  <a:cxn ang="0">
                    <a:pos x="T0" y="T1"/>
                  </a:cxn>
                  <a:cxn ang="0">
                    <a:pos x="T2" y="T3"/>
                  </a:cxn>
                  <a:cxn ang="0">
                    <a:pos x="T4" y="T5"/>
                  </a:cxn>
                  <a:cxn ang="0">
                    <a:pos x="T6" y="T7"/>
                  </a:cxn>
                  <a:cxn ang="0">
                    <a:pos x="T8" y="T9"/>
                  </a:cxn>
                </a:cxnLst>
                <a:rect l="0" t="0" r="r" b="b"/>
                <a:pathLst>
                  <a:path w="4372" h="2530">
                    <a:moveTo>
                      <a:pt x="4371" y="2529"/>
                    </a:moveTo>
                    <a:lnTo>
                      <a:pt x="0" y="2529"/>
                    </a:lnTo>
                    <a:lnTo>
                      <a:pt x="0" y="0"/>
                    </a:lnTo>
                    <a:lnTo>
                      <a:pt x="4371" y="0"/>
                    </a:lnTo>
                    <a:lnTo>
                      <a:pt x="4371" y="2529"/>
                    </a:lnTo>
                  </a:path>
                </a:pathLst>
              </a:custGeom>
              <a:solidFill>
                <a:srgbClr val="EABE6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51" name="Freeform 160"/>
              <p:cNvSpPr>
                <a:spLocks noChangeArrowheads="1"/>
              </p:cNvSpPr>
              <p:nvPr/>
            </p:nvSpPr>
            <p:spPr bwMode="auto">
              <a:xfrm>
                <a:off x="13832053" y="9352451"/>
                <a:ext cx="3533964" cy="2047450"/>
              </a:xfrm>
              <a:custGeom>
                <a:avLst/>
                <a:gdLst>
                  <a:gd name="T0" fmla="*/ 4371 w 4372"/>
                  <a:gd name="T1" fmla="*/ 2529 h 2530"/>
                  <a:gd name="T2" fmla="*/ 0 w 4372"/>
                  <a:gd name="T3" fmla="*/ 2529 h 2530"/>
                  <a:gd name="T4" fmla="*/ 0 w 4372"/>
                  <a:gd name="T5" fmla="*/ 0 h 2530"/>
                  <a:gd name="T6" fmla="*/ 4371 w 4372"/>
                  <a:gd name="T7" fmla="*/ 0 h 2530"/>
                  <a:gd name="T8" fmla="*/ 4371 w 4372"/>
                  <a:gd name="T9" fmla="*/ 2529 h 2530"/>
                </a:gdLst>
                <a:ahLst/>
                <a:cxnLst>
                  <a:cxn ang="0">
                    <a:pos x="T0" y="T1"/>
                  </a:cxn>
                  <a:cxn ang="0">
                    <a:pos x="T2" y="T3"/>
                  </a:cxn>
                  <a:cxn ang="0">
                    <a:pos x="T4" y="T5"/>
                  </a:cxn>
                  <a:cxn ang="0">
                    <a:pos x="T6" y="T7"/>
                  </a:cxn>
                  <a:cxn ang="0">
                    <a:pos x="T8" y="T9"/>
                  </a:cxn>
                </a:cxnLst>
                <a:rect l="0" t="0" r="r" b="b"/>
                <a:pathLst>
                  <a:path w="4372" h="2530">
                    <a:moveTo>
                      <a:pt x="4371" y="2529"/>
                    </a:moveTo>
                    <a:lnTo>
                      <a:pt x="0" y="2529"/>
                    </a:lnTo>
                    <a:lnTo>
                      <a:pt x="0" y="0"/>
                    </a:lnTo>
                    <a:lnTo>
                      <a:pt x="4371" y="0"/>
                    </a:lnTo>
                    <a:lnTo>
                      <a:pt x="4371" y="2529"/>
                    </a:lnTo>
                  </a:path>
                </a:pathLst>
              </a:custGeom>
              <a:solidFill>
                <a:srgbClr val="EABE6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52" name="Freeform 161"/>
              <p:cNvSpPr>
                <a:spLocks noChangeArrowheads="1"/>
              </p:cNvSpPr>
              <p:nvPr/>
            </p:nvSpPr>
            <p:spPr bwMode="auto">
              <a:xfrm>
                <a:off x="14202923" y="10308404"/>
                <a:ext cx="834458" cy="1091498"/>
              </a:xfrm>
              <a:custGeom>
                <a:avLst/>
                <a:gdLst>
                  <a:gd name="T0" fmla="*/ 0 w 1031"/>
                  <a:gd name="T1" fmla="*/ 1350 h 1351"/>
                  <a:gd name="T2" fmla="*/ 0 w 1031"/>
                  <a:gd name="T3" fmla="*/ 0 h 1351"/>
                  <a:gd name="T4" fmla="*/ 1030 w 1031"/>
                  <a:gd name="T5" fmla="*/ 0 h 1351"/>
                  <a:gd name="T6" fmla="*/ 1030 w 1031"/>
                  <a:gd name="T7" fmla="*/ 1350 h 1351"/>
                  <a:gd name="T8" fmla="*/ 0 w 1031"/>
                  <a:gd name="T9" fmla="*/ 1350 h 1351"/>
                </a:gdLst>
                <a:ahLst/>
                <a:cxnLst>
                  <a:cxn ang="0">
                    <a:pos x="T0" y="T1"/>
                  </a:cxn>
                  <a:cxn ang="0">
                    <a:pos x="T2" y="T3"/>
                  </a:cxn>
                  <a:cxn ang="0">
                    <a:pos x="T4" y="T5"/>
                  </a:cxn>
                  <a:cxn ang="0">
                    <a:pos x="T6" y="T7"/>
                  </a:cxn>
                  <a:cxn ang="0">
                    <a:pos x="T8" y="T9"/>
                  </a:cxn>
                </a:cxnLst>
                <a:rect l="0" t="0" r="r" b="b"/>
                <a:pathLst>
                  <a:path w="1031" h="1351">
                    <a:moveTo>
                      <a:pt x="0" y="1350"/>
                    </a:moveTo>
                    <a:lnTo>
                      <a:pt x="0" y="0"/>
                    </a:lnTo>
                    <a:lnTo>
                      <a:pt x="1030" y="0"/>
                    </a:lnTo>
                    <a:lnTo>
                      <a:pt x="1030" y="1350"/>
                    </a:lnTo>
                    <a:lnTo>
                      <a:pt x="0" y="1350"/>
                    </a:lnTo>
                  </a:path>
                </a:pathLst>
              </a:custGeom>
              <a:solidFill>
                <a:srgbClr val="D4EAE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53" name="Freeform 162"/>
              <p:cNvSpPr>
                <a:spLocks noChangeArrowheads="1"/>
              </p:cNvSpPr>
              <p:nvPr/>
            </p:nvSpPr>
            <p:spPr bwMode="auto">
              <a:xfrm>
                <a:off x="14202923" y="10308404"/>
                <a:ext cx="834458" cy="1091498"/>
              </a:xfrm>
              <a:custGeom>
                <a:avLst/>
                <a:gdLst>
                  <a:gd name="T0" fmla="*/ 0 w 1031"/>
                  <a:gd name="T1" fmla="*/ 1350 h 1351"/>
                  <a:gd name="T2" fmla="*/ 0 w 1031"/>
                  <a:gd name="T3" fmla="*/ 0 h 1351"/>
                  <a:gd name="T4" fmla="*/ 1030 w 1031"/>
                  <a:gd name="T5" fmla="*/ 0 h 1351"/>
                  <a:gd name="T6" fmla="*/ 1030 w 1031"/>
                  <a:gd name="T7" fmla="*/ 1350 h 1351"/>
                </a:gdLst>
                <a:ahLst/>
                <a:cxnLst>
                  <a:cxn ang="0">
                    <a:pos x="T0" y="T1"/>
                  </a:cxn>
                  <a:cxn ang="0">
                    <a:pos x="T2" y="T3"/>
                  </a:cxn>
                  <a:cxn ang="0">
                    <a:pos x="T4" y="T5"/>
                  </a:cxn>
                  <a:cxn ang="0">
                    <a:pos x="T6" y="T7"/>
                  </a:cxn>
                </a:cxnLst>
                <a:rect l="0" t="0" r="r" b="b"/>
                <a:pathLst>
                  <a:path w="1031" h="1351">
                    <a:moveTo>
                      <a:pt x="0" y="1350"/>
                    </a:moveTo>
                    <a:lnTo>
                      <a:pt x="0" y="0"/>
                    </a:lnTo>
                    <a:lnTo>
                      <a:pt x="1030" y="0"/>
                    </a:lnTo>
                    <a:lnTo>
                      <a:pt x="1030" y="1350"/>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76183" tIns="38092" rIns="76183" bIns="38092"/>
              <a:lstStyle/>
              <a:p>
                <a:endParaRPr lang="en-US" sz="450" dirty="0">
                  <a:latin typeface="Calibri" panose="020F0502020204030204" pitchFamily="34" charset="0"/>
                </a:endParaRPr>
              </a:p>
            </p:txBody>
          </p:sp>
          <p:sp>
            <p:nvSpPr>
              <p:cNvPr id="454" name="Freeform 163"/>
              <p:cNvSpPr>
                <a:spLocks noChangeArrowheads="1"/>
              </p:cNvSpPr>
              <p:nvPr/>
            </p:nvSpPr>
            <p:spPr bwMode="auto">
              <a:xfrm>
                <a:off x="14177961" y="10283436"/>
                <a:ext cx="880815" cy="1116466"/>
              </a:xfrm>
              <a:custGeom>
                <a:avLst/>
                <a:gdLst>
                  <a:gd name="T0" fmla="*/ 1087 w 1088"/>
                  <a:gd name="T1" fmla="*/ 1379 h 1380"/>
                  <a:gd name="T2" fmla="*/ 1035 w 1088"/>
                  <a:gd name="T3" fmla="*/ 1379 h 1380"/>
                  <a:gd name="T4" fmla="*/ 1035 w 1088"/>
                  <a:gd name="T5" fmla="*/ 52 h 1380"/>
                  <a:gd name="T6" fmla="*/ 57 w 1088"/>
                  <a:gd name="T7" fmla="*/ 52 h 1380"/>
                  <a:gd name="T8" fmla="*/ 57 w 1088"/>
                  <a:gd name="T9" fmla="*/ 1379 h 1380"/>
                  <a:gd name="T10" fmla="*/ 0 w 1088"/>
                  <a:gd name="T11" fmla="*/ 1379 h 1380"/>
                  <a:gd name="T12" fmla="*/ 0 w 1088"/>
                  <a:gd name="T13" fmla="*/ 0 h 1380"/>
                  <a:gd name="T14" fmla="*/ 1087 w 1088"/>
                  <a:gd name="T15" fmla="*/ 0 h 1380"/>
                  <a:gd name="T16" fmla="*/ 1087 w 1088"/>
                  <a:gd name="T17" fmla="*/ 1379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8" h="1380">
                    <a:moveTo>
                      <a:pt x="1087" y="1379"/>
                    </a:moveTo>
                    <a:lnTo>
                      <a:pt x="1035" y="1379"/>
                    </a:lnTo>
                    <a:lnTo>
                      <a:pt x="1035" y="52"/>
                    </a:lnTo>
                    <a:lnTo>
                      <a:pt x="57" y="52"/>
                    </a:lnTo>
                    <a:lnTo>
                      <a:pt x="57" y="1379"/>
                    </a:lnTo>
                    <a:lnTo>
                      <a:pt x="0" y="1379"/>
                    </a:lnTo>
                    <a:lnTo>
                      <a:pt x="0" y="0"/>
                    </a:lnTo>
                    <a:lnTo>
                      <a:pt x="1087" y="0"/>
                    </a:lnTo>
                    <a:lnTo>
                      <a:pt x="1087" y="1379"/>
                    </a:lnTo>
                  </a:path>
                </a:pathLst>
              </a:custGeom>
              <a:solidFill>
                <a:srgbClr val="5250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55" name="Freeform 164"/>
              <p:cNvSpPr>
                <a:spLocks noChangeArrowheads="1"/>
              </p:cNvSpPr>
              <p:nvPr/>
            </p:nvSpPr>
            <p:spPr bwMode="auto">
              <a:xfrm>
                <a:off x="15279872" y="10308404"/>
                <a:ext cx="1718840" cy="1091498"/>
              </a:xfrm>
              <a:custGeom>
                <a:avLst/>
                <a:gdLst>
                  <a:gd name="T0" fmla="*/ 0 w 2124"/>
                  <a:gd name="T1" fmla="*/ 1350 h 1351"/>
                  <a:gd name="T2" fmla="*/ 0 w 2124"/>
                  <a:gd name="T3" fmla="*/ 0 h 1351"/>
                  <a:gd name="T4" fmla="*/ 2123 w 2124"/>
                  <a:gd name="T5" fmla="*/ 0 h 1351"/>
                  <a:gd name="T6" fmla="*/ 2123 w 2124"/>
                  <a:gd name="T7" fmla="*/ 1350 h 1351"/>
                  <a:gd name="T8" fmla="*/ 0 w 2124"/>
                  <a:gd name="T9" fmla="*/ 1350 h 1351"/>
                </a:gdLst>
                <a:ahLst/>
                <a:cxnLst>
                  <a:cxn ang="0">
                    <a:pos x="T0" y="T1"/>
                  </a:cxn>
                  <a:cxn ang="0">
                    <a:pos x="T2" y="T3"/>
                  </a:cxn>
                  <a:cxn ang="0">
                    <a:pos x="T4" y="T5"/>
                  </a:cxn>
                  <a:cxn ang="0">
                    <a:pos x="T6" y="T7"/>
                  </a:cxn>
                  <a:cxn ang="0">
                    <a:pos x="T8" y="T9"/>
                  </a:cxn>
                </a:cxnLst>
                <a:rect l="0" t="0" r="r" b="b"/>
                <a:pathLst>
                  <a:path w="2124" h="1351">
                    <a:moveTo>
                      <a:pt x="0" y="1350"/>
                    </a:moveTo>
                    <a:lnTo>
                      <a:pt x="0" y="0"/>
                    </a:lnTo>
                    <a:lnTo>
                      <a:pt x="2123" y="0"/>
                    </a:lnTo>
                    <a:lnTo>
                      <a:pt x="2123" y="1350"/>
                    </a:lnTo>
                    <a:lnTo>
                      <a:pt x="0" y="1350"/>
                    </a:lnTo>
                  </a:path>
                </a:pathLst>
              </a:custGeom>
              <a:solidFill>
                <a:srgbClr val="D4EAE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56" name="Freeform 165"/>
              <p:cNvSpPr>
                <a:spLocks noChangeArrowheads="1"/>
              </p:cNvSpPr>
              <p:nvPr/>
            </p:nvSpPr>
            <p:spPr bwMode="auto">
              <a:xfrm>
                <a:off x="15279872" y="10308404"/>
                <a:ext cx="1718840" cy="1091498"/>
              </a:xfrm>
              <a:custGeom>
                <a:avLst/>
                <a:gdLst>
                  <a:gd name="T0" fmla="*/ 0 w 2124"/>
                  <a:gd name="T1" fmla="*/ 1350 h 1351"/>
                  <a:gd name="T2" fmla="*/ 0 w 2124"/>
                  <a:gd name="T3" fmla="*/ 0 h 1351"/>
                  <a:gd name="T4" fmla="*/ 2123 w 2124"/>
                  <a:gd name="T5" fmla="*/ 0 h 1351"/>
                  <a:gd name="T6" fmla="*/ 2123 w 2124"/>
                  <a:gd name="T7" fmla="*/ 1350 h 1351"/>
                  <a:gd name="T8" fmla="*/ 0 w 2124"/>
                  <a:gd name="T9" fmla="*/ 1350 h 1351"/>
                </a:gdLst>
                <a:ahLst/>
                <a:cxnLst>
                  <a:cxn ang="0">
                    <a:pos x="T0" y="T1"/>
                  </a:cxn>
                  <a:cxn ang="0">
                    <a:pos x="T2" y="T3"/>
                  </a:cxn>
                  <a:cxn ang="0">
                    <a:pos x="T4" y="T5"/>
                  </a:cxn>
                  <a:cxn ang="0">
                    <a:pos x="T6" y="T7"/>
                  </a:cxn>
                  <a:cxn ang="0">
                    <a:pos x="T8" y="T9"/>
                  </a:cxn>
                </a:cxnLst>
                <a:rect l="0" t="0" r="r" b="b"/>
                <a:pathLst>
                  <a:path w="2124" h="1351">
                    <a:moveTo>
                      <a:pt x="0" y="1350"/>
                    </a:moveTo>
                    <a:lnTo>
                      <a:pt x="0" y="0"/>
                    </a:lnTo>
                    <a:lnTo>
                      <a:pt x="2123" y="0"/>
                    </a:lnTo>
                    <a:lnTo>
                      <a:pt x="2123" y="1350"/>
                    </a:lnTo>
                    <a:lnTo>
                      <a:pt x="0" y="1350"/>
                    </a:lnTo>
                  </a:path>
                </a:pathLst>
              </a:custGeom>
              <a:solidFill>
                <a:srgbClr val="D4EAE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57" name="Freeform 166"/>
              <p:cNvSpPr>
                <a:spLocks noChangeArrowheads="1"/>
              </p:cNvSpPr>
              <p:nvPr/>
            </p:nvSpPr>
            <p:spPr bwMode="auto">
              <a:xfrm>
                <a:off x="15262044" y="10283436"/>
                <a:ext cx="1758065" cy="1116466"/>
              </a:xfrm>
              <a:custGeom>
                <a:avLst/>
                <a:gdLst>
                  <a:gd name="T0" fmla="*/ 2174 w 2175"/>
                  <a:gd name="T1" fmla="*/ 1379 h 1380"/>
                  <a:gd name="T2" fmla="*/ 2123 w 2175"/>
                  <a:gd name="T3" fmla="*/ 1379 h 1380"/>
                  <a:gd name="T4" fmla="*/ 2123 w 2175"/>
                  <a:gd name="T5" fmla="*/ 52 h 1380"/>
                  <a:gd name="T6" fmla="*/ 52 w 2175"/>
                  <a:gd name="T7" fmla="*/ 52 h 1380"/>
                  <a:gd name="T8" fmla="*/ 52 w 2175"/>
                  <a:gd name="T9" fmla="*/ 1379 h 1380"/>
                  <a:gd name="T10" fmla="*/ 0 w 2175"/>
                  <a:gd name="T11" fmla="*/ 1379 h 1380"/>
                  <a:gd name="T12" fmla="*/ 0 w 2175"/>
                  <a:gd name="T13" fmla="*/ 0 h 1380"/>
                  <a:gd name="T14" fmla="*/ 2174 w 2175"/>
                  <a:gd name="T15" fmla="*/ 0 h 1380"/>
                  <a:gd name="T16" fmla="*/ 2174 w 2175"/>
                  <a:gd name="T17" fmla="*/ 1379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5" h="1380">
                    <a:moveTo>
                      <a:pt x="2174" y="1379"/>
                    </a:moveTo>
                    <a:lnTo>
                      <a:pt x="2123" y="1379"/>
                    </a:lnTo>
                    <a:lnTo>
                      <a:pt x="2123" y="52"/>
                    </a:lnTo>
                    <a:lnTo>
                      <a:pt x="52" y="52"/>
                    </a:lnTo>
                    <a:lnTo>
                      <a:pt x="52" y="1379"/>
                    </a:lnTo>
                    <a:lnTo>
                      <a:pt x="0" y="1379"/>
                    </a:lnTo>
                    <a:lnTo>
                      <a:pt x="0" y="0"/>
                    </a:lnTo>
                    <a:lnTo>
                      <a:pt x="2174" y="0"/>
                    </a:lnTo>
                    <a:lnTo>
                      <a:pt x="2174" y="1379"/>
                    </a:lnTo>
                  </a:path>
                </a:pathLst>
              </a:custGeom>
              <a:solidFill>
                <a:srgbClr val="5250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58" name="Freeform 167"/>
              <p:cNvSpPr>
                <a:spLocks noChangeArrowheads="1"/>
              </p:cNvSpPr>
              <p:nvPr/>
            </p:nvSpPr>
            <p:spPr bwMode="auto">
              <a:xfrm>
                <a:off x="15262044" y="10283436"/>
                <a:ext cx="1758065" cy="1116466"/>
              </a:xfrm>
              <a:custGeom>
                <a:avLst/>
                <a:gdLst>
                  <a:gd name="T0" fmla="*/ 2174 w 2175"/>
                  <a:gd name="T1" fmla="*/ 1379 h 1380"/>
                  <a:gd name="T2" fmla="*/ 2123 w 2175"/>
                  <a:gd name="T3" fmla="*/ 1379 h 1380"/>
                  <a:gd name="T4" fmla="*/ 2123 w 2175"/>
                  <a:gd name="T5" fmla="*/ 52 h 1380"/>
                  <a:gd name="T6" fmla="*/ 52 w 2175"/>
                  <a:gd name="T7" fmla="*/ 52 h 1380"/>
                  <a:gd name="T8" fmla="*/ 52 w 2175"/>
                  <a:gd name="T9" fmla="*/ 1379 h 1380"/>
                  <a:gd name="T10" fmla="*/ 0 w 2175"/>
                  <a:gd name="T11" fmla="*/ 1379 h 1380"/>
                  <a:gd name="T12" fmla="*/ 0 w 2175"/>
                  <a:gd name="T13" fmla="*/ 0 h 1380"/>
                  <a:gd name="T14" fmla="*/ 2174 w 2175"/>
                  <a:gd name="T15" fmla="*/ 0 h 1380"/>
                  <a:gd name="T16" fmla="*/ 2174 w 2175"/>
                  <a:gd name="T17" fmla="*/ 1379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5" h="1380">
                    <a:moveTo>
                      <a:pt x="2174" y="1379"/>
                    </a:moveTo>
                    <a:lnTo>
                      <a:pt x="2123" y="1379"/>
                    </a:lnTo>
                    <a:lnTo>
                      <a:pt x="2123" y="52"/>
                    </a:lnTo>
                    <a:lnTo>
                      <a:pt x="52" y="52"/>
                    </a:lnTo>
                    <a:lnTo>
                      <a:pt x="52" y="1379"/>
                    </a:lnTo>
                    <a:lnTo>
                      <a:pt x="0" y="1379"/>
                    </a:lnTo>
                    <a:lnTo>
                      <a:pt x="0" y="0"/>
                    </a:lnTo>
                    <a:lnTo>
                      <a:pt x="2174" y="0"/>
                    </a:lnTo>
                    <a:lnTo>
                      <a:pt x="2174" y="1379"/>
                    </a:lnTo>
                  </a:path>
                </a:pathLst>
              </a:custGeom>
              <a:solidFill>
                <a:srgbClr val="52505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59" name="Freeform 168"/>
              <p:cNvSpPr>
                <a:spLocks noChangeArrowheads="1"/>
              </p:cNvSpPr>
              <p:nvPr/>
            </p:nvSpPr>
            <p:spPr bwMode="auto">
              <a:xfrm>
                <a:off x="16107197" y="10287001"/>
                <a:ext cx="60624" cy="1112900"/>
              </a:xfrm>
              <a:custGeom>
                <a:avLst/>
                <a:gdLst>
                  <a:gd name="T0" fmla="*/ 75 w 76"/>
                  <a:gd name="T1" fmla="*/ 1373 h 1374"/>
                  <a:gd name="T2" fmla="*/ 0 w 76"/>
                  <a:gd name="T3" fmla="*/ 1373 h 1374"/>
                  <a:gd name="T4" fmla="*/ 0 w 76"/>
                  <a:gd name="T5" fmla="*/ 0 h 1374"/>
                  <a:gd name="T6" fmla="*/ 75 w 76"/>
                  <a:gd name="T7" fmla="*/ 0 h 1374"/>
                  <a:gd name="T8" fmla="*/ 75 w 76"/>
                  <a:gd name="T9" fmla="*/ 1373 h 1374"/>
                </a:gdLst>
                <a:ahLst/>
                <a:cxnLst>
                  <a:cxn ang="0">
                    <a:pos x="T0" y="T1"/>
                  </a:cxn>
                  <a:cxn ang="0">
                    <a:pos x="T2" y="T3"/>
                  </a:cxn>
                  <a:cxn ang="0">
                    <a:pos x="T4" y="T5"/>
                  </a:cxn>
                  <a:cxn ang="0">
                    <a:pos x="T6" y="T7"/>
                  </a:cxn>
                  <a:cxn ang="0">
                    <a:pos x="T8" y="T9"/>
                  </a:cxn>
                </a:cxnLst>
                <a:rect l="0" t="0" r="r" b="b"/>
                <a:pathLst>
                  <a:path w="76" h="1374">
                    <a:moveTo>
                      <a:pt x="75" y="1373"/>
                    </a:moveTo>
                    <a:lnTo>
                      <a:pt x="0" y="1373"/>
                    </a:lnTo>
                    <a:lnTo>
                      <a:pt x="0" y="0"/>
                    </a:lnTo>
                    <a:lnTo>
                      <a:pt x="75" y="0"/>
                    </a:lnTo>
                    <a:lnTo>
                      <a:pt x="75" y="1373"/>
                    </a:lnTo>
                  </a:path>
                </a:pathLst>
              </a:custGeom>
              <a:solidFill>
                <a:srgbClr val="5250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60" name="Freeform 169"/>
              <p:cNvSpPr>
                <a:spLocks noChangeArrowheads="1"/>
              </p:cNvSpPr>
              <p:nvPr/>
            </p:nvSpPr>
            <p:spPr bwMode="auto">
              <a:xfrm>
                <a:off x="15279872" y="10308403"/>
                <a:ext cx="1718840" cy="89176"/>
              </a:xfrm>
              <a:custGeom>
                <a:avLst/>
                <a:gdLst>
                  <a:gd name="T0" fmla="*/ 2123 w 2124"/>
                  <a:gd name="T1" fmla="*/ 109 h 110"/>
                  <a:gd name="T2" fmla="*/ 0 w 2124"/>
                  <a:gd name="T3" fmla="*/ 109 h 110"/>
                  <a:gd name="T4" fmla="*/ 0 w 2124"/>
                  <a:gd name="T5" fmla="*/ 0 h 110"/>
                  <a:gd name="T6" fmla="*/ 2123 w 2124"/>
                  <a:gd name="T7" fmla="*/ 0 h 110"/>
                  <a:gd name="T8" fmla="*/ 2123 w 2124"/>
                  <a:gd name="T9" fmla="*/ 109 h 110"/>
                </a:gdLst>
                <a:ahLst/>
                <a:cxnLst>
                  <a:cxn ang="0">
                    <a:pos x="T0" y="T1"/>
                  </a:cxn>
                  <a:cxn ang="0">
                    <a:pos x="T2" y="T3"/>
                  </a:cxn>
                  <a:cxn ang="0">
                    <a:pos x="T4" y="T5"/>
                  </a:cxn>
                  <a:cxn ang="0">
                    <a:pos x="T6" y="T7"/>
                  </a:cxn>
                  <a:cxn ang="0">
                    <a:pos x="T8" y="T9"/>
                  </a:cxn>
                </a:cxnLst>
                <a:rect l="0" t="0" r="r" b="b"/>
                <a:pathLst>
                  <a:path w="2124" h="110">
                    <a:moveTo>
                      <a:pt x="2123" y="109"/>
                    </a:moveTo>
                    <a:lnTo>
                      <a:pt x="0" y="109"/>
                    </a:lnTo>
                    <a:lnTo>
                      <a:pt x="0" y="0"/>
                    </a:lnTo>
                    <a:lnTo>
                      <a:pt x="2123" y="0"/>
                    </a:lnTo>
                    <a:lnTo>
                      <a:pt x="2123" y="109"/>
                    </a:lnTo>
                  </a:path>
                </a:pathLst>
              </a:custGeom>
              <a:solidFill>
                <a:srgbClr val="5250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61" name="Freeform 170"/>
              <p:cNvSpPr>
                <a:spLocks noChangeArrowheads="1"/>
              </p:cNvSpPr>
              <p:nvPr/>
            </p:nvSpPr>
            <p:spPr bwMode="auto">
              <a:xfrm>
                <a:off x="15279872" y="10308403"/>
                <a:ext cx="1718840" cy="89176"/>
              </a:xfrm>
              <a:custGeom>
                <a:avLst/>
                <a:gdLst>
                  <a:gd name="T0" fmla="*/ 2123 w 2124"/>
                  <a:gd name="T1" fmla="*/ 109 h 110"/>
                  <a:gd name="T2" fmla="*/ 0 w 2124"/>
                  <a:gd name="T3" fmla="*/ 109 h 110"/>
                  <a:gd name="T4" fmla="*/ 0 w 2124"/>
                  <a:gd name="T5" fmla="*/ 0 h 110"/>
                  <a:gd name="T6" fmla="*/ 2123 w 2124"/>
                  <a:gd name="T7" fmla="*/ 0 h 110"/>
                  <a:gd name="T8" fmla="*/ 2123 w 2124"/>
                  <a:gd name="T9" fmla="*/ 109 h 110"/>
                </a:gdLst>
                <a:ahLst/>
                <a:cxnLst>
                  <a:cxn ang="0">
                    <a:pos x="T0" y="T1"/>
                  </a:cxn>
                  <a:cxn ang="0">
                    <a:pos x="T2" y="T3"/>
                  </a:cxn>
                  <a:cxn ang="0">
                    <a:pos x="T4" y="T5"/>
                  </a:cxn>
                  <a:cxn ang="0">
                    <a:pos x="T6" y="T7"/>
                  </a:cxn>
                  <a:cxn ang="0">
                    <a:pos x="T8" y="T9"/>
                  </a:cxn>
                </a:cxnLst>
                <a:rect l="0" t="0" r="r" b="b"/>
                <a:pathLst>
                  <a:path w="2124" h="110">
                    <a:moveTo>
                      <a:pt x="2123" y="109"/>
                    </a:moveTo>
                    <a:lnTo>
                      <a:pt x="0" y="109"/>
                    </a:lnTo>
                    <a:lnTo>
                      <a:pt x="0" y="0"/>
                    </a:lnTo>
                    <a:lnTo>
                      <a:pt x="2123" y="0"/>
                    </a:lnTo>
                    <a:lnTo>
                      <a:pt x="2123" y="109"/>
                    </a:lnTo>
                  </a:path>
                </a:pathLst>
              </a:custGeom>
              <a:solidFill>
                <a:srgbClr val="52505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62" name="Freeform 171"/>
              <p:cNvSpPr>
                <a:spLocks noChangeArrowheads="1"/>
              </p:cNvSpPr>
              <p:nvPr/>
            </p:nvSpPr>
            <p:spPr bwMode="auto">
              <a:xfrm>
                <a:off x="13828487" y="9306081"/>
                <a:ext cx="3637378" cy="60637"/>
              </a:xfrm>
              <a:custGeom>
                <a:avLst/>
                <a:gdLst>
                  <a:gd name="T0" fmla="*/ 0 w 4498"/>
                  <a:gd name="T1" fmla="*/ 75 h 76"/>
                  <a:gd name="T2" fmla="*/ 109 w 4498"/>
                  <a:gd name="T3" fmla="*/ 0 h 76"/>
                  <a:gd name="T4" fmla="*/ 4497 w 4498"/>
                  <a:gd name="T5" fmla="*/ 0 h 76"/>
                  <a:gd name="T6" fmla="*/ 4377 w 4498"/>
                  <a:gd name="T7" fmla="*/ 75 h 76"/>
                  <a:gd name="T8" fmla="*/ 0 w 4498"/>
                  <a:gd name="T9" fmla="*/ 75 h 76"/>
                </a:gdLst>
                <a:ahLst/>
                <a:cxnLst>
                  <a:cxn ang="0">
                    <a:pos x="T0" y="T1"/>
                  </a:cxn>
                  <a:cxn ang="0">
                    <a:pos x="T2" y="T3"/>
                  </a:cxn>
                  <a:cxn ang="0">
                    <a:pos x="T4" y="T5"/>
                  </a:cxn>
                  <a:cxn ang="0">
                    <a:pos x="T6" y="T7"/>
                  </a:cxn>
                  <a:cxn ang="0">
                    <a:pos x="T8" y="T9"/>
                  </a:cxn>
                </a:cxnLst>
                <a:rect l="0" t="0" r="r" b="b"/>
                <a:pathLst>
                  <a:path w="4498" h="76">
                    <a:moveTo>
                      <a:pt x="0" y="75"/>
                    </a:moveTo>
                    <a:lnTo>
                      <a:pt x="109" y="0"/>
                    </a:lnTo>
                    <a:lnTo>
                      <a:pt x="4497" y="0"/>
                    </a:lnTo>
                    <a:lnTo>
                      <a:pt x="4377" y="75"/>
                    </a:lnTo>
                    <a:lnTo>
                      <a:pt x="0" y="75"/>
                    </a:lnTo>
                  </a:path>
                </a:pathLst>
              </a:custGeom>
              <a:solidFill>
                <a:srgbClr val="D3A34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63" name="Freeform 172"/>
              <p:cNvSpPr>
                <a:spLocks noChangeArrowheads="1"/>
              </p:cNvSpPr>
              <p:nvPr/>
            </p:nvSpPr>
            <p:spPr bwMode="auto">
              <a:xfrm>
                <a:off x="14566662" y="9709150"/>
                <a:ext cx="2175295" cy="310329"/>
              </a:xfrm>
              <a:custGeom>
                <a:avLst/>
                <a:gdLst>
                  <a:gd name="T0" fmla="*/ 2689 w 2690"/>
                  <a:gd name="T1" fmla="*/ 383 h 384"/>
                  <a:gd name="T2" fmla="*/ 0 w 2690"/>
                  <a:gd name="T3" fmla="*/ 383 h 384"/>
                  <a:gd name="T4" fmla="*/ 0 w 2690"/>
                  <a:gd name="T5" fmla="*/ 0 h 384"/>
                  <a:gd name="T6" fmla="*/ 2689 w 2690"/>
                  <a:gd name="T7" fmla="*/ 0 h 384"/>
                  <a:gd name="T8" fmla="*/ 2689 w 2690"/>
                  <a:gd name="T9" fmla="*/ 383 h 384"/>
                </a:gdLst>
                <a:ahLst/>
                <a:cxnLst>
                  <a:cxn ang="0">
                    <a:pos x="T0" y="T1"/>
                  </a:cxn>
                  <a:cxn ang="0">
                    <a:pos x="T2" y="T3"/>
                  </a:cxn>
                  <a:cxn ang="0">
                    <a:pos x="T4" y="T5"/>
                  </a:cxn>
                  <a:cxn ang="0">
                    <a:pos x="T6" y="T7"/>
                  </a:cxn>
                  <a:cxn ang="0">
                    <a:pos x="T8" y="T9"/>
                  </a:cxn>
                </a:cxnLst>
                <a:rect l="0" t="0" r="r" b="b"/>
                <a:pathLst>
                  <a:path w="2690" h="384">
                    <a:moveTo>
                      <a:pt x="2689" y="383"/>
                    </a:moveTo>
                    <a:lnTo>
                      <a:pt x="0" y="383"/>
                    </a:lnTo>
                    <a:lnTo>
                      <a:pt x="0" y="0"/>
                    </a:lnTo>
                    <a:lnTo>
                      <a:pt x="2689" y="0"/>
                    </a:lnTo>
                    <a:lnTo>
                      <a:pt x="2689" y="383"/>
                    </a:lnTo>
                  </a:path>
                </a:pathLst>
              </a:custGeom>
              <a:solidFill>
                <a:srgbClr val="F8F7F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64" name="Freeform 173"/>
              <p:cNvSpPr>
                <a:spLocks noChangeArrowheads="1"/>
              </p:cNvSpPr>
              <p:nvPr/>
            </p:nvSpPr>
            <p:spPr bwMode="auto">
              <a:xfrm>
                <a:off x="14566662" y="9709150"/>
                <a:ext cx="2175295" cy="310329"/>
              </a:xfrm>
              <a:custGeom>
                <a:avLst/>
                <a:gdLst>
                  <a:gd name="T0" fmla="*/ 2689 w 2690"/>
                  <a:gd name="T1" fmla="*/ 383 h 384"/>
                  <a:gd name="T2" fmla="*/ 0 w 2690"/>
                  <a:gd name="T3" fmla="*/ 383 h 384"/>
                  <a:gd name="T4" fmla="*/ 0 w 2690"/>
                  <a:gd name="T5" fmla="*/ 0 h 384"/>
                  <a:gd name="T6" fmla="*/ 2689 w 2690"/>
                  <a:gd name="T7" fmla="*/ 0 h 384"/>
                  <a:gd name="T8" fmla="*/ 2689 w 2690"/>
                  <a:gd name="T9" fmla="*/ 383 h 384"/>
                </a:gdLst>
                <a:ahLst/>
                <a:cxnLst>
                  <a:cxn ang="0">
                    <a:pos x="T0" y="T1"/>
                  </a:cxn>
                  <a:cxn ang="0">
                    <a:pos x="T2" y="T3"/>
                  </a:cxn>
                  <a:cxn ang="0">
                    <a:pos x="T4" y="T5"/>
                  </a:cxn>
                  <a:cxn ang="0">
                    <a:pos x="T6" y="T7"/>
                  </a:cxn>
                  <a:cxn ang="0">
                    <a:pos x="T8" y="T9"/>
                  </a:cxn>
                </a:cxnLst>
                <a:rect l="0" t="0" r="r" b="b"/>
                <a:pathLst>
                  <a:path w="2690" h="384">
                    <a:moveTo>
                      <a:pt x="2689" y="383"/>
                    </a:moveTo>
                    <a:lnTo>
                      <a:pt x="0" y="383"/>
                    </a:lnTo>
                    <a:lnTo>
                      <a:pt x="0" y="0"/>
                    </a:lnTo>
                    <a:lnTo>
                      <a:pt x="2689" y="0"/>
                    </a:lnTo>
                    <a:lnTo>
                      <a:pt x="2689" y="383"/>
                    </a:lnTo>
                  </a:path>
                </a:pathLst>
              </a:custGeom>
              <a:solidFill>
                <a:srgbClr val="F8F7F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65" name="Freeform 174"/>
              <p:cNvSpPr>
                <a:spLocks noChangeArrowheads="1"/>
              </p:cNvSpPr>
              <p:nvPr/>
            </p:nvSpPr>
            <p:spPr bwMode="auto">
              <a:xfrm>
                <a:off x="14748530" y="9780488"/>
                <a:ext cx="124811" cy="171215"/>
              </a:xfrm>
              <a:custGeom>
                <a:avLst/>
                <a:gdLst>
                  <a:gd name="T0" fmla="*/ 98 w 156"/>
                  <a:gd name="T1" fmla="*/ 148 h 212"/>
                  <a:gd name="T2" fmla="*/ 98 w 156"/>
                  <a:gd name="T3" fmla="*/ 148 h 212"/>
                  <a:gd name="T4" fmla="*/ 58 w 156"/>
                  <a:gd name="T5" fmla="*/ 126 h 212"/>
                  <a:gd name="T6" fmla="*/ 6 w 156"/>
                  <a:gd name="T7" fmla="*/ 63 h 212"/>
                  <a:gd name="T8" fmla="*/ 80 w 156"/>
                  <a:gd name="T9" fmla="*/ 0 h 212"/>
                  <a:gd name="T10" fmla="*/ 149 w 156"/>
                  <a:gd name="T11" fmla="*/ 68 h 212"/>
                  <a:gd name="T12" fmla="*/ 98 w 156"/>
                  <a:gd name="T13" fmla="*/ 68 h 212"/>
                  <a:gd name="T14" fmla="*/ 80 w 156"/>
                  <a:gd name="T15" fmla="*/ 45 h 212"/>
                  <a:gd name="T16" fmla="*/ 63 w 156"/>
                  <a:gd name="T17" fmla="*/ 57 h 212"/>
                  <a:gd name="T18" fmla="*/ 103 w 156"/>
                  <a:gd name="T19" fmla="*/ 86 h 212"/>
                  <a:gd name="T20" fmla="*/ 155 w 156"/>
                  <a:gd name="T21" fmla="*/ 148 h 212"/>
                  <a:gd name="T22" fmla="*/ 80 w 156"/>
                  <a:gd name="T23" fmla="*/ 211 h 212"/>
                  <a:gd name="T24" fmla="*/ 0 w 156"/>
                  <a:gd name="T25" fmla="*/ 143 h 212"/>
                  <a:gd name="T26" fmla="*/ 58 w 156"/>
                  <a:gd name="T27" fmla="*/ 137 h 212"/>
                  <a:gd name="T28" fmla="*/ 80 w 156"/>
                  <a:gd name="T29" fmla="*/ 166 h 212"/>
                  <a:gd name="T30" fmla="*/ 98 w 156"/>
                  <a:gd name="T31" fmla="*/ 14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212">
                    <a:moveTo>
                      <a:pt x="98" y="148"/>
                    </a:moveTo>
                    <a:lnTo>
                      <a:pt x="98" y="148"/>
                    </a:lnTo>
                    <a:cubicBezTo>
                      <a:pt x="98" y="143"/>
                      <a:pt x="92" y="137"/>
                      <a:pt x="58" y="126"/>
                    </a:cubicBezTo>
                    <a:cubicBezTo>
                      <a:pt x="29" y="114"/>
                      <a:pt x="6" y="97"/>
                      <a:pt x="6" y="63"/>
                    </a:cubicBezTo>
                    <a:cubicBezTo>
                      <a:pt x="6" y="17"/>
                      <a:pt x="40" y="0"/>
                      <a:pt x="80" y="0"/>
                    </a:cubicBezTo>
                    <a:cubicBezTo>
                      <a:pt x="121" y="0"/>
                      <a:pt x="155" y="17"/>
                      <a:pt x="149" y="68"/>
                    </a:cubicBezTo>
                    <a:cubicBezTo>
                      <a:pt x="98" y="68"/>
                      <a:pt x="98" y="68"/>
                      <a:pt x="98" y="68"/>
                    </a:cubicBezTo>
                    <a:cubicBezTo>
                      <a:pt x="98" y="51"/>
                      <a:pt x="92" y="45"/>
                      <a:pt x="80" y="45"/>
                    </a:cubicBezTo>
                    <a:cubicBezTo>
                      <a:pt x="69" y="45"/>
                      <a:pt x="63" y="51"/>
                      <a:pt x="63" y="57"/>
                    </a:cubicBezTo>
                    <a:cubicBezTo>
                      <a:pt x="63" y="68"/>
                      <a:pt x="69" y="74"/>
                      <a:pt x="103" y="86"/>
                    </a:cubicBezTo>
                    <a:cubicBezTo>
                      <a:pt x="132" y="97"/>
                      <a:pt x="155" y="108"/>
                      <a:pt x="155" y="148"/>
                    </a:cubicBezTo>
                    <a:cubicBezTo>
                      <a:pt x="155" y="188"/>
                      <a:pt x="121" y="211"/>
                      <a:pt x="80" y="211"/>
                    </a:cubicBezTo>
                    <a:cubicBezTo>
                      <a:pt x="40" y="211"/>
                      <a:pt x="0" y="188"/>
                      <a:pt x="0" y="143"/>
                    </a:cubicBezTo>
                    <a:cubicBezTo>
                      <a:pt x="58" y="137"/>
                      <a:pt x="58" y="137"/>
                      <a:pt x="58" y="137"/>
                    </a:cubicBezTo>
                    <a:cubicBezTo>
                      <a:pt x="58" y="160"/>
                      <a:pt x="69" y="166"/>
                      <a:pt x="80" y="166"/>
                    </a:cubicBezTo>
                    <a:cubicBezTo>
                      <a:pt x="92" y="166"/>
                      <a:pt x="98" y="160"/>
                      <a:pt x="98" y="148"/>
                    </a:cubicBezTo>
                  </a:path>
                </a:pathLst>
              </a:custGeom>
              <a:solidFill>
                <a:srgbClr val="E66A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66" name="Freeform 175"/>
              <p:cNvSpPr>
                <a:spLocks noChangeArrowheads="1"/>
              </p:cNvSpPr>
              <p:nvPr/>
            </p:nvSpPr>
            <p:spPr bwMode="auto">
              <a:xfrm>
                <a:off x="14909003" y="9780488"/>
                <a:ext cx="124813" cy="171215"/>
              </a:xfrm>
              <a:custGeom>
                <a:avLst/>
                <a:gdLst>
                  <a:gd name="T0" fmla="*/ 154 w 155"/>
                  <a:gd name="T1" fmla="*/ 0 h 212"/>
                  <a:gd name="T2" fmla="*/ 154 w 155"/>
                  <a:gd name="T3" fmla="*/ 0 h 212"/>
                  <a:gd name="T4" fmla="*/ 154 w 155"/>
                  <a:gd name="T5" fmla="*/ 143 h 212"/>
                  <a:gd name="T6" fmla="*/ 74 w 155"/>
                  <a:gd name="T7" fmla="*/ 211 h 212"/>
                  <a:gd name="T8" fmla="*/ 0 w 155"/>
                  <a:gd name="T9" fmla="*/ 143 h 212"/>
                  <a:gd name="T10" fmla="*/ 0 w 155"/>
                  <a:gd name="T11" fmla="*/ 0 h 212"/>
                  <a:gd name="T12" fmla="*/ 57 w 155"/>
                  <a:gd name="T13" fmla="*/ 0 h 212"/>
                  <a:gd name="T14" fmla="*/ 57 w 155"/>
                  <a:gd name="T15" fmla="*/ 143 h 212"/>
                  <a:gd name="T16" fmla="*/ 80 w 155"/>
                  <a:gd name="T17" fmla="*/ 166 h 212"/>
                  <a:gd name="T18" fmla="*/ 97 w 155"/>
                  <a:gd name="T19" fmla="*/ 143 h 212"/>
                  <a:gd name="T20" fmla="*/ 97 w 155"/>
                  <a:gd name="T21" fmla="*/ 0 h 212"/>
                  <a:gd name="T22" fmla="*/ 154 w 155"/>
                  <a:gd name="T2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212">
                    <a:moveTo>
                      <a:pt x="154" y="0"/>
                    </a:moveTo>
                    <a:lnTo>
                      <a:pt x="154" y="0"/>
                    </a:lnTo>
                    <a:cubicBezTo>
                      <a:pt x="154" y="0"/>
                      <a:pt x="154" y="74"/>
                      <a:pt x="154" y="143"/>
                    </a:cubicBezTo>
                    <a:cubicBezTo>
                      <a:pt x="154" y="188"/>
                      <a:pt x="114" y="211"/>
                      <a:pt x="74" y="211"/>
                    </a:cubicBezTo>
                    <a:cubicBezTo>
                      <a:pt x="40" y="211"/>
                      <a:pt x="0" y="188"/>
                      <a:pt x="0" y="143"/>
                    </a:cubicBezTo>
                    <a:cubicBezTo>
                      <a:pt x="0" y="80"/>
                      <a:pt x="0" y="0"/>
                      <a:pt x="0" y="0"/>
                    </a:cubicBezTo>
                    <a:cubicBezTo>
                      <a:pt x="57" y="0"/>
                      <a:pt x="57" y="0"/>
                      <a:pt x="57" y="0"/>
                    </a:cubicBezTo>
                    <a:cubicBezTo>
                      <a:pt x="57" y="17"/>
                      <a:pt x="57" y="120"/>
                      <a:pt x="57" y="143"/>
                    </a:cubicBezTo>
                    <a:cubicBezTo>
                      <a:pt x="57" y="154"/>
                      <a:pt x="68" y="166"/>
                      <a:pt x="80" y="166"/>
                    </a:cubicBezTo>
                    <a:cubicBezTo>
                      <a:pt x="91" y="166"/>
                      <a:pt x="97" y="154"/>
                      <a:pt x="97" y="143"/>
                    </a:cubicBezTo>
                    <a:cubicBezTo>
                      <a:pt x="97" y="126"/>
                      <a:pt x="97" y="23"/>
                      <a:pt x="97" y="0"/>
                    </a:cubicBezTo>
                    <a:lnTo>
                      <a:pt x="154" y="0"/>
                    </a:lnTo>
                  </a:path>
                </a:pathLst>
              </a:custGeom>
              <a:solidFill>
                <a:srgbClr val="E66A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67" name="Freeform 176"/>
              <p:cNvSpPr>
                <a:spLocks noChangeArrowheads="1"/>
              </p:cNvSpPr>
              <p:nvPr/>
            </p:nvSpPr>
            <p:spPr bwMode="auto">
              <a:xfrm>
                <a:off x="15080174" y="9780489"/>
                <a:ext cx="124813" cy="167649"/>
              </a:xfrm>
              <a:custGeom>
                <a:avLst/>
                <a:gdLst>
                  <a:gd name="T0" fmla="*/ 0 w 156"/>
                  <a:gd name="T1" fmla="*/ 206 h 207"/>
                  <a:gd name="T2" fmla="*/ 0 w 156"/>
                  <a:gd name="T3" fmla="*/ 206 h 207"/>
                  <a:gd name="T4" fmla="*/ 0 w 156"/>
                  <a:gd name="T5" fmla="*/ 0 h 207"/>
                  <a:gd name="T6" fmla="*/ 46 w 156"/>
                  <a:gd name="T7" fmla="*/ 0 h 207"/>
                  <a:gd name="T8" fmla="*/ 155 w 156"/>
                  <a:gd name="T9" fmla="*/ 74 h 207"/>
                  <a:gd name="T10" fmla="*/ 75 w 156"/>
                  <a:gd name="T11" fmla="*/ 143 h 207"/>
                  <a:gd name="T12" fmla="*/ 58 w 156"/>
                  <a:gd name="T13" fmla="*/ 143 h 207"/>
                  <a:gd name="T14" fmla="*/ 58 w 156"/>
                  <a:gd name="T15" fmla="*/ 206 h 207"/>
                  <a:gd name="T16" fmla="*/ 0 w 156"/>
                  <a:gd name="T17" fmla="*/ 206 h 207"/>
                  <a:gd name="T18" fmla="*/ 58 w 156"/>
                  <a:gd name="T19" fmla="*/ 97 h 207"/>
                  <a:gd name="T20" fmla="*/ 58 w 156"/>
                  <a:gd name="T21" fmla="*/ 97 h 207"/>
                  <a:gd name="T22" fmla="*/ 63 w 156"/>
                  <a:gd name="T23" fmla="*/ 97 h 207"/>
                  <a:gd name="T24" fmla="*/ 92 w 156"/>
                  <a:gd name="T25" fmla="*/ 74 h 207"/>
                  <a:gd name="T26" fmla="*/ 63 w 156"/>
                  <a:gd name="T27" fmla="*/ 51 h 207"/>
                  <a:gd name="T28" fmla="*/ 58 w 156"/>
                  <a:gd name="T29" fmla="*/ 51 h 207"/>
                  <a:gd name="T30" fmla="*/ 58 w 156"/>
                  <a:gd name="T31" fmla="*/ 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207">
                    <a:moveTo>
                      <a:pt x="0" y="206"/>
                    </a:moveTo>
                    <a:lnTo>
                      <a:pt x="0" y="206"/>
                    </a:lnTo>
                    <a:cubicBezTo>
                      <a:pt x="0" y="0"/>
                      <a:pt x="0" y="0"/>
                      <a:pt x="0" y="0"/>
                    </a:cubicBezTo>
                    <a:cubicBezTo>
                      <a:pt x="0" y="0"/>
                      <a:pt x="23" y="0"/>
                      <a:pt x="46" y="0"/>
                    </a:cubicBezTo>
                    <a:cubicBezTo>
                      <a:pt x="98" y="0"/>
                      <a:pt x="155" y="5"/>
                      <a:pt x="155" y="74"/>
                    </a:cubicBezTo>
                    <a:cubicBezTo>
                      <a:pt x="155" y="114"/>
                      <a:pt x="121" y="143"/>
                      <a:pt x="75" y="143"/>
                    </a:cubicBezTo>
                    <a:cubicBezTo>
                      <a:pt x="63" y="143"/>
                      <a:pt x="58" y="143"/>
                      <a:pt x="58" y="143"/>
                    </a:cubicBezTo>
                    <a:cubicBezTo>
                      <a:pt x="58" y="206"/>
                      <a:pt x="58" y="206"/>
                      <a:pt x="58" y="206"/>
                    </a:cubicBezTo>
                    <a:lnTo>
                      <a:pt x="0" y="206"/>
                    </a:lnTo>
                    <a:close/>
                    <a:moveTo>
                      <a:pt x="58" y="97"/>
                    </a:moveTo>
                    <a:lnTo>
                      <a:pt x="58" y="97"/>
                    </a:lnTo>
                    <a:cubicBezTo>
                      <a:pt x="58" y="97"/>
                      <a:pt x="58" y="97"/>
                      <a:pt x="63" y="97"/>
                    </a:cubicBezTo>
                    <a:cubicBezTo>
                      <a:pt x="80" y="97"/>
                      <a:pt x="92" y="91"/>
                      <a:pt x="92" y="74"/>
                    </a:cubicBezTo>
                    <a:cubicBezTo>
                      <a:pt x="92" y="57"/>
                      <a:pt x="86" y="51"/>
                      <a:pt x="63" y="51"/>
                    </a:cubicBezTo>
                    <a:cubicBezTo>
                      <a:pt x="58" y="51"/>
                      <a:pt x="58" y="51"/>
                      <a:pt x="58" y="51"/>
                    </a:cubicBezTo>
                    <a:lnTo>
                      <a:pt x="58" y="97"/>
                    </a:lnTo>
                    <a:close/>
                  </a:path>
                </a:pathLst>
              </a:custGeom>
              <a:solidFill>
                <a:srgbClr val="E66A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68" name="Freeform 177"/>
              <p:cNvSpPr>
                <a:spLocks noChangeArrowheads="1"/>
              </p:cNvSpPr>
              <p:nvPr/>
            </p:nvSpPr>
            <p:spPr bwMode="auto">
              <a:xfrm>
                <a:off x="15240647" y="9780489"/>
                <a:ext cx="103414" cy="167649"/>
              </a:xfrm>
              <a:custGeom>
                <a:avLst/>
                <a:gdLst>
                  <a:gd name="T0" fmla="*/ 0 w 127"/>
                  <a:gd name="T1" fmla="*/ 0 h 207"/>
                  <a:gd name="T2" fmla="*/ 126 w 127"/>
                  <a:gd name="T3" fmla="*/ 0 h 207"/>
                  <a:gd name="T4" fmla="*/ 126 w 127"/>
                  <a:gd name="T5" fmla="*/ 51 h 207"/>
                  <a:gd name="T6" fmla="*/ 57 w 127"/>
                  <a:gd name="T7" fmla="*/ 51 h 207"/>
                  <a:gd name="T8" fmla="*/ 57 w 127"/>
                  <a:gd name="T9" fmla="*/ 80 h 207"/>
                  <a:gd name="T10" fmla="*/ 120 w 127"/>
                  <a:gd name="T11" fmla="*/ 80 h 207"/>
                  <a:gd name="T12" fmla="*/ 120 w 127"/>
                  <a:gd name="T13" fmla="*/ 126 h 207"/>
                  <a:gd name="T14" fmla="*/ 57 w 127"/>
                  <a:gd name="T15" fmla="*/ 126 h 207"/>
                  <a:gd name="T16" fmla="*/ 57 w 127"/>
                  <a:gd name="T17" fmla="*/ 160 h 207"/>
                  <a:gd name="T18" fmla="*/ 126 w 127"/>
                  <a:gd name="T19" fmla="*/ 160 h 207"/>
                  <a:gd name="T20" fmla="*/ 126 w 127"/>
                  <a:gd name="T21" fmla="*/ 206 h 207"/>
                  <a:gd name="T22" fmla="*/ 0 w 127"/>
                  <a:gd name="T23" fmla="*/ 206 h 207"/>
                  <a:gd name="T24" fmla="*/ 0 w 127"/>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207">
                    <a:moveTo>
                      <a:pt x="0" y="0"/>
                    </a:moveTo>
                    <a:lnTo>
                      <a:pt x="126" y="0"/>
                    </a:lnTo>
                    <a:lnTo>
                      <a:pt x="126" y="51"/>
                    </a:lnTo>
                    <a:lnTo>
                      <a:pt x="57" y="51"/>
                    </a:lnTo>
                    <a:lnTo>
                      <a:pt x="57" y="80"/>
                    </a:lnTo>
                    <a:lnTo>
                      <a:pt x="120" y="80"/>
                    </a:lnTo>
                    <a:lnTo>
                      <a:pt x="120" y="126"/>
                    </a:lnTo>
                    <a:lnTo>
                      <a:pt x="57" y="126"/>
                    </a:lnTo>
                    <a:lnTo>
                      <a:pt x="57" y="160"/>
                    </a:lnTo>
                    <a:lnTo>
                      <a:pt x="126" y="160"/>
                    </a:lnTo>
                    <a:lnTo>
                      <a:pt x="126" y="206"/>
                    </a:lnTo>
                    <a:lnTo>
                      <a:pt x="0" y="206"/>
                    </a:lnTo>
                    <a:lnTo>
                      <a:pt x="0" y="0"/>
                    </a:lnTo>
                  </a:path>
                </a:pathLst>
              </a:custGeom>
              <a:solidFill>
                <a:srgbClr val="E66A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69" name="Freeform 178"/>
              <p:cNvSpPr>
                <a:spLocks noChangeArrowheads="1"/>
              </p:cNvSpPr>
              <p:nvPr/>
            </p:nvSpPr>
            <p:spPr bwMode="auto">
              <a:xfrm>
                <a:off x="15386853" y="9780489"/>
                <a:ext cx="131945" cy="167649"/>
              </a:xfrm>
              <a:custGeom>
                <a:avLst/>
                <a:gdLst>
                  <a:gd name="T0" fmla="*/ 57 w 161"/>
                  <a:gd name="T1" fmla="*/ 131 h 207"/>
                  <a:gd name="T2" fmla="*/ 57 w 161"/>
                  <a:gd name="T3" fmla="*/ 131 h 207"/>
                  <a:gd name="T4" fmla="*/ 57 w 161"/>
                  <a:gd name="T5" fmla="*/ 206 h 207"/>
                  <a:gd name="T6" fmla="*/ 0 w 161"/>
                  <a:gd name="T7" fmla="*/ 206 h 207"/>
                  <a:gd name="T8" fmla="*/ 0 w 161"/>
                  <a:gd name="T9" fmla="*/ 0 h 207"/>
                  <a:gd name="T10" fmla="*/ 57 w 161"/>
                  <a:gd name="T11" fmla="*/ 0 h 207"/>
                  <a:gd name="T12" fmla="*/ 149 w 161"/>
                  <a:gd name="T13" fmla="*/ 57 h 207"/>
                  <a:gd name="T14" fmla="*/ 109 w 161"/>
                  <a:gd name="T15" fmla="*/ 114 h 207"/>
                  <a:gd name="T16" fmla="*/ 126 w 161"/>
                  <a:gd name="T17" fmla="*/ 131 h 207"/>
                  <a:gd name="T18" fmla="*/ 160 w 161"/>
                  <a:gd name="T19" fmla="*/ 206 h 207"/>
                  <a:gd name="T20" fmla="*/ 97 w 161"/>
                  <a:gd name="T21" fmla="*/ 206 h 207"/>
                  <a:gd name="T22" fmla="*/ 63 w 161"/>
                  <a:gd name="T23" fmla="*/ 131 h 207"/>
                  <a:gd name="T24" fmla="*/ 57 w 161"/>
                  <a:gd name="T25" fmla="*/ 131 h 207"/>
                  <a:gd name="T26" fmla="*/ 63 w 161"/>
                  <a:gd name="T27" fmla="*/ 45 h 207"/>
                  <a:gd name="T28" fmla="*/ 63 w 161"/>
                  <a:gd name="T29" fmla="*/ 45 h 207"/>
                  <a:gd name="T30" fmla="*/ 57 w 161"/>
                  <a:gd name="T31" fmla="*/ 45 h 207"/>
                  <a:gd name="T32" fmla="*/ 57 w 161"/>
                  <a:gd name="T33" fmla="*/ 91 h 207"/>
                  <a:gd name="T34" fmla="*/ 63 w 161"/>
                  <a:gd name="T35" fmla="*/ 91 h 207"/>
                  <a:gd name="T36" fmla="*/ 91 w 161"/>
                  <a:gd name="T37" fmla="*/ 68 h 207"/>
                  <a:gd name="T38" fmla="*/ 63 w 161"/>
                  <a:gd name="T39" fmla="*/ 4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207">
                    <a:moveTo>
                      <a:pt x="57" y="131"/>
                    </a:moveTo>
                    <a:lnTo>
                      <a:pt x="57" y="131"/>
                    </a:lnTo>
                    <a:cubicBezTo>
                      <a:pt x="57" y="206"/>
                      <a:pt x="57" y="206"/>
                      <a:pt x="57" y="206"/>
                    </a:cubicBezTo>
                    <a:cubicBezTo>
                      <a:pt x="0" y="206"/>
                      <a:pt x="0" y="206"/>
                      <a:pt x="0" y="206"/>
                    </a:cubicBezTo>
                    <a:cubicBezTo>
                      <a:pt x="0" y="0"/>
                      <a:pt x="0" y="0"/>
                      <a:pt x="0" y="0"/>
                    </a:cubicBezTo>
                    <a:cubicBezTo>
                      <a:pt x="0" y="0"/>
                      <a:pt x="28" y="0"/>
                      <a:pt x="57" y="0"/>
                    </a:cubicBezTo>
                    <a:cubicBezTo>
                      <a:pt x="109" y="0"/>
                      <a:pt x="149" y="11"/>
                      <a:pt x="149" y="57"/>
                    </a:cubicBezTo>
                    <a:cubicBezTo>
                      <a:pt x="149" y="86"/>
                      <a:pt x="132" y="108"/>
                      <a:pt x="109" y="114"/>
                    </a:cubicBezTo>
                    <a:cubicBezTo>
                      <a:pt x="114" y="120"/>
                      <a:pt x="120" y="120"/>
                      <a:pt x="126" y="131"/>
                    </a:cubicBezTo>
                    <a:cubicBezTo>
                      <a:pt x="137" y="154"/>
                      <a:pt x="160" y="206"/>
                      <a:pt x="160" y="206"/>
                    </a:cubicBezTo>
                    <a:cubicBezTo>
                      <a:pt x="97" y="206"/>
                      <a:pt x="97" y="206"/>
                      <a:pt x="97" y="206"/>
                    </a:cubicBezTo>
                    <a:cubicBezTo>
                      <a:pt x="63" y="131"/>
                      <a:pt x="63" y="131"/>
                      <a:pt x="63" y="131"/>
                    </a:cubicBezTo>
                    <a:lnTo>
                      <a:pt x="57" y="131"/>
                    </a:lnTo>
                    <a:close/>
                    <a:moveTo>
                      <a:pt x="63" y="45"/>
                    </a:moveTo>
                    <a:lnTo>
                      <a:pt x="63" y="45"/>
                    </a:lnTo>
                    <a:cubicBezTo>
                      <a:pt x="57" y="45"/>
                      <a:pt x="57" y="45"/>
                      <a:pt x="57" y="45"/>
                    </a:cubicBezTo>
                    <a:cubicBezTo>
                      <a:pt x="57" y="91"/>
                      <a:pt x="57" y="91"/>
                      <a:pt x="57" y="91"/>
                    </a:cubicBezTo>
                    <a:cubicBezTo>
                      <a:pt x="57" y="91"/>
                      <a:pt x="57" y="91"/>
                      <a:pt x="63" y="91"/>
                    </a:cubicBezTo>
                    <a:cubicBezTo>
                      <a:pt x="74" y="91"/>
                      <a:pt x="91" y="86"/>
                      <a:pt x="91" y="68"/>
                    </a:cubicBezTo>
                    <a:cubicBezTo>
                      <a:pt x="91" y="51"/>
                      <a:pt x="86" y="45"/>
                      <a:pt x="63" y="45"/>
                    </a:cubicBezTo>
                    <a:close/>
                  </a:path>
                </a:pathLst>
              </a:custGeom>
              <a:solidFill>
                <a:srgbClr val="E66A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70" name="Freeform 179"/>
              <p:cNvSpPr>
                <a:spLocks noChangeArrowheads="1"/>
              </p:cNvSpPr>
              <p:nvPr/>
            </p:nvSpPr>
            <p:spPr bwMode="auto">
              <a:xfrm>
                <a:off x="15547328" y="9780489"/>
                <a:ext cx="156906" cy="167649"/>
              </a:xfrm>
              <a:custGeom>
                <a:avLst/>
                <a:gdLst>
                  <a:gd name="T0" fmla="*/ 86 w 196"/>
                  <a:gd name="T1" fmla="*/ 171 h 207"/>
                  <a:gd name="T2" fmla="*/ 63 w 196"/>
                  <a:gd name="T3" fmla="*/ 120 h 207"/>
                  <a:gd name="T4" fmla="*/ 52 w 196"/>
                  <a:gd name="T5" fmla="*/ 91 h 207"/>
                  <a:gd name="T6" fmla="*/ 52 w 196"/>
                  <a:gd name="T7" fmla="*/ 91 h 207"/>
                  <a:gd name="T8" fmla="*/ 52 w 196"/>
                  <a:gd name="T9" fmla="*/ 120 h 207"/>
                  <a:gd name="T10" fmla="*/ 57 w 196"/>
                  <a:gd name="T11" fmla="*/ 206 h 207"/>
                  <a:gd name="T12" fmla="*/ 0 w 196"/>
                  <a:gd name="T13" fmla="*/ 206 h 207"/>
                  <a:gd name="T14" fmla="*/ 0 w 196"/>
                  <a:gd name="T15" fmla="*/ 0 h 207"/>
                  <a:gd name="T16" fmla="*/ 57 w 196"/>
                  <a:gd name="T17" fmla="*/ 0 h 207"/>
                  <a:gd name="T18" fmla="*/ 86 w 196"/>
                  <a:gd name="T19" fmla="*/ 80 h 207"/>
                  <a:gd name="T20" fmla="*/ 97 w 196"/>
                  <a:gd name="T21" fmla="*/ 103 h 207"/>
                  <a:gd name="T22" fmla="*/ 97 w 196"/>
                  <a:gd name="T23" fmla="*/ 103 h 207"/>
                  <a:gd name="T24" fmla="*/ 103 w 196"/>
                  <a:gd name="T25" fmla="*/ 80 h 207"/>
                  <a:gd name="T26" fmla="*/ 138 w 196"/>
                  <a:gd name="T27" fmla="*/ 0 h 207"/>
                  <a:gd name="T28" fmla="*/ 195 w 196"/>
                  <a:gd name="T29" fmla="*/ 0 h 207"/>
                  <a:gd name="T30" fmla="*/ 195 w 196"/>
                  <a:gd name="T31" fmla="*/ 206 h 207"/>
                  <a:gd name="T32" fmla="*/ 138 w 196"/>
                  <a:gd name="T33" fmla="*/ 206 h 207"/>
                  <a:gd name="T34" fmla="*/ 138 w 196"/>
                  <a:gd name="T35" fmla="*/ 120 h 207"/>
                  <a:gd name="T36" fmla="*/ 138 w 196"/>
                  <a:gd name="T37" fmla="*/ 91 h 207"/>
                  <a:gd name="T38" fmla="*/ 138 w 196"/>
                  <a:gd name="T39" fmla="*/ 91 h 207"/>
                  <a:gd name="T40" fmla="*/ 126 w 196"/>
                  <a:gd name="T41" fmla="*/ 120 h 207"/>
                  <a:gd name="T42" fmla="*/ 103 w 196"/>
                  <a:gd name="T43" fmla="*/ 171 h 207"/>
                  <a:gd name="T44" fmla="*/ 86 w 196"/>
                  <a:gd name="T45"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207">
                    <a:moveTo>
                      <a:pt x="86" y="171"/>
                    </a:moveTo>
                    <a:lnTo>
                      <a:pt x="63" y="120"/>
                    </a:lnTo>
                    <a:lnTo>
                      <a:pt x="52" y="91"/>
                    </a:lnTo>
                    <a:lnTo>
                      <a:pt x="52" y="91"/>
                    </a:lnTo>
                    <a:lnTo>
                      <a:pt x="52" y="120"/>
                    </a:lnTo>
                    <a:lnTo>
                      <a:pt x="57" y="206"/>
                    </a:lnTo>
                    <a:lnTo>
                      <a:pt x="0" y="206"/>
                    </a:lnTo>
                    <a:lnTo>
                      <a:pt x="0" y="0"/>
                    </a:lnTo>
                    <a:lnTo>
                      <a:pt x="57" y="0"/>
                    </a:lnTo>
                    <a:lnTo>
                      <a:pt x="86" y="80"/>
                    </a:lnTo>
                    <a:lnTo>
                      <a:pt x="97" y="103"/>
                    </a:lnTo>
                    <a:lnTo>
                      <a:pt x="97" y="103"/>
                    </a:lnTo>
                    <a:lnTo>
                      <a:pt x="103" y="80"/>
                    </a:lnTo>
                    <a:lnTo>
                      <a:pt x="138" y="0"/>
                    </a:lnTo>
                    <a:lnTo>
                      <a:pt x="195" y="0"/>
                    </a:lnTo>
                    <a:lnTo>
                      <a:pt x="195" y="206"/>
                    </a:lnTo>
                    <a:lnTo>
                      <a:pt x="138" y="206"/>
                    </a:lnTo>
                    <a:lnTo>
                      <a:pt x="138" y="120"/>
                    </a:lnTo>
                    <a:lnTo>
                      <a:pt x="138" y="91"/>
                    </a:lnTo>
                    <a:lnTo>
                      <a:pt x="138" y="91"/>
                    </a:lnTo>
                    <a:lnTo>
                      <a:pt x="126" y="120"/>
                    </a:lnTo>
                    <a:lnTo>
                      <a:pt x="103" y="171"/>
                    </a:lnTo>
                    <a:lnTo>
                      <a:pt x="86" y="171"/>
                    </a:lnTo>
                  </a:path>
                </a:pathLst>
              </a:custGeom>
              <a:solidFill>
                <a:srgbClr val="E66A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71" name="Freeform 180"/>
              <p:cNvSpPr>
                <a:spLocks noChangeArrowheads="1"/>
              </p:cNvSpPr>
              <p:nvPr/>
            </p:nvSpPr>
            <p:spPr bwMode="auto">
              <a:xfrm>
                <a:off x="15739895" y="9780489"/>
                <a:ext cx="149774" cy="167649"/>
              </a:xfrm>
              <a:custGeom>
                <a:avLst/>
                <a:gdLst>
                  <a:gd name="T0" fmla="*/ 114 w 184"/>
                  <a:gd name="T1" fmla="*/ 171 h 207"/>
                  <a:gd name="T2" fmla="*/ 63 w 184"/>
                  <a:gd name="T3" fmla="*/ 171 h 207"/>
                  <a:gd name="T4" fmla="*/ 57 w 184"/>
                  <a:gd name="T5" fmla="*/ 206 h 207"/>
                  <a:gd name="T6" fmla="*/ 0 w 184"/>
                  <a:gd name="T7" fmla="*/ 206 h 207"/>
                  <a:gd name="T8" fmla="*/ 46 w 184"/>
                  <a:gd name="T9" fmla="*/ 11 h 207"/>
                  <a:gd name="T10" fmla="*/ 46 w 184"/>
                  <a:gd name="T11" fmla="*/ 0 h 207"/>
                  <a:gd name="T12" fmla="*/ 131 w 184"/>
                  <a:gd name="T13" fmla="*/ 0 h 207"/>
                  <a:gd name="T14" fmla="*/ 183 w 184"/>
                  <a:gd name="T15" fmla="*/ 206 h 207"/>
                  <a:gd name="T16" fmla="*/ 120 w 184"/>
                  <a:gd name="T17" fmla="*/ 206 h 207"/>
                  <a:gd name="T18" fmla="*/ 114 w 184"/>
                  <a:gd name="T19" fmla="*/ 171 h 207"/>
                  <a:gd name="T20" fmla="*/ 74 w 184"/>
                  <a:gd name="T21" fmla="*/ 126 h 207"/>
                  <a:gd name="T22" fmla="*/ 108 w 184"/>
                  <a:gd name="T23" fmla="*/ 126 h 207"/>
                  <a:gd name="T24" fmla="*/ 97 w 184"/>
                  <a:gd name="T25" fmla="*/ 63 h 207"/>
                  <a:gd name="T26" fmla="*/ 91 w 184"/>
                  <a:gd name="T27" fmla="*/ 40 h 207"/>
                  <a:gd name="T28" fmla="*/ 86 w 184"/>
                  <a:gd name="T29" fmla="*/ 63 h 207"/>
                  <a:gd name="T30" fmla="*/ 74 w 184"/>
                  <a:gd name="T31" fmla="*/ 12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07">
                    <a:moveTo>
                      <a:pt x="114" y="171"/>
                    </a:moveTo>
                    <a:lnTo>
                      <a:pt x="63" y="171"/>
                    </a:lnTo>
                    <a:lnTo>
                      <a:pt x="57" y="206"/>
                    </a:lnTo>
                    <a:lnTo>
                      <a:pt x="0" y="206"/>
                    </a:lnTo>
                    <a:lnTo>
                      <a:pt x="46" y="11"/>
                    </a:lnTo>
                    <a:lnTo>
                      <a:pt x="46" y="0"/>
                    </a:lnTo>
                    <a:lnTo>
                      <a:pt x="131" y="0"/>
                    </a:lnTo>
                    <a:lnTo>
                      <a:pt x="183" y="206"/>
                    </a:lnTo>
                    <a:lnTo>
                      <a:pt x="120" y="206"/>
                    </a:lnTo>
                    <a:lnTo>
                      <a:pt x="114" y="171"/>
                    </a:lnTo>
                    <a:close/>
                    <a:moveTo>
                      <a:pt x="74" y="126"/>
                    </a:moveTo>
                    <a:lnTo>
                      <a:pt x="108" y="126"/>
                    </a:lnTo>
                    <a:lnTo>
                      <a:pt x="97" y="63"/>
                    </a:lnTo>
                    <a:lnTo>
                      <a:pt x="91" y="40"/>
                    </a:lnTo>
                    <a:lnTo>
                      <a:pt x="86" y="63"/>
                    </a:lnTo>
                    <a:lnTo>
                      <a:pt x="74" y="126"/>
                    </a:lnTo>
                    <a:close/>
                  </a:path>
                </a:pathLst>
              </a:custGeom>
              <a:solidFill>
                <a:srgbClr val="E66A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72" name="Freeform 181"/>
              <p:cNvSpPr>
                <a:spLocks noChangeArrowheads="1"/>
              </p:cNvSpPr>
              <p:nvPr/>
            </p:nvSpPr>
            <p:spPr bwMode="auto">
              <a:xfrm>
                <a:off x="15918198" y="9780489"/>
                <a:ext cx="131944" cy="167649"/>
              </a:xfrm>
              <a:custGeom>
                <a:avLst/>
                <a:gdLst>
                  <a:gd name="T0" fmla="*/ 57 w 161"/>
                  <a:gd name="T1" fmla="*/ 131 h 207"/>
                  <a:gd name="T2" fmla="*/ 57 w 161"/>
                  <a:gd name="T3" fmla="*/ 131 h 207"/>
                  <a:gd name="T4" fmla="*/ 57 w 161"/>
                  <a:gd name="T5" fmla="*/ 206 h 207"/>
                  <a:gd name="T6" fmla="*/ 0 w 161"/>
                  <a:gd name="T7" fmla="*/ 206 h 207"/>
                  <a:gd name="T8" fmla="*/ 0 w 161"/>
                  <a:gd name="T9" fmla="*/ 0 h 207"/>
                  <a:gd name="T10" fmla="*/ 63 w 161"/>
                  <a:gd name="T11" fmla="*/ 0 h 207"/>
                  <a:gd name="T12" fmla="*/ 154 w 161"/>
                  <a:gd name="T13" fmla="*/ 57 h 207"/>
                  <a:gd name="T14" fmla="*/ 114 w 161"/>
                  <a:gd name="T15" fmla="*/ 114 h 207"/>
                  <a:gd name="T16" fmla="*/ 132 w 161"/>
                  <a:gd name="T17" fmla="*/ 131 h 207"/>
                  <a:gd name="T18" fmla="*/ 160 w 161"/>
                  <a:gd name="T19" fmla="*/ 206 h 207"/>
                  <a:gd name="T20" fmla="*/ 103 w 161"/>
                  <a:gd name="T21" fmla="*/ 206 h 207"/>
                  <a:gd name="T22" fmla="*/ 69 w 161"/>
                  <a:gd name="T23" fmla="*/ 131 h 207"/>
                  <a:gd name="T24" fmla="*/ 57 w 161"/>
                  <a:gd name="T25" fmla="*/ 131 h 207"/>
                  <a:gd name="T26" fmla="*/ 69 w 161"/>
                  <a:gd name="T27" fmla="*/ 45 h 207"/>
                  <a:gd name="T28" fmla="*/ 69 w 161"/>
                  <a:gd name="T29" fmla="*/ 45 h 207"/>
                  <a:gd name="T30" fmla="*/ 57 w 161"/>
                  <a:gd name="T31" fmla="*/ 45 h 207"/>
                  <a:gd name="T32" fmla="*/ 57 w 161"/>
                  <a:gd name="T33" fmla="*/ 91 h 207"/>
                  <a:gd name="T34" fmla="*/ 69 w 161"/>
                  <a:gd name="T35" fmla="*/ 91 h 207"/>
                  <a:gd name="T36" fmla="*/ 97 w 161"/>
                  <a:gd name="T37" fmla="*/ 68 h 207"/>
                  <a:gd name="T38" fmla="*/ 69 w 161"/>
                  <a:gd name="T39" fmla="*/ 4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207">
                    <a:moveTo>
                      <a:pt x="57" y="131"/>
                    </a:moveTo>
                    <a:lnTo>
                      <a:pt x="57" y="131"/>
                    </a:lnTo>
                    <a:cubicBezTo>
                      <a:pt x="57" y="206"/>
                      <a:pt x="57" y="206"/>
                      <a:pt x="57" y="206"/>
                    </a:cubicBezTo>
                    <a:cubicBezTo>
                      <a:pt x="0" y="206"/>
                      <a:pt x="0" y="206"/>
                      <a:pt x="0" y="206"/>
                    </a:cubicBezTo>
                    <a:cubicBezTo>
                      <a:pt x="0" y="0"/>
                      <a:pt x="0" y="0"/>
                      <a:pt x="0" y="0"/>
                    </a:cubicBezTo>
                    <a:cubicBezTo>
                      <a:pt x="0" y="0"/>
                      <a:pt x="28" y="0"/>
                      <a:pt x="63" y="0"/>
                    </a:cubicBezTo>
                    <a:cubicBezTo>
                      <a:pt x="114" y="0"/>
                      <a:pt x="154" y="11"/>
                      <a:pt x="154" y="57"/>
                    </a:cubicBezTo>
                    <a:cubicBezTo>
                      <a:pt x="154" y="86"/>
                      <a:pt x="137" y="108"/>
                      <a:pt x="114" y="114"/>
                    </a:cubicBezTo>
                    <a:cubicBezTo>
                      <a:pt x="120" y="120"/>
                      <a:pt x="126" y="120"/>
                      <a:pt x="132" y="131"/>
                    </a:cubicBezTo>
                    <a:cubicBezTo>
                      <a:pt x="143" y="154"/>
                      <a:pt x="160" y="206"/>
                      <a:pt x="160" y="206"/>
                    </a:cubicBezTo>
                    <a:cubicBezTo>
                      <a:pt x="103" y="206"/>
                      <a:pt x="103" y="206"/>
                      <a:pt x="103" y="206"/>
                    </a:cubicBezTo>
                    <a:cubicBezTo>
                      <a:pt x="69" y="131"/>
                      <a:pt x="69" y="131"/>
                      <a:pt x="69" y="131"/>
                    </a:cubicBezTo>
                    <a:lnTo>
                      <a:pt x="57" y="131"/>
                    </a:lnTo>
                    <a:close/>
                    <a:moveTo>
                      <a:pt x="69" y="45"/>
                    </a:moveTo>
                    <a:lnTo>
                      <a:pt x="69" y="45"/>
                    </a:lnTo>
                    <a:cubicBezTo>
                      <a:pt x="63" y="45"/>
                      <a:pt x="57" y="45"/>
                      <a:pt x="57" y="45"/>
                    </a:cubicBezTo>
                    <a:cubicBezTo>
                      <a:pt x="57" y="91"/>
                      <a:pt x="57" y="91"/>
                      <a:pt x="57" y="91"/>
                    </a:cubicBezTo>
                    <a:cubicBezTo>
                      <a:pt x="57" y="91"/>
                      <a:pt x="63" y="91"/>
                      <a:pt x="69" y="91"/>
                    </a:cubicBezTo>
                    <a:cubicBezTo>
                      <a:pt x="80" y="91"/>
                      <a:pt x="97" y="86"/>
                      <a:pt x="97" y="68"/>
                    </a:cubicBezTo>
                    <a:cubicBezTo>
                      <a:pt x="97" y="51"/>
                      <a:pt x="86" y="45"/>
                      <a:pt x="69" y="45"/>
                    </a:cubicBezTo>
                    <a:close/>
                  </a:path>
                </a:pathLst>
              </a:custGeom>
              <a:solidFill>
                <a:srgbClr val="E66A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73" name="Freeform 182"/>
              <p:cNvSpPr>
                <a:spLocks noChangeArrowheads="1"/>
              </p:cNvSpPr>
              <p:nvPr/>
            </p:nvSpPr>
            <p:spPr bwMode="auto">
              <a:xfrm>
                <a:off x="16085803" y="9780489"/>
                <a:ext cx="135510" cy="167649"/>
              </a:xfrm>
              <a:custGeom>
                <a:avLst/>
                <a:gdLst>
                  <a:gd name="T0" fmla="*/ 57 w 167"/>
                  <a:gd name="T1" fmla="*/ 206 h 207"/>
                  <a:gd name="T2" fmla="*/ 0 w 167"/>
                  <a:gd name="T3" fmla="*/ 206 h 207"/>
                  <a:gd name="T4" fmla="*/ 0 w 167"/>
                  <a:gd name="T5" fmla="*/ 0 h 207"/>
                  <a:gd name="T6" fmla="*/ 57 w 167"/>
                  <a:gd name="T7" fmla="*/ 0 h 207"/>
                  <a:gd name="T8" fmla="*/ 57 w 167"/>
                  <a:gd name="T9" fmla="*/ 206 h 207"/>
                  <a:gd name="T10" fmla="*/ 103 w 167"/>
                  <a:gd name="T11" fmla="*/ 206 h 207"/>
                  <a:gd name="T12" fmla="*/ 57 w 167"/>
                  <a:gd name="T13" fmla="*/ 103 h 207"/>
                  <a:gd name="T14" fmla="*/ 103 w 167"/>
                  <a:gd name="T15" fmla="*/ 0 h 207"/>
                  <a:gd name="T16" fmla="*/ 166 w 167"/>
                  <a:gd name="T17" fmla="*/ 0 h 207"/>
                  <a:gd name="T18" fmla="*/ 114 w 167"/>
                  <a:gd name="T19" fmla="*/ 97 h 207"/>
                  <a:gd name="T20" fmla="*/ 166 w 167"/>
                  <a:gd name="T21" fmla="*/ 206 h 207"/>
                  <a:gd name="T22" fmla="*/ 103 w 167"/>
                  <a:gd name="T23" fmla="*/ 20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07">
                    <a:moveTo>
                      <a:pt x="57" y="206"/>
                    </a:moveTo>
                    <a:lnTo>
                      <a:pt x="0" y="206"/>
                    </a:lnTo>
                    <a:lnTo>
                      <a:pt x="0" y="0"/>
                    </a:lnTo>
                    <a:lnTo>
                      <a:pt x="57" y="0"/>
                    </a:lnTo>
                    <a:lnTo>
                      <a:pt x="57" y="206"/>
                    </a:lnTo>
                    <a:close/>
                    <a:moveTo>
                      <a:pt x="103" y="206"/>
                    </a:moveTo>
                    <a:lnTo>
                      <a:pt x="57" y="103"/>
                    </a:lnTo>
                    <a:lnTo>
                      <a:pt x="103" y="0"/>
                    </a:lnTo>
                    <a:lnTo>
                      <a:pt x="166" y="0"/>
                    </a:lnTo>
                    <a:lnTo>
                      <a:pt x="114" y="97"/>
                    </a:lnTo>
                    <a:lnTo>
                      <a:pt x="166" y="206"/>
                    </a:lnTo>
                    <a:lnTo>
                      <a:pt x="103" y="206"/>
                    </a:lnTo>
                    <a:close/>
                  </a:path>
                </a:pathLst>
              </a:custGeom>
              <a:solidFill>
                <a:srgbClr val="E66A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74" name="Freeform 183"/>
              <p:cNvSpPr>
                <a:spLocks noChangeArrowheads="1"/>
              </p:cNvSpPr>
              <p:nvPr/>
            </p:nvSpPr>
            <p:spPr bwMode="auto">
              <a:xfrm>
                <a:off x="16256972" y="9780489"/>
                <a:ext cx="96285" cy="167649"/>
              </a:xfrm>
              <a:custGeom>
                <a:avLst/>
                <a:gdLst>
                  <a:gd name="T0" fmla="*/ 0 w 121"/>
                  <a:gd name="T1" fmla="*/ 0 h 207"/>
                  <a:gd name="T2" fmla="*/ 120 w 121"/>
                  <a:gd name="T3" fmla="*/ 0 h 207"/>
                  <a:gd name="T4" fmla="*/ 120 w 121"/>
                  <a:gd name="T5" fmla="*/ 51 h 207"/>
                  <a:gd name="T6" fmla="*/ 57 w 121"/>
                  <a:gd name="T7" fmla="*/ 51 h 207"/>
                  <a:gd name="T8" fmla="*/ 57 w 121"/>
                  <a:gd name="T9" fmla="*/ 80 h 207"/>
                  <a:gd name="T10" fmla="*/ 114 w 121"/>
                  <a:gd name="T11" fmla="*/ 80 h 207"/>
                  <a:gd name="T12" fmla="*/ 114 w 121"/>
                  <a:gd name="T13" fmla="*/ 126 h 207"/>
                  <a:gd name="T14" fmla="*/ 57 w 121"/>
                  <a:gd name="T15" fmla="*/ 126 h 207"/>
                  <a:gd name="T16" fmla="*/ 57 w 121"/>
                  <a:gd name="T17" fmla="*/ 160 h 207"/>
                  <a:gd name="T18" fmla="*/ 120 w 121"/>
                  <a:gd name="T19" fmla="*/ 160 h 207"/>
                  <a:gd name="T20" fmla="*/ 120 w 121"/>
                  <a:gd name="T21" fmla="*/ 206 h 207"/>
                  <a:gd name="T22" fmla="*/ 0 w 121"/>
                  <a:gd name="T23" fmla="*/ 206 h 207"/>
                  <a:gd name="T24" fmla="*/ 0 w 121"/>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207">
                    <a:moveTo>
                      <a:pt x="0" y="0"/>
                    </a:moveTo>
                    <a:lnTo>
                      <a:pt x="120" y="0"/>
                    </a:lnTo>
                    <a:lnTo>
                      <a:pt x="120" y="51"/>
                    </a:lnTo>
                    <a:lnTo>
                      <a:pt x="57" y="51"/>
                    </a:lnTo>
                    <a:lnTo>
                      <a:pt x="57" y="80"/>
                    </a:lnTo>
                    <a:lnTo>
                      <a:pt x="114" y="80"/>
                    </a:lnTo>
                    <a:lnTo>
                      <a:pt x="114" y="126"/>
                    </a:lnTo>
                    <a:lnTo>
                      <a:pt x="57" y="126"/>
                    </a:lnTo>
                    <a:lnTo>
                      <a:pt x="57" y="160"/>
                    </a:lnTo>
                    <a:lnTo>
                      <a:pt x="120" y="160"/>
                    </a:lnTo>
                    <a:lnTo>
                      <a:pt x="120" y="206"/>
                    </a:lnTo>
                    <a:lnTo>
                      <a:pt x="0" y="206"/>
                    </a:lnTo>
                    <a:lnTo>
                      <a:pt x="0" y="0"/>
                    </a:lnTo>
                  </a:path>
                </a:pathLst>
              </a:custGeom>
              <a:solidFill>
                <a:srgbClr val="E66A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75" name="Freeform 184"/>
              <p:cNvSpPr>
                <a:spLocks noChangeArrowheads="1"/>
              </p:cNvSpPr>
              <p:nvPr/>
            </p:nvSpPr>
            <p:spPr bwMode="auto">
              <a:xfrm>
                <a:off x="16385350" y="9780489"/>
                <a:ext cx="121246" cy="167649"/>
              </a:xfrm>
              <a:custGeom>
                <a:avLst/>
                <a:gdLst>
                  <a:gd name="T0" fmla="*/ 45 w 150"/>
                  <a:gd name="T1" fmla="*/ 51 h 207"/>
                  <a:gd name="T2" fmla="*/ 0 w 150"/>
                  <a:gd name="T3" fmla="*/ 51 h 207"/>
                  <a:gd name="T4" fmla="*/ 0 w 150"/>
                  <a:gd name="T5" fmla="*/ 0 h 207"/>
                  <a:gd name="T6" fmla="*/ 149 w 150"/>
                  <a:gd name="T7" fmla="*/ 0 h 207"/>
                  <a:gd name="T8" fmla="*/ 149 w 150"/>
                  <a:gd name="T9" fmla="*/ 51 h 207"/>
                  <a:gd name="T10" fmla="*/ 103 w 150"/>
                  <a:gd name="T11" fmla="*/ 51 h 207"/>
                  <a:gd name="T12" fmla="*/ 103 w 150"/>
                  <a:gd name="T13" fmla="*/ 206 h 207"/>
                  <a:gd name="T14" fmla="*/ 45 w 150"/>
                  <a:gd name="T15" fmla="*/ 206 h 207"/>
                  <a:gd name="T16" fmla="*/ 45 w 150"/>
                  <a:gd name="T17"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07">
                    <a:moveTo>
                      <a:pt x="45" y="51"/>
                    </a:moveTo>
                    <a:lnTo>
                      <a:pt x="0" y="51"/>
                    </a:lnTo>
                    <a:lnTo>
                      <a:pt x="0" y="0"/>
                    </a:lnTo>
                    <a:lnTo>
                      <a:pt x="149" y="0"/>
                    </a:lnTo>
                    <a:lnTo>
                      <a:pt x="149" y="51"/>
                    </a:lnTo>
                    <a:lnTo>
                      <a:pt x="103" y="51"/>
                    </a:lnTo>
                    <a:lnTo>
                      <a:pt x="103" y="206"/>
                    </a:lnTo>
                    <a:lnTo>
                      <a:pt x="45" y="206"/>
                    </a:lnTo>
                    <a:lnTo>
                      <a:pt x="45" y="51"/>
                    </a:lnTo>
                  </a:path>
                </a:pathLst>
              </a:custGeom>
              <a:solidFill>
                <a:srgbClr val="E66A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76" name="Freeform 195"/>
              <p:cNvSpPr>
                <a:spLocks noChangeArrowheads="1"/>
              </p:cNvSpPr>
              <p:nvPr/>
            </p:nvSpPr>
            <p:spPr bwMode="auto">
              <a:xfrm>
                <a:off x="16353256" y="11399901"/>
                <a:ext cx="609795" cy="3569"/>
              </a:xfrm>
              <a:custGeom>
                <a:avLst/>
                <a:gdLst>
                  <a:gd name="T0" fmla="*/ 755 w 756"/>
                  <a:gd name="T1" fmla="*/ 0 h 1"/>
                  <a:gd name="T2" fmla="*/ 0 w 756"/>
                  <a:gd name="T3" fmla="*/ 0 h 1"/>
                  <a:gd name="T4" fmla="*/ 0 w 756"/>
                  <a:gd name="T5" fmla="*/ 0 h 1"/>
                  <a:gd name="T6" fmla="*/ 755 w 756"/>
                  <a:gd name="T7" fmla="*/ 0 h 1"/>
                </a:gdLst>
                <a:ahLst/>
                <a:cxnLst>
                  <a:cxn ang="0">
                    <a:pos x="T0" y="T1"/>
                  </a:cxn>
                  <a:cxn ang="0">
                    <a:pos x="T2" y="T3"/>
                  </a:cxn>
                  <a:cxn ang="0">
                    <a:pos x="T4" y="T5"/>
                  </a:cxn>
                  <a:cxn ang="0">
                    <a:pos x="T6" y="T7"/>
                  </a:cxn>
                </a:cxnLst>
                <a:rect l="0" t="0" r="r" b="b"/>
                <a:pathLst>
                  <a:path w="756" h="1">
                    <a:moveTo>
                      <a:pt x="755" y="0"/>
                    </a:moveTo>
                    <a:lnTo>
                      <a:pt x="0" y="0"/>
                    </a:lnTo>
                    <a:lnTo>
                      <a:pt x="0" y="0"/>
                    </a:lnTo>
                    <a:lnTo>
                      <a:pt x="755" y="0"/>
                    </a:lnTo>
                  </a:path>
                </a:pathLst>
              </a:custGeom>
              <a:solidFill>
                <a:srgbClr val="98979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77" name="Freeform 196"/>
              <p:cNvSpPr>
                <a:spLocks noChangeArrowheads="1"/>
              </p:cNvSpPr>
              <p:nvPr/>
            </p:nvSpPr>
            <p:spPr bwMode="auto">
              <a:xfrm>
                <a:off x="16353256" y="11399901"/>
                <a:ext cx="609795" cy="3569"/>
              </a:xfrm>
              <a:custGeom>
                <a:avLst/>
                <a:gdLst>
                  <a:gd name="T0" fmla="*/ 755 w 756"/>
                  <a:gd name="T1" fmla="*/ 0 h 1"/>
                  <a:gd name="T2" fmla="*/ 0 w 756"/>
                  <a:gd name="T3" fmla="*/ 0 h 1"/>
                  <a:gd name="T4" fmla="*/ 0 w 756"/>
                  <a:gd name="T5" fmla="*/ 0 h 1"/>
                  <a:gd name="T6" fmla="*/ 755 w 756"/>
                  <a:gd name="T7" fmla="*/ 0 h 1"/>
                </a:gdLst>
                <a:ahLst/>
                <a:cxnLst>
                  <a:cxn ang="0">
                    <a:pos x="T0" y="T1"/>
                  </a:cxn>
                  <a:cxn ang="0">
                    <a:pos x="T2" y="T3"/>
                  </a:cxn>
                  <a:cxn ang="0">
                    <a:pos x="T4" y="T5"/>
                  </a:cxn>
                  <a:cxn ang="0">
                    <a:pos x="T6" y="T7"/>
                  </a:cxn>
                </a:cxnLst>
                <a:rect l="0" t="0" r="r" b="b"/>
                <a:pathLst>
                  <a:path w="756" h="1">
                    <a:moveTo>
                      <a:pt x="755" y="0"/>
                    </a:moveTo>
                    <a:lnTo>
                      <a:pt x="0" y="0"/>
                    </a:lnTo>
                    <a:lnTo>
                      <a:pt x="0" y="0"/>
                    </a:lnTo>
                    <a:lnTo>
                      <a:pt x="755" y="0"/>
                    </a:lnTo>
                  </a:path>
                </a:pathLst>
              </a:custGeom>
              <a:solidFill>
                <a:srgbClr val="989798"/>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78" name="Freeform 197"/>
              <p:cNvSpPr>
                <a:spLocks noChangeArrowheads="1"/>
              </p:cNvSpPr>
              <p:nvPr/>
            </p:nvSpPr>
            <p:spPr bwMode="auto">
              <a:xfrm>
                <a:off x="17366016" y="11399901"/>
                <a:ext cx="96282" cy="3569"/>
              </a:xfrm>
              <a:custGeom>
                <a:avLst/>
                <a:gdLst>
                  <a:gd name="T0" fmla="*/ 120 w 121"/>
                  <a:gd name="T1" fmla="*/ 0 h 1"/>
                  <a:gd name="T2" fmla="*/ 0 w 121"/>
                  <a:gd name="T3" fmla="*/ 0 h 1"/>
                  <a:gd name="T4" fmla="*/ 0 w 121"/>
                  <a:gd name="T5" fmla="*/ 0 h 1"/>
                  <a:gd name="T6" fmla="*/ 120 w 121"/>
                  <a:gd name="T7" fmla="*/ 0 h 1"/>
                </a:gdLst>
                <a:ahLst/>
                <a:cxnLst>
                  <a:cxn ang="0">
                    <a:pos x="T0" y="T1"/>
                  </a:cxn>
                  <a:cxn ang="0">
                    <a:pos x="T2" y="T3"/>
                  </a:cxn>
                  <a:cxn ang="0">
                    <a:pos x="T4" y="T5"/>
                  </a:cxn>
                  <a:cxn ang="0">
                    <a:pos x="T6" y="T7"/>
                  </a:cxn>
                </a:cxnLst>
                <a:rect l="0" t="0" r="r" b="b"/>
                <a:pathLst>
                  <a:path w="121" h="1">
                    <a:moveTo>
                      <a:pt x="120" y="0"/>
                    </a:moveTo>
                    <a:lnTo>
                      <a:pt x="0" y="0"/>
                    </a:lnTo>
                    <a:lnTo>
                      <a:pt x="0" y="0"/>
                    </a:lnTo>
                    <a:lnTo>
                      <a:pt x="120" y="0"/>
                    </a:lnTo>
                  </a:path>
                </a:pathLst>
              </a:custGeom>
              <a:solidFill>
                <a:srgbClr val="A8B98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79" name="Freeform 198"/>
              <p:cNvSpPr>
                <a:spLocks noChangeArrowheads="1"/>
              </p:cNvSpPr>
              <p:nvPr/>
            </p:nvSpPr>
            <p:spPr bwMode="auto">
              <a:xfrm>
                <a:off x="17366016" y="11399901"/>
                <a:ext cx="96282" cy="3569"/>
              </a:xfrm>
              <a:custGeom>
                <a:avLst/>
                <a:gdLst>
                  <a:gd name="T0" fmla="*/ 120 w 121"/>
                  <a:gd name="T1" fmla="*/ 0 h 1"/>
                  <a:gd name="T2" fmla="*/ 0 w 121"/>
                  <a:gd name="T3" fmla="*/ 0 h 1"/>
                  <a:gd name="T4" fmla="*/ 0 w 121"/>
                  <a:gd name="T5" fmla="*/ 0 h 1"/>
                  <a:gd name="T6" fmla="*/ 120 w 121"/>
                  <a:gd name="T7" fmla="*/ 0 h 1"/>
                </a:gdLst>
                <a:ahLst/>
                <a:cxnLst>
                  <a:cxn ang="0">
                    <a:pos x="T0" y="T1"/>
                  </a:cxn>
                  <a:cxn ang="0">
                    <a:pos x="T2" y="T3"/>
                  </a:cxn>
                  <a:cxn ang="0">
                    <a:pos x="T4" y="T5"/>
                  </a:cxn>
                  <a:cxn ang="0">
                    <a:pos x="T6" y="T7"/>
                  </a:cxn>
                </a:cxnLst>
                <a:rect l="0" t="0" r="r" b="b"/>
                <a:pathLst>
                  <a:path w="121" h="1">
                    <a:moveTo>
                      <a:pt x="120" y="0"/>
                    </a:moveTo>
                    <a:lnTo>
                      <a:pt x="0" y="0"/>
                    </a:lnTo>
                    <a:lnTo>
                      <a:pt x="0" y="0"/>
                    </a:lnTo>
                    <a:lnTo>
                      <a:pt x="120" y="0"/>
                    </a:lnTo>
                  </a:path>
                </a:pathLst>
              </a:custGeom>
              <a:solidFill>
                <a:srgbClr val="A8B98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80" name="Freeform 199"/>
              <p:cNvSpPr>
                <a:spLocks noChangeArrowheads="1"/>
              </p:cNvSpPr>
              <p:nvPr/>
            </p:nvSpPr>
            <p:spPr bwMode="auto">
              <a:xfrm>
                <a:off x="17366016" y="10843451"/>
                <a:ext cx="96282" cy="556450"/>
              </a:xfrm>
              <a:custGeom>
                <a:avLst/>
                <a:gdLst>
                  <a:gd name="T0" fmla="*/ 0 w 121"/>
                  <a:gd name="T1" fmla="*/ 0 h 688"/>
                  <a:gd name="T2" fmla="*/ 0 w 121"/>
                  <a:gd name="T3" fmla="*/ 687 h 688"/>
                  <a:gd name="T4" fmla="*/ 120 w 121"/>
                  <a:gd name="T5" fmla="*/ 687 h 688"/>
                  <a:gd name="T6" fmla="*/ 0 w 121"/>
                  <a:gd name="T7" fmla="*/ 0 h 688"/>
                </a:gdLst>
                <a:ahLst/>
                <a:cxnLst>
                  <a:cxn ang="0">
                    <a:pos x="T0" y="T1"/>
                  </a:cxn>
                  <a:cxn ang="0">
                    <a:pos x="T2" y="T3"/>
                  </a:cxn>
                  <a:cxn ang="0">
                    <a:pos x="T4" y="T5"/>
                  </a:cxn>
                  <a:cxn ang="0">
                    <a:pos x="T6" y="T7"/>
                  </a:cxn>
                </a:cxnLst>
                <a:rect l="0" t="0" r="r" b="b"/>
                <a:pathLst>
                  <a:path w="121" h="688">
                    <a:moveTo>
                      <a:pt x="0" y="0"/>
                    </a:moveTo>
                    <a:lnTo>
                      <a:pt x="0" y="687"/>
                    </a:lnTo>
                    <a:lnTo>
                      <a:pt x="120" y="687"/>
                    </a:lnTo>
                    <a:lnTo>
                      <a:pt x="0" y="0"/>
                    </a:lnTo>
                  </a:path>
                </a:pathLst>
              </a:custGeom>
              <a:solidFill>
                <a:srgbClr val="D0B07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81" name="Freeform 200"/>
              <p:cNvSpPr>
                <a:spLocks noChangeArrowheads="1"/>
              </p:cNvSpPr>
              <p:nvPr/>
            </p:nvSpPr>
            <p:spPr bwMode="auto">
              <a:xfrm>
                <a:off x="17366016" y="10843451"/>
                <a:ext cx="96282" cy="556450"/>
              </a:xfrm>
              <a:custGeom>
                <a:avLst/>
                <a:gdLst>
                  <a:gd name="T0" fmla="*/ 0 w 121"/>
                  <a:gd name="T1" fmla="*/ 0 h 688"/>
                  <a:gd name="T2" fmla="*/ 0 w 121"/>
                  <a:gd name="T3" fmla="*/ 687 h 688"/>
                  <a:gd name="T4" fmla="*/ 120 w 121"/>
                  <a:gd name="T5" fmla="*/ 687 h 688"/>
                  <a:gd name="T6" fmla="*/ 0 w 121"/>
                  <a:gd name="T7" fmla="*/ 0 h 688"/>
                </a:gdLst>
                <a:ahLst/>
                <a:cxnLst>
                  <a:cxn ang="0">
                    <a:pos x="T0" y="T1"/>
                  </a:cxn>
                  <a:cxn ang="0">
                    <a:pos x="T2" y="T3"/>
                  </a:cxn>
                  <a:cxn ang="0">
                    <a:pos x="T4" y="T5"/>
                  </a:cxn>
                  <a:cxn ang="0">
                    <a:pos x="T6" y="T7"/>
                  </a:cxn>
                </a:cxnLst>
                <a:rect l="0" t="0" r="r" b="b"/>
                <a:pathLst>
                  <a:path w="121" h="688">
                    <a:moveTo>
                      <a:pt x="0" y="0"/>
                    </a:moveTo>
                    <a:lnTo>
                      <a:pt x="0" y="687"/>
                    </a:lnTo>
                    <a:lnTo>
                      <a:pt x="120" y="687"/>
                    </a:lnTo>
                    <a:lnTo>
                      <a:pt x="0" y="0"/>
                    </a:lnTo>
                  </a:path>
                </a:pathLst>
              </a:custGeom>
              <a:solidFill>
                <a:srgbClr val="D0B07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82" name="Freeform 209"/>
              <p:cNvSpPr>
                <a:spLocks noChangeArrowheads="1"/>
              </p:cNvSpPr>
              <p:nvPr/>
            </p:nvSpPr>
            <p:spPr bwMode="auto">
              <a:xfrm>
                <a:off x="16588616" y="9709150"/>
                <a:ext cx="153339" cy="310329"/>
              </a:xfrm>
              <a:custGeom>
                <a:avLst/>
                <a:gdLst>
                  <a:gd name="T0" fmla="*/ 189 w 190"/>
                  <a:gd name="T1" fmla="*/ 0 h 384"/>
                  <a:gd name="T2" fmla="*/ 63 w 190"/>
                  <a:gd name="T3" fmla="*/ 0 h 384"/>
                  <a:gd name="T4" fmla="*/ 0 w 190"/>
                  <a:gd name="T5" fmla="*/ 383 h 384"/>
                  <a:gd name="T6" fmla="*/ 189 w 190"/>
                  <a:gd name="T7" fmla="*/ 383 h 384"/>
                  <a:gd name="T8" fmla="*/ 189 w 190"/>
                  <a:gd name="T9" fmla="*/ 0 h 384"/>
                </a:gdLst>
                <a:ahLst/>
                <a:cxnLst>
                  <a:cxn ang="0">
                    <a:pos x="T0" y="T1"/>
                  </a:cxn>
                  <a:cxn ang="0">
                    <a:pos x="T2" y="T3"/>
                  </a:cxn>
                  <a:cxn ang="0">
                    <a:pos x="T4" y="T5"/>
                  </a:cxn>
                  <a:cxn ang="0">
                    <a:pos x="T6" y="T7"/>
                  </a:cxn>
                  <a:cxn ang="0">
                    <a:pos x="T8" y="T9"/>
                  </a:cxn>
                </a:cxnLst>
                <a:rect l="0" t="0" r="r" b="b"/>
                <a:pathLst>
                  <a:path w="190" h="384">
                    <a:moveTo>
                      <a:pt x="189" y="0"/>
                    </a:moveTo>
                    <a:lnTo>
                      <a:pt x="63" y="0"/>
                    </a:lnTo>
                    <a:lnTo>
                      <a:pt x="0" y="383"/>
                    </a:lnTo>
                    <a:lnTo>
                      <a:pt x="189" y="383"/>
                    </a:lnTo>
                    <a:lnTo>
                      <a:pt x="189" y="0"/>
                    </a:lnTo>
                  </a:path>
                </a:pathLst>
              </a:custGeom>
              <a:solidFill>
                <a:srgbClr val="F6F7F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83" name="Freeform 210"/>
              <p:cNvSpPr>
                <a:spLocks noChangeArrowheads="1"/>
              </p:cNvSpPr>
              <p:nvPr/>
            </p:nvSpPr>
            <p:spPr bwMode="auto">
              <a:xfrm>
                <a:off x="16588616" y="9709150"/>
                <a:ext cx="153339" cy="310329"/>
              </a:xfrm>
              <a:custGeom>
                <a:avLst/>
                <a:gdLst>
                  <a:gd name="T0" fmla="*/ 189 w 190"/>
                  <a:gd name="T1" fmla="*/ 0 h 384"/>
                  <a:gd name="T2" fmla="*/ 63 w 190"/>
                  <a:gd name="T3" fmla="*/ 0 h 384"/>
                  <a:gd name="T4" fmla="*/ 0 w 190"/>
                  <a:gd name="T5" fmla="*/ 383 h 384"/>
                  <a:gd name="T6" fmla="*/ 189 w 190"/>
                  <a:gd name="T7" fmla="*/ 383 h 384"/>
                  <a:gd name="T8" fmla="*/ 189 w 190"/>
                  <a:gd name="T9" fmla="*/ 0 h 384"/>
                </a:gdLst>
                <a:ahLst/>
                <a:cxnLst>
                  <a:cxn ang="0">
                    <a:pos x="T0" y="T1"/>
                  </a:cxn>
                  <a:cxn ang="0">
                    <a:pos x="T2" y="T3"/>
                  </a:cxn>
                  <a:cxn ang="0">
                    <a:pos x="T4" y="T5"/>
                  </a:cxn>
                  <a:cxn ang="0">
                    <a:pos x="T6" y="T7"/>
                  </a:cxn>
                  <a:cxn ang="0">
                    <a:pos x="T8" y="T9"/>
                  </a:cxn>
                </a:cxnLst>
                <a:rect l="0" t="0" r="r" b="b"/>
                <a:pathLst>
                  <a:path w="190" h="384">
                    <a:moveTo>
                      <a:pt x="189" y="0"/>
                    </a:moveTo>
                    <a:lnTo>
                      <a:pt x="63" y="0"/>
                    </a:lnTo>
                    <a:lnTo>
                      <a:pt x="0" y="383"/>
                    </a:lnTo>
                    <a:lnTo>
                      <a:pt x="189" y="383"/>
                    </a:lnTo>
                    <a:lnTo>
                      <a:pt x="189" y="0"/>
                    </a:lnTo>
                  </a:path>
                </a:pathLst>
              </a:custGeom>
              <a:solidFill>
                <a:srgbClr val="F6F7F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441" name="Group 440"/>
            <p:cNvGrpSpPr/>
            <p:nvPr/>
          </p:nvGrpSpPr>
          <p:grpSpPr>
            <a:xfrm>
              <a:off x="16353256" y="9013035"/>
              <a:ext cx="1255253" cy="2386867"/>
              <a:chOff x="16353256" y="9013035"/>
              <a:chExt cx="1255253" cy="2386867"/>
            </a:xfrm>
          </p:grpSpPr>
          <p:grpSp>
            <p:nvGrpSpPr>
              <p:cNvPr id="442" name="Group 441"/>
              <p:cNvGrpSpPr/>
              <p:nvPr/>
            </p:nvGrpSpPr>
            <p:grpSpPr>
              <a:xfrm>
                <a:off x="16659938" y="9013035"/>
                <a:ext cx="948571" cy="2311407"/>
                <a:chOff x="16659938" y="9081359"/>
                <a:chExt cx="948571" cy="2311407"/>
              </a:xfrm>
            </p:grpSpPr>
            <p:sp>
              <p:nvSpPr>
                <p:cNvPr id="446" name="Freeform 193"/>
                <p:cNvSpPr>
                  <a:spLocks noChangeArrowheads="1"/>
                </p:cNvSpPr>
                <p:nvPr/>
              </p:nvSpPr>
              <p:spPr bwMode="auto">
                <a:xfrm>
                  <a:off x="16895297" y="9081359"/>
                  <a:ext cx="713212" cy="2311407"/>
                </a:xfrm>
                <a:custGeom>
                  <a:avLst/>
                  <a:gdLst>
                    <a:gd name="T0" fmla="*/ 881 w 882"/>
                    <a:gd name="T1" fmla="*/ 2855 h 2856"/>
                    <a:gd name="T2" fmla="*/ 881 w 882"/>
                    <a:gd name="T3" fmla="*/ 2855 h 2856"/>
                    <a:gd name="T4" fmla="*/ 881 w 882"/>
                    <a:gd name="T5" fmla="*/ 715 h 2856"/>
                    <a:gd name="T6" fmla="*/ 875 w 882"/>
                    <a:gd name="T7" fmla="*/ 515 h 2856"/>
                    <a:gd name="T8" fmla="*/ 772 w 882"/>
                    <a:gd name="T9" fmla="*/ 172 h 2856"/>
                    <a:gd name="T10" fmla="*/ 647 w 882"/>
                    <a:gd name="T11" fmla="*/ 46 h 2856"/>
                    <a:gd name="T12" fmla="*/ 441 w 882"/>
                    <a:gd name="T13" fmla="*/ 0 h 2856"/>
                    <a:gd name="T14" fmla="*/ 183 w 882"/>
                    <a:gd name="T15" fmla="*/ 51 h 2856"/>
                    <a:gd name="T16" fmla="*/ 74 w 882"/>
                    <a:gd name="T17" fmla="*/ 143 h 2856"/>
                    <a:gd name="T18" fmla="*/ 6 w 882"/>
                    <a:gd name="T19" fmla="*/ 286 h 2856"/>
                    <a:gd name="T20" fmla="*/ 0 w 882"/>
                    <a:gd name="T21" fmla="*/ 355 h 2856"/>
                    <a:gd name="T22" fmla="*/ 23 w 882"/>
                    <a:gd name="T23" fmla="*/ 355 h 2856"/>
                    <a:gd name="T24" fmla="*/ 23 w 882"/>
                    <a:gd name="T25" fmla="*/ 355 h 2856"/>
                    <a:gd name="T26" fmla="*/ 29 w 882"/>
                    <a:gd name="T27" fmla="*/ 297 h 2856"/>
                    <a:gd name="T28" fmla="*/ 126 w 882"/>
                    <a:gd name="T29" fmla="*/ 126 h 2856"/>
                    <a:gd name="T30" fmla="*/ 246 w 882"/>
                    <a:gd name="T31" fmla="*/ 51 h 2856"/>
                    <a:gd name="T32" fmla="*/ 441 w 882"/>
                    <a:gd name="T33" fmla="*/ 23 h 2856"/>
                    <a:gd name="T34" fmla="*/ 681 w 882"/>
                    <a:gd name="T35" fmla="*/ 103 h 2856"/>
                    <a:gd name="T36" fmla="*/ 778 w 882"/>
                    <a:gd name="T37" fmla="*/ 234 h 2856"/>
                    <a:gd name="T38" fmla="*/ 847 w 882"/>
                    <a:gd name="T39" fmla="*/ 492 h 2856"/>
                    <a:gd name="T40" fmla="*/ 858 w 882"/>
                    <a:gd name="T41" fmla="*/ 715 h 2856"/>
                    <a:gd name="T42" fmla="*/ 858 w 882"/>
                    <a:gd name="T43" fmla="*/ 2855 h 2856"/>
                    <a:gd name="T44" fmla="*/ 881 w 882"/>
                    <a:gd name="T45" fmla="*/ 2855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2" h="2856">
                      <a:moveTo>
                        <a:pt x="881" y="2855"/>
                      </a:moveTo>
                      <a:lnTo>
                        <a:pt x="881" y="2855"/>
                      </a:lnTo>
                      <a:cubicBezTo>
                        <a:pt x="881" y="2855"/>
                        <a:pt x="881" y="1247"/>
                        <a:pt x="881" y="715"/>
                      </a:cubicBezTo>
                      <a:cubicBezTo>
                        <a:pt x="881" y="663"/>
                        <a:pt x="881" y="589"/>
                        <a:pt x="875" y="515"/>
                      </a:cubicBezTo>
                      <a:cubicBezTo>
                        <a:pt x="864" y="400"/>
                        <a:pt x="841" y="274"/>
                        <a:pt x="772" y="172"/>
                      </a:cubicBezTo>
                      <a:cubicBezTo>
                        <a:pt x="744" y="120"/>
                        <a:pt x="698" y="80"/>
                        <a:pt x="647" y="46"/>
                      </a:cubicBezTo>
                      <a:cubicBezTo>
                        <a:pt x="589" y="17"/>
                        <a:pt x="521" y="0"/>
                        <a:pt x="441" y="0"/>
                      </a:cubicBezTo>
                      <a:cubicBezTo>
                        <a:pt x="332" y="0"/>
                        <a:pt x="246" y="17"/>
                        <a:pt x="183" y="51"/>
                      </a:cubicBezTo>
                      <a:cubicBezTo>
                        <a:pt x="137" y="80"/>
                        <a:pt x="103" y="109"/>
                        <a:pt x="74" y="143"/>
                      </a:cubicBezTo>
                      <a:cubicBezTo>
                        <a:pt x="40" y="194"/>
                        <a:pt x="17" y="246"/>
                        <a:pt x="6" y="286"/>
                      </a:cubicBezTo>
                      <a:cubicBezTo>
                        <a:pt x="0" y="326"/>
                        <a:pt x="0" y="355"/>
                        <a:pt x="0" y="355"/>
                      </a:cubicBezTo>
                      <a:cubicBezTo>
                        <a:pt x="23" y="355"/>
                        <a:pt x="23" y="355"/>
                        <a:pt x="23" y="355"/>
                      </a:cubicBezTo>
                      <a:lnTo>
                        <a:pt x="23" y="355"/>
                      </a:lnTo>
                      <a:cubicBezTo>
                        <a:pt x="23" y="355"/>
                        <a:pt x="23" y="332"/>
                        <a:pt x="29" y="297"/>
                      </a:cubicBezTo>
                      <a:cubicBezTo>
                        <a:pt x="40" y="252"/>
                        <a:pt x="69" y="183"/>
                        <a:pt x="126" y="126"/>
                      </a:cubicBezTo>
                      <a:cubicBezTo>
                        <a:pt x="154" y="97"/>
                        <a:pt x="195" y="68"/>
                        <a:pt x="246" y="51"/>
                      </a:cubicBezTo>
                      <a:cubicBezTo>
                        <a:pt x="298" y="34"/>
                        <a:pt x="360" y="23"/>
                        <a:pt x="441" y="23"/>
                      </a:cubicBezTo>
                      <a:cubicBezTo>
                        <a:pt x="544" y="23"/>
                        <a:pt x="624" y="51"/>
                        <a:pt x="681" y="103"/>
                      </a:cubicBezTo>
                      <a:cubicBezTo>
                        <a:pt x="721" y="137"/>
                        <a:pt x="755" y="183"/>
                        <a:pt x="778" y="234"/>
                      </a:cubicBezTo>
                      <a:cubicBezTo>
                        <a:pt x="818" y="315"/>
                        <a:pt x="835" y="406"/>
                        <a:pt x="847" y="492"/>
                      </a:cubicBezTo>
                      <a:cubicBezTo>
                        <a:pt x="858" y="572"/>
                        <a:pt x="858" y="658"/>
                        <a:pt x="858" y="715"/>
                      </a:cubicBezTo>
                      <a:cubicBezTo>
                        <a:pt x="858" y="1247"/>
                        <a:pt x="858" y="2855"/>
                        <a:pt x="858" y="2855"/>
                      </a:cubicBezTo>
                      <a:lnTo>
                        <a:pt x="881" y="2855"/>
                      </a:lnTo>
                    </a:path>
                  </a:pathLst>
                </a:custGeom>
                <a:solidFill>
                  <a:srgbClr val="AFB3B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47" name="Freeform 194"/>
                <p:cNvSpPr>
                  <a:spLocks noChangeArrowheads="1"/>
                </p:cNvSpPr>
                <p:nvPr/>
              </p:nvSpPr>
              <p:spPr bwMode="auto">
                <a:xfrm>
                  <a:off x="16659938" y="9366718"/>
                  <a:ext cx="492116" cy="246123"/>
                </a:xfrm>
                <a:custGeom>
                  <a:avLst/>
                  <a:gdLst>
                    <a:gd name="T0" fmla="*/ 607 w 608"/>
                    <a:gd name="T1" fmla="*/ 303 h 304"/>
                    <a:gd name="T2" fmla="*/ 607 w 608"/>
                    <a:gd name="T3" fmla="*/ 303 h 304"/>
                    <a:gd name="T4" fmla="*/ 304 w 608"/>
                    <a:gd name="T5" fmla="*/ 0 h 304"/>
                    <a:gd name="T6" fmla="*/ 0 w 608"/>
                    <a:gd name="T7" fmla="*/ 303 h 304"/>
                    <a:gd name="T8" fmla="*/ 607 w 608"/>
                    <a:gd name="T9" fmla="*/ 303 h 304"/>
                  </a:gdLst>
                  <a:ahLst/>
                  <a:cxnLst>
                    <a:cxn ang="0">
                      <a:pos x="T0" y="T1"/>
                    </a:cxn>
                    <a:cxn ang="0">
                      <a:pos x="T2" y="T3"/>
                    </a:cxn>
                    <a:cxn ang="0">
                      <a:pos x="T4" y="T5"/>
                    </a:cxn>
                    <a:cxn ang="0">
                      <a:pos x="T6" y="T7"/>
                    </a:cxn>
                    <a:cxn ang="0">
                      <a:pos x="T8" y="T9"/>
                    </a:cxn>
                  </a:cxnLst>
                  <a:rect l="0" t="0" r="r" b="b"/>
                  <a:pathLst>
                    <a:path w="608" h="304">
                      <a:moveTo>
                        <a:pt x="607" y="303"/>
                      </a:moveTo>
                      <a:lnTo>
                        <a:pt x="607" y="303"/>
                      </a:lnTo>
                      <a:cubicBezTo>
                        <a:pt x="607" y="137"/>
                        <a:pt x="469" y="0"/>
                        <a:pt x="304" y="0"/>
                      </a:cubicBezTo>
                      <a:cubicBezTo>
                        <a:pt x="138" y="0"/>
                        <a:pt x="0" y="137"/>
                        <a:pt x="0" y="303"/>
                      </a:cubicBezTo>
                      <a:cubicBezTo>
                        <a:pt x="607" y="303"/>
                        <a:pt x="607" y="303"/>
                        <a:pt x="607" y="303"/>
                      </a:cubicBezTo>
                    </a:path>
                  </a:pathLst>
                </a:custGeom>
                <a:solidFill>
                  <a:srgbClr val="AFB3B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443" name="Group 442"/>
              <p:cNvGrpSpPr/>
              <p:nvPr/>
            </p:nvGrpSpPr>
            <p:grpSpPr>
              <a:xfrm>
                <a:off x="16353256" y="9612842"/>
                <a:ext cx="1012760" cy="1787060"/>
                <a:chOff x="16353256" y="9612842"/>
                <a:chExt cx="1012760" cy="1787060"/>
              </a:xfrm>
            </p:grpSpPr>
            <p:sp>
              <p:nvSpPr>
                <p:cNvPr id="444" name="Freeform 201"/>
                <p:cNvSpPr>
                  <a:spLocks noChangeArrowheads="1"/>
                </p:cNvSpPr>
                <p:nvPr/>
              </p:nvSpPr>
              <p:spPr bwMode="auto">
                <a:xfrm>
                  <a:off x="16353256" y="9612842"/>
                  <a:ext cx="1012760" cy="1787060"/>
                </a:xfrm>
                <a:custGeom>
                  <a:avLst/>
                  <a:gdLst>
                    <a:gd name="T0" fmla="*/ 984 w 1254"/>
                    <a:gd name="T1" fmla="*/ 0 h 2209"/>
                    <a:gd name="T2" fmla="*/ 984 w 1254"/>
                    <a:gd name="T3" fmla="*/ 0 h 2209"/>
                    <a:gd name="T4" fmla="*/ 984 w 1254"/>
                    <a:gd name="T5" fmla="*/ 0 h 2209"/>
                    <a:gd name="T6" fmla="*/ 377 w 1254"/>
                    <a:gd name="T7" fmla="*/ 0 h 2209"/>
                    <a:gd name="T8" fmla="*/ 377 w 1254"/>
                    <a:gd name="T9" fmla="*/ 0 h 2209"/>
                    <a:gd name="T10" fmla="*/ 354 w 1254"/>
                    <a:gd name="T11" fmla="*/ 120 h 2209"/>
                    <a:gd name="T12" fmla="*/ 480 w 1254"/>
                    <a:gd name="T13" fmla="*/ 120 h 2209"/>
                    <a:gd name="T14" fmla="*/ 480 w 1254"/>
                    <a:gd name="T15" fmla="*/ 503 h 2209"/>
                    <a:gd name="T16" fmla="*/ 291 w 1254"/>
                    <a:gd name="T17" fmla="*/ 503 h 2209"/>
                    <a:gd name="T18" fmla="*/ 234 w 1254"/>
                    <a:gd name="T19" fmla="*/ 829 h 2209"/>
                    <a:gd name="T20" fmla="*/ 823 w 1254"/>
                    <a:gd name="T21" fmla="*/ 829 h 2209"/>
                    <a:gd name="T22" fmla="*/ 823 w 1254"/>
                    <a:gd name="T23" fmla="*/ 2208 h 2209"/>
                    <a:gd name="T24" fmla="*/ 795 w 1254"/>
                    <a:gd name="T25" fmla="*/ 2208 h 2209"/>
                    <a:gd name="T26" fmla="*/ 0 w 1254"/>
                    <a:gd name="T27" fmla="*/ 2208 h 2209"/>
                    <a:gd name="T28" fmla="*/ 0 w 1254"/>
                    <a:gd name="T29" fmla="*/ 2208 h 2209"/>
                    <a:gd name="T30" fmla="*/ 755 w 1254"/>
                    <a:gd name="T31" fmla="*/ 2208 h 2209"/>
                    <a:gd name="T32" fmla="*/ 1253 w 1254"/>
                    <a:gd name="T33" fmla="*/ 2208 h 2209"/>
                    <a:gd name="T34" fmla="*/ 1253 w 1254"/>
                    <a:gd name="T35" fmla="*/ 2208 h 2209"/>
                    <a:gd name="T36" fmla="*/ 1253 w 1254"/>
                    <a:gd name="T37" fmla="*/ 1521 h 2209"/>
                    <a:gd name="T38" fmla="*/ 984 w 1254"/>
                    <a:gd name="T39" fmla="*/ 0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4" h="2209">
                      <a:moveTo>
                        <a:pt x="984" y="0"/>
                      </a:moveTo>
                      <a:lnTo>
                        <a:pt x="984" y="0"/>
                      </a:lnTo>
                      <a:lnTo>
                        <a:pt x="984" y="0"/>
                      </a:lnTo>
                      <a:lnTo>
                        <a:pt x="377" y="0"/>
                      </a:lnTo>
                      <a:lnTo>
                        <a:pt x="377" y="0"/>
                      </a:lnTo>
                      <a:lnTo>
                        <a:pt x="354" y="120"/>
                      </a:lnTo>
                      <a:lnTo>
                        <a:pt x="480" y="120"/>
                      </a:lnTo>
                      <a:lnTo>
                        <a:pt x="480" y="503"/>
                      </a:lnTo>
                      <a:lnTo>
                        <a:pt x="291" y="503"/>
                      </a:lnTo>
                      <a:lnTo>
                        <a:pt x="234" y="829"/>
                      </a:lnTo>
                      <a:lnTo>
                        <a:pt x="823" y="829"/>
                      </a:lnTo>
                      <a:lnTo>
                        <a:pt x="823" y="2208"/>
                      </a:lnTo>
                      <a:lnTo>
                        <a:pt x="795" y="2208"/>
                      </a:lnTo>
                      <a:lnTo>
                        <a:pt x="0" y="2208"/>
                      </a:lnTo>
                      <a:lnTo>
                        <a:pt x="0" y="2208"/>
                      </a:lnTo>
                      <a:lnTo>
                        <a:pt x="755" y="2208"/>
                      </a:lnTo>
                      <a:lnTo>
                        <a:pt x="1253" y="2208"/>
                      </a:lnTo>
                      <a:lnTo>
                        <a:pt x="1253" y="2208"/>
                      </a:lnTo>
                      <a:lnTo>
                        <a:pt x="1253" y="1521"/>
                      </a:lnTo>
                      <a:lnTo>
                        <a:pt x="984" y="0"/>
                      </a:lnTo>
                    </a:path>
                  </a:pathLst>
                </a:custGeom>
                <a:solidFill>
                  <a:srgbClr val="EDD39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45" name="Freeform 204"/>
                <p:cNvSpPr>
                  <a:spLocks noChangeArrowheads="1"/>
                </p:cNvSpPr>
                <p:nvPr/>
              </p:nvSpPr>
              <p:spPr bwMode="auto">
                <a:xfrm>
                  <a:off x="16353257" y="10394012"/>
                  <a:ext cx="645455" cy="1005890"/>
                </a:xfrm>
                <a:custGeom>
                  <a:avLst/>
                  <a:gdLst>
                    <a:gd name="T0" fmla="*/ 772 w 796"/>
                    <a:gd name="T1" fmla="*/ 0 h 1242"/>
                    <a:gd name="T2" fmla="*/ 211 w 796"/>
                    <a:gd name="T3" fmla="*/ 0 h 1242"/>
                    <a:gd name="T4" fmla="*/ 0 w 796"/>
                    <a:gd name="T5" fmla="*/ 1241 h 1242"/>
                    <a:gd name="T6" fmla="*/ 795 w 796"/>
                    <a:gd name="T7" fmla="*/ 1241 h 1242"/>
                    <a:gd name="T8" fmla="*/ 772 w 796"/>
                    <a:gd name="T9" fmla="*/ 1241 h 1242"/>
                    <a:gd name="T10" fmla="*/ 772 w 796"/>
                    <a:gd name="T11" fmla="*/ 0 h 1242"/>
                  </a:gdLst>
                  <a:ahLst/>
                  <a:cxnLst>
                    <a:cxn ang="0">
                      <a:pos x="T0" y="T1"/>
                    </a:cxn>
                    <a:cxn ang="0">
                      <a:pos x="T2" y="T3"/>
                    </a:cxn>
                    <a:cxn ang="0">
                      <a:pos x="T4" y="T5"/>
                    </a:cxn>
                    <a:cxn ang="0">
                      <a:pos x="T6" y="T7"/>
                    </a:cxn>
                    <a:cxn ang="0">
                      <a:pos x="T8" y="T9"/>
                    </a:cxn>
                    <a:cxn ang="0">
                      <a:pos x="T10" y="T11"/>
                    </a:cxn>
                  </a:cxnLst>
                  <a:rect l="0" t="0" r="r" b="b"/>
                  <a:pathLst>
                    <a:path w="796" h="1242">
                      <a:moveTo>
                        <a:pt x="772" y="0"/>
                      </a:moveTo>
                      <a:lnTo>
                        <a:pt x="211" y="0"/>
                      </a:lnTo>
                      <a:lnTo>
                        <a:pt x="0" y="1241"/>
                      </a:lnTo>
                      <a:lnTo>
                        <a:pt x="795" y="1241"/>
                      </a:lnTo>
                      <a:lnTo>
                        <a:pt x="772" y="1241"/>
                      </a:lnTo>
                      <a:lnTo>
                        <a:pt x="772" y="0"/>
                      </a:lnTo>
                    </a:path>
                  </a:pathLst>
                </a:custGeom>
                <a:solidFill>
                  <a:srgbClr val="DFF0E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grpSp>
      <p:grpSp>
        <p:nvGrpSpPr>
          <p:cNvPr id="484" name="Group 483"/>
          <p:cNvGrpSpPr/>
          <p:nvPr/>
        </p:nvGrpSpPr>
        <p:grpSpPr>
          <a:xfrm flipH="1">
            <a:off x="9510206" y="5954710"/>
            <a:ext cx="574508" cy="374533"/>
            <a:chOff x="19166312" y="11957569"/>
            <a:chExt cx="1151836" cy="749066"/>
          </a:xfrm>
        </p:grpSpPr>
        <p:sp>
          <p:nvSpPr>
            <p:cNvPr id="485" name="Freeform 185"/>
            <p:cNvSpPr>
              <a:spLocks noChangeArrowheads="1"/>
            </p:cNvSpPr>
            <p:nvPr/>
          </p:nvSpPr>
          <p:spPr bwMode="auto">
            <a:xfrm>
              <a:off x="19280427" y="11957569"/>
              <a:ext cx="880815" cy="406636"/>
            </a:xfrm>
            <a:custGeom>
              <a:avLst/>
              <a:gdLst>
                <a:gd name="T0" fmla="*/ 0 w 1087"/>
                <a:gd name="T1" fmla="*/ 503 h 504"/>
                <a:gd name="T2" fmla="*/ 0 w 1087"/>
                <a:gd name="T3" fmla="*/ 503 h 504"/>
                <a:gd name="T4" fmla="*/ 0 w 1087"/>
                <a:gd name="T5" fmla="*/ 291 h 504"/>
                <a:gd name="T6" fmla="*/ 235 w 1087"/>
                <a:gd name="T7" fmla="*/ 0 h 504"/>
                <a:gd name="T8" fmla="*/ 760 w 1087"/>
                <a:gd name="T9" fmla="*/ 0 h 504"/>
                <a:gd name="T10" fmla="*/ 1086 w 1087"/>
                <a:gd name="T11" fmla="*/ 429 h 504"/>
                <a:gd name="T12" fmla="*/ 0 w 1087"/>
                <a:gd name="T13" fmla="*/ 503 h 504"/>
              </a:gdLst>
              <a:ahLst/>
              <a:cxnLst>
                <a:cxn ang="0">
                  <a:pos x="T0" y="T1"/>
                </a:cxn>
                <a:cxn ang="0">
                  <a:pos x="T2" y="T3"/>
                </a:cxn>
                <a:cxn ang="0">
                  <a:pos x="T4" y="T5"/>
                </a:cxn>
                <a:cxn ang="0">
                  <a:pos x="T6" y="T7"/>
                </a:cxn>
                <a:cxn ang="0">
                  <a:pos x="T8" y="T9"/>
                </a:cxn>
                <a:cxn ang="0">
                  <a:pos x="T10" y="T11"/>
                </a:cxn>
                <a:cxn ang="0">
                  <a:pos x="T12" y="T13"/>
                </a:cxn>
              </a:cxnLst>
              <a:rect l="0" t="0" r="r" b="b"/>
              <a:pathLst>
                <a:path w="1087" h="504">
                  <a:moveTo>
                    <a:pt x="0" y="503"/>
                  </a:moveTo>
                  <a:lnTo>
                    <a:pt x="0" y="503"/>
                  </a:lnTo>
                  <a:cubicBezTo>
                    <a:pt x="0" y="291"/>
                    <a:pt x="0" y="291"/>
                    <a:pt x="0" y="291"/>
                  </a:cubicBezTo>
                  <a:cubicBezTo>
                    <a:pt x="0" y="131"/>
                    <a:pt x="155" y="0"/>
                    <a:pt x="235" y="0"/>
                  </a:cubicBezTo>
                  <a:cubicBezTo>
                    <a:pt x="760" y="0"/>
                    <a:pt x="760" y="0"/>
                    <a:pt x="760" y="0"/>
                  </a:cubicBezTo>
                  <a:cubicBezTo>
                    <a:pt x="1086" y="429"/>
                    <a:pt x="1086" y="429"/>
                    <a:pt x="1086" y="429"/>
                  </a:cubicBezTo>
                  <a:lnTo>
                    <a:pt x="0" y="503"/>
                  </a:lnTo>
                </a:path>
              </a:pathLst>
            </a:custGeom>
            <a:solidFill>
              <a:schemeClr val="accent1">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86" name="Freeform 186"/>
            <p:cNvSpPr>
              <a:spLocks noChangeArrowheads="1"/>
            </p:cNvSpPr>
            <p:nvPr/>
          </p:nvSpPr>
          <p:spPr bwMode="auto">
            <a:xfrm>
              <a:off x="19166312" y="12282162"/>
              <a:ext cx="1151836" cy="313894"/>
            </a:xfrm>
            <a:custGeom>
              <a:avLst/>
              <a:gdLst>
                <a:gd name="T0" fmla="*/ 1424 w 1425"/>
                <a:gd name="T1" fmla="*/ 195 h 390"/>
                <a:gd name="T2" fmla="*/ 1424 w 1425"/>
                <a:gd name="T3" fmla="*/ 195 h 390"/>
                <a:gd name="T4" fmla="*/ 1223 w 1425"/>
                <a:gd name="T5" fmla="*/ 389 h 390"/>
                <a:gd name="T6" fmla="*/ 206 w 1425"/>
                <a:gd name="T7" fmla="*/ 389 h 390"/>
                <a:gd name="T8" fmla="*/ 0 w 1425"/>
                <a:gd name="T9" fmla="*/ 195 h 390"/>
                <a:gd name="T10" fmla="*/ 206 w 1425"/>
                <a:gd name="T11" fmla="*/ 0 h 390"/>
                <a:gd name="T12" fmla="*/ 1223 w 1425"/>
                <a:gd name="T13" fmla="*/ 0 h 390"/>
                <a:gd name="T14" fmla="*/ 1424 w 1425"/>
                <a:gd name="T15" fmla="*/ 195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5" h="390">
                  <a:moveTo>
                    <a:pt x="1424" y="195"/>
                  </a:moveTo>
                  <a:lnTo>
                    <a:pt x="1424" y="195"/>
                  </a:lnTo>
                  <a:cubicBezTo>
                    <a:pt x="1424" y="303"/>
                    <a:pt x="1332" y="389"/>
                    <a:pt x="1223" y="389"/>
                  </a:cubicBezTo>
                  <a:cubicBezTo>
                    <a:pt x="206" y="389"/>
                    <a:pt x="206" y="389"/>
                    <a:pt x="206" y="389"/>
                  </a:cubicBezTo>
                  <a:cubicBezTo>
                    <a:pt x="92" y="389"/>
                    <a:pt x="0" y="389"/>
                    <a:pt x="0" y="195"/>
                  </a:cubicBezTo>
                  <a:cubicBezTo>
                    <a:pt x="0" y="86"/>
                    <a:pt x="0" y="0"/>
                    <a:pt x="206" y="0"/>
                  </a:cubicBezTo>
                  <a:cubicBezTo>
                    <a:pt x="1223" y="0"/>
                    <a:pt x="1223" y="0"/>
                    <a:pt x="1223" y="0"/>
                  </a:cubicBezTo>
                  <a:cubicBezTo>
                    <a:pt x="1332" y="0"/>
                    <a:pt x="1424" y="86"/>
                    <a:pt x="1424" y="195"/>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87" name="Freeform 187"/>
            <p:cNvSpPr>
              <a:spLocks noChangeArrowheads="1"/>
            </p:cNvSpPr>
            <p:nvPr/>
          </p:nvSpPr>
          <p:spPr bwMode="auto">
            <a:xfrm>
              <a:off x="19301823" y="12489047"/>
              <a:ext cx="217528" cy="217588"/>
            </a:xfrm>
            <a:custGeom>
              <a:avLst/>
              <a:gdLst>
                <a:gd name="T0" fmla="*/ 0 w 270"/>
                <a:gd name="T1" fmla="*/ 131 h 270"/>
                <a:gd name="T2" fmla="*/ 0 w 270"/>
                <a:gd name="T3" fmla="*/ 131 h 270"/>
                <a:gd name="T4" fmla="*/ 132 w 270"/>
                <a:gd name="T5" fmla="*/ 0 h 270"/>
                <a:gd name="T6" fmla="*/ 269 w 270"/>
                <a:gd name="T7" fmla="*/ 131 h 270"/>
                <a:gd name="T8" fmla="*/ 132 w 270"/>
                <a:gd name="T9" fmla="*/ 269 h 270"/>
                <a:gd name="T10" fmla="*/ 0 w 270"/>
                <a:gd name="T11" fmla="*/ 131 h 270"/>
              </a:gdLst>
              <a:ahLst/>
              <a:cxnLst>
                <a:cxn ang="0">
                  <a:pos x="T0" y="T1"/>
                </a:cxn>
                <a:cxn ang="0">
                  <a:pos x="T2" y="T3"/>
                </a:cxn>
                <a:cxn ang="0">
                  <a:pos x="T4" y="T5"/>
                </a:cxn>
                <a:cxn ang="0">
                  <a:pos x="T6" y="T7"/>
                </a:cxn>
                <a:cxn ang="0">
                  <a:pos x="T8" y="T9"/>
                </a:cxn>
                <a:cxn ang="0">
                  <a:pos x="T10" y="T11"/>
                </a:cxn>
              </a:cxnLst>
              <a:rect l="0" t="0" r="r" b="b"/>
              <a:pathLst>
                <a:path w="270" h="270">
                  <a:moveTo>
                    <a:pt x="0" y="131"/>
                  </a:moveTo>
                  <a:lnTo>
                    <a:pt x="0" y="131"/>
                  </a:lnTo>
                  <a:cubicBezTo>
                    <a:pt x="0" y="63"/>
                    <a:pt x="57" y="0"/>
                    <a:pt x="132" y="0"/>
                  </a:cubicBezTo>
                  <a:cubicBezTo>
                    <a:pt x="206" y="0"/>
                    <a:pt x="269" y="63"/>
                    <a:pt x="269" y="131"/>
                  </a:cubicBezTo>
                  <a:cubicBezTo>
                    <a:pt x="269" y="206"/>
                    <a:pt x="206" y="269"/>
                    <a:pt x="132" y="269"/>
                  </a:cubicBezTo>
                  <a:cubicBezTo>
                    <a:pt x="57" y="269"/>
                    <a:pt x="0" y="206"/>
                    <a:pt x="0" y="131"/>
                  </a:cubicBezTo>
                </a:path>
              </a:pathLst>
            </a:custGeom>
            <a:solidFill>
              <a:srgbClr val="19242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88" name="Freeform 188"/>
            <p:cNvSpPr>
              <a:spLocks noChangeArrowheads="1"/>
            </p:cNvSpPr>
            <p:nvPr/>
          </p:nvSpPr>
          <p:spPr bwMode="auto">
            <a:xfrm>
              <a:off x="19351747" y="12538986"/>
              <a:ext cx="110547" cy="117711"/>
            </a:xfrm>
            <a:custGeom>
              <a:avLst/>
              <a:gdLst>
                <a:gd name="T0" fmla="*/ 0 w 138"/>
                <a:gd name="T1" fmla="*/ 68 h 144"/>
                <a:gd name="T2" fmla="*/ 0 w 138"/>
                <a:gd name="T3" fmla="*/ 68 h 144"/>
                <a:gd name="T4" fmla="*/ 69 w 138"/>
                <a:gd name="T5" fmla="*/ 0 h 144"/>
                <a:gd name="T6" fmla="*/ 137 w 138"/>
                <a:gd name="T7" fmla="*/ 68 h 144"/>
                <a:gd name="T8" fmla="*/ 69 w 138"/>
                <a:gd name="T9" fmla="*/ 143 h 144"/>
                <a:gd name="T10" fmla="*/ 0 w 138"/>
                <a:gd name="T11" fmla="*/ 68 h 144"/>
              </a:gdLst>
              <a:ahLst/>
              <a:cxnLst>
                <a:cxn ang="0">
                  <a:pos x="T0" y="T1"/>
                </a:cxn>
                <a:cxn ang="0">
                  <a:pos x="T2" y="T3"/>
                </a:cxn>
                <a:cxn ang="0">
                  <a:pos x="T4" y="T5"/>
                </a:cxn>
                <a:cxn ang="0">
                  <a:pos x="T6" y="T7"/>
                </a:cxn>
                <a:cxn ang="0">
                  <a:pos x="T8" y="T9"/>
                </a:cxn>
                <a:cxn ang="0">
                  <a:pos x="T10" y="T11"/>
                </a:cxn>
              </a:cxnLst>
              <a:rect l="0" t="0" r="r" b="b"/>
              <a:pathLst>
                <a:path w="138" h="144">
                  <a:moveTo>
                    <a:pt x="0" y="68"/>
                  </a:moveTo>
                  <a:lnTo>
                    <a:pt x="0" y="68"/>
                  </a:lnTo>
                  <a:cubicBezTo>
                    <a:pt x="0" y="34"/>
                    <a:pt x="29" y="0"/>
                    <a:pt x="69" y="0"/>
                  </a:cubicBezTo>
                  <a:cubicBezTo>
                    <a:pt x="109" y="0"/>
                    <a:pt x="137" y="34"/>
                    <a:pt x="137" y="68"/>
                  </a:cubicBezTo>
                  <a:cubicBezTo>
                    <a:pt x="137" y="108"/>
                    <a:pt x="109" y="143"/>
                    <a:pt x="69" y="143"/>
                  </a:cubicBezTo>
                  <a:cubicBezTo>
                    <a:pt x="29" y="143"/>
                    <a:pt x="0" y="108"/>
                    <a:pt x="0" y="68"/>
                  </a:cubicBezTo>
                </a:path>
              </a:pathLst>
            </a:custGeom>
            <a:solidFill>
              <a:srgbClr val="494D4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89" name="Freeform 189"/>
            <p:cNvSpPr>
              <a:spLocks noChangeArrowheads="1"/>
            </p:cNvSpPr>
            <p:nvPr/>
          </p:nvSpPr>
          <p:spPr bwMode="auto">
            <a:xfrm>
              <a:off x="19904485" y="12489047"/>
              <a:ext cx="213964" cy="217588"/>
            </a:xfrm>
            <a:custGeom>
              <a:avLst/>
              <a:gdLst>
                <a:gd name="T0" fmla="*/ 0 w 264"/>
                <a:gd name="T1" fmla="*/ 131 h 270"/>
                <a:gd name="T2" fmla="*/ 0 w 264"/>
                <a:gd name="T3" fmla="*/ 131 h 270"/>
                <a:gd name="T4" fmla="*/ 131 w 264"/>
                <a:gd name="T5" fmla="*/ 0 h 270"/>
                <a:gd name="T6" fmla="*/ 263 w 264"/>
                <a:gd name="T7" fmla="*/ 131 h 270"/>
                <a:gd name="T8" fmla="*/ 131 w 264"/>
                <a:gd name="T9" fmla="*/ 269 h 270"/>
                <a:gd name="T10" fmla="*/ 0 w 264"/>
                <a:gd name="T11" fmla="*/ 131 h 270"/>
              </a:gdLst>
              <a:ahLst/>
              <a:cxnLst>
                <a:cxn ang="0">
                  <a:pos x="T0" y="T1"/>
                </a:cxn>
                <a:cxn ang="0">
                  <a:pos x="T2" y="T3"/>
                </a:cxn>
                <a:cxn ang="0">
                  <a:pos x="T4" y="T5"/>
                </a:cxn>
                <a:cxn ang="0">
                  <a:pos x="T6" y="T7"/>
                </a:cxn>
                <a:cxn ang="0">
                  <a:pos x="T8" y="T9"/>
                </a:cxn>
                <a:cxn ang="0">
                  <a:pos x="T10" y="T11"/>
                </a:cxn>
              </a:cxnLst>
              <a:rect l="0" t="0" r="r" b="b"/>
              <a:pathLst>
                <a:path w="264" h="270">
                  <a:moveTo>
                    <a:pt x="0" y="131"/>
                  </a:moveTo>
                  <a:lnTo>
                    <a:pt x="0" y="131"/>
                  </a:lnTo>
                  <a:cubicBezTo>
                    <a:pt x="0" y="63"/>
                    <a:pt x="57" y="0"/>
                    <a:pt x="131" y="0"/>
                  </a:cubicBezTo>
                  <a:cubicBezTo>
                    <a:pt x="205" y="0"/>
                    <a:pt x="263" y="63"/>
                    <a:pt x="263" y="131"/>
                  </a:cubicBezTo>
                  <a:cubicBezTo>
                    <a:pt x="263" y="206"/>
                    <a:pt x="205" y="269"/>
                    <a:pt x="131" y="269"/>
                  </a:cubicBezTo>
                  <a:cubicBezTo>
                    <a:pt x="57" y="269"/>
                    <a:pt x="0" y="206"/>
                    <a:pt x="0" y="131"/>
                  </a:cubicBezTo>
                </a:path>
              </a:pathLst>
            </a:custGeom>
            <a:solidFill>
              <a:srgbClr val="19242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90" name="Freeform 190"/>
            <p:cNvSpPr>
              <a:spLocks noChangeArrowheads="1"/>
            </p:cNvSpPr>
            <p:nvPr/>
          </p:nvSpPr>
          <p:spPr bwMode="auto">
            <a:xfrm>
              <a:off x="19954410" y="12538986"/>
              <a:ext cx="114114" cy="117711"/>
            </a:xfrm>
            <a:custGeom>
              <a:avLst/>
              <a:gdLst>
                <a:gd name="T0" fmla="*/ 0 w 139"/>
                <a:gd name="T1" fmla="*/ 68 h 144"/>
                <a:gd name="T2" fmla="*/ 0 w 139"/>
                <a:gd name="T3" fmla="*/ 68 h 144"/>
                <a:gd name="T4" fmla="*/ 69 w 139"/>
                <a:gd name="T5" fmla="*/ 0 h 144"/>
                <a:gd name="T6" fmla="*/ 138 w 139"/>
                <a:gd name="T7" fmla="*/ 68 h 144"/>
                <a:gd name="T8" fmla="*/ 69 w 139"/>
                <a:gd name="T9" fmla="*/ 143 h 144"/>
                <a:gd name="T10" fmla="*/ 0 w 139"/>
                <a:gd name="T11" fmla="*/ 68 h 144"/>
              </a:gdLst>
              <a:ahLst/>
              <a:cxnLst>
                <a:cxn ang="0">
                  <a:pos x="T0" y="T1"/>
                </a:cxn>
                <a:cxn ang="0">
                  <a:pos x="T2" y="T3"/>
                </a:cxn>
                <a:cxn ang="0">
                  <a:pos x="T4" y="T5"/>
                </a:cxn>
                <a:cxn ang="0">
                  <a:pos x="T6" y="T7"/>
                </a:cxn>
                <a:cxn ang="0">
                  <a:pos x="T8" y="T9"/>
                </a:cxn>
                <a:cxn ang="0">
                  <a:pos x="T10" y="T11"/>
                </a:cxn>
              </a:cxnLst>
              <a:rect l="0" t="0" r="r" b="b"/>
              <a:pathLst>
                <a:path w="139" h="144">
                  <a:moveTo>
                    <a:pt x="0" y="68"/>
                  </a:moveTo>
                  <a:lnTo>
                    <a:pt x="0" y="68"/>
                  </a:lnTo>
                  <a:cubicBezTo>
                    <a:pt x="0" y="34"/>
                    <a:pt x="29" y="0"/>
                    <a:pt x="69" y="0"/>
                  </a:cubicBezTo>
                  <a:cubicBezTo>
                    <a:pt x="109" y="0"/>
                    <a:pt x="138" y="34"/>
                    <a:pt x="138" y="68"/>
                  </a:cubicBezTo>
                  <a:cubicBezTo>
                    <a:pt x="138" y="108"/>
                    <a:pt x="109" y="143"/>
                    <a:pt x="69" y="143"/>
                  </a:cubicBezTo>
                  <a:cubicBezTo>
                    <a:pt x="29" y="143"/>
                    <a:pt x="0" y="108"/>
                    <a:pt x="0" y="68"/>
                  </a:cubicBezTo>
                </a:path>
              </a:pathLst>
            </a:custGeom>
            <a:solidFill>
              <a:srgbClr val="494D4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91" name="Freeform 191"/>
            <p:cNvSpPr>
              <a:spLocks noChangeArrowheads="1"/>
            </p:cNvSpPr>
            <p:nvPr/>
          </p:nvSpPr>
          <p:spPr bwMode="auto">
            <a:xfrm>
              <a:off x="19858127" y="11993239"/>
              <a:ext cx="295981" cy="288925"/>
            </a:xfrm>
            <a:custGeom>
              <a:avLst/>
              <a:gdLst>
                <a:gd name="T0" fmla="*/ 80 w 367"/>
                <a:gd name="T1" fmla="*/ 0 h 356"/>
                <a:gd name="T2" fmla="*/ 0 w 367"/>
                <a:gd name="T3" fmla="*/ 0 h 356"/>
                <a:gd name="T4" fmla="*/ 0 w 367"/>
                <a:gd name="T5" fmla="*/ 355 h 356"/>
                <a:gd name="T6" fmla="*/ 366 w 367"/>
                <a:gd name="T7" fmla="*/ 355 h 356"/>
                <a:gd name="T8" fmla="*/ 80 w 367"/>
                <a:gd name="T9" fmla="*/ 0 h 356"/>
              </a:gdLst>
              <a:ahLst/>
              <a:cxnLst>
                <a:cxn ang="0">
                  <a:pos x="T0" y="T1"/>
                </a:cxn>
                <a:cxn ang="0">
                  <a:pos x="T2" y="T3"/>
                </a:cxn>
                <a:cxn ang="0">
                  <a:pos x="T4" y="T5"/>
                </a:cxn>
                <a:cxn ang="0">
                  <a:pos x="T6" y="T7"/>
                </a:cxn>
                <a:cxn ang="0">
                  <a:pos x="T8" y="T9"/>
                </a:cxn>
              </a:cxnLst>
              <a:rect l="0" t="0" r="r" b="b"/>
              <a:pathLst>
                <a:path w="367" h="356">
                  <a:moveTo>
                    <a:pt x="80" y="0"/>
                  </a:moveTo>
                  <a:lnTo>
                    <a:pt x="0" y="0"/>
                  </a:lnTo>
                  <a:lnTo>
                    <a:pt x="0" y="355"/>
                  </a:lnTo>
                  <a:lnTo>
                    <a:pt x="366" y="355"/>
                  </a:lnTo>
                  <a:lnTo>
                    <a:pt x="80" y="0"/>
                  </a:lnTo>
                </a:path>
              </a:pathLst>
            </a:custGeom>
            <a:solidFill>
              <a:schemeClr val="accent1">
                <a:lumMod val="40000"/>
                <a:lumOff val="6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92" name="Freeform 192"/>
            <p:cNvSpPr>
              <a:spLocks noChangeArrowheads="1"/>
            </p:cNvSpPr>
            <p:nvPr/>
          </p:nvSpPr>
          <p:spPr bwMode="auto">
            <a:xfrm>
              <a:off x="19341049" y="11993239"/>
              <a:ext cx="452890" cy="288925"/>
            </a:xfrm>
            <a:custGeom>
              <a:avLst/>
              <a:gdLst>
                <a:gd name="T0" fmla="*/ 172 w 561"/>
                <a:gd name="T1" fmla="*/ 0 h 356"/>
                <a:gd name="T2" fmla="*/ 172 w 561"/>
                <a:gd name="T3" fmla="*/ 0 h 356"/>
                <a:gd name="T4" fmla="*/ 12 w 561"/>
                <a:gd name="T5" fmla="*/ 246 h 356"/>
                <a:gd name="T6" fmla="*/ 12 w 561"/>
                <a:gd name="T7" fmla="*/ 355 h 356"/>
                <a:gd name="T8" fmla="*/ 560 w 561"/>
                <a:gd name="T9" fmla="*/ 355 h 356"/>
                <a:gd name="T10" fmla="*/ 560 w 561"/>
                <a:gd name="T11" fmla="*/ 0 h 356"/>
                <a:gd name="T12" fmla="*/ 172 w 561"/>
                <a:gd name="T13" fmla="*/ 0 h 356"/>
              </a:gdLst>
              <a:ahLst/>
              <a:cxnLst>
                <a:cxn ang="0">
                  <a:pos x="T0" y="T1"/>
                </a:cxn>
                <a:cxn ang="0">
                  <a:pos x="T2" y="T3"/>
                </a:cxn>
                <a:cxn ang="0">
                  <a:pos x="T4" y="T5"/>
                </a:cxn>
                <a:cxn ang="0">
                  <a:pos x="T6" y="T7"/>
                </a:cxn>
                <a:cxn ang="0">
                  <a:pos x="T8" y="T9"/>
                </a:cxn>
                <a:cxn ang="0">
                  <a:pos x="T10" y="T11"/>
                </a:cxn>
                <a:cxn ang="0">
                  <a:pos x="T12" y="T13"/>
                </a:cxn>
              </a:cxnLst>
              <a:rect l="0" t="0" r="r" b="b"/>
              <a:pathLst>
                <a:path w="561" h="356">
                  <a:moveTo>
                    <a:pt x="172" y="0"/>
                  </a:moveTo>
                  <a:lnTo>
                    <a:pt x="172" y="0"/>
                  </a:lnTo>
                  <a:cubicBezTo>
                    <a:pt x="104" y="18"/>
                    <a:pt x="0" y="81"/>
                    <a:pt x="12" y="246"/>
                  </a:cubicBezTo>
                  <a:cubicBezTo>
                    <a:pt x="12" y="355"/>
                    <a:pt x="12" y="355"/>
                    <a:pt x="12" y="355"/>
                  </a:cubicBezTo>
                  <a:cubicBezTo>
                    <a:pt x="560" y="355"/>
                    <a:pt x="560" y="355"/>
                    <a:pt x="560" y="355"/>
                  </a:cubicBezTo>
                  <a:cubicBezTo>
                    <a:pt x="560" y="0"/>
                    <a:pt x="560" y="0"/>
                    <a:pt x="560" y="0"/>
                  </a:cubicBezTo>
                  <a:lnTo>
                    <a:pt x="172" y="0"/>
                  </a:lnTo>
                </a:path>
              </a:pathLst>
            </a:custGeom>
            <a:solidFill>
              <a:schemeClr val="accent1">
                <a:lumMod val="40000"/>
                <a:lumOff val="6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493" name="Group 492"/>
          <p:cNvGrpSpPr/>
          <p:nvPr/>
        </p:nvGrpSpPr>
        <p:grpSpPr>
          <a:xfrm>
            <a:off x="11076003" y="5076791"/>
            <a:ext cx="262716" cy="716864"/>
            <a:chOff x="10040968" y="8503709"/>
            <a:chExt cx="359739" cy="981605"/>
          </a:xfrm>
        </p:grpSpPr>
        <p:sp>
          <p:nvSpPr>
            <p:cNvPr id="494" name="Freeform 80"/>
            <p:cNvSpPr>
              <a:spLocks noChangeArrowheads="1"/>
            </p:cNvSpPr>
            <p:nvPr/>
          </p:nvSpPr>
          <p:spPr bwMode="auto">
            <a:xfrm>
              <a:off x="10183806" y="9133417"/>
              <a:ext cx="68774" cy="351897"/>
            </a:xfrm>
            <a:custGeom>
              <a:avLst/>
              <a:gdLst>
                <a:gd name="T0" fmla="*/ 114 w 115"/>
                <a:gd name="T1" fmla="*/ 584 h 585"/>
                <a:gd name="T2" fmla="*/ 0 w 115"/>
                <a:gd name="T3" fmla="*/ 584 h 585"/>
                <a:gd name="T4" fmla="*/ 0 w 115"/>
                <a:gd name="T5" fmla="*/ 0 h 585"/>
                <a:gd name="T6" fmla="*/ 114 w 115"/>
                <a:gd name="T7" fmla="*/ 0 h 585"/>
                <a:gd name="T8" fmla="*/ 114 w 115"/>
                <a:gd name="T9" fmla="*/ 584 h 585"/>
              </a:gdLst>
              <a:ahLst/>
              <a:cxnLst>
                <a:cxn ang="0">
                  <a:pos x="T0" y="T1"/>
                </a:cxn>
                <a:cxn ang="0">
                  <a:pos x="T2" y="T3"/>
                </a:cxn>
                <a:cxn ang="0">
                  <a:pos x="T4" y="T5"/>
                </a:cxn>
                <a:cxn ang="0">
                  <a:pos x="T6" y="T7"/>
                </a:cxn>
                <a:cxn ang="0">
                  <a:pos x="T8" y="T9"/>
                </a:cxn>
              </a:cxnLst>
              <a:rect l="0" t="0" r="r" b="b"/>
              <a:pathLst>
                <a:path w="115" h="585">
                  <a:moveTo>
                    <a:pt x="114" y="584"/>
                  </a:moveTo>
                  <a:lnTo>
                    <a:pt x="0" y="584"/>
                  </a:lnTo>
                  <a:lnTo>
                    <a:pt x="0" y="0"/>
                  </a:lnTo>
                  <a:lnTo>
                    <a:pt x="114" y="0"/>
                  </a:lnTo>
                  <a:lnTo>
                    <a:pt x="114" y="584"/>
                  </a:lnTo>
                </a:path>
              </a:pathLst>
            </a:custGeom>
            <a:solidFill>
              <a:srgbClr val="2D2C2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95" name="Freeform 81"/>
            <p:cNvSpPr>
              <a:spLocks noChangeArrowheads="1"/>
            </p:cNvSpPr>
            <p:nvPr/>
          </p:nvSpPr>
          <p:spPr bwMode="auto">
            <a:xfrm>
              <a:off x="10101807" y="8503709"/>
              <a:ext cx="232773" cy="629708"/>
            </a:xfrm>
            <a:custGeom>
              <a:avLst/>
              <a:gdLst>
                <a:gd name="T0" fmla="*/ 389 w 390"/>
                <a:gd name="T1" fmla="*/ 1047 h 1048"/>
                <a:gd name="T2" fmla="*/ 0 w 390"/>
                <a:gd name="T3" fmla="*/ 1047 h 1048"/>
                <a:gd name="T4" fmla="*/ 0 w 390"/>
                <a:gd name="T5" fmla="*/ 0 h 1048"/>
                <a:gd name="T6" fmla="*/ 389 w 390"/>
                <a:gd name="T7" fmla="*/ 0 h 1048"/>
                <a:gd name="T8" fmla="*/ 389 w 390"/>
                <a:gd name="T9" fmla="*/ 1047 h 1048"/>
              </a:gdLst>
              <a:ahLst/>
              <a:cxnLst>
                <a:cxn ang="0">
                  <a:pos x="T0" y="T1"/>
                </a:cxn>
                <a:cxn ang="0">
                  <a:pos x="T2" y="T3"/>
                </a:cxn>
                <a:cxn ang="0">
                  <a:pos x="T4" y="T5"/>
                </a:cxn>
                <a:cxn ang="0">
                  <a:pos x="T6" y="T7"/>
                </a:cxn>
                <a:cxn ang="0">
                  <a:pos x="T8" y="T9"/>
                </a:cxn>
              </a:cxnLst>
              <a:rect l="0" t="0" r="r" b="b"/>
              <a:pathLst>
                <a:path w="390" h="1048">
                  <a:moveTo>
                    <a:pt x="389" y="1047"/>
                  </a:moveTo>
                  <a:lnTo>
                    <a:pt x="0" y="1047"/>
                  </a:lnTo>
                  <a:lnTo>
                    <a:pt x="0" y="0"/>
                  </a:lnTo>
                  <a:lnTo>
                    <a:pt x="389" y="0"/>
                  </a:lnTo>
                  <a:lnTo>
                    <a:pt x="389" y="1047"/>
                  </a:lnTo>
                </a:path>
              </a:pathLst>
            </a:custGeom>
            <a:solidFill>
              <a:srgbClr val="4A47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96" name="Freeform 82"/>
            <p:cNvSpPr>
              <a:spLocks noChangeArrowheads="1"/>
            </p:cNvSpPr>
            <p:nvPr/>
          </p:nvSpPr>
          <p:spPr bwMode="auto">
            <a:xfrm>
              <a:off x="10149419" y="8749773"/>
              <a:ext cx="137548" cy="142875"/>
            </a:xfrm>
            <a:custGeom>
              <a:avLst/>
              <a:gdLst>
                <a:gd name="T0" fmla="*/ 0 w 230"/>
                <a:gd name="T1" fmla="*/ 121 h 236"/>
                <a:gd name="T2" fmla="*/ 0 w 230"/>
                <a:gd name="T3" fmla="*/ 121 h 236"/>
                <a:gd name="T4" fmla="*/ 114 w 230"/>
                <a:gd name="T5" fmla="*/ 0 h 236"/>
                <a:gd name="T6" fmla="*/ 229 w 230"/>
                <a:gd name="T7" fmla="*/ 121 h 236"/>
                <a:gd name="T8" fmla="*/ 114 w 230"/>
                <a:gd name="T9" fmla="*/ 235 h 236"/>
                <a:gd name="T10" fmla="*/ 0 w 230"/>
                <a:gd name="T11" fmla="*/ 121 h 236"/>
              </a:gdLst>
              <a:ahLst/>
              <a:cxnLst>
                <a:cxn ang="0">
                  <a:pos x="T0" y="T1"/>
                </a:cxn>
                <a:cxn ang="0">
                  <a:pos x="T2" y="T3"/>
                </a:cxn>
                <a:cxn ang="0">
                  <a:pos x="T4" y="T5"/>
                </a:cxn>
                <a:cxn ang="0">
                  <a:pos x="T6" y="T7"/>
                </a:cxn>
                <a:cxn ang="0">
                  <a:pos x="T8" y="T9"/>
                </a:cxn>
                <a:cxn ang="0">
                  <a:pos x="T10" y="T11"/>
                </a:cxn>
              </a:cxnLst>
              <a:rect l="0" t="0" r="r" b="b"/>
              <a:pathLst>
                <a:path w="230" h="236">
                  <a:moveTo>
                    <a:pt x="0" y="121"/>
                  </a:moveTo>
                  <a:lnTo>
                    <a:pt x="0" y="121"/>
                  </a:lnTo>
                  <a:cubicBezTo>
                    <a:pt x="0" y="52"/>
                    <a:pt x="51" y="0"/>
                    <a:pt x="114" y="0"/>
                  </a:cubicBezTo>
                  <a:cubicBezTo>
                    <a:pt x="177" y="0"/>
                    <a:pt x="229" y="52"/>
                    <a:pt x="229" y="121"/>
                  </a:cubicBezTo>
                  <a:cubicBezTo>
                    <a:pt x="229" y="184"/>
                    <a:pt x="177" y="235"/>
                    <a:pt x="114" y="235"/>
                  </a:cubicBezTo>
                  <a:cubicBezTo>
                    <a:pt x="51" y="235"/>
                    <a:pt x="0" y="184"/>
                    <a:pt x="0" y="121"/>
                  </a:cubicBezTo>
                </a:path>
              </a:pathLst>
            </a:custGeom>
            <a:solidFill>
              <a:srgbClr val="EBCC1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97" name="Freeform 83"/>
            <p:cNvSpPr>
              <a:spLocks noChangeArrowheads="1"/>
            </p:cNvSpPr>
            <p:nvPr/>
          </p:nvSpPr>
          <p:spPr bwMode="auto">
            <a:xfrm>
              <a:off x="10149419" y="8564564"/>
              <a:ext cx="137548" cy="137583"/>
            </a:xfrm>
            <a:custGeom>
              <a:avLst/>
              <a:gdLst>
                <a:gd name="T0" fmla="*/ 0 w 230"/>
                <a:gd name="T1" fmla="*/ 114 h 229"/>
                <a:gd name="T2" fmla="*/ 0 w 230"/>
                <a:gd name="T3" fmla="*/ 114 h 229"/>
                <a:gd name="T4" fmla="*/ 114 w 230"/>
                <a:gd name="T5" fmla="*/ 0 h 229"/>
                <a:gd name="T6" fmla="*/ 229 w 230"/>
                <a:gd name="T7" fmla="*/ 114 h 229"/>
                <a:gd name="T8" fmla="*/ 114 w 230"/>
                <a:gd name="T9" fmla="*/ 228 h 229"/>
                <a:gd name="T10" fmla="*/ 0 w 230"/>
                <a:gd name="T11" fmla="*/ 114 h 229"/>
              </a:gdLst>
              <a:ahLst/>
              <a:cxnLst>
                <a:cxn ang="0">
                  <a:pos x="T0" y="T1"/>
                </a:cxn>
                <a:cxn ang="0">
                  <a:pos x="T2" y="T3"/>
                </a:cxn>
                <a:cxn ang="0">
                  <a:pos x="T4" y="T5"/>
                </a:cxn>
                <a:cxn ang="0">
                  <a:pos x="T6" y="T7"/>
                </a:cxn>
                <a:cxn ang="0">
                  <a:pos x="T8" y="T9"/>
                </a:cxn>
                <a:cxn ang="0">
                  <a:pos x="T10" y="T11"/>
                </a:cxn>
              </a:cxnLst>
              <a:rect l="0" t="0" r="r" b="b"/>
              <a:pathLst>
                <a:path w="230" h="229">
                  <a:moveTo>
                    <a:pt x="0" y="114"/>
                  </a:moveTo>
                  <a:lnTo>
                    <a:pt x="0" y="114"/>
                  </a:lnTo>
                  <a:cubicBezTo>
                    <a:pt x="0" y="51"/>
                    <a:pt x="51" y="0"/>
                    <a:pt x="114" y="0"/>
                  </a:cubicBezTo>
                  <a:cubicBezTo>
                    <a:pt x="177" y="0"/>
                    <a:pt x="229" y="51"/>
                    <a:pt x="229" y="114"/>
                  </a:cubicBezTo>
                  <a:cubicBezTo>
                    <a:pt x="229" y="177"/>
                    <a:pt x="177" y="228"/>
                    <a:pt x="114" y="228"/>
                  </a:cubicBezTo>
                  <a:cubicBezTo>
                    <a:pt x="51" y="228"/>
                    <a:pt x="0" y="177"/>
                    <a:pt x="0" y="114"/>
                  </a:cubicBezTo>
                </a:path>
              </a:pathLst>
            </a:custGeom>
            <a:solidFill>
              <a:srgbClr val="DC322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98" name="Freeform 84"/>
            <p:cNvSpPr>
              <a:spLocks noChangeArrowheads="1"/>
            </p:cNvSpPr>
            <p:nvPr/>
          </p:nvSpPr>
          <p:spPr bwMode="auto">
            <a:xfrm>
              <a:off x="10149419" y="8937625"/>
              <a:ext cx="137548" cy="137583"/>
            </a:xfrm>
            <a:custGeom>
              <a:avLst/>
              <a:gdLst>
                <a:gd name="T0" fmla="*/ 0 w 230"/>
                <a:gd name="T1" fmla="*/ 115 h 230"/>
                <a:gd name="T2" fmla="*/ 0 w 230"/>
                <a:gd name="T3" fmla="*/ 115 h 230"/>
                <a:gd name="T4" fmla="*/ 114 w 230"/>
                <a:gd name="T5" fmla="*/ 0 h 230"/>
                <a:gd name="T6" fmla="*/ 229 w 230"/>
                <a:gd name="T7" fmla="*/ 115 h 230"/>
                <a:gd name="T8" fmla="*/ 114 w 230"/>
                <a:gd name="T9" fmla="*/ 229 h 230"/>
                <a:gd name="T10" fmla="*/ 0 w 230"/>
                <a:gd name="T11" fmla="*/ 115 h 230"/>
              </a:gdLst>
              <a:ahLst/>
              <a:cxnLst>
                <a:cxn ang="0">
                  <a:pos x="T0" y="T1"/>
                </a:cxn>
                <a:cxn ang="0">
                  <a:pos x="T2" y="T3"/>
                </a:cxn>
                <a:cxn ang="0">
                  <a:pos x="T4" y="T5"/>
                </a:cxn>
                <a:cxn ang="0">
                  <a:pos x="T6" y="T7"/>
                </a:cxn>
                <a:cxn ang="0">
                  <a:pos x="T8" y="T9"/>
                </a:cxn>
                <a:cxn ang="0">
                  <a:pos x="T10" y="T11"/>
                </a:cxn>
              </a:cxnLst>
              <a:rect l="0" t="0" r="r" b="b"/>
              <a:pathLst>
                <a:path w="230" h="230">
                  <a:moveTo>
                    <a:pt x="0" y="115"/>
                  </a:moveTo>
                  <a:lnTo>
                    <a:pt x="0" y="115"/>
                  </a:lnTo>
                  <a:cubicBezTo>
                    <a:pt x="0" y="52"/>
                    <a:pt x="51" y="0"/>
                    <a:pt x="114" y="0"/>
                  </a:cubicBezTo>
                  <a:cubicBezTo>
                    <a:pt x="177" y="0"/>
                    <a:pt x="229" y="52"/>
                    <a:pt x="229" y="115"/>
                  </a:cubicBezTo>
                  <a:cubicBezTo>
                    <a:pt x="229" y="178"/>
                    <a:pt x="177" y="229"/>
                    <a:pt x="114" y="229"/>
                  </a:cubicBezTo>
                  <a:cubicBezTo>
                    <a:pt x="51" y="229"/>
                    <a:pt x="0" y="178"/>
                    <a:pt x="0" y="115"/>
                  </a:cubicBezTo>
                </a:path>
              </a:pathLst>
            </a:custGeom>
            <a:solidFill>
              <a:srgbClr val="7AB54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499" name="Freeform 85"/>
            <p:cNvSpPr>
              <a:spLocks noChangeArrowheads="1"/>
            </p:cNvSpPr>
            <p:nvPr/>
          </p:nvSpPr>
          <p:spPr bwMode="auto">
            <a:xfrm>
              <a:off x="10337224" y="8593667"/>
              <a:ext cx="63483" cy="105833"/>
            </a:xfrm>
            <a:custGeom>
              <a:avLst/>
              <a:gdLst>
                <a:gd name="T0" fmla="*/ 103 w 104"/>
                <a:gd name="T1" fmla="*/ 177 h 178"/>
                <a:gd name="T2" fmla="*/ 0 w 104"/>
                <a:gd name="T3" fmla="*/ 177 h 178"/>
                <a:gd name="T4" fmla="*/ 0 w 104"/>
                <a:gd name="T5" fmla="*/ 0 h 178"/>
                <a:gd name="T6" fmla="*/ 103 w 104"/>
                <a:gd name="T7" fmla="*/ 0 h 178"/>
                <a:gd name="T8" fmla="*/ 103 w 104"/>
                <a:gd name="T9" fmla="*/ 177 h 178"/>
              </a:gdLst>
              <a:ahLst/>
              <a:cxnLst>
                <a:cxn ang="0">
                  <a:pos x="T0" y="T1"/>
                </a:cxn>
                <a:cxn ang="0">
                  <a:pos x="T2" y="T3"/>
                </a:cxn>
                <a:cxn ang="0">
                  <a:pos x="T4" y="T5"/>
                </a:cxn>
                <a:cxn ang="0">
                  <a:pos x="T6" y="T7"/>
                </a:cxn>
                <a:cxn ang="0">
                  <a:pos x="T8" y="T9"/>
                </a:cxn>
              </a:cxnLst>
              <a:rect l="0" t="0" r="r" b="b"/>
              <a:pathLst>
                <a:path w="104" h="178">
                  <a:moveTo>
                    <a:pt x="103" y="177"/>
                  </a:moveTo>
                  <a:lnTo>
                    <a:pt x="0" y="177"/>
                  </a:lnTo>
                  <a:lnTo>
                    <a:pt x="0" y="0"/>
                  </a:lnTo>
                  <a:lnTo>
                    <a:pt x="103" y="0"/>
                  </a:lnTo>
                  <a:lnTo>
                    <a:pt x="103" y="177"/>
                  </a:lnTo>
                </a:path>
              </a:pathLst>
            </a:custGeom>
            <a:solidFill>
              <a:srgbClr val="D798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00" name="Freeform 86"/>
            <p:cNvSpPr>
              <a:spLocks noChangeArrowheads="1"/>
            </p:cNvSpPr>
            <p:nvPr/>
          </p:nvSpPr>
          <p:spPr bwMode="auto">
            <a:xfrm>
              <a:off x="10337224" y="8765647"/>
              <a:ext cx="63483" cy="105833"/>
            </a:xfrm>
            <a:custGeom>
              <a:avLst/>
              <a:gdLst>
                <a:gd name="T0" fmla="*/ 103 w 104"/>
                <a:gd name="T1" fmla="*/ 177 h 178"/>
                <a:gd name="T2" fmla="*/ 0 w 104"/>
                <a:gd name="T3" fmla="*/ 177 h 178"/>
                <a:gd name="T4" fmla="*/ 0 w 104"/>
                <a:gd name="T5" fmla="*/ 0 h 178"/>
                <a:gd name="T6" fmla="*/ 103 w 104"/>
                <a:gd name="T7" fmla="*/ 0 h 178"/>
                <a:gd name="T8" fmla="*/ 103 w 104"/>
                <a:gd name="T9" fmla="*/ 177 h 178"/>
              </a:gdLst>
              <a:ahLst/>
              <a:cxnLst>
                <a:cxn ang="0">
                  <a:pos x="T0" y="T1"/>
                </a:cxn>
                <a:cxn ang="0">
                  <a:pos x="T2" y="T3"/>
                </a:cxn>
                <a:cxn ang="0">
                  <a:pos x="T4" y="T5"/>
                </a:cxn>
                <a:cxn ang="0">
                  <a:pos x="T6" y="T7"/>
                </a:cxn>
                <a:cxn ang="0">
                  <a:pos x="T8" y="T9"/>
                </a:cxn>
              </a:cxnLst>
              <a:rect l="0" t="0" r="r" b="b"/>
              <a:pathLst>
                <a:path w="104" h="178">
                  <a:moveTo>
                    <a:pt x="103" y="177"/>
                  </a:moveTo>
                  <a:lnTo>
                    <a:pt x="0" y="177"/>
                  </a:lnTo>
                  <a:lnTo>
                    <a:pt x="0" y="0"/>
                  </a:lnTo>
                  <a:lnTo>
                    <a:pt x="103" y="0"/>
                  </a:lnTo>
                  <a:lnTo>
                    <a:pt x="103" y="177"/>
                  </a:lnTo>
                </a:path>
              </a:pathLst>
            </a:custGeom>
            <a:solidFill>
              <a:srgbClr val="D798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01" name="Freeform 87"/>
            <p:cNvSpPr>
              <a:spLocks noChangeArrowheads="1"/>
            </p:cNvSpPr>
            <p:nvPr/>
          </p:nvSpPr>
          <p:spPr bwMode="auto">
            <a:xfrm>
              <a:off x="10337224" y="8956147"/>
              <a:ext cx="63483" cy="105833"/>
            </a:xfrm>
            <a:custGeom>
              <a:avLst/>
              <a:gdLst>
                <a:gd name="T0" fmla="*/ 103 w 104"/>
                <a:gd name="T1" fmla="*/ 177 h 178"/>
                <a:gd name="T2" fmla="*/ 0 w 104"/>
                <a:gd name="T3" fmla="*/ 177 h 178"/>
                <a:gd name="T4" fmla="*/ 0 w 104"/>
                <a:gd name="T5" fmla="*/ 0 h 178"/>
                <a:gd name="T6" fmla="*/ 103 w 104"/>
                <a:gd name="T7" fmla="*/ 0 h 178"/>
                <a:gd name="T8" fmla="*/ 103 w 104"/>
                <a:gd name="T9" fmla="*/ 177 h 178"/>
              </a:gdLst>
              <a:ahLst/>
              <a:cxnLst>
                <a:cxn ang="0">
                  <a:pos x="T0" y="T1"/>
                </a:cxn>
                <a:cxn ang="0">
                  <a:pos x="T2" y="T3"/>
                </a:cxn>
                <a:cxn ang="0">
                  <a:pos x="T4" y="T5"/>
                </a:cxn>
                <a:cxn ang="0">
                  <a:pos x="T6" y="T7"/>
                </a:cxn>
                <a:cxn ang="0">
                  <a:pos x="T8" y="T9"/>
                </a:cxn>
              </a:cxnLst>
              <a:rect l="0" t="0" r="r" b="b"/>
              <a:pathLst>
                <a:path w="104" h="178">
                  <a:moveTo>
                    <a:pt x="103" y="177"/>
                  </a:moveTo>
                  <a:lnTo>
                    <a:pt x="0" y="177"/>
                  </a:lnTo>
                  <a:lnTo>
                    <a:pt x="0" y="0"/>
                  </a:lnTo>
                  <a:lnTo>
                    <a:pt x="103" y="0"/>
                  </a:lnTo>
                  <a:lnTo>
                    <a:pt x="103" y="177"/>
                  </a:lnTo>
                </a:path>
              </a:pathLst>
            </a:custGeom>
            <a:solidFill>
              <a:srgbClr val="D798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02" name="Freeform 88"/>
            <p:cNvSpPr>
              <a:spLocks noChangeArrowheads="1"/>
            </p:cNvSpPr>
            <p:nvPr/>
          </p:nvSpPr>
          <p:spPr bwMode="auto">
            <a:xfrm>
              <a:off x="10040968" y="8593667"/>
              <a:ext cx="63483" cy="105833"/>
            </a:xfrm>
            <a:custGeom>
              <a:avLst/>
              <a:gdLst>
                <a:gd name="T0" fmla="*/ 103 w 104"/>
                <a:gd name="T1" fmla="*/ 177 h 178"/>
                <a:gd name="T2" fmla="*/ 0 w 104"/>
                <a:gd name="T3" fmla="*/ 177 h 178"/>
                <a:gd name="T4" fmla="*/ 0 w 104"/>
                <a:gd name="T5" fmla="*/ 0 h 178"/>
                <a:gd name="T6" fmla="*/ 103 w 104"/>
                <a:gd name="T7" fmla="*/ 0 h 178"/>
                <a:gd name="T8" fmla="*/ 103 w 104"/>
                <a:gd name="T9" fmla="*/ 177 h 178"/>
              </a:gdLst>
              <a:ahLst/>
              <a:cxnLst>
                <a:cxn ang="0">
                  <a:pos x="T0" y="T1"/>
                </a:cxn>
                <a:cxn ang="0">
                  <a:pos x="T2" y="T3"/>
                </a:cxn>
                <a:cxn ang="0">
                  <a:pos x="T4" y="T5"/>
                </a:cxn>
                <a:cxn ang="0">
                  <a:pos x="T6" y="T7"/>
                </a:cxn>
                <a:cxn ang="0">
                  <a:pos x="T8" y="T9"/>
                </a:cxn>
              </a:cxnLst>
              <a:rect l="0" t="0" r="r" b="b"/>
              <a:pathLst>
                <a:path w="104" h="178">
                  <a:moveTo>
                    <a:pt x="103" y="177"/>
                  </a:moveTo>
                  <a:lnTo>
                    <a:pt x="0" y="177"/>
                  </a:lnTo>
                  <a:lnTo>
                    <a:pt x="0" y="0"/>
                  </a:lnTo>
                  <a:lnTo>
                    <a:pt x="103" y="0"/>
                  </a:lnTo>
                  <a:lnTo>
                    <a:pt x="103" y="177"/>
                  </a:lnTo>
                </a:path>
              </a:pathLst>
            </a:custGeom>
            <a:solidFill>
              <a:srgbClr val="D798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03" name="Freeform 89"/>
            <p:cNvSpPr>
              <a:spLocks noChangeArrowheads="1"/>
            </p:cNvSpPr>
            <p:nvPr/>
          </p:nvSpPr>
          <p:spPr bwMode="auto">
            <a:xfrm>
              <a:off x="10040968" y="8765647"/>
              <a:ext cx="63483" cy="105833"/>
            </a:xfrm>
            <a:custGeom>
              <a:avLst/>
              <a:gdLst>
                <a:gd name="T0" fmla="*/ 103 w 104"/>
                <a:gd name="T1" fmla="*/ 177 h 178"/>
                <a:gd name="T2" fmla="*/ 0 w 104"/>
                <a:gd name="T3" fmla="*/ 177 h 178"/>
                <a:gd name="T4" fmla="*/ 0 w 104"/>
                <a:gd name="T5" fmla="*/ 0 h 178"/>
                <a:gd name="T6" fmla="*/ 103 w 104"/>
                <a:gd name="T7" fmla="*/ 0 h 178"/>
                <a:gd name="T8" fmla="*/ 103 w 104"/>
                <a:gd name="T9" fmla="*/ 177 h 178"/>
              </a:gdLst>
              <a:ahLst/>
              <a:cxnLst>
                <a:cxn ang="0">
                  <a:pos x="T0" y="T1"/>
                </a:cxn>
                <a:cxn ang="0">
                  <a:pos x="T2" y="T3"/>
                </a:cxn>
                <a:cxn ang="0">
                  <a:pos x="T4" y="T5"/>
                </a:cxn>
                <a:cxn ang="0">
                  <a:pos x="T6" y="T7"/>
                </a:cxn>
                <a:cxn ang="0">
                  <a:pos x="T8" y="T9"/>
                </a:cxn>
              </a:cxnLst>
              <a:rect l="0" t="0" r="r" b="b"/>
              <a:pathLst>
                <a:path w="104" h="178">
                  <a:moveTo>
                    <a:pt x="103" y="177"/>
                  </a:moveTo>
                  <a:lnTo>
                    <a:pt x="0" y="177"/>
                  </a:lnTo>
                  <a:lnTo>
                    <a:pt x="0" y="0"/>
                  </a:lnTo>
                  <a:lnTo>
                    <a:pt x="103" y="0"/>
                  </a:lnTo>
                  <a:lnTo>
                    <a:pt x="103" y="177"/>
                  </a:lnTo>
                </a:path>
              </a:pathLst>
            </a:custGeom>
            <a:solidFill>
              <a:srgbClr val="D798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04" name="Freeform 90"/>
            <p:cNvSpPr>
              <a:spLocks noChangeArrowheads="1"/>
            </p:cNvSpPr>
            <p:nvPr/>
          </p:nvSpPr>
          <p:spPr bwMode="auto">
            <a:xfrm>
              <a:off x="10040968" y="8956147"/>
              <a:ext cx="63483" cy="105833"/>
            </a:xfrm>
            <a:custGeom>
              <a:avLst/>
              <a:gdLst>
                <a:gd name="T0" fmla="*/ 103 w 104"/>
                <a:gd name="T1" fmla="*/ 177 h 178"/>
                <a:gd name="T2" fmla="*/ 0 w 104"/>
                <a:gd name="T3" fmla="*/ 177 h 178"/>
                <a:gd name="T4" fmla="*/ 0 w 104"/>
                <a:gd name="T5" fmla="*/ 0 h 178"/>
                <a:gd name="T6" fmla="*/ 103 w 104"/>
                <a:gd name="T7" fmla="*/ 0 h 178"/>
                <a:gd name="T8" fmla="*/ 103 w 104"/>
                <a:gd name="T9" fmla="*/ 177 h 178"/>
              </a:gdLst>
              <a:ahLst/>
              <a:cxnLst>
                <a:cxn ang="0">
                  <a:pos x="T0" y="T1"/>
                </a:cxn>
                <a:cxn ang="0">
                  <a:pos x="T2" y="T3"/>
                </a:cxn>
                <a:cxn ang="0">
                  <a:pos x="T4" y="T5"/>
                </a:cxn>
                <a:cxn ang="0">
                  <a:pos x="T6" y="T7"/>
                </a:cxn>
                <a:cxn ang="0">
                  <a:pos x="T8" y="T9"/>
                </a:cxn>
              </a:cxnLst>
              <a:rect l="0" t="0" r="r" b="b"/>
              <a:pathLst>
                <a:path w="104" h="178">
                  <a:moveTo>
                    <a:pt x="103" y="177"/>
                  </a:moveTo>
                  <a:lnTo>
                    <a:pt x="0" y="177"/>
                  </a:lnTo>
                  <a:lnTo>
                    <a:pt x="0" y="0"/>
                  </a:lnTo>
                  <a:lnTo>
                    <a:pt x="103" y="0"/>
                  </a:lnTo>
                  <a:lnTo>
                    <a:pt x="103" y="177"/>
                  </a:lnTo>
                </a:path>
              </a:pathLst>
            </a:custGeom>
            <a:solidFill>
              <a:srgbClr val="D798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grpSp>
        <p:nvGrpSpPr>
          <p:cNvPr id="505" name="Group 504"/>
          <p:cNvGrpSpPr/>
          <p:nvPr/>
        </p:nvGrpSpPr>
        <p:grpSpPr>
          <a:xfrm>
            <a:off x="9412139" y="5380707"/>
            <a:ext cx="146207" cy="319246"/>
            <a:chOff x="18532117" y="10761410"/>
            <a:chExt cx="292415" cy="638491"/>
          </a:xfrm>
        </p:grpSpPr>
        <p:sp>
          <p:nvSpPr>
            <p:cNvPr id="506" name="Freeform 125"/>
            <p:cNvSpPr>
              <a:spLocks noChangeArrowheads="1"/>
            </p:cNvSpPr>
            <p:nvPr/>
          </p:nvSpPr>
          <p:spPr bwMode="auto">
            <a:xfrm>
              <a:off x="18578477" y="10968296"/>
              <a:ext cx="32093" cy="185483"/>
            </a:xfrm>
            <a:custGeom>
              <a:avLst/>
              <a:gdLst>
                <a:gd name="T0" fmla="*/ 40 w 41"/>
                <a:gd name="T1" fmla="*/ 0 h 230"/>
                <a:gd name="T2" fmla="*/ 0 w 41"/>
                <a:gd name="T3" fmla="*/ 229 h 230"/>
                <a:gd name="T4" fmla="*/ 34 w 41"/>
                <a:gd name="T5" fmla="*/ 229 h 230"/>
                <a:gd name="T6" fmla="*/ 40 w 41"/>
                <a:gd name="T7" fmla="*/ 0 h 230"/>
              </a:gdLst>
              <a:ahLst/>
              <a:cxnLst>
                <a:cxn ang="0">
                  <a:pos x="T0" y="T1"/>
                </a:cxn>
                <a:cxn ang="0">
                  <a:pos x="T2" y="T3"/>
                </a:cxn>
                <a:cxn ang="0">
                  <a:pos x="T4" y="T5"/>
                </a:cxn>
                <a:cxn ang="0">
                  <a:pos x="T6" y="T7"/>
                </a:cxn>
              </a:cxnLst>
              <a:rect l="0" t="0" r="r" b="b"/>
              <a:pathLst>
                <a:path w="41" h="230">
                  <a:moveTo>
                    <a:pt x="40" y="0"/>
                  </a:moveTo>
                  <a:lnTo>
                    <a:pt x="0" y="229"/>
                  </a:lnTo>
                  <a:lnTo>
                    <a:pt x="34" y="229"/>
                  </a:lnTo>
                  <a:lnTo>
                    <a:pt x="40" y="0"/>
                  </a:lnTo>
                </a:path>
              </a:pathLst>
            </a:custGeom>
            <a:solidFill>
              <a:srgbClr val="D36D5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07" name="Freeform 126"/>
            <p:cNvSpPr>
              <a:spLocks noChangeArrowheads="1"/>
            </p:cNvSpPr>
            <p:nvPr/>
          </p:nvSpPr>
          <p:spPr bwMode="auto">
            <a:xfrm>
              <a:off x="18578477" y="10968296"/>
              <a:ext cx="32093" cy="185483"/>
            </a:xfrm>
            <a:custGeom>
              <a:avLst/>
              <a:gdLst>
                <a:gd name="T0" fmla="*/ 40 w 41"/>
                <a:gd name="T1" fmla="*/ 0 h 230"/>
                <a:gd name="T2" fmla="*/ 0 w 41"/>
                <a:gd name="T3" fmla="*/ 229 h 230"/>
                <a:gd name="T4" fmla="*/ 34 w 41"/>
                <a:gd name="T5" fmla="*/ 229 h 230"/>
              </a:gdLst>
              <a:ahLst/>
              <a:cxnLst>
                <a:cxn ang="0">
                  <a:pos x="T0" y="T1"/>
                </a:cxn>
                <a:cxn ang="0">
                  <a:pos x="T2" y="T3"/>
                </a:cxn>
                <a:cxn ang="0">
                  <a:pos x="T4" y="T5"/>
                </a:cxn>
              </a:cxnLst>
              <a:rect l="0" t="0" r="r" b="b"/>
              <a:pathLst>
                <a:path w="41" h="230">
                  <a:moveTo>
                    <a:pt x="40" y="0"/>
                  </a:moveTo>
                  <a:lnTo>
                    <a:pt x="0" y="229"/>
                  </a:lnTo>
                  <a:lnTo>
                    <a:pt x="34" y="229"/>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76183" tIns="38092" rIns="76183" bIns="38092"/>
            <a:lstStyle/>
            <a:p>
              <a:endParaRPr lang="en-US" sz="450" dirty="0">
                <a:latin typeface="Calibri" panose="020F0502020204030204" pitchFamily="34" charset="0"/>
              </a:endParaRPr>
            </a:p>
          </p:txBody>
        </p:sp>
        <p:sp>
          <p:nvSpPr>
            <p:cNvPr id="508" name="Freeform 127"/>
            <p:cNvSpPr>
              <a:spLocks noChangeArrowheads="1"/>
            </p:cNvSpPr>
            <p:nvPr/>
          </p:nvSpPr>
          <p:spPr bwMode="auto">
            <a:xfrm>
              <a:off x="18589173" y="10893389"/>
              <a:ext cx="171171" cy="228287"/>
            </a:xfrm>
            <a:custGeom>
              <a:avLst/>
              <a:gdLst>
                <a:gd name="T0" fmla="*/ 149 w 213"/>
                <a:gd name="T1" fmla="*/ 29 h 282"/>
                <a:gd name="T2" fmla="*/ 149 w 213"/>
                <a:gd name="T3" fmla="*/ 29 h 282"/>
                <a:gd name="T4" fmla="*/ 195 w 213"/>
                <a:gd name="T5" fmla="*/ 81 h 282"/>
                <a:gd name="T6" fmla="*/ 212 w 213"/>
                <a:gd name="T7" fmla="*/ 281 h 282"/>
                <a:gd name="T8" fmla="*/ 12 w 213"/>
                <a:gd name="T9" fmla="*/ 281 h 282"/>
                <a:gd name="T10" fmla="*/ 40 w 213"/>
                <a:gd name="T11" fmla="*/ 52 h 282"/>
                <a:gd name="T12" fmla="*/ 149 w 213"/>
                <a:gd name="T13" fmla="*/ 29 h 282"/>
              </a:gdLst>
              <a:ahLst/>
              <a:cxnLst>
                <a:cxn ang="0">
                  <a:pos x="T0" y="T1"/>
                </a:cxn>
                <a:cxn ang="0">
                  <a:pos x="T2" y="T3"/>
                </a:cxn>
                <a:cxn ang="0">
                  <a:pos x="T4" y="T5"/>
                </a:cxn>
                <a:cxn ang="0">
                  <a:pos x="T6" y="T7"/>
                </a:cxn>
                <a:cxn ang="0">
                  <a:pos x="T8" y="T9"/>
                </a:cxn>
                <a:cxn ang="0">
                  <a:pos x="T10" y="T11"/>
                </a:cxn>
                <a:cxn ang="0">
                  <a:pos x="T12" y="T13"/>
                </a:cxn>
              </a:cxnLst>
              <a:rect l="0" t="0" r="r" b="b"/>
              <a:pathLst>
                <a:path w="213" h="282">
                  <a:moveTo>
                    <a:pt x="149" y="29"/>
                  </a:moveTo>
                  <a:lnTo>
                    <a:pt x="149" y="29"/>
                  </a:lnTo>
                  <a:cubicBezTo>
                    <a:pt x="149" y="29"/>
                    <a:pt x="189" y="63"/>
                    <a:pt x="195" y="81"/>
                  </a:cubicBezTo>
                  <a:cubicBezTo>
                    <a:pt x="212" y="126"/>
                    <a:pt x="212" y="281"/>
                    <a:pt x="212" y="281"/>
                  </a:cubicBezTo>
                  <a:cubicBezTo>
                    <a:pt x="12" y="281"/>
                    <a:pt x="12" y="281"/>
                    <a:pt x="12" y="281"/>
                  </a:cubicBezTo>
                  <a:cubicBezTo>
                    <a:pt x="12" y="281"/>
                    <a:pt x="0" y="138"/>
                    <a:pt x="40" y="52"/>
                  </a:cubicBezTo>
                  <a:cubicBezTo>
                    <a:pt x="63" y="0"/>
                    <a:pt x="149" y="29"/>
                    <a:pt x="149" y="29"/>
                  </a:cubicBezTo>
                </a:path>
              </a:pathLst>
            </a:custGeom>
            <a:solidFill>
              <a:srgbClr val="E17A6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09" name="Freeform 128"/>
            <p:cNvSpPr>
              <a:spLocks noChangeArrowheads="1"/>
            </p:cNvSpPr>
            <p:nvPr/>
          </p:nvSpPr>
          <p:spPr bwMode="auto">
            <a:xfrm>
              <a:off x="18621269" y="10789948"/>
              <a:ext cx="110547" cy="131977"/>
            </a:xfrm>
            <a:custGeom>
              <a:avLst/>
              <a:gdLst>
                <a:gd name="T0" fmla="*/ 0 w 138"/>
                <a:gd name="T1" fmla="*/ 97 h 161"/>
                <a:gd name="T2" fmla="*/ 0 w 138"/>
                <a:gd name="T3" fmla="*/ 97 h 161"/>
                <a:gd name="T4" fmla="*/ 69 w 138"/>
                <a:gd name="T5" fmla="*/ 160 h 161"/>
                <a:gd name="T6" fmla="*/ 137 w 138"/>
                <a:gd name="T7" fmla="*/ 97 h 161"/>
                <a:gd name="T8" fmla="*/ 137 w 138"/>
                <a:gd name="T9" fmla="*/ 68 h 161"/>
                <a:gd name="T10" fmla="*/ 69 w 138"/>
                <a:gd name="T11" fmla="*/ 0 h 161"/>
                <a:gd name="T12" fmla="*/ 0 w 138"/>
                <a:gd name="T13" fmla="*/ 68 h 161"/>
                <a:gd name="T14" fmla="*/ 0 w 138"/>
                <a:gd name="T15" fmla="*/ 97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61">
                  <a:moveTo>
                    <a:pt x="0" y="97"/>
                  </a:moveTo>
                  <a:lnTo>
                    <a:pt x="0" y="97"/>
                  </a:lnTo>
                  <a:cubicBezTo>
                    <a:pt x="0" y="131"/>
                    <a:pt x="34" y="160"/>
                    <a:pt x="69" y="160"/>
                  </a:cubicBezTo>
                  <a:cubicBezTo>
                    <a:pt x="109" y="160"/>
                    <a:pt x="137" y="131"/>
                    <a:pt x="137" y="97"/>
                  </a:cubicBezTo>
                  <a:cubicBezTo>
                    <a:pt x="137" y="68"/>
                    <a:pt x="137" y="68"/>
                    <a:pt x="137" y="68"/>
                  </a:cubicBezTo>
                  <a:cubicBezTo>
                    <a:pt x="137" y="34"/>
                    <a:pt x="109" y="0"/>
                    <a:pt x="69" y="0"/>
                  </a:cubicBezTo>
                  <a:cubicBezTo>
                    <a:pt x="34" y="0"/>
                    <a:pt x="0" y="34"/>
                    <a:pt x="0" y="68"/>
                  </a:cubicBezTo>
                  <a:lnTo>
                    <a:pt x="0" y="97"/>
                  </a:lnTo>
                </a:path>
              </a:pathLst>
            </a:custGeom>
            <a:solidFill>
              <a:srgbClr val="EDC9A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10" name="Freeform 129"/>
            <p:cNvSpPr>
              <a:spLocks noChangeArrowheads="1"/>
            </p:cNvSpPr>
            <p:nvPr/>
          </p:nvSpPr>
          <p:spPr bwMode="auto">
            <a:xfrm>
              <a:off x="18599872" y="10761410"/>
              <a:ext cx="153339" cy="156948"/>
            </a:xfrm>
            <a:custGeom>
              <a:avLst/>
              <a:gdLst>
                <a:gd name="T0" fmla="*/ 17 w 189"/>
                <a:gd name="T1" fmla="*/ 85 h 195"/>
                <a:gd name="T2" fmla="*/ 17 w 189"/>
                <a:gd name="T3" fmla="*/ 85 h 195"/>
                <a:gd name="T4" fmla="*/ 131 w 189"/>
                <a:gd name="T5" fmla="*/ 85 h 195"/>
                <a:gd name="T6" fmla="*/ 131 w 189"/>
                <a:gd name="T7" fmla="*/ 194 h 195"/>
                <a:gd name="T8" fmla="*/ 188 w 189"/>
                <a:gd name="T9" fmla="*/ 194 h 195"/>
                <a:gd name="T10" fmla="*/ 188 w 189"/>
                <a:gd name="T11" fmla="*/ 63 h 195"/>
                <a:gd name="T12" fmla="*/ 114 w 189"/>
                <a:gd name="T13" fmla="*/ 0 h 195"/>
                <a:gd name="T14" fmla="*/ 17 w 189"/>
                <a:gd name="T15" fmla="*/ 8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5">
                  <a:moveTo>
                    <a:pt x="17" y="85"/>
                  </a:moveTo>
                  <a:lnTo>
                    <a:pt x="17" y="85"/>
                  </a:lnTo>
                  <a:cubicBezTo>
                    <a:pt x="131" y="85"/>
                    <a:pt x="131" y="85"/>
                    <a:pt x="131" y="85"/>
                  </a:cubicBezTo>
                  <a:cubicBezTo>
                    <a:pt x="131" y="194"/>
                    <a:pt x="131" y="194"/>
                    <a:pt x="131" y="194"/>
                  </a:cubicBezTo>
                  <a:cubicBezTo>
                    <a:pt x="188" y="194"/>
                    <a:pt x="188" y="194"/>
                    <a:pt x="188" y="194"/>
                  </a:cubicBezTo>
                  <a:cubicBezTo>
                    <a:pt x="188" y="63"/>
                    <a:pt x="188" y="63"/>
                    <a:pt x="188" y="63"/>
                  </a:cubicBezTo>
                  <a:cubicBezTo>
                    <a:pt x="188" y="63"/>
                    <a:pt x="183" y="0"/>
                    <a:pt x="114" y="0"/>
                  </a:cubicBezTo>
                  <a:cubicBezTo>
                    <a:pt x="0" y="0"/>
                    <a:pt x="17" y="85"/>
                    <a:pt x="17" y="85"/>
                  </a:cubicBezTo>
                </a:path>
              </a:pathLst>
            </a:custGeom>
            <a:solidFill>
              <a:srgbClr val="67261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11" name="Freeform 130"/>
            <p:cNvSpPr>
              <a:spLocks noChangeArrowheads="1"/>
            </p:cNvSpPr>
            <p:nvPr/>
          </p:nvSpPr>
          <p:spPr bwMode="auto">
            <a:xfrm>
              <a:off x="18728250" y="11175183"/>
              <a:ext cx="39226" cy="17833"/>
            </a:xfrm>
            <a:custGeom>
              <a:avLst/>
              <a:gdLst>
                <a:gd name="T0" fmla="*/ 0 w 47"/>
                <a:gd name="T1" fmla="*/ 0 h 24"/>
                <a:gd name="T2" fmla="*/ 0 w 47"/>
                <a:gd name="T3" fmla="*/ 0 h 24"/>
                <a:gd name="T4" fmla="*/ 23 w 47"/>
                <a:gd name="T5" fmla="*/ 23 h 24"/>
                <a:gd name="T6" fmla="*/ 46 w 47"/>
                <a:gd name="T7" fmla="*/ 0 h 24"/>
                <a:gd name="T8" fmla="*/ 0 w 47"/>
                <a:gd name="T9" fmla="*/ 0 h 24"/>
              </a:gdLst>
              <a:ahLst/>
              <a:cxnLst>
                <a:cxn ang="0">
                  <a:pos x="T0" y="T1"/>
                </a:cxn>
                <a:cxn ang="0">
                  <a:pos x="T2" y="T3"/>
                </a:cxn>
                <a:cxn ang="0">
                  <a:pos x="T4" y="T5"/>
                </a:cxn>
                <a:cxn ang="0">
                  <a:pos x="T6" y="T7"/>
                </a:cxn>
                <a:cxn ang="0">
                  <a:pos x="T8" y="T9"/>
                </a:cxn>
              </a:cxnLst>
              <a:rect l="0" t="0" r="r" b="b"/>
              <a:pathLst>
                <a:path w="47" h="24">
                  <a:moveTo>
                    <a:pt x="0" y="0"/>
                  </a:moveTo>
                  <a:lnTo>
                    <a:pt x="0" y="0"/>
                  </a:lnTo>
                  <a:cubicBezTo>
                    <a:pt x="0" y="12"/>
                    <a:pt x="11" y="23"/>
                    <a:pt x="23" y="23"/>
                  </a:cubicBezTo>
                  <a:cubicBezTo>
                    <a:pt x="40" y="23"/>
                    <a:pt x="46" y="12"/>
                    <a:pt x="46" y="0"/>
                  </a:cubicBezTo>
                  <a:lnTo>
                    <a:pt x="0" y="0"/>
                  </a:lnTo>
                </a:path>
              </a:pathLst>
            </a:custGeom>
            <a:solidFill>
              <a:srgbClr val="EDC9A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12" name="Freeform 131"/>
            <p:cNvSpPr>
              <a:spLocks noChangeArrowheads="1"/>
            </p:cNvSpPr>
            <p:nvPr/>
          </p:nvSpPr>
          <p:spPr bwMode="auto">
            <a:xfrm>
              <a:off x="18578477" y="11153781"/>
              <a:ext cx="35660" cy="17833"/>
            </a:xfrm>
            <a:custGeom>
              <a:avLst/>
              <a:gdLst>
                <a:gd name="T0" fmla="*/ 0 w 46"/>
                <a:gd name="T1" fmla="*/ 0 h 24"/>
                <a:gd name="T2" fmla="*/ 0 w 46"/>
                <a:gd name="T3" fmla="*/ 0 h 24"/>
                <a:gd name="T4" fmla="*/ 23 w 46"/>
                <a:gd name="T5" fmla="*/ 23 h 24"/>
                <a:gd name="T6" fmla="*/ 45 w 46"/>
                <a:gd name="T7" fmla="*/ 0 h 24"/>
                <a:gd name="T8" fmla="*/ 0 w 46"/>
                <a:gd name="T9" fmla="*/ 0 h 24"/>
              </a:gdLst>
              <a:ahLst/>
              <a:cxnLst>
                <a:cxn ang="0">
                  <a:pos x="T0" y="T1"/>
                </a:cxn>
                <a:cxn ang="0">
                  <a:pos x="T2" y="T3"/>
                </a:cxn>
                <a:cxn ang="0">
                  <a:pos x="T4" y="T5"/>
                </a:cxn>
                <a:cxn ang="0">
                  <a:pos x="T6" y="T7"/>
                </a:cxn>
                <a:cxn ang="0">
                  <a:pos x="T8" y="T9"/>
                </a:cxn>
              </a:cxnLst>
              <a:rect l="0" t="0" r="r" b="b"/>
              <a:pathLst>
                <a:path w="46" h="24">
                  <a:moveTo>
                    <a:pt x="0" y="0"/>
                  </a:moveTo>
                  <a:lnTo>
                    <a:pt x="0" y="0"/>
                  </a:lnTo>
                  <a:cubicBezTo>
                    <a:pt x="0" y="11"/>
                    <a:pt x="11" y="23"/>
                    <a:pt x="23" y="23"/>
                  </a:cubicBezTo>
                  <a:cubicBezTo>
                    <a:pt x="34" y="23"/>
                    <a:pt x="45" y="11"/>
                    <a:pt x="45" y="0"/>
                  </a:cubicBezTo>
                  <a:lnTo>
                    <a:pt x="0" y="0"/>
                  </a:lnTo>
                </a:path>
              </a:pathLst>
            </a:custGeom>
            <a:solidFill>
              <a:srgbClr val="EDC9A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13" name="Freeform 132"/>
            <p:cNvSpPr>
              <a:spLocks noChangeArrowheads="1"/>
            </p:cNvSpPr>
            <p:nvPr/>
          </p:nvSpPr>
          <p:spPr bwMode="auto">
            <a:xfrm>
              <a:off x="18728250" y="11032502"/>
              <a:ext cx="39226" cy="142679"/>
            </a:xfrm>
            <a:custGeom>
              <a:avLst/>
              <a:gdLst>
                <a:gd name="T0" fmla="*/ 0 w 47"/>
                <a:gd name="T1" fmla="*/ 177 h 178"/>
                <a:gd name="T2" fmla="*/ 46 w 47"/>
                <a:gd name="T3" fmla="*/ 177 h 178"/>
                <a:gd name="T4" fmla="*/ 40 w 47"/>
                <a:gd name="T5" fmla="*/ 0 h 178"/>
                <a:gd name="T6" fmla="*/ 0 w 47"/>
                <a:gd name="T7" fmla="*/ 40 h 178"/>
                <a:gd name="T8" fmla="*/ 0 w 47"/>
                <a:gd name="T9" fmla="*/ 177 h 178"/>
              </a:gdLst>
              <a:ahLst/>
              <a:cxnLst>
                <a:cxn ang="0">
                  <a:pos x="T0" y="T1"/>
                </a:cxn>
                <a:cxn ang="0">
                  <a:pos x="T2" y="T3"/>
                </a:cxn>
                <a:cxn ang="0">
                  <a:pos x="T4" y="T5"/>
                </a:cxn>
                <a:cxn ang="0">
                  <a:pos x="T6" y="T7"/>
                </a:cxn>
                <a:cxn ang="0">
                  <a:pos x="T8" y="T9"/>
                </a:cxn>
              </a:cxnLst>
              <a:rect l="0" t="0" r="r" b="b"/>
              <a:pathLst>
                <a:path w="47" h="178">
                  <a:moveTo>
                    <a:pt x="0" y="177"/>
                  </a:moveTo>
                  <a:lnTo>
                    <a:pt x="46" y="177"/>
                  </a:lnTo>
                  <a:lnTo>
                    <a:pt x="40" y="0"/>
                  </a:lnTo>
                  <a:lnTo>
                    <a:pt x="0" y="40"/>
                  </a:lnTo>
                  <a:lnTo>
                    <a:pt x="0" y="177"/>
                  </a:lnTo>
                </a:path>
              </a:pathLst>
            </a:custGeom>
            <a:solidFill>
              <a:srgbClr val="E17A6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14" name="Freeform 133"/>
            <p:cNvSpPr>
              <a:spLocks noChangeArrowheads="1"/>
            </p:cNvSpPr>
            <p:nvPr/>
          </p:nvSpPr>
          <p:spPr bwMode="auto">
            <a:xfrm>
              <a:off x="18557081" y="11121677"/>
              <a:ext cx="203264" cy="253257"/>
            </a:xfrm>
            <a:custGeom>
              <a:avLst/>
              <a:gdLst>
                <a:gd name="T0" fmla="*/ 63 w 253"/>
                <a:gd name="T1" fmla="*/ 0 h 315"/>
                <a:gd name="T2" fmla="*/ 63 w 253"/>
                <a:gd name="T3" fmla="*/ 63 h 315"/>
                <a:gd name="T4" fmla="*/ 0 w 253"/>
                <a:gd name="T5" fmla="*/ 314 h 315"/>
                <a:gd name="T6" fmla="*/ 57 w 253"/>
                <a:gd name="T7" fmla="*/ 314 h 315"/>
                <a:gd name="T8" fmla="*/ 137 w 253"/>
                <a:gd name="T9" fmla="*/ 74 h 315"/>
                <a:gd name="T10" fmla="*/ 143 w 253"/>
                <a:gd name="T11" fmla="*/ 183 h 315"/>
                <a:gd name="T12" fmla="*/ 195 w 253"/>
                <a:gd name="T13" fmla="*/ 314 h 315"/>
                <a:gd name="T14" fmla="*/ 252 w 253"/>
                <a:gd name="T15" fmla="*/ 314 h 315"/>
                <a:gd name="T16" fmla="*/ 212 w 253"/>
                <a:gd name="T17" fmla="*/ 183 h 315"/>
                <a:gd name="T18" fmla="*/ 212 w 253"/>
                <a:gd name="T19" fmla="*/ 0 h 315"/>
                <a:gd name="T20" fmla="*/ 63 w 253"/>
                <a:gd name="T21"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315">
                  <a:moveTo>
                    <a:pt x="63" y="0"/>
                  </a:moveTo>
                  <a:lnTo>
                    <a:pt x="63" y="63"/>
                  </a:lnTo>
                  <a:lnTo>
                    <a:pt x="0" y="314"/>
                  </a:lnTo>
                  <a:lnTo>
                    <a:pt x="57" y="314"/>
                  </a:lnTo>
                  <a:lnTo>
                    <a:pt x="137" y="74"/>
                  </a:lnTo>
                  <a:lnTo>
                    <a:pt x="143" y="183"/>
                  </a:lnTo>
                  <a:lnTo>
                    <a:pt x="195" y="314"/>
                  </a:lnTo>
                  <a:lnTo>
                    <a:pt x="252" y="314"/>
                  </a:lnTo>
                  <a:lnTo>
                    <a:pt x="212" y="183"/>
                  </a:lnTo>
                  <a:lnTo>
                    <a:pt x="212" y="0"/>
                  </a:lnTo>
                  <a:lnTo>
                    <a:pt x="63" y="0"/>
                  </a:lnTo>
                </a:path>
              </a:pathLst>
            </a:custGeom>
            <a:solidFill>
              <a:srgbClr val="718DA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15" name="Freeform 134"/>
            <p:cNvSpPr>
              <a:spLocks noChangeArrowheads="1"/>
            </p:cNvSpPr>
            <p:nvPr/>
          </p:nvSpPr>
          <p:spPr bwMode="auto">
            <a:xfrm>
              <a:off x="18557081" y="11121677"/>
              <a:ext cx="203264" cy="253257"/>
            </a:xfrm>
            <a:custGeom>
              <a:avLst/>
              <a:gdLst>
                <a:gd name="T0" fmla="*/ 63 w 253"/>
                <a:gd name="T1" fmla="*/ 0 h 315"/>
                <a:gd name="T2" fmla="*/ 63 w 253"/>
                <a:gd name="T3" fmla="*/ 63 h 315"/>
                <a:gd name="T4" fmla="*/ 0 w 253"/>
                <a:gd name="T5" fmla="*/ 314 h 315"/>
                <a:gd name="T6" fmla="*/ 57 w 253"/>
                <a:gd name="T7" fmla="*/ 314 h 315"/>
                <a:gd name="T8" fmla="*/ 137 w 253"/>
                <a:gd name="T9" fmla="*/ 74 h 315"/>
                <a:gd name="T10" fmla="*/ 143 w 253"/>
                <a:gd name="T11" fmla="*/ 183 h 315"/>
                <a:gd name="T12" fmla="*/ 195 w 253"/>
                <a:gd name="T13" fmla="*/ 314 h 315"/>
                <a:gd name="T14" fmla="*/ 252 w 253"/>
                <a:gd name="T15" fmla="*/ 314 h 315"/>
                <a:gd name="T16" fmla="*/ 212 w 253"/>
                <a:gd name="T17" fmla="*/ 183 h 315"/>
                <a:gd name="T18" fmla="*/ 212 w 253"/>
                <a:gd name="T1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15">
                  <a:moveTo>
                    <a:pt x="63" y="0"/>
                  </a:moveTo>
                  <a:lnTo>
                    <a:pt x="63" y="63"/>
                  </a:lnTo>
                  <a:lnTo>
                    <a:pt x="0" y="314"/>
                  </a:lnTo>
                  <a:lnTo>
                    <a:pt x="57" y="314"/>
                  </a:lnTo>
                  <a:lnTo>
                    <a:pt x="137" y="74"/>
                  </a:lnTo>
                  <a:lnTo>
                    <a:pt x="143" y="183"/>
                  </a:lnTo>
                  <a:lnTo>
                    <a:pt x="195" y="314"/>
                  </a:lnTo>
                  <a:lnTo>
                    <a:pt x="252" y="314"/>
                  </a:lnTo>
                  <a:lnTo>
                    <a:pt x="212" y="183"/>
                  </a:lnTo>
                  <a:lnTo>
                    <a:pt x="212" y="0"/>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76183" tIns="38092" rIns="76183" bIns="38092"/>
            <a:lstStyle/>
            <a:p>
              <a:endParaRPr lang="en-US" sz="450" dirty="0">
                <a:latin typeface="Calibri" panose="020F0502020204030204" pitchFamily="34" charset="0"/>
              </a:endParaRPr>
            </a:p>
          </p:txBody>
        </p:sp>
        <p:sp>
          <p:nvSpPr>
            <p:cNvPr id="516" name="Freeform 135"/>
            <p:cNvSpPr>
              <a:spLocks noChangeArrowheads="1"/>
            </p:cNvSpPr>
            <p:nvPr/>
          </p:nvSpPr>
          <p:spPr bwMode="auto">
            <a:xfrm>
              <a:off x="18696156" y="11374933"/>
              <a:ext cx="64190" cy="24968"/>
            </a:xfrm>
            <a:custGeom>
              <a:avLst/>
              <a:gdLst>
                <a:gd name="T0" fmla="*/ 0 w 81"/>
                <a:gd name="T1" fmla="*/ 12 h 30"/>
                <a:gd name="T2" fmla="*/ 0 w 81"/>
                <a:gd name="T3" fmla="*/ 12 h 30"/>
                <a:gd name="T4" fmla="*/ 11 w 81"/>
                <a:gd name="T5" fmla="*/ 29 h 30"/>
                <a:gd name="T6" fmla="*/ 68 w 81"/>
                <a:gd name="T7" fmla="*/ 29 h 30"/>
                <a:gd name="T8" fmla="*/ 80 w 81"/>
                <a:gd name="T9" fmla="*/ 12 h 30"/>
                <a:gd name="T10" fmla="*/ 68 w 81"/>
                <a:gd name="T11" fmla="*/ 0 h 30"/>
                <a:gd name="T12" fmla="*/ 11 w 81"/>
                <a:gd name="T13" fmla="*/ 0 h 30"/>
                <a:gd name="T14" fmla="*/ 0 w 81"/>
                <a:gd name="T15" fmla="*/ 1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0">
                  <a:moveTo>
                    <a:pt x="0" y="12"/>
                  </a:moveTo>
                  <a:lnTo>
                    <a:pt x="0" y="12"/>
                  </a:lnTo>
                  <a:cubicBezTo>
                    <a:pt x="0" y="23"/>
                    <a:pt x="5" y="29"/>
                    <a:pt x="11" y="29"/>
                  </a:cubicBezTo>
                  <a:cubicBezTo>
                    <a:pt x="68" y="29"/>
                    <a:pt x="68" y="29"/>
                    <a:pt x="68" y="29"/>
                  </a:cubicBezTo>
                  <a:cubicBezTo>
                    <a:pt x="74" y="29"/>
                    <a:pt x="80" y="23"/>
                    <a:pt x="80" y="12"/>
                  </a:cubicBezTo>
                  <a:cubicBezTo>
                    <a:pt x="80" y="6"/>
                    <a:pt x="74" y="0"/>
                    <a:pt x="68" y="0"/>
                  </a:cubicBezTo>
                  <a:cubicBezTo>
                    <a:pt x="11" y="0"/>
                    <a:pt x="11" y="0"/>
                    <a:pt x="11" y="0"/>
                  </a:cubicBezTo>
                  <a:cubicBezTo>
                    <a:pt x="5" y="0"/>
                    <a:pt x="0" y="6"/>
                    <a:pt x="0" y="12"/>
                  </a:cubicBezTo>
                </a:path>
              </a:pathLst>
            </a:custGeom>
            <a:solidFill>
              <a:srgbClr val="4D353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17" name="Freeform 136"/>
            <p:cNvSpPr>
              <a:spLocks noChangeArrowheads="1"/>
            </p:cNvSpPr>
            <p:nvPr/>
          </p:nvSpPr>
          <p:spPr bwMode="auto">
            <a:xfrm>
              <a:off x="18532117" y="11374933"/>
              <a:ext cx="67757" cy="24968"/>
            </a:xfrm>
            <a:custGeom>
              <a:avLst/>
              <a:gdLst>
                <a:gd name="T0" fmla="*/ 0 w 82"/>
                <a:gd name="T1" fmla="*/ 12 h 30"/>
                <a:gd name="T2" fmla="*/ 0 w 82"/>
                <a:gd name="T3" fmla="*/ 12 h 30"/>
                <a:gd name="T4" fmla="*/ 12 w 82"/>
                <a:gd name="T5" fmla="*/ 29 h 30"/>
                <a:gd name="T6" fmla="*/ 69 w 82"/>
                <a:gd name="T7" fmla="*/ 29 h 30"/>
                <a:gd name="T8" fmla="*/ 81 w 82"/>
                <a:gd name="T9" fmla="*/ 12 h 30"/>
                <a:gd name="T10" fmla="*/ 69 w 82"/>
                <a:gd name="T11" fmla="*/ 0 h 30"/>
                <a:gd name="T12" fmla="*/ 12 w 82"/>
                <a:gd name="T13" fmla="*/ 0 h 30"/>
                <a:gd name="T14" fmla="*/ 0 w 82"/>
                <a:gd name="T15" fmla="*/ 1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30">
                  <a:moveTo>
                    <a:pt x="0" y="12"/>
                  </a:moveTo>
                  <a:lnTo>
                    <a:pt x="0" y="12"/>
                  </a:lnTo>
                  <a:cubicBezTo>
                    <a:pt x="0" y="23"/>
                    <a:pt x="6" y="29"/>
                    <a:pt x="12" y="29"/>
                  </a:cubicBezTo>
                  <a:cubicBezTo>
                    <a:pt x="69" y="29"/>
                    <a:pt x="69" y="29"/>
                    <a:pt x="69" y="29"/>
                  </a:cubicBezTo>
                  <a:cubicBezTo>
                    <a:pt x="75" y="29"/>
                    <a:pt x="81" y="23"/>
                    <a:pt x="81" y="12"/>
                  </a:cubicBezTo>
                  <a:cubicBezTo>
                    <a:pt x="81" y="6"/>
                    <a:pt x="75" y="0"/>
                    <a:pt x="69" y="0"/>
                  </a:cubicBezTo>
                  <a:cubicBezTo>
                    <a:pt x="12" y="0"/>
                    <a:pt x="12" y="0"/>
                    <a:pt x="12" y="0"/>
                  </a:cubicBezTo>
                  <a:cubicBezTo>
                    <a:pt x="6" y="0"/>
                    <a:pt x="0" y="6"/>
                    <a:pt x="0" y="12"/>
                  </a:cubicBezTo>
                </a:path>
              </a:pathLst>
            </a:custGeom>
            <a:solidFill>
              <a:srgbClr val="4D353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18" name="Freeform 137"/>
            <p:cNvSpPr>
              <a:spLocks noChangeArrowheads="1"/>
            </p:cNvSpPr>
            <p:nvPr/>
          </p:nvSpPr>
          <p:spPr bwMode="auto">
            <a:xfrm>
              <a:off x="18667626" y="11210852"/>
              <a:ext cx="156906" cy="103441"/>
            </a:xfrm>
            <a:custGeom>
              <a:avLst/>
              <a:gdLst>
                <a:gd name="T0" fmla="*/ 195 w 196"/>
                <a:gd name="T1" fmla="*/ 125 h 126"/>
                <a:gd name="T2" fmla="*/ 0 w 196"/>
                <a:gd name="T3" fmla="*/ 125 h 126"/>
                <a:gd name="T4" fmla="*/ 0 w 196"/>
                <a:gd name="T5" fmla="*/ 0 h 126"/>
                <a:gd name="T6" fmla="*/ 195 w 196"/>
                <a:gd name="T7" fmla="*/ 0 h 126"/>
                <a:gd name="T8" fmla="*/ 195 w 196"/>
                <a:gd name="T9" fmla="*/ 125 h 126"/>
              </a:gdLst>
              <a:ahLst/>
              <a:cxnLst>
                <a:cxn ang="0">
                  <a:pos x="T0" y="T1"/>
                </a:cxn>
                <a:cxn ang="0">
                  <a:pos x="T2" y="T3"/>
                </a:cxn>
                <a:cxn ang="0">
                  <a:pos x="T4" y="T5"/>
                </a:cxn>
                <a:cxn ang="0">
                  <a:pos x="T6" y="T7"/>
                </a:cxn>
                <a:cxn ang="0">
                  <a:pos x="T8" y="T9"/>
                </a:cxn>
              </a:cxnLst>
              <a:rect l="0" t="0" r="r" b="b"/>
              <a:pathLst>
                <a:path w="196" h="126">
                  <a:moveTo>
                    <a:pt x="195" y="125"/>
                  </a:moveTo>
                  <a:lnTo>
                    <a:pt x="0" y="125"/>
                  </a:lnTo>
                  <a:lnTo>
                    <a:pt x="0" y="0"/>
                  </a:lnTo>
                  <a:lnTo>
                    <a:pt x="195" y="0"/>
                  </a:lnTo>
                  <a:lnTo>
                    <a:pt x="195" y="125"/>
                  </a:lnTo>
                </a:path>
              </a:pathLst>
            </a:custGeom>
            <a:solidFill>
              <a:srgbClr val="9C71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19" name="Freeform 138"/>
            <p:cNvSpPr>
              <a:spLocks noChangeArrowheads="1"/>
            </p:cNvSpPr>
            <p:nvPr/>
          </p:nvSpPr>
          <p:spPr bwMode="auto">
            <a:xfrm>
              <a:off x="18728250" y="11196583"/>
              <a:ext cx="39226" cy="14267"/>
            </a:xfrm>
            <a:custGeom>
              <a:avLst/>
              <a:gdLst>
                <a:gd name="T0" fmla="*/ 46 w 47"/>
                <a:gd name="T1" fmla="*/ 18 h 19"/>
                <a:gd name="T2" fmla="*/ 46 w 47"/>
                <a:gd name="T3" fmla="*/ 18 h 19"/>
                <a:gd name="T4" fmla="*/ 40 w 47"/>
                <a:gd name="T5" fmla="*/ 18 h 19"/>
                <a:gd name="T6" fmla="*/ 23 w 47"/>
                <a:gd name="T7" fmla="*/ 6 h 19"/>
                <a:gd name="T8" fmla="*/ 11 w 47"/>
                <a:gd name="T9" fmla="*/ 18 h 19"/>
                <a:gd name="T10" fmla="*/ 0 w 47"/>
                <a:gd name="T11" fmla="*/ 18 h 19"/>
                <a:gd name="T12" fmla="*/ 23 w 47"/>
                <a:gd name="T13" fmla="*/ 0 h 19"/>
                <a:gd name="T14" fmla="*/ 46 w 47"/>
                <a:gd name="T15" fmla="*/ 1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9">
                  <a:moveTo>
                    <a:pt x="46" y="18"/>
                  </a:moveTo>
                  <a:lnTo>
                    <a:pt x="46" y="18"/>
                  </a:lnTo>
                  <a:cubicBezTo>
                    <a:pt x="40" y="18"/>
                    <a:pt x="40" y="18"/>
                    <a:pt x="40" y="18"/>
                  </a:cubicBezTo>
                  <a:cubicBezTo>
                    <a:pt x="40" y="12"/>
                    <a:pt x="34" y="6"/>
                    <a:pt x="23" y="6"/>
                  </a:cubicBezTo>
                  <a:cubicBezTo>
                    <a:pt x="17" y="6"/>
                    <a:pt x="11" y="12"/>
                    <a:pt x="11" y="18"/>
                  </a:cubicBezTo>
                  <a:cubicBezTo>
                    <a:pt x="0" y="18"/>
                    <a:pt x="0" y="18"/>
                    <a:pt x="0" y="18"/>
                  </a:cubicBezTo>
                  <a:cubicBezTo>
                    <a:pt x="0" y="6"/>
                    <a:pt x="11" y="0"/>
                    <a:pt x="23" y="0"/>
                  </a:cubicBezTo>
                  <a:cubicBezTo>
                    <a:pt x="34" y="0"/>
                    <a:pt x="46" y="6"/>
                    <a:pt x="46" y="18"/>
                  </a:cubicBezTo>
                </a:path>
              </a:pathLst>
            </a:custGeom>
            <a:solidFill>
              <a:srgbClr val="9C71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sp>
        <p:nvSpPr>
          <p:cNvPr id="520" name="Freeform 373"/>
          <p:cNvSpPr>
            <a:spLocks noChangeArrowheads="1"/>
          </p:cNvSpPr>
          <p:nvPr/>
        </p:nvSpPr>
        <p:spPr bwMode="auto">
          <a:xfrm>
            <a:off x="2489285" y="2207707"/>
            <a:ext cx="559839" cy="304403"/>
          </a:xfrm>
          <a:custGeom>
            <a:avLst/>
            <a:gdLst>
              <a:gd name="T0" fmla="*/ 1443 w 1718"/>
              <a:gd name="T1" fmla="*/ 420 h 933"/>
              <a:gd name="T2" fmla="*/ 1443 w 1718"/>
              <a:gd name="T3" fmla="*/ 420 h 933"/>
              <a:gd name="T4" fmla="*/ 1319 w 1718"/>
              <a:gd name="T5" fmla="*/ 463 h 933"/>
              <a:gd name="T6" fmla="*/ 1114 w 1718"/>
              <a:gd name="T7" fmla="*/ 329 h 933"/>
              <a:gd name="T8" fmla="*/ 1120 w 1718"/>
              <a:gd name="T9" fmla="*/ 275 h 933"/>
              <a:gd name="T10" fmla="*/ 1044 w 1718"/>
              <a:gd name="T11" fmla="*/ 81 h 933"/>
              <a:gd name="T12" fmla="*/ 856 w 1718"/>
              <a:gd name="T13" fmla="*/ 0 h 933"/>
              <a:gd name="T14" fmla="*/ 662 w 1718"/>
              <a:gd name="T15" fmla="*/ 76 h 933"/>
              <a:gd name="T16" fmla="*/ 619 w 1718"/>
              <a:gd name="T17" fmla="*/ 135 h 933"/>
              <a:gd name="T18" fmla="*/ 587 w 1718"/>
              <a:gd name="T19" fmla="*/ 264 h 933"/>
              <a:gd name="T20" fmla="*/ 592 w 1718"/>
              <a:gd name="T21" fmla="*/ 334 h 933"/>
              <a:gd name="T22" fmla="*/ 555 w 1718"/>
              <a:gd name="T23" fmla="*/ 334 h 933"/>
              <a:gd name="T24" fmla="*/ 355 w 1718"/>
              <a:gd name="T25" fmla="*/ 415 h 933"/>
              <a:gd name="T26" fmla="*/ 307 w 1718"/>
              <a:gd name="T27" fmla="*/ 485 h 933"/>
              <a:gd name="T28" fmla="*/ 172 w 1718"/>
              <a:gd name="T29" fmla="*/ 474 h 933"/>
              <a:gd name="T30" fmla="*/ 113 w 1718"/>
              <a:gd name="T31" fmla="*/ 496 h 933"/>
              <a:gd name="T32" fmla="*/ 11 w 1718"/>
              <a:gd name="T33" fmla="*/ 630 h 933"/>
              <a:gd name="T34" fmla="*/ 11 w 1718"/>
              <a:gd name="T35" fmla="*/ 738 h 933"/>
              <a:gd name="T36" fmla="*/ 32 w 1718"/>
              <a:gd name="T37" fmla="*/ 797 h 933"/>
              <a:gd name="T38" fmla="*/ 205 w 1718"/>
              <a:gd name="T39" fmla="*/ 905 h 933"/>
              <a:gd name="T40" fmla="*/ 307 w 1718"/>
              <a:gd name="T41" fmla="*/ 878 h 933"/>
              <a:gd name="T42" fmla="*/ 361 w 1718"/>
              <a:gd name="T43" fmla="*/ 829 h 933"/>
              <a:gd name="T44" fmla="*/ 377 w 1718"/>
              <a:gd name="T45" fmla="*/ 819 h 933"/>
              <a:gd name="T46" fmla="*/ 474 w 1718"/>
              <a:gd name="T47" fmla="*/ 872 h 933"/>
              <a:gd name="T48" fmla="*/ 614 w 1718"/>
              <a:gd name="T49" fmla="*/ 872 h 933"/>
              <a:gd name="T50" fmla="*/ 662 w 1718"/>
              <a:gd name="T51" fmla="*/ 867 h 933"/>
              <a:gd name="T52" fmla="*/ 791 w 1718"/>
              <a:gd name="T53" fmla="*/ 797 h 933"/>
              <a:gd name="T54" fmla="*/ 813 w 1718"/>
              <a:gd name="T55" fmla="*/ 776 h 933"/>
              <a:gd name="T56" fmla="*/ 1066 w 1718"/>
              <a:gd name="T57" fmla="*/ 926 h 933"/>
              <a:gd name="T58" fmla="*/ 1308 w 1718"/>
              <a:gd name="T59" fmla="*/ 808 h 933"/>
              <a:gd name="T60" fmla="*/ 1437 w 1718"/>
              <a:gd name="T61" fmla="*/ 845 h 933"/>
              <a:gd name="T62" fmla="*/ 1443 w 1718"/>
              <a:gd name="T63" fmla="*/ 42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8" h="933">
                <a:moveTo>
                  <a:pt x="1443" y="420"/>
                </a:moveTo>
                <a:lnTo>
                  <a:pt x="1443" y="420"/>
                </a:lnTo>
                <a:cubicBezTo>
                  <a:pt x="1394" y="420"/>
                  <a:pt x="1351" y="436"/>
                  <a:pt x="1319" y="463"/>
                </a:cubicBezTo>
                <a:cubicBezTo>
                  <a:pt x="1276" y="393"/>
                  <a:pt x="1201" y="340"/>
                  <a:pt x="1114" y="329"/>
                </a:cubicBezTo>
                <a:cubicBezTo>
                  <a:pt x="1120" y="313"/>
                  <a:pt x="1120" y="291"/>
                  <a:pt x="1120" y="275"/>
                </a:cubicBezTo>
                <a:cubicBezTo>
                  <a:pt x="1120" y="205"/>
                  <a:pt x="1093" y="130"/>
                  <a:pt x="1044" y="81"/>
                </a:cubicBezTo>
                <a:cubicBezTo>
                  <a:pt x="996" y="33"/>
                  <a:pt x="926" y="0"/>
                  <a:pt x="856" y="0"/>
                </a:cubicBezTo>
                <a:cubicBezTo>
                  <a:pt x="791" y="0"/>
                  <a:pt x="711" y="27"/>
                  <a:pt x="662" y="76"/>
                </a:cubicBezTo>
                <a:cubicBezTo>
                  <a:pt x="619" y="135"/>
                  <a:pt x="619" y="135"/>
                  <a:pt x="619" y="135"/>
                </a:cubicBezTo>
                <a:cubicBezTo>
                  <a:pt x="598" y="173"/>
                  <a:pt x="587" y="216"/>
                  <a:pt x="587" y="264"/>
                </a:cubicBezTo>
                <a:cubicBezTo>
                  <a:pt x="581" y="286"/>
                  <a:pt x="587" y="313"/>
                  <a:pt x="592" y="334"/>
                </a:cubicBezTo>
                <a:cubicBezTo>
                  <a:pt x="581" y="334"/>
                  <a:pt x="565" y="334"/>
                  <a:pt x="555" y="334"/>
                </a:cubicBezTo>
                <a:cubicBezTo>
                  <a:pt x="479" y="334"/>
                  <a:pt x="409" y="361"/>
                  <a:pt x="355" y="415"/>
                </a:cubicBezTo>
                <a:cubicBezTo>
                  <a:pt x="334" y="431"/>
                  <a:pt x="318" y="458"/>
                  <a:pt x="307" y="485"/>
                </a:cubicBezTo>
                <a:cubicBezTo>
                  <a:pt x="264" y="469"/>
                  <a:pt x="215" y="458"/>
                  <a:pt x="172" y="474"/>
                </a:cubicBezTo>
                <a:cubicBezTo>
                  <a:pt x="156" y="479"/>
                  <a:pt x="135" y="490"/>
                  <a:pt x="113" y="496"/>
                </a:cubicBezTo>
                <a:cubicBezTo>
                  <a:pt x="65" y="517"/>
                  <a:pt x="22" y="576"/>
                  <a:pt x="11" y="630"/>
                </a:cubicBezTo>
                <a:cubicBezTo>
                  <a:pt x="0" y="684"/>
                  <a:pt x="0" y="684"/>
                  <a:pt x="11" y="738"/>
                </a:cubicBezTo>
                <a:cubicBezTo>
                  <a:pt x="11" y="759"/>
                  <a:pt x="22" y="781"/>
                  <a:pt x="32" y="797"/>
                </a:cubicBezTo>
                <a:cubicBezTo>
                  <a:pt x="65" y="862"/>
                  <a:pt x="135" y="899"/>
                  <a:pt x="205" y="905"/>
                </a:cubicBezTo>
                <a:cubicBezTo>
                  <a:pt x="242" y="905"/>
                  <a:pt x="275" y="894"/>
                  <a:pt x="307" y="878"/>
                </a:cubicBezTo>
                <a:cubicBezTo>
                  <a:pt x="328" y="867"/>
                  <a:pt x="350" y="851"/>
                  <a:pt x="361" y="829"/>
                </a:cubicBezTo>
                <a:cubicBezTo>
                  <a:pt x="366" y="829"/>
                  <a:pt x="371" y="824"/>
                  <a:pt x="377" y="819"/>
                </a:cubicBezTo>
                <a:cubicBezTo>
                  <a:pt x="404" y="845"/>
                  <a:pt x="436" y="862"/>
                  <a:pt x="474" y="872"/>
                </a:cubicBezTo>
                <a:cubicBezTo>
                  <a:pt x="522" y="883"/>
                  <a:pt x="571" y="883"/>
                  <a:pt x="614" y="872"/>
                </a:cubicBezTo>
                <a:cubicBezTo>
                  <a:pt x="630" y="872"/>
                  <a:pt x="646" y="872"/>
                  <a:pt x="662" y="867"/>
                </a:cubicBezTo>
                <a:cubicBezTo>
                  <a:pt x="711" y="856"/>
                  <a:pt x="754" y="835"/>
                  <a:pt x="791" y="797"/>
                </a:cubicBezTo>
                <a:cubicBezTo>
                  <a:pt x="797" y="792"/>
                  <a:pt x="807" y="781"/>
                  <a:pt x="813" y="776"/>
                </a:cubicBezTo>
                <a:cubicBezTo>
                  <a:pt x="861" y="867"/>
                  <a:pt x="958" y="932"/>
                  <a:pt x="1066" y="926"/>
                </a:cubicBezTo>
                <a:cubicBezTo>
                  <a:pt x="1163" y="921"/>
                  <a:pt x="1249" y="878"/>
                  <a:pt x="1308" y="808"/>
                </a:cubicBezTo>
                <a:cubicBezTo>
                  <a:pt x="1340" y="835"/>
                  <a:pt x="1384" y="845"/>
                  <a:pt x="1437" y="845"/>
                </a:cubicBezTo>
                <a:cubicBezTo>
                  <a:pt x="1712" y="829"/>
                  <a:pt x="1717" y="404"/>
                  <a:pt x="1443" y="420"/>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24" name="Freeform 1"/>
          <p:cNvSpPr>
            <a:spLocks noChangeArrowheads="1"/>
          </p:cNvSpPr>
          <p:nvPr/>
        </p:nvSpPr>
        <p:spPr bwMode="auto">
          <a:xfrm>
            <a:off x="6330646" y="3049614"/>
            <a:ext cx="5331799" cy="739898"/>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rgbClr val="00B050"/>
          </a:solidFill>
          <a:ln>
            <a:noFill/>
          </a:ln>
          <a:effectLst/>
        </p:spPr>
        <p:txBody>
          <a:bodyPr wrap="none" anchor="ctr"/>
          <a:lstStyle/>
          <a:p>
            <a:endParaRPr lang="en-US" sz="450" dirty="0">
              <a:latin typeface="Calibri" panose="020F0502020204030204" pitchFamily="34" charset="0"/>
            </a:endParaRPr>
          </a:p>
        </p:txBody>
      </p:sp>
      <p:sp>
        <p:nvSpPr>
          <p:cNvPr id="525" name="TextBox 524"/>
          <p:cNvSpPr txBox="1"/>
          <p:nvPr/>
        </p:nvSpPr>
        <p:spPr>
          <a:xfrm>
            <a:off x="6596669" y="3140262"/>
            <a:ext cx="3328935" cy="553980"/>
          </a:xfrm>
          <a:prstGeom prst="rect">
            <a:avLst/>
          </a:prstGeom>
          <a:noFill/>
        </p:spPr>
        <p:txBody>
          <a:bodyPr wrap="square" lIns="91422" tIns="45711" rIns="91422" bIns="45711" rtlCol="0">
            <a:spAutoFit/>
          </a:bodyPr>
          <a:lstStyle/>
          <a:p>
            <a:r>
              <a:rPr lang="en-US" sz="3000" b="1" dirty="0">
                <a:solidFill>
                  <a:schemeClr val="bg1"/>
                </a:solidFill>
                <a:latin typeface="Calibri" panose="020F0502020204030204" pitchFamily="34" charset="0"/>
                <a:cs typeface="Lato Regular"/>
              </a:rPr>
              <a:t>227,000 lives</a:t>
            </a:r>
            <a:endParaRPr lang="id-ID" sz="3000" b="1" dirty="0">
              <a:solidFill>
                <a:schemeClr val="bg1"/>
              </a:solidFill>
              <a:latin typeface="Calibri" panose="020F0502020204030204" pitchFamily="34" charset="0"/>
              <a:cs typeface="Lato Regular"/>
            </a:endParaRPr>
          </a:p>
        </p:txBody>
      </p:sp>
      <p:sp>
        <p:nvSpPr>
          <p:cNvPr id="526" name="Line 525"/>
          <p:cNvSpPr>
            <a:spLocks noChangeShapeType="1"/>
          </p:cNvSpPr>
          <p:nvPr/>
        </p:nvSpPr>
        <p:spPr bwMode="auto">
          <a:xfrm>
            <a:off x="9397118" y="3128300"/>
            <a:ext cx="2385" cy="534024"/>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5750" dirty="0">
              <a:latin typeface="Calibri" panose="020F0502020204030204" pitchFamily="34" charset="0"/>
            </a:endParaRPr>
          </a:p>
        </p:txBody>
      </p:sp>
      <p:sp>
        <p:nvSpPr>
          <p:cNvPr id="527" name="TextBox 526"/>
          <p:cNvSpPr txBox="1"/>
          <p:nvPr/>
        </p:nvSpPr>
        <p:spPr>
          <a:xfrm>
            <a:off x="9507873" y="3194940"/>
            <a:ext cx="1997689" cy="431510"/>
          </a:xfrm>
          <a:prstGeom prst="rect">
            <a:avLst/>
          </a:prstGeom>
          <a:noFill/>
        </p:spPr>
        <p:txBody>
          <a:bodyPr wrap="square" lIns="109710" tIns="54855" rIns="109710" bIns="54855" rtlCol="0">
            <a:spAutoFit/>
          </a:bodyPr>
          <a:lstStyle/>
          <a:p>
            <a:pPr>
              <a:lnSpc>
                <a:spcPct val="110000"/>
              </a:lnSpc>
            </a:pPr>
            <a:r>
              <a:rPr lang="en-US" sz="2000" b="1" dirty="0">
                <a:solidFill>
                  <a:schemeClr val="bg1"/>
                </a:solidFill>
                <a:latin typeface="Calibri" panose="020F0502020204030204" pitchFamily="34" charset="0"/>
                <a:cs typeface="Lato Regular"/>
              </a:rPr>
              <a:t>Over 20 years</a:t>
            </a:r>
            <a:endParaRPr lang="en-US" sz="2000" dirty="0">
              <a:solidFill>
                <a:schemeClr val="bg1"/>
              </a:solidFill>
              <a:latin typeface="Calibri" panose="020F0502020204030204" pitchFamily="34" charset="0"/>
              <a:cs typeface="Lato Light"/>
            </a:endParaRPr>
          </a:p>
        </p:txBody>
      </p:sp>
      <p:sp>
        <p:nvSpPr>
          <p:cNvPr id="521" name="TextBox 520"/>
          <p:cNvSpPr txBox="1"/>
          <p:nvPr/>
        </p:nvSpPr>
        <p:spPr>
          <a:xfrm>
            <a:off x="6119132" y="1973794"/>
            <a:ext cx="5514785" cy="573472"/>
          </a:xfrm>
          <a:prstGeom prst="rect">
            <a:avLst/>
          </a:prstGeom>
          <a:noFill/>
        </p:spPr>
        <p:txBody>
          <a:bodyPr wrap="square" lIns="91422" tIns="45711" rIns="91422" bIns="45711" rtlCol="0">
            <a:spAutoFit/>
          </a:bodyPr>
          <a:lstStyle/>
          <a:p>
            <a:pPr>
              <a:lnSpc>
                <a:spcPct val="110000"/>
              </a:lnSpc>
            </a:pPr>
            <a:r>
              <a:rPr lang="en-US" sz="3000" b="1" dirty="0">
                <a:solidFill>
                  <a:schemeClr val="tx2"/>
                </a:solidFill>
                <a:latin typeface="Calibri" panose="020F0502020204030204" pitchFamily="34" charset="0"/>
                <a:cs typeface="Lato Light"/>
              </a:rPr>
              <a:t>Under Carbon Fee and Dividend </a:t>
            </a:r>
          </a:p>
        </p:txBody>
      </p:sp>
      <p:sp>
        <p:nvSpPr>
          <p:cNvPr id="2" name="Title 1"/>
          <p:cNvSpPr>
            <a:spLocks noGrp="1"/>
          </p:cNvSpPr>
          <p:nvPr>
            <p:ph type="title"/>
          </p:nvPr>
        </p:nvSpPr>
        <p:spPr/>
        <p:txBody>
          <a:bodyPr/>
          <a:lstStyle/>
          <a:p>
            <a:r>
              <a:rPr lang="en-US" dirty="0"/>
              <a:t>Lives Saved</a:t>
            </a:r>
          </a:p>
        </p:txBody>
      </p:sp>
    </p:spTree>
    <p:extLst>
      <p:ext uri="{BB962C8B-B14F-4D97-AF65-F5344CB8AC3E}">
        <p14:creationId xmlns:p14="http://schemas.microsoft.com/office/powerpoint/2010/main" val="354121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250"/>
                                  </p:stCondLst>
                                  <p:childTnLst>
                                    <p:animMotion origin="layout" path="M 2.89138E-7 -1.11111E-6 L 0.25 -1.11111E-6 " pathEditMode="relative" rAng="0" ptsTypes="AA">
                                      <p:cBhvr>
                                        <p:cTn id="6" dur="2000" fill="hold"/>
                                        <p:tgtEl>
                                          <p:spTgt spid="278"/>
                                        </p:tgtEl>
                                        <p:attrNameLst>
                                          <p:attrName>ppt_x</p:attrName>
                                          <p:attrName>ppt_y</p:attrName>
                                        </p:attrNameLst>
                                      </p:cBhvr>
                                      <p:rCtr x="12497" y="0"/>
                                    </p:animMotion>
                                  </p:childTnLst>
                                </p:cTn>
                              </p:par>
                              <p:par>
                                <p:cTn id="7" presetID="35" presetClass="path" presetSubtype="0" accel="50000" decel="50000" fill="hold" nodeType="withEffect">
                                  <p:stCondLst>
                                    <p:cond delay="250"/>
                                  </p:stCondLst>
                                  <p:childTnLst>
                                    <p:animMotion origin="layout" path="M 0 0 L -0.25 0 E" pathEditMode="relative" ptsTypes="">
                                      <p:cBhvr>
                                        <p:cTn id="8" dur="2000" fill="hold"/>
                                        <p:tgtEl>
                                          <p:spTgt spid="484"/>
                                        </p:tgtEl>
                                        <p:attrNameLst>
                                          <p:attrName>ppt_x</p:attrName>
                                          <p:attrName>ppt_y</p:attrName>
                                        </p:attrNameLst>
                                      </p:cBhvr>
                                    </p:animMotion>
                                  </p:childTnLst>
                                </p:cTn>
                              </p:par>
                            </p:childTnLst>
                          </p:cTn>
                        </p:par>
                        <p:par>
                          <p:cTn id="9" fill="hold">
                            <p:stCondLst>
                              <p:cond delay="2250"/>
                            </p:stCondLst>
                            <p:childTnLst>
                              <p:par>
                                <p:cTn id="10" presetID="2" presetClass="entr" presetSubtype="4" fill="hold" grpId="0" nodeType="afterEffect">
                                  <p:stCondLst>
                                    <p:cond delay="0"/>
                                  </p:stCondLst>
                                  <p:childTnLst>
                                    <p:set>
                                      <p:cBhvr>
                                        <p:cTn id="11" dur="1" fill="hold">
                                          <p:stCondLst>
                                            <p:cond delay="0"/>
                                          </p:stCondLst>
                                        </p:cTn>
                                        <p:tgtEl>
                                          <p:spTgt spid="524"/>
                                        </p:tgtEl>
                                        <p:attrNameLst>
                                          <p:attrName>style.visibility</p:attrName>
                                        </p:attrNameLst>
                                      </p:cBhvr>
                                      <p:to>
                                        <p:strVal val="visible"/>
                                      </p:to>
                                    </p:set>
                                    <p:anim calcmode="lin" valueType="num">
                                      <p:cBhvr additive="base">
                                        <p:cTn id="12" dur="500" fill="hold"/>
                                        <p:tgtEl>
                                          <p:spTgt spid="524"/>
                                        </p:tgtEl>
                                        <p:attrNameLst>
                                          <p:attrName>ppt_x</p:attrName>
                                        </p:attrNameLst>
                                      </p:cBhvr>
                                      <p:tavLst>
                                        <p:tav tm="0">
                                          <p:val>
                                            <p:strVal val="#ppt_x"/>
                                          </p:val>
                                        </p:tav>
                                        <p:tav tm="100000">
                                          <p:val>
                                            <p:strVal val="#ppt_x"/>
                                          </p:val>
                                        </p:tav>
                                      </p:tavLst>
                                    </p:anim>
                                    <p:anim calcmode="lin" valueType="num">
                                      <p:cBhvr additive="base">
                                        <p:cTn id="13" dur="500" fill="hold"/>
                                        <p:tgtEl>
                                          <p:spTgt spid="52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25"/>
                                        </p:tgtEl>
                                        <p:attrNameLst>
                                          <p:attrName>style.visibility</p:attrName>
                                        </p:attrNameLst>
                                      </p:cBhvr>
                                      <p:to>
                                        <p:strVal val="visible"/>
                                      </p:to>
                                    </p:set>
                                    <p:anim calcmode="lin" valueType="num">
                                      <p:cBhvr additive="base">
                                        <p:cTn id="16" dur="500" fill="hold"/>
                                        <p:tgtEl>
                                          <p:spTgt spid="525"/>
                                        </p:tgtEl>
                                        <p:attrNameLst>
                                          <p:attrName>ppt_x</p:attrName>
                                        </p:attrNameLst>
                                      </p:cBhvr>
                                      <p:tavLst>
                                        <p:tav tm="0">
                                          <p:val>
                                            <p:strVal val="#ppt_x"/>
                                          </p:val>
                                        </p:tav>
                                        <p:tav tm="100000">
                                          <p:val>
                                            <p:strVal val="#ppt_x"/>
                                          </p:val>
                                        </p:tav>
                                      </p:tavLst>
                                    </p:anim>
                                    <p:anim calcmode="lin" valueType="num">
                                      <p:cBhvr additive="base">
                                        <p:cTn id="17" dur="500" fill="hold"/>
                                        <p:tgtEl>
                                          <p:spTgt spid="52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26"/>
                                        </p:tgtEl>
                                        <p:attrNameLst>
                                          <p:attrName>style.visibility</p:attrName>
                                        </p:attrNameLst>
                                      </p:cBhvr>
                                      <p:to>
                                        <p:strVal val="visible"/>
                                      </p:to>
                                    </p:set>
                                    <p:anim calcmode="lin" valueType="num">
                                      <p:cBhvr additive="base">
                                        <p:cTn id="20" dur="500" fill="hold"/>
                                        <p:tgtEl>
                                          <p:spTgt spid="526"/>
                                        </p:tgtEl>
                                        <p:attrNameLst>
                                          <p:attrName>ppt_x</p:attrName>
                                        </p:attrNameLst>
                                      </p:cBhvr>
                                      <p:tavLst>
                                        <p:tav tm="0">
                                          <p:val>
                                            <p:strVal val="#ppt_x"/>
                                          </p:val>
                                        </p:tav>
                                        <p:tav tm="100000">
                                          <p:val>
                                            <p:strVal val="#ppt_x"/>
                                          </p:val>
                                        </p:tav>
                                      </p:tavLst>
                                    </p:anim>
                                    <p:anim calcmode="lin" valueType="num">
                                      <p:cBhvr additive="base">
                                        <p:cTn id="21" dur="500" fill="hold"/>
                                        <p:tgtEl>
                                          <p:spTgt spid="52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27"/>
                                        </p:tgtEl>
                                        <p:attrNameLst>
                                          <p:attrName>style.visibility</p:attrName>
                                        </p:attrNameLst>
                                      </p:cBhvr>
                                      <p:to>
                                        <p:strVal val="visible"/>
                                      </p:to>
                                    </p:set>
                                    <p:anim calcmode="lin" valueType="num">
                                      <p:cBhvr additive="base">
                                        <p:cTn id="24" dur="500" fill="hold"/>
                                        <p:tgtEl>
                                          <p:spTgt spid="527"/>
                                        </p:tgtEl>
                                        <p:attrNameLst>
                                          <p:attrName>ppt_x</p:attrName>
                                        </p:attrNameLst>
                                      </p:cBhvr>
                                      <p:tavLst>
                                        <p:tav tm="0">
                                          <p:val>
                                            <p:strVal val="#ppt_x"/>
                                          </p:val>
                                        </p:tav>
                                        <p:tav tm="100000">
                                          <p:val>
                                            <p:strVal val="#ppt_x"/>
                                          </p:val>
                                        </p:tav>
                                      </p:tavLst>
                                    </p:anim>
                                    <p:anim calcmode="lin" valueType="num">
                                      <p:cBhvr additive="base">
                                        <p:cTn id="25" dur="500" fill="hold"/>
                                        <p:tgtEl>
                                          <p:spTgt spid="527"/>
                                        </p:tgtEl>
                                        <p:attrNameLst>
                                          <p:attrName>ppt_y</p:attrName>
                                        </p:attrNameLst>
                                      </p:cBhvr>
                                      <p:tavLst>
                                        <p:tav tm="0">
                                          <p:val>
                                            <p:strVal val="1+#ppt_h/2"/>
                                          </p:val>
                                        </p:tav>
                                        <p:tav tm="100000">
                                          <p:val>
                                            <p:strVal val="#ppt_y"/>
                                          </p:val>
                                        </p:tav>
                                      </p:tavLst>
                                    </p:anim>
                                  </p:childTnLst>
                                </p:cTn>
                              </p:par>
                              <p:par>
                                <p:cTn id="26" presetID="35" presetClass="path" presetSubtype="0" accel="50000" decel="50000" fill="hold" grpId="0" nodeType="withEffect">
                                  <p:stCondLst>
                                    <p:cond delay="0"/>
                                  </p:stCondLst>
                                  <p:childTnLst>
                                    <p:animMotion origin="layout" path="M 0 0 L -0.25 0 E" pathEditMode="relative" ptsTypes="">
                                      <p:cBhvr>
                                        <p:cTn id="27" dur="2000" fill="hold"/>
                                        <p:tgtEl>
                                          <p:spTgt spid="197"/>
                                        </p:tgtEl>
                                        <p:attrNameLst>
                                          <p:attrName>ppt_x</p:attrName>
                                          <p:attrName>ppt_y</p:attrName>
                                        </p:attrNameLst>
                                      </p:cBhvr>
                                    </p:animMotion>
                                  </p:childTnLst>
                                </p:cTn>
                              </p:par>
                              <p:par>
                                <p:cTn id="28" presetID="64" presetClass="path" presetSubtype="0" accel="50000" decel="50000" fill="hold" grpId="0" nodeType="withEffect">
                                  <p:stCondLst>
                                    <p:cond delay="500"/>
                                  </p:stCondLst>
                                  <p:childTnLst>
                                    <p:animMotion origin="layout" path="M 0 0 L 0 -0.25 E" pathEditMode="relative" ptsTypes="">
                                      <p:cBhvr>
                                        <p:cTn id="29" dur="2000" fill="hold"/>
                                        <p:tgtEl>
                                          <p:spTgt spid="214"/>
                                        </p:tgtEl>
                                        <p:attrNameLst>
                                          <p:attrName>ppt_x</p:attrName>
                                          <p:attrName>ppt_y</p:attrName>
                                        </p:attrNameLst>
                                      </p:cBhvr>
                                    </p:animMotion>
                                  </p:childTnLst>
                                </p:cTn>
                              </p:par>
                              <p:par>
                                <p:cTn id="30" presetID="1" presetClass="exit" presetSubtype="0" fill="hold" grpId="0" nodeType="withEffect">
                                  <p:stCondLst>
                                    <p:cond delay="500"/>
                                  </p:stCondLst>
                                  <p:childTnLst>
                                    <p:set>
                                      <p:cBhvr>
                                        <p:cTn id="31" dur="1" fill="hold">
                                          <p:stCondLst>
                                            <p:cond delay="0"/>
                                          </p:stCondLst>
                                        </p:cTn>
                                        <p:tgtEl>
                                          <p:spTgt spid="217"/>
                                        </p:tgtEl>
                                        <p:attrNameLst>
                                          <p:attrName>style.visibility</p:attrName>
                                        </p:attrNameLst>
                                      </p:cBhvr>
                                      <p:to>
                                        <p:strVal val="hidden"/>
                                      </p:to>
                                    </p:set>
                                  </p:childTnLst>
                                </p:cTn>
                              </p:par>
                              <p:par>
                                <p:cTn id="32" presetID="1" presetClass="exit" presetSubtype="0" fill="hold" grpId="0" nodeType="withEffect">
                                  <p:stCondLst>
                                    <p:cond delay="500"/>
                                  </p:stCondLst>
                                  <p:childTnLst>
                                    <p:set>
                                      <p:cBhvr>
                                        <p:cTn id="33" dur="1" fill="hold">
                                          <p:stCondLst>
                                            <p:cond delay="0"/>
                                          </p:stCondLst>
                                        </p:cTn>
                                        <p:tgtEl>
                                          <p:spTgt spid="200"/>
                                        </p:tgtEl>
                                        <p:attrNameLst>
                                          <p:attrName>style.visibility</p:attrName>
                                        </p:attrNameLst>
                                      </p:cBhvr>
                                      <p:to>
                                        <p:strVal val="hidden"/>
                                      </p:to>
                                    </p:set>
                                  </p:childTnLst>
                                </p:cTn>
                              </p:par>
                              <p:par>
                                <p:cTn id="34" presetID="64" presetClass="path" presetSubtype="0" accel="50000" decel="50000" fill="hold" grpId="0" nodeType="withEffect">
                                  <p:stCondLst>
                                    <p:cond delay="1250"/>
                                  </p:stCondLst>
                                  <p:childTnLst>
                                    <p:animMotion origin="layout" path="M 0 0 L 0 -0.25 E" pathEditMode="relative" ptsTypes="">
                                      <p:cBhvr>
                                        <p:cTn id="35" dur="2000" fill="hold"/>
                                        <p:tgtEl>
                                          <p:spTgt spid="199"/>
                                        </p:tgtEl>
                                        <p:attrNameLst>
                                          <p:attrName>ppt_x</p:attrName>
                                          <p:attrName>ppt_y</p:attrName>
                                        </p:attrNameLst>
                                      </p:cBhvr>
                                    </p:animMotion>
                                  </p:childTnLst>
                                </p:cTn>
                              </p:par>
                              <p:par>
                                <p:cTn id="36" presetID="1" presetClass="exit" presetSubtype="0" fill="hold" grpId="0" nodeType="withEffect">
                                  <p:stCondLst>
                                    <p:cond delay="1250"/>
                                  </p:stCondLst>
                                  <p:childTnLst>
                                    <p:set>
                                      <p:cBhvr>
                                        <p:cTn id="37" dur="1" fill="hold">
                                          <p:stCondLst>
                                            <p:cond delay="0"/>
                                          </p:stCondLst>
                                        </p:cTn>
                                        <p:tgtEl>
                                          <p:spTgt spid="211"/>
                                        </p:tgtEl>
                                        <p:attrNameLst>
                                          <p:attrName>style.visibility</p:attrName>
                                        </p:attrNameLst>
                                      </p:cBhvr>
                                      <p:to>
                                        <p:strVal val="hidden"/>
                                      </p:to>
                                    </p:set>
                                  </p:childTnLst>
                                </p:cTn>
                              </p:par>
                              <p:par>
                                <p:cTn id="38" presetID="31" presetClass="exit" presetSubtype="0" fill="hold" grpId="0" nodeType="withEffect">
                                  <p:stCondLst>
                                    <p:cond delay="750"/>
                                  </p:stCondLst>
                                  <p:childTnLst>
                                    <p:anim calcmode="lin" valueType="num">
                                      <p:cBhvr>
                                        <p:cTn id="39" dur="1000"/>
                                        <p:tgtEl>
                                          <p:spTgt spid="198"/>
                                        </p:tgtEl>
                                        <p:attrNameLst>
                                          <p:attrName>ppt_w</p:attrName>
                                        </p:attrNameLst>
                                      </p:cBhvr>
                                      <p:tavLst>
                                        <p:tav tm="0">
                                          <p:val>
                                            <p:strVal val="ppt_w"/>
                                          </p:val>
                                        </p:tav>
                                        <p:tav tm="100000">
                                          <p:val>
                                            <p:fltVal val="0"/>
                                          </p:val>
                                        </p:tav>
                                      </p:tavLst>
                                    </p:anim>
                                    <p:anim calcmode="lin" valueType="num">
                                      <p:cBhvr>
                                        <p:cTn id="40" dur="1000"/>
                                        <p:tgtEl>
                                          <p:spTgt spid="198"/>
                                        </p:tgtEl>
                                        <p:attrNameLst>
                                          <p:attrName>ppt_h</p:attrName>
                                        </p:attrNameLst>
                                      </p:cBhvr>
                                      <p:tavLst>
                                        <p:tav tm="0">
                                          <p:val>
                                            <p:strVal val="ppt_h"/>
                                          </p:val>
                                        </p:tav>
                                        <p:tav tm="100000">
                                          <p:val>
                                            <p:fltVal val="0"/>
                                          </p:val>
                                        </p:tav>
                                      </p:tavLst>
                                    </p:anim>
                                    <p:anim calcmode="lin" valueType="num">
                                      <p:cBhvr>
                                        <p:cTn id="41" dur="1000"/>
                                        <p:tgtEl>
                                          <p:spTgt spid="198"/>
                                        </p:tgtEl>
                                        <p:attrNameLst>
                                          <p:attrName>style.rotation</p:attrName>
                                        </p:attrNameLst>
                                      </p:cBhvr>
                                      <p:tavLst>
                                        <p:tav tm="0">
                                          <p:val>
                                            <p:fltVal val="0"/>
                                          </p:val>
                                        </p:tav>
                                        <p:tav tm="100000">
                                          <p:val>
                                            <p:fltVal val="90"/>
                                          </p:val>
                                        </p:tav>
                                      </p:tavLst>
                                    </p:anim>
                                    <p:animEffect transition="out" filter="fade">
                                      <p:cBhvr>
                                        <p:cTn id="42" dur="1000"/>
                                        <p:tgtEl>
                                          <p:spTgt spid="198"/>
                                        </p:tgtEl>
                                      </p:cBhvr>
                                    </p:animEffect>
                                    <p:set>
                                      <p:cBhvr>
                                        <p:cTn id="43" dur="1" fill="hold">
                                          <p:stCondLst>
                                            <p:cond delay="999"/>
                                          </p:stCondLst>
                                        </p:cTn>
                                        <p:tgtEl>
                                          <p:spTgt spid="198"/>
                                        </p:tgtEl>
                                        <p:attrNameLst>
                                          <p:attrName>style.visibility</p:attrName>
                                        </p:attrNameLst>
                                      </p:cBhvr>
                                      <p:to>
                                        <p:strVal val="hidden"/>
                                      </p:to>
                                    </p:set>
                                  </p:childTnLst>
                                </p:cTn>
                              </p:par>
                              <p:par>
                                <p:cTn id="44" presetID="17" presetClass="exit" presetSubtype="10" fill="hold" grpId="0" nodeType="withEffect">
                                  <p:stCondLst>
                                    <p:cond delay="500"/>
                                  </p:stCondLst>
                                  <p:childTnLst>
                                    <p:anim calcmode="lin" valueType="num">
                                      <p:cBhvr>
                                        <p:cTn id="45" dur="500"/>
                                        <p:tgtEl>
                                          <p:spTgt spid="195"/>
                                        </p:tgtEl>
                                        <p:attrNameLst>
                                          <p:attrName>ppt_w</p:attrName>
                                        </p:attrNameLst>
                                      </p:cBhvr>
                                      <p:tavLst>
                                        <p:tav tm="0">
                                          <p:val>
                                            <p:strVal val="ppt_w"/>
                                          </p:val>
                                        </p:tav>
                                        <p:tav tm="100000">
                                          <p:val>
                                            <p:fltVal val="0"/>
                                          </p:val>
                                        </p:tav>
                                      </p:tavLst>
                                    </p:anim>
                                    <p:anim calcmode="lin" valueType="num">
                                      <p:cBhvr>
                                        <p:cTn id="46" dur="500"/>
                                        <p:tgtEl>
                                          <p:spTgt spid="195"/>
                                        </p:tgtEl>
                                        <p:attrNameLst>
                                          <p:attrName>ppt_h</p:attrName>
                                        </p:attrNameLst>
                                      </p:cBhvr>
                                      <p:tavLst>
                                        <p:tav tm="0">
                                          <p:val>
                                            <p:strVal val="ppt_h"/>
                                          </p:val>
                                        </p:tav>
                                        <p:tav tm="100000">
                                          <p:val>
                                            <p:strVal val="ppt_h"/>
                                          </p:val>
                                        </p:tav>
                                      </p:tavLst>
                                    </p:anim>
                                    <p:set>
                                      <p:cBhvr>
                                        <p:cTn id="47" dur="1" fill="hold">
                                          <p:stCondLst>
                                            <p:cond delay="499"/>
                                          </p:stCondLst>
                                        </p:cTn>
                                        <p:tgtEl>
                                          <p:spTgt spid="195"/>
                                        </p:tgtEl>
                                        <p:attrNameLst>
                                          <p:attrName>style.visibility</p:attrName>
                                        </p:attrNameLst>
                                      </p:cBhvr>
                                      <p:to>
                                        <p:strVal val="hidden"/>
                                      </p:to>
                                    </p:set>
                                  </p:childTnLst>
                                </p:cTn>
                              </p:par>
                              <p:par>
                                <p:cTn id="48" presetID="55" presetClass="exit" presetSubtype="0" fill="hold" grpId="0" nodeType="withEffect">
                                  <p:stCondLst>
                                    <p:cond delay="1500"/>
                                  </p:stCondLst>
                                  <p:childTnLst>
                                    <p:anim calcmode="lin" valueType="num">
                                      <p:cBhvr>
                                        <p:cTn id="49" dur="1000"/>
                                        <p:tgtEl>
                                          <p:spTgt spid="520"/>
                                        </p:tgtEl>
                                        <p:attrNameLst>
                                          <p:attrName>ppt_w</p:attrName>
                                        </p:attrNameLst>
                                      </p:cBhvr>
                                      <p:tavLst>
                                        <p:tav tm="0">
                                          <p:val>
                                            <p:strVal val="ppt_w"/>
                                          </p:val>
                                        </p:tav>
                                        <p:tav tm="100000">
                                          <p:val>
                                            <p:strVal val="ppt_w*0.70"/>
                                          </p:val>
                                        </p:tav>
                                      </p:tavLst>
                                    </p:anim>
                                    <p:anim calcmode="lin" valueType="num">
                                      <p:cBhvr>
                                        <p:cTn id="50" dur="1000"/>
                                        <p:tgtEl>
                                          <p:spTgt spid="520"/>
                                        </p:tgtEl>
                                        <p:attrNameLst>
                                          <p:attrName>ppt_h</p:attrName>
                                        </p:attrNameLst>
                                      </p:cBhvr>
                                      <p:tavLst>
                                        <p:tav tm="0">
                                          <p:val>
                                            <p:strVal val="ppt_h"/>
                                          </p:val>
                                        </p:tav>
                                        <p:tav tm="100000">
                                          <p:val>
                                            <p:strVal val="ppt_h"/>
                                          </p:val>
                                        </p:tav>
                                      </p:tavLst>
                                    </p:anim>
                                    <p:animEffect transition="out" filter="fade">
                                      <p:cBhvr>
                                        <p:cTn id="51" dur="1000"/>
                                        <p:tgtEl>
                                          <p:spTgt spid="520"/>
                                        </p:tgtEl>
                                      </p:cBhvr>
                                    </p:animEffect>
                                    <p:set>
                                      <p:cBhvr>
                                        <p:cTn id="52" dur="1" fill="hold">
                                          <p:stCondLst>
                                            <p:cond delay="999"/>
                                          </p:stCondLst>
                                        </p:cTn>
                                        <p:tgtEl>
                                          <p:spTgt spid="520"/>
                                        </p:tgtEl>
                                        <p:attrNameLst>
                                          <p:attrName>style.visibility</p:attrName>
                                        </p:attrNameLst>
                                      </p:cBhvr>
                                      <p:to>
                                        <p:strVal val="hidden"/>
                                      </p:to>
                                    </p:set>
                                  </p:childTnLst>
                                </p:cTn>
                              </p:par>
                              <p:par>
                                <p:cTn id="53" presetID="37" presetClass="exit" presetSubtype="0" fill="hold" grpId="0" nodeType="withEffect">
                                  <p:stCondLst>
                                    <p:cond delay="1250"/>
                                  </p:stCondLst>
                                  <p:childTnLst>
                                    <p:animEffect transition="out" filter="fade">
                                      <p:cBhvr>
                                        <p:cTn id="54" dur="1500"/>
                                        <p:tgtEl>
                                          <p:spTgt spid="333"/>
                                        </p:tgtEl>
                                      </p:cBhvr>
                                    </p:animEffect>
                                    <p:anim calcmode="lin" valueType="num">
                                      <p:cBhvr>
                                        <p:cTn id="55" dur="1500"/>
                                        <p:tgtEl>
                                          <p:spTgt spid="333"/>
                                        </p:tgtEl>
                                        <p:attrNameLst>
                                          <p:attrName>ppt_x</p:attrName>
                                        </p:attrNameLst>
                                      </p:cBhvr>
                                      <p:tavLst>
                                        <p:tav tm="0">
                                          <p:val>
                                            <p:strVal val="ppt_x"/>
                                          </p:val>
                                        </p:tav>
                                        <p:tav tm="100000">
                                          <p:val>
                                            <p:strVal val="ppt_x"/>
                                          </p:val>
                                        </p:tav>
                                      </p:tavLst>
                                    </p:anim>
                                    <p:anim calcmode="lin" valueType="num">
                                      <p:cBhvr>
                                        <p:cTn id="56" dur="150" decel="100000"/>
                                        <p:tgtEl>
                                          <p:spTgt spid="333"/>
                                        </p:tgtEl>
                                        <p:attrNameLst>
                                          <p:attrName>ppt_y</p:attrName>
                                        </p:attrNameLst>
                                      </p:cBhvr>
                                      <p:tavLst>
                                        <p:tav tm="0">
                                          <p:val>
                                            <p:strVal val="ppt_y"/>
                                          </p:val>
                                        </p:tav>
                                        <p:tav tm="100000">
                                          <p:val>
                                            <p:strVal val="ppt_y-.03"/>
                                          </p:val>
                                        </p:tav>
                                      </p:tavLst>
                                    </p:anim>
                                    <p:anim calcmode="lin" valueType="num">
                                      <p:cBhvr>
                                        <p:cTn id="57" dur="1350" accel="100000">
                                          <p:stCondLst>
                                            <p:cond delay="150"/>
                                          </p:stCondLst>
                                        </p:cTn>
                                        <p:tgtEl>
                                          <p:spTgt spid="333"/>
                                        </p:tgtEl>
                                        <p:attrNameLst>
                                          <p:attrName>ppt_y</p:attrName>
                                        </p:attrNameLst>
                                      </p:cBhvr>
                                      <p:tavLst>
                                        <p:tav tm="0">
                                          <p:val>
                                            <p:strVal val="ppt_y"/>
                                          </p:val>
                                        </p:tav>
                                        <p:tav tm="100000">
                                          <p:val>
                                            <p:strVal val="ppt_y+1"/>
                                          </p:val>
                                        </p:tav>
                                      </p:tavLst>
                                    </p:anim>
                                    <p:set>
                                      <p:cBhvr>
                                        <p:cTn id="58" dur="1" fill="hold">
                                          <p:stCondLst>
                                            <p:cond delay="1499"/>
                                          </p:stCondLst>
                                        </p:cTn>
                                        <p:tgtEl>
                                          <p:spTgt spid="333"/>
                                        </p:tgtEl>
                                        <p:attrNameLst>
                                          <p:attrName>style.visibility</p:attrName>
                                        </p:attrNameLst>
                                      </p:cBhvr>
                                      <p:to>
                                        <p:strVal val="hidden"/>
                                      </p:to>
                                    </p:set>
                                  </p:childTnLst>
                                </p:cTn>
                              </p:par>
                              <p:par>
                                <p:cTn id="59" presetID="10" presetClass="exit" presetSubtype="0" fill="hold" grpId="0" nodeType="withEffect">
                                  <p:stCondLst>
                                    <p:cond delay="750"/>
                                  </p:stCondLst>
                                  <p:childTnLst>
                                    <p:animEffect transition="out" filter="fade">
                                      <p:cBhvr>
                                        <p:cTn id="60" dur="500"/>
                                        <p:tgtEl>
                                          <p:spTgt spid="213"/>
                                        </p:tgtEl>
                                      </p:cBhvr>
                                    </p:animEffect>
                                    <p:set>
                                      <p:cBhvr>
                                        <p:cTn id="61" dur="1" fill="hold">
                                          <p:stCondLst>
                                            <p:cond delay="499"/>
                                          </p:stCondLst>
                                        </p:cTn>
                                        <p:tgtEl>
                                          <p:spTgt spid="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7" grpId="0" animBg="1"/>
      <p:bldP spid="198" grpId="0" animBg="1"/>
      <p:bldP spid="199" grpId="0" animBg="1"/>
      <p:bldP spid="200" grpId="0" animBg="1"/>
      <p:bldP spid="211" grpId="0" animBg="1"/>
      <p:bldP spid="213" grpId="0" animBg="1"/>
      <p:bldP spid="214" grpId="0" animBg="1"/>
      <p:bldP spid="217" grpId="0" animBg="1"/>
      <p:bldP spid="333" grpId="0" animBg="1"/>
      <p:bldP spid="520" grpId="0" animBg="1"/>
      <p:bldP spid="524" grpId="0" animBg="1"/>
      <p:bldP spid="525" grpId="0"/>
      <p:bldP spid="526" grpId="0" animBg="1"/>
      <p:bldP spid="5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445469">
              <a:alpha val="82000"/>
            </a:srgbClr>
          </a:solidFill>
          <a:ln>
            <a:noFill/>
          </a:ln>
        </p:spPr>
        <p:txBody>
          <a:bodyPr vert="horz" lIns="45720" tIns="22860" rIns="45720" bIns="22860" rtlCol="0" anchor="ctr">
            <a:noAutofit/>
          </a:bodyPr>
          <a:lstStyle/>
          <a:p>
            <a:pPr algn="ctr" defTabSz="914400">
              <a:lnSpc>
                <a:spcPct val="90000"/>
              </a:lnSpc>
              <a:spcBef>
                <a:spcPct val="0"/>
              </a:spcBef>
            </a:pPr>
            <a:endParaRPr lang="en-US" sz="4800" b="1" dirty="0">
              <a:latin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7892" y="2610494"/>
            <a:ext cx="11288154" cy="1547857"/>
          </a:xfrm>
          <a:prstGeom prst="rect">
            <a:avLst/>
          </a:prstGeom>
        </p:spPr>
      </p:pic>
    </p:spTree>
    <p:extLst>
      <p:ext uri="{BB962C8B-B14F-4D97-AF65-F5344CB8AC3E}">
        <p14:creationId xmlns:p14="http://schemas.microsoft.com/office/powerpoint/2010/main" val="246431610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 name="Group 541"/>
          <p:cNvGrpSpPr/>
          <p:nvPr/>
        </p:nvGrpSpPr>
        <p:grpSpPr>
          <a:xfrm>
            <a:off x="1055738" y="1692760"/>
            <a:ext cx="4271831" cy="4475432"/>
            <a:chOff x="1796054" y="1153584"/>
            <a:chExt cx="8882395" cy="9696980"/>
          </a:xfrm>
        </p:grpSpPr>
        <p:sp>
          <p:nvSpPr>
            <p:cNvPr id="543" name="Freeform 1"/>
            <p:cNvSpPr>
              <a:spLocks noChangeArrowheads="1"/>
            </p:cNvSpPr>
            <p:nvPr/>
          </p:nvSpPr>
          <p:spPr bwMode="auto">
            <a:xfrm>
              <a:off x="2846176" y="4590522"/>
              <a:ext cx="3086884" cy="2000250"/>
            </a:xfrm>
            <a:custGeom>
              <a:avLst/>
              <a:gdLst>
                <a:gd name="T0" fmla="*/ 5072 w 5147"/>
                <a:gd name="T1" fmla="*/ 1282 h 3334"/>
                <a:gd name="T2" fmla="*/ 5072 w 5147"/>
                <a:gd name="T3" fmla="*/ 1282 h 3334"/>
                <a:gd name="T4" fmla="*/ 4890 w 5147"/>
                <a:gd name="T5" fmla="*/ 1228 h 3334"/>
                <a:gd name="T6" fmla="*/ 4743 w 5147"/>
                <a:gd name="T7" fmla="*/ 1282 h 3334"/>
                <a:gd name="T8" fmla="*/ 4560 w 5147"/>
                <a:gd name="T9" fmla="*/ 1374 h 3334"/>
                <a:gd name="T10" fmla="*/ 4285 w 5147"/>
                <a:gd name="T11" fmla="*/ 1374 h 3334"/>
                <a:gd name="T12" fmla="*/ 4285 w 5147"/>
                <a:gd name="T13" fmla="*/ 476 h 3334"/>
                <a:gd name="T14" fmla="*/ 4203 w 5147"/>
                <a:gd name="T15" fmla="*/ 540 h 3334"/>
                <a:gd name="T16" fmla="*/ 4185 w 5147"/>
                <a:gd name="T17" fmla="*/ 632 h 3334"/>
                <a:gd name="T18" fmla="*/ 4056 w 5147"/>
                <a:gd name="T19" fmla="*/ 861 h 3334"/>
                <a:gd name="T20" fmla="*/ 3791 w 5147"/>
                <a:gd name="T21" fmla="*/ 989 h 3334"/>
                <a:gd name="T22" fmla="*/ 3471 w 5147"/>
                <a:gd name="T23" fmla="*/ 843 h 3334"/>
                <a:gd name="T24" fmla="*/ 3361 w 5147"/>
                <a:gd name="T25" fmla="*/ 513 h 3334"/>
                <a:gd name="T26" fmla="*/ 3507 w 5147"/>
                <a:gd name="T27" fmla="*/ 257 h 3334"/>
                <a:gd name="T28" fmla="*/ 3763 w 5147"/>
                <a:gd name="T29" fmla="*/ 156 h 3334"/>
                <a:gd name="T30" fmla="*/ 3873 w 5147"/>
                <a:gd name="T31" fmla="*/ 147 h 3334"/>
                <a:gd name="T32" fmla="*/ 3965 w 5147"/>
                <a:gd name="T33" fmla="*/ 64 h 3334"/>
                <a:gd name="T34" fmla="*/ 3919 w 5147"/>
                <a:gd name="T35" fmla="*/ 0 h 3334"/>
                <a:gd name="T36" fmla="*/ 2133 w 5147"/>
                <a:gd name="T37" fmla="*/ 439 h 3334"/>
                <a:gd name="T38" fmla="*/ 1557 w 5147"/>
                <a:gd name="T39" fmla="*/ 770 h 3334"/>
                <a:gd name="T40" fmla="*/ 348 w 5147"/>
                <a:gd name="T41" fmla="*/ 138 h 3334"/>
                <a:gd name="T42" fmla="*/ 284 w 5147"/>
                <a:gd name="T43" fmla="*/ 165 h 3334"/>
                <a:gd name="T44" fmla="*/ 247 w 5147"/>
                <a:gd name="T45" fmla="*/ 779 h 3334"/>
                <a:gd name="T46" fmla="*/ 605 w 5147"/>
                <a:gd name="T47" fmla="*/ 1538 h 3334"/>
                <a:gd name="T48" fmla="*/ 0 w 5147"/>
                <a:gd name="T49" fmla="*/ 2426 h 3334"/>
                <a:gd name="T50" fmla="*/ 376 w 5147"/>
                <a:gd name="T51" fmla="*/ 2426 h 3334"/>
                <a:gd name="T52" fmla="*/ 376 w 5147"/>
                <a:gd name="T53" fmla="*/ 2738 h 3334"/>
                <a:gd name="T54" fmla="*/ 376 w 5147"/>
                <a:gd name="T55" fmla="*/ 2747 h 3334"/>
                <a:gd name="T56" fmla="*/ 275 w 5147"/>
                <a:gd name="T57" fmla="*/ 2921 h 3334"/>
                <a:gd name="T58" fmla="*/ 210 w 5147"/>
                <a:gd name="T59" fmla="*/ 3077 h 3334"/>
                <a:gd name="T60" fmla="*/ 266 w 5147"/>
                <a:gd name="T61" fmla="*/ 3251 h 3334"/>
                <a:gd name="T62" fmla="*/ 467 w 5147"/>
                <a:gd name="T63" fmla="*/ 3333 h 3334"/>
                <a:gd name="T64" fmla="*/ 659 w 5147"/>
                <a:gd name="T65" fmla="*/ 3260 h 3334"/>
                <a:gd name="T66" fmla="*/ 714 w 5147"/>
                <a:gd name="T67" fmla="*/ 3077 h 3334"/>
                <a:gd name="T68" fmla="*/ 650 w 5147"/>
                <a:gd name="T69" fmla="*/ 2930 h 3334"/>
                <a:gd name="T70" fmla="*/ 568 w 5147"/>
                <a:gd name="T71" fmla="*/ 2747 h 3334"/>
                <a:gd name="T72" fmla="*/ 568 w 5147"/>
                <a:gd name="T73" fmla="*/ 2426 h 3334"/>
                <a:gd name="T74" fmla="*/ 2546 w 5147"/>
                <a:gd name="T75" fmla="*/ 2426 h 3334"/>
                <a:gd name="T76" fmla="*/ 2546 w 5147"/>
                <a:gd name="T77" fmla="*/ 2399 h 3334"/>
                <a:gd name="T78" fmla="*/ 2482 w 5147"/>
                <a:gd name="T79" fmla="*/ 2308 h 3334"/>
                <a:gd name="T80" fmla="*/ 2381 w 5147"/>
                <a:gd name="T81" fmla="*/ 2051 h 3334"/>
                <a:gd name="T82" fmla="*/ 2473 w 5147"/>
                <a:gd name="T83" fmla="*/ 1768 h 3334"/>
                <a:gd name="T84" fmla="*/ 2793 w 5147"/>
                <a:gd name="T85" fmla="*/ 1630 h 3334"/>
                <a:gd name="T86" fmla="*/ 3122 w 5147"/>
                <a:gd name="T87" fmla="*/ 1768 h 3334"/>
                <a:gd name="T88" fmla="*/ 3205 w 5147"/>
                <a:gd name="T89" fmla="*/ 2051 h 3334"/>
                <a:gd name="T90" fmla="*/ 3113 w 5147"/>
                <a:gd name="T91" fmla="*/ 2299 h 3334"/>
                <a:gd name="T92" fmla="*/ 3058 w 5147"/>
                <a:gd name="T93" fmla="*/ 2381 h 3334"/>
                <a:gd name="T94" fmla="*/ 3058 w 5147"/>
                <a:gd name="T95" fmla="*/ 2426 h 3334"/>
                <a:gd name="T96" fmla="*/ 4285 w 5147"/>
                <a:gd name="T97" fmla="*/ 2426 h 3334"/>
                <a:gd name="T98" fmla="*/ 4285 w 5147"/>
                <a:gd name="T99" fmla="*/ 1557 h 3334"/>
                <a:gd name="T100" fmla="*/ 4551 w 5147"/>
                <a:gd name="T101" fmla="*/ 1557 h 3334"/>
                <a:gd name="T102" fmla="*/ 4560 w 5147"/>
                <a:gd name="T103" fmla="*/ 1557 h 3334"/>
                <a:gd name="T104" fmla="*/ 4743 w 5147"/>
                <a:gd name="T105" fmla="*/ 1658 h 3334"/>
                <a:gd name="T106" fmla="*/ 4890 w 5147"/>
                <a:gd name="T107" fmla="*/ 1722 h 3334"/>
                <a:gd name="T108" fmla="*/ 5072 w 5147"/>
                <a:gd name="T109" fmla="*/ 1676 h 3334"/>
                <a:gd name="T110" fmla="*/ 5146 w 5147"/>
                <a:gd name="T111" fmla="*/ 1474 h 3334"/>
                <a:gd name="T112" fmla="*/ 5072 w 5147"/>
                <a:gd name="T113" fmla="*/ 1282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47" h="3334">
                  <a:moveTo>
                    <a:pt x="5072" y="1282"/>
                  </a:moveTo>
                  <a:lnTo>
                    <a:pt x="5072" y="1282"/>
                  </a:lnTo>
                  <a:cubicBezTo>
                    <a:pt x="5027" y="1246"/>
                    <a:pt x="4963" y="1228"/>
                    <a:pt x="4890" y="1228"/>
                  </a:cubicBezTo>
                  <a:cubicBezTo>
                    <a:pt x="4835" y="1228"/>
                    <a:pt x="4789" y="1255"/>
                    <a:pt x="4743" y="1282"/>
                  </a:cubicBezTo>
                  <a:cubicBezTo>
                    <a:pt x="4697" y="1319"/>
                    <a:pt x="4642" y="1374"/>
                    <a:pt x="4560" y="1374"/>
                  </a:cubicBezTo>
                  <a:cubicBezTo>
                    <a:pt x="4285" y="1374"/>
                    <a:pt x="4285" y="1374"/>
                    <a:pt x="4285" y="1374"/>
                  </a:cubicBezTo>
                  <a:cubicBezTo>
                    <a:pt x="4285" y="476"/>
                    <a:pt x="4285" y="476"/>
                    <a:pt x="4285" y="476"/>
                  </a:cubicBezTo>
                  <a:cubicBezTo>
                    <a:pt x="4203" y="540"/>
                    <a:pt x="4203" y="540"/>
                    <a:pt x="4203" y="540"/>
                  </a:cubicBezTo>
                  <a:cubicBezTo>
                    <a:pt x="4194" y="550"/>
                    <a:pt x="4194" y="559"/>
                    <a:pt x="4185" y="632"/>
                  </a:cubicBezTo>
                  <a:cubicBezTo>
                    <a:pt x="4166" y="696"/>
                    <a:pt x="4138" y="797"/>
                    <a:pt x="4056" y="861"/>
                  </a:cubicBezTo>
                  <a:cubicBezTo>
                    <a:pt x="3993" y="925"/>
                    <a:pt x="3901" y="980"/>
                    <a:pt x="3791" y="989"/>
                  </a:cubicBezTo>
                  <a:cubicBezTo>
                    <a:pt x="3690" y="998"/>
                    <a:pt x="3562" y="943"/>
                    <a:pt x="3471" y="843"/>
                  </a:cubicBezTo>
                  <a:cubicBezTo>
                    <a:pt x="3379" y="733"/>
                    <a:pt x="3342" y="614"/>
                    <a:pt x="3361" y="513"/>
                  </a:cubicBezTo>
                  <a:cubicBezTo>
                    <a:pt x="3370" y="403"/>
                    <a:pt x="3434" y="321"/>
                    <a:pt x="3507" y="257"/>
                  </a:cubicBezTo>
                  <a:cubicBezTo>
                    <a:pt x="3589" y="184"/>
                    <a:pt x="3690" y="165"/>
                    <a:pt x="3763" y="156"/>
                  </a:cubicBezTo>
                  <a:cubicBezTo>
                    <a:pt x="3846" y="156"/>
                    <a:pt x="3864" y="156"/>
                    <a:pt x="3873" y="147"/>
                  </a:cubicBezTo>
                  <a:cubicBezTo>
                    <a:pt x="3965" y="64"/>
                    <a:pt x="3965" y="64"/>
                    <a:pt x="3965" y="64"/>
                  </a:cubicBezTo>
                  <a:cubicBezTo>
                    <a:pt x="3947" y="46"/>
                    <a:pt x="3929" y="19"/>
                    <a:pt x="3919" y="0"/>
                  </a:cubicBezTo>
                  <a:cubicBezTo>
                    <a:pt x="3077" y="73"/>
                    <a:pt x="2408" y="248"/>
                    <a:pt x="2133" y="439"/>
                  </a:cubicBezTo>
                  <a:cubicBezTo>
                    <a:pt x="1951" y="559"/>
                    <a:pt x="1740" y="651"/>
                    <a:pt x="1557" y="770"/>
                  </a:cubicBezTo>
                  <a:cubicBezTo>
                    <a:pt x="1199" y="294"/>
                    <a:pt x="568" y="110"/>
                    <a:pt x="348" y="138"/>
                  </a:cubicBezTo>
                  <a:cubicBezTo>
                    <a:pt x="321" y="147"/>
                    <a:pt x="293" y="147"/>
                    <a:pt x="284" y="165"/>
                  </a:cubicBezTo>
                  <a:cubicBezTo>
                    <a:pt x="174" y="348"/>
                    <a:pt x="156" y="586"/>
                    <a:pt x="247" y="779"/>
                  </a:cubicBezTo>
                  <a:cubicBezTo>
                    <a:pt x="605" y="1538"/>
                    <a:pt x="605" y="1538"/>
                    <a:pt x="605" y="1538"/>
                  </a:cubicBezTo>
                  <a:cubicBezTo>
                    <a:pt x="376" y="1768"/>
                    <a:pt x="174" y="2088"/>
                    <a:pt x="0" y="2426"/>
                  </a:cubicBezTo>
                  <a:cubicBezTo>
                    <a:pt x="376" y="2426"/>
                    <a:pt x="376" y="2426"/>
                    <a:pt x="376" y="2426"/>
                  </a:cubicBezTo>
                  <a:cubicBezTo>
                    <a:pt x="376" y="2738"/>
                    <a:pt x="376" y="2738"/>
                    <a:pt x="376" y="2738"/>
                  </a:cubicBezTo>
                  <a:cubicBezTo>
                    <a:pt x="376" y="2738"/>
                    <a:pt x="376" y="2738"/>
                    <a:pt x="376" y="2747"/>
                  </a:cubicBezTo>
                  <a:cubicBezTo>
                    <a:pt x="376" y="2830"/>
                    <a:pt x="321" y="2875"/>
                    <a:pt x="275" y="2921"/>
                  </a:cubicBezTo>
                  <a:cubicBezTo>
                    <a:pt x="238" y="2976"/>
                    <a:pt x="210" y="3012"/>
                    <a:pt x="210" y="3077"/>
                  </a:cubicBezTo>
                  <a:cubicBezTo>
                    <a:pt x="210" y="3150"/>
                    <a:pt x="229" y="3214"/>
                    <a:pt x="266" y="3251"/>
                  </a:cubicBezTo>
                  <a:cubicBezTo>
                    <a:pt x="302" y="3297"/>
                    <a:pt x="357" y="3324"/>
                    <a:pt x="467" y="3333"/>
                  </a:cubicBezTo>
                  <a:cubicBezTo>
                    <a:pt x="568" y="3333"/>
                    <a:pt x="623" y="3306"/>
                    <a:pt x="659" y="3260"/>
                  </a:cubicBezTo>
                  <a:cubicBezTo>
                    <a:pt x="696" y="3214"/>
                    <a:pt x="714" y="3141"/>
                    <a:pt x="714" y="3077"/>
                  </a:cubicBezTo>
                  <a:cubicBezTo>
                    <a:pt x="714" y="3012"/>
                    <a:pt x="687" y="2976"/>
                    <a:pt x="650" y="2930"/>
                  </a:cubicBezTo>
                  <a:cubicBezTo>
                    <a:pt x="614" y="2875"/>
                    <a:pt x="568" y="2830"/>
                    <a:pt x="568" y="2747"/>
                  </a:cubicBezTo>
                  <a:cubicBezTo>
                    <a:pt x="568" y="2426"/>
                    <a:pt x="568" y="2426"/>
                    <a:pt x="568" y="2426"/>
                  </a:cubicBezTo>
                  <a:cubicBezTo>
                    <a:pt x="2546" y="2426"/>
                    <a:pt x="2546" y="2426"/>
                    <a:pt x="2546" y="2426"/>
                  </a:cubicBezTo>
                  <a:cubicBezTo>
                    <a:pt x="2546" y="2399"/>
                    <a:pt x="2546" y="2399"/>
                    <a:pt x="2546" y="2399"/>
                  </a:cubicBezTo>
                  <a:cubicBezTo>
                    <a:pt x="2546" y="2381"/>
                    <a:pt x="2537" y="2372"/>
                    <a:pt x="2482" y="2308"/>
                  </a:cubicBezTo>
                  <a:cubicBezTo>
                    <a:pt x="2436" y="2253"/>
                    <a:pt x="2381" y="2161"/>
                    <a:pt x="2381" y="2051"/>
                  </a:cubicBezTo>
                  <a:cubicBezTo>
                    <a:pt x="2381" y="1960"/>
                    <a:pt x="2399" y="1850"/>
                    <a:pt x="2473" y="1768"/>
                  </a:cubicBezTo>
                  <a:cubicBezTo>
                    <a:pt x="2537" y="1694"/>
                    <a:pt x="2655" y="1639"/>
                    <a:pt x="2793" y="1630"/>
                  </a:cubicBezTo>
                  <a:cubicBezTo>
                    <a:pt x="2930" y="1630"/>
                    <a:pt x="3058" y="1694"/>
                    <a:pt x="3122" y="1768"/>
                  </a:cubicBezTo>
                  <a:cubicBezTo>
                    <a:pt x="3186" y="1859"/>
                    <a:pt x="3205" y="1960"/>
                    <a:pt x="3205" y="2051"/>
                  </a:cubicBezTo>
                  <a:cubicBezTo>
                    <a:pt x="3205" y="2161"/>
                    <a:pt x="3159" y="2244"/>
                    <a:pt x="3113" y="2299"/>
                  </a:cubicBezTo>
                  <a:cubicBezTo>
                    <a:pt x="3068" y="2362"/>
                    <a:pt x="3058" y="2372"/>
                    <a:pt x="3058" y="2381"/>
                  </a:cubicBezTo>
                  <a:cubicBezTo>
                    <a:pt x="3058" y="2426"/>
                    <a:pt x="3058" y="2426"/>
                    <a:pt x="3058" y="2426"/>
                  </a:cubicBezTo>
                  <a:cubicBezTo>
                    <a:pt x="4285" y="2426"/>
                    <a:pt x="4285" y="2426"/>
                    <a:pt x="4285" y="2426"/>
                  </a:cubicBezTo>
                  <a:cubicBezTo>
                    <a:pt x="4285" y="1557"/>
                    <a:pt x="4285" y="1557"/>
                    <a:pt x="4285" y="1557"/>
                  </a:cubicBezTo>
                  <a:cubicBezTo>
                    <a:pt x="4551" y="1557"/>
                    <a:pt x="4551" y="1557"/>
                    <a:pt x="4551" y="1557"/>
                  </a:cubicBezTo>
                  <a:lnTo>
                    <a:pt x="4560" y="1557"/>
                  </a:lnTo>
                  <a:cubicBezTo>
                    <a:pt x="4642" y="1566"/>
                    <a:pt x="4688" y="1621"/>
                    <a:pt x="4743" y="1658"/>
                  </a:cubicBezTo>
                  <a:cubicBezTo>
                    <a:pt x="4789" y="1694"/>
                    <a:pt x="4835" y="1722"/>
                    <a:pt x="4890" y="1722"/>
                  </a:cubicBezTo>
                  <a:cubicBezTo>
                    <a:pt x="4963" y="1722"/>
                    <a:pt x="5027" y="1713"/>
                    <a:pt x="5072" y="1676"/>
                  </a:cubicBezTo>
                  <a:cubicBezTo>
                    <a:pt x="5109" y="1639"/>
                    <a:pt x="5146" y="1584"/>
                    <a:pt x="5146" y="1474"/>
                  </a:cubicBezTo>
                  <a:cubicBezTo>
                    <a:pt x="5146" y="1374"/>
                    <a:pt x="5118" y="1319"/>
                    <a:pt x="5072" y="1282"/>
                  </a:cubicBezTo>
                </a:path>
              </a:pathLst>
            </a:custGeom>
            <a:solidFill>
              <a:srgbClr val="00B0F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44" name="Freeform 2"/>
            <p:cNvSpPr>
              <a:spLocks noChangeArrowheads="1"/>
            </p:cNvSpPr>
            <p:nvPr/>
          </p:nvSpPr>
          <p:spPr bwMode="auto">
            <a:xfrm>
              <a:off x="5557449" y="4614334"/>
              <a:ext cx="1785472" cy="1434042"/>
            </a:xfrm>
            <a:custGeom>
              <a:avLst/>
              <a:gdLst>
                <a:gd name="T0" fmla="*/ 1987 w 2977"/>
                <a:gd name="T1" fmla="*/ 202 h 2390"/>
                <a:gd name="T2" fmla="*/ 1987 w 2977"/>
                <a:gd name="T3" fmla="*/ 202 h 2390"/>
                <a:gd name="T4" fmla="*/ 1740 w 2977"/>
                <a:gd name="T5" fmla="*/ 411 h 2390"/>
                <a:gd name="T6" fmla="*/ 1759 w 2977"/>
                <a:gd name="T7" fmla="*/ 439 h 2390"/>
                <a:gd name="T8" fmla="*/ 1850 w 2977"/>
                <a:gd name="T9" fmla="*/ 476 h 2390"/>
                <a:gd name="T10" fmla="*/ 2051 w 2977"/>
                <a:gd name="T11" fmla="*/ 641 h 2390"/>
                <a:gd name="T12" fmla="*/ 2134 w 2977"/>
                <a:gd name="T13" fmla="*/ 924 h 2390"/>
                <a:gd name="T14" fmla="*/ 1923 w 2977"/>
                <a:gd name="T15" fmla="*/ 1209 h 2390"/>
                <a:gd name="T16" fmla="*/ 1584 w 2977"/>
                <a:gd name="T17" fmla="*/ 1264 h 2390"/>
                <a:gd name="T18" fmla="*/ 1356 w 2977"/>
                <a:gd name="T19" fmla="*/ 1071 h 2390"/>
                <a:gd name="T20" fmla="*/ 1310 w 2977"/>
                <a:gd name="T21" fmla="*/ 806 h 2390"/>
                <a:gd name="T22" fmla="*/ 1310 w 2977"/>
                <a:gd name="T23" fmla="*/ 696 h 2390"/>
                <a:gd name="T24" fmla="*/ 1282 w 2977"/>
                <a:gd name="T25" fmla="*/ 641 h 2390"/>
                <a:gd name="T26" fmla="*/ 0 w 2977"/>
                <a:gd name="T27" fmla="*/ 522 h 2390"/>
                <a:gd name="T28" fmla="*/ 0 w 2977"/>
                <a:gd name="T29" fmla="*/ 1172 h 2390"/>
                <a:gd name="T30" fmla="*/ 37 w 2977"/>
                <a:gd name="T31" fmla="*/ 1172 h 2390"/>
                <a:gd name="T32" fmla="*/ 119 w 2977"/>
                <a:gd name="T33" fmla="*/ 1117 h 2390"/>
                <a:gd name="T34" fmla="*/ 367 w 2977"/>
                <a:gd name="T35" fmla="*/ 1025 h 2390"/>
                <a:gd name="T36" fmla="*/ 651 w 2977"/>
                <a:gd name="T37" fmla="*/ 1117 h 2390"/>
                <a:gd name="T38" fmla="*/ 788 w 2977"/>
                <a:gd name="T39" fmla="*/ 1437 h 2390"/>
                <a:gd name="T40" fmla="*/ 651 w 2977"/>
                <a:gd name="T41" fmla="*/ 1767 h 2390"/>
                <a:gd name="T42" fmla="*/ 367 w 2977"/>
                <a:gd name="T43" fmla="*/ 1849 h 2390"/>
                <a:gd name="T44" fmla="*/ 119 w 2977"/>
                <a:gd name="T45" fmla="*/ 1749 h 2390"/>
                <a:gd name="T46" fmla="*/ 19 w 2977"/>
                <a:gd name="T47" fmla="*/ 1685 h 2390"/>
                <a:gd name="T48" fmla="*/ 0 w 2977"/>
                <a:gd name="T49" fmla="*/ 1685 h 2390"/>
                <a:gd name="T50" fmla="*/ 0 w 2977"/>
                <a:gd name="T51" fmla="*/ 2389 h 2390"/>
                <a:gd name="T52" fmla="*/ 1237 w 2977"/>
                <a:gd name="T53" fmla="*/ 2389 h 2390"/>
                <a:gd name="T54" fmla="*/ 1237 w 2977"/>
                <a:gd name="T55" fmla="*/ 2362 h 2390"/>
                <a:gd name="T56" fmla="*/ 1172 w 2977"/>
                <a:gd name="T57" fmla="*/ 2271 h 2390"/>
                <a:gd name="T58" fmla="*/ 1071 w 2977"/>
                <a:gd name="T59" fmla="*/ 2014 h 2390"/>
                <a:gd name="T60" fmla="*/ 1163 w 2977"/>
                <a:gd name="T61" fmla="*/ 1731 h 2390"/>
                <a:gd name="T62" fmla="*/ 1484 w 2977"/>
                <a:gd name="T63" fmla="*/ 1593 h 2390"/>
                <a:gd name="T64" fmla="*/ 1813 w 2977"/>
                <a:gd name="T65" fmla="*/ 1731 h 2390"/>
                <a:gd name="T66" fmla="*/ 1896 w 2977"/>
                <a:gd name="T67" fmla="*/ 2014 h 2390"/>
                <a:gd name="T68" fmla="*/ 1804 w 2977"/>
                <a:gd name="T69" fmla="*/ 2262 h 2390"/>
                <a:gd name="T70" fmla="*/ 1759 w 2977"/>
                <a:gd name="T71" fmla="*/ 2344 h 2390"/>
                <a:gd name="T72" fmla="*/ 1759 w 2977"/>
                <a:gd name="T73" fmla="*/ 2389 h 2390"/>
                <a:gd name="T74" fmla="*/ 2976 w 2977"/>
                <a:gd name="T75" fmla="*/ 2389 h 2390"/>
                <a:gd name="T76" fmla="*/ 2976 w 2977"/>
                <a:gd name="T77" fmla="*/ 137 h 2390"/>
                <a:gd name="T78" fmla="*/ 2134 w 2977"/>
                <a:gd name="T79" fmla="*/ 0 h 2390"/>
                <a:gd name="T80" fmla="*/ 1987 w 2977"/>
                <a:gd name="T81" fmla="*/ 202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7" h="2390">
                  <a:moveTo>
                    <a:pt x="1987" y="202"/>
                  </a:moveTo>
                  <a:lnTo>
                    <a:pt x="1987" y="202"/>
                  </a:lnTo>
                  <a:cubicBezTo>
                    <a:pt x="1905" y="275"/>
                    <a:pt x="1832" y="348"/>
                    <a:pt x="1740" y="411"/>
                  </a:cubicBezTo>
                  <a:cubicBezTo>
                    <a:pt x="1759" y="439"/>
                    <a:pt x="1759" y="439"/>
                    <a:pt x="1759" y="439"/>
                  </a:cubicBezTo>
                  <a:cubicBezTo>
                    <a:pt x="1768" y="448"/>
                    <a:pt x="1777" y="448"/>
                    <a:pt x="1850" y="476"/>
                  </a:cubicBezTo>
                  <a:cubicBezTo>
                    <a:pt x="1914" y="503"/>
                    <a:pt x="1996" y="549"/>
                    <a:pt x="2051" y="641"/>
                  </a:cubicBezTo>
                  <a:cubicBezTo>
                    <a:pt x="2106" y="715"/>
                    <a:pt x="2143" y="815"/>
                    <a:pt x="2134" y="924"/>
                  </a:cubicBezTo>
                  <a:cubicBezTo>
                    <a:pt x="2116" y="1025"/>
                    <a:pt x="2042" y="1144"/>
                    <a:pt x="1923" y="1209"/>
                  </a:cubicBezTo>
                  <a:cubicBezTo>
                    <a:pt x="1804" y="1282"/>
                    <a:pt x="1676" y="1300"/>
                    <a:pt x="1584" y="1264"/>
                  </a:cubicBezTo>
                  <a:cubicBezTo>
                    <a:pt x="1475" y="1227"/>
                    <a:pt x="1402" y="1154"/>
                    <a:pt x="1356" y="1071"/>
                  </a:cubicBezTo>
                  <a:cubicBezTo>
                    <a:pt x="1301" y="980"/>
                    <a:pt x="1301" y="879"/>
                    <a:pt x="1310" y="806"/>
                  </a:cubicBezTo>
                  <a:cubicBezTo>
                    <a:pt x="1319" y="724"/>
                    <a:pt x="1319" y="705"/>
                    <a:pt x="1310" y="696"/>
                  </a:cubicBezTo>
                  <a:cubicBezTo>
                    <a:pt x="1282" y="641"/>
                    <a:pt x="1282" y="641"/>
                    <a:pt x="1282" y="641"/>
                  </a:cubicBezTo>
                  <a:cubicBezTo>
                    <a:pt x="861" y="778"/>
                    <a:pt x="395" y="742"/>
                    <a:pt x="0" y="522"/>
                  </a:cubicBezTo>
                  <a:cubicBezTo>
                    <a:pt x="0" y="1172"/>
                    <a:pt x="0" y="1172"/>
                    <a:pt x="0" y="1172"/>
                  </a:cubicBezTo>
                  <a:cubicBezTo>
                    <a:pt x="37" y="1172"/>
                    <a:pt x="37" y="1172"/>
                    <a:pt x="37" y="1172"/>
                  </a:cubicBezTo>
                  <a:cubicBezTo>
                    <a:pt x="55" y="1172"/>
                    <a:pt x="55" y="1163"/>
                    <a:pt x="119" y="1117"/>
                  </a:cubicBezTo>
                  <a:cubicBezTo>
                    <a:pt x="174" y="1081"/>
                    <a:pt x="266" y="1025"/>
                    <a:pt x="367" y="1025"/>
                  </a:cubicBezTo>
                  <a:cubicBezTo>
                    <a:pt x="458" y="1025"/>
                    <a:pt x="559" y="1044"/>
                    <a:pt x="651" y="1117"/>
                  </a:cubicBezTo>
                  <a:cubicBezTo>
                    <a:pt x="733" y="1181"/>
                    <a:pt x="788" y="1300"/>
                    <a:pt x="788" y="1437"/>
                  </a:cubicBezTo>
                  <a:cubicBezTo>
                    <a:pt x="788" y="1584"/>
                    <a:pt x="724" y="1703"/>
                    <a:pt x="651" y="1767"/>
                  </a:cubicBezTo>
                  <a:cubicBezTo>
                    <a:pt x="568" y="1831"/>
                    <a:pt x="468" y="1849"/>
                    <a:pt x="367" y="1849"/>
                  </a:cubicBezTo>
                  <a:cubicBezTo>
                    <a:pt x="257" y="1849"/>
                    <a:pt x="174" y="1795"/>
                    <a:pt x="119" y="1749"/>
                  </a:cubicBezTo>
                  <a:cubicBezTo>
                    <a:pt x="55" y="1703"/>
                    <a:pt x="37" y="1685"/>
                    <a:pt x="19" y="1685"/>
                  </a:cubicBezTo>
                  <a:cubicBezTo>
                    <a:pt x="0" y="1685"/>
                    <a:pt x="0" y="1685"/>
                    <a:pt x="0" y="1685"/>
                  </a:cubicBezTo>
                  <a:cubicBezTo>
                    <a:pt x="0" y="2389"/>
                    <a:pt x="0" y="2389"/>
                    <a:pt x="0" y="2389"/>
                  </a:cubicBezTo>
                  <a:cubicBezTo>
                    <a:pt x="1237" y="2389"/>
                    <a:pt x="1237" y="2389"/>
                    <a:pt x="1237" y="2389"/>
                  </a:cubicBezTo>
                  <a:cubicBezTo>
                    <a:pt x="1237" y="2362"/>
                    <a:pt x="1237" y="2362"/>
                    <a:pt x="1237" y="2362"/>
                  </a:cubicBezTo>
                  <a:cubicBezTo>
                    <a:pt x="1237" y="2344"/>
                    <a:pt x="1227" y="2335"/>
                    <a:pt x="1172" y="2271"/>
                  </a:cubicBezTo>
                  <a:cubicBezTo>
                    <a:pt x="1136" y="2216"/>
                    <a:pt x="1071" y="2124"/>
                    <a:pt x="1071" y="2014"/>
                  </a:cubicBezTo>
                  <a:cubicBezTo>
                    <a:pt x="1071" y="1923"/>
                    <a:pt x="1090" y="1813"/>
                    <a:pt x="1163" y="1731"/>
                  </a:cubicBezTo>
                  <a:cubicBezTo>
                    <a:pt x="1227" y="1657"/>
                    <a:pt x="1347" y="1602"/>
                    <a:pt x="1484" y="1593"/>
                  </a:cubicBezTo>
                  <a:cubicBezTo>
                    <a:pt x="1621" y="1593"/>
                    <a:pt x="1750" y="1657"/>
                    <a:pt x="1813" y="1731"/>
                  </a:cubicBezTo>
                  <a:cubicBezTo>
                    <a:pt x="1878" y="1822"/>
                    <a:pt x="1896" y="1923"/>
                    <a:pt x="1896" y="2014"/>
                  </a:cubicBezTo>
                  <a:cubicBezTo>
                    <a:pt x="1896" y="2124"/>
                    <a:pt x="1850" y="2207"/>
                    <a:pt x="1804" y="2262"/>
                  </a:cubicBezTo>
                  <a:cubicBezTo>
                    <a:pt x="1759" y="2325"/>
                    <a:pt x="1759" y="2335"/>
                    <a:pt x="1759" y="2344"/>
                  </a:cubicBezTo>
                  <a:cubicBezTo>
                    <a:pt x="1759" y="2389"/>
                    <a:pt x="1759" y="2389"/>
                    <a:pt x="1759" y="2389"/>
                  </a:cubicBezTo>
                  <a:cubicBezTo>
                    <a:pt x="2976" y="2389"/>
                    <a:pt x="2976" y="2389"/>
                    <a:pt x="2976" y="2389"/>
                  </a:cubicBezTo>
                  <a:cubicBezTo>
                    <a:pt x="2976" y="137"/>
                    <a:pt x="2976" y="137"/>
                    <a:pt x="2976" y="137"/>
                  </a:cubicBezTo>
                  <a:cubicBezTo>
                    <a:pt x="2702" y="82"/>
                    <a:pt x="2418" y="36"/>
                    <a:pt x="2134" y="0"/>
                  </a:cubicBezTo>
                  <a:cubicBezTo>
                    <a:pt x="2088" y="73"/>
                    <a:pt x="2042" y="137"/>
                    <a:pt x="1987" y="202"/>
                  </a:cubicBezTo>
                </a:path>
              </a:pathLst>
            </a:custGeom>
            <a:solidFill>
              <a:srgbClr val="00B0F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45" name="Freeform 3"/>
            <p:cNvSpPr>
              <a:spLocks noChangeArrowheads="1"/>
            </p:cNvSpPr>
            <p:nvPr/>
          </p:nvSpPr>
          <p:spPr bwMode="auto">
            <a:xfrm>
              <a:off x="7488405" y="4728106"/>
              <a:ext cx="1632053" cy="1317625"/>
            </a:xfrm>
            <a:custGeom>
              <a:avLst/>
              <a:gdLst>
                <a:gd name="T0" fmla="*/ 0 w 2719"/>
                <a:gd name="T1" fmla="*/ 0 h 2198"/>
                <a:gd name="T2" fmla="*/ 0 w 2719"/>
                <a:gd name="T3" fmla="*/ 0 h 2198"/>
                <a:gd name="T4" fmla="*/ 0 w 2719"/>
                <a:gd name="T5" fmla="*/ 980 h 2198"/>
                <a:gd name="T6" fmla="*/ 45 w 2719"/>
                <a:gd name="T7" fmla="*/ 980 h 2198"/>
                <a:gd name="T8" fmla="*/ 128 w 2719"/>
                <a:gd name="T9" fmla="*/ 925 h 2198"/>
                <a:gd name="T10" fmla="*/ 366 w 2719"/>
                <a:gd name="T11" fmla="*/ 833 h 2198"/>
                <a:gd name="T12" fmla="*/ 650 w 2719"/>
                <a:gd name="T13" fmla="*/ 925 h 2198"/>
                <a:gd name="T14" fmla="*/ 786 w 2719"/>
                <a:gd name="T15" fmla="*/ 1245 h 2198"/>
                <a:gd name="T16" fmla="*/ 650 w 2719"/>
                <a:gd name="T17" fmla="*/ 1575 h 2198"/>
                <a:gd name="T18" fmla="*/ 366 w 2719"/>
                <a:gd name="T19" fmla="*/ 1657 h 2198"/>
                <a:gd name="T20" fmla="*/ 119 w 2719"/>
                <a:gd name="T21" fmla="*/ 1557 h 2198"/>
                <a:gd name="T22" fmla="*/ 18 w 2719"/>
                <a:gd name="T23" fmla="*/ 1493 h 2198"/>
                <a:gd name="T24" fmla="*/ 0 w 2719"/>
                <a:gd name="T25" fmla="*/ 1493 h 2198"/>
                <a:gd name="T26" fmla="*/ 0 w 2719"/>
                <a:gd name="T27" fmla="*/ 2197 h 2198"/>
                <a:gd name="T28" fmla="*/ 1244 w 2719"/>
                <a:gd name="T29" fmla="*/ 2197 h 2198"/>
                <a:gd name="T30" fmla="*/ 1244 w 2719"/>
                <a:gd name="T31" fmla="*/ 2170 h 2198"/>
                <a:gd name="T32" fmla="*/ 1181 w 2719"/>
                <a:gd name="T33" fmla="*/ 2079 h 2198"/>
                <a:gd name="T34" fmla="*/ 1071 w 2719"/>
                <a:gd name="T35" fmla="*/ 1822 h 2198"/>
                <a:gd name="T36" fmla="*/ 1162 w 2719"/>
                <a:gd name="T37" fmla="*/ 1539 h 2198"/>
                <a:gd name="T38" fmla="*/ 1483 w 2719"/>
                <a:gd name="T39" fmla="*/ 1401 h 2198"/>
                <a:gd name="T40" fmla="*/ 1812 w 2719"/>
                <a:gd name="T41" fmla="*/ 1539 h 2198"/>
                <a:gd name="T42" fmla="*/ 1904 w 2719"/>
                <a:gd name="T43" fmla="*/ 1822 h 2198"/>
                <a:gd name="T44" fmla="*/ 1812 w 2719"/>
                <a:gd name="T45" fmla="*/ 2070 h 2198"/>
                <a:gd name="T46" fmla="*/ 1757 w 2719"/>
                <a:gd name="T47" fmla="*/ 2152 h 2198"/>
                <a:gd name="T48" fmla="*/ 1757 w 2719"/>
                <a:gd name="T49" fmla="*/ 2197 h 2198"/>
                <a:gd name="T50" fmla="*/ 2718 w 2719"/>
                <a:gd name="T51" fmla="*/ 2197 h 2198"/>
                <a:gd name="T52" fmla="*/ 2124 w 2719"/>
                <a:gd name="T53" fmla="*/ 1236 h 2198"/>
                <a:gd name="T54" fmla="*/ 0 w 2719"/>
                <a:gd name="T55" fmla="*/ 0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19" h="2198">
                  <a:moveTo>
                    <a:pt x="0" y="0"/>
                  </a:moveTo>
                  <a:lnTo>
                    <a:pt x="0" y="0"/>
                  </a:lnTo>
                  <a:cubicBezTo>
                    <a:pt x="0" y="980"/>
                    <a:pt x="0" y="980"/>
                    <a:pt x="0" y="980"/>
                  </a:cubicBezTo>
                  <a:cubicBezTo>
                    <a:pt x="45" y="980"/>
                    <a:pt x="45" y="980"/>
                    <a:pt x="45" y="980"/>
                  </a:cubicBezTo>
                  <a:cubicBezTo>
                    <a:pt x="54" y="980"/>
                    <a:pt x="63" y="971"/>
                    <a:pt x="128" y="925"/>
                  </a:cubicBezTo>
                  <a:cubicBezTo>
                    <a:pt x="183" y="889"/>
                    <a:pt x="265" y="833"/>
                    <a:pt x="366" y="833"/>
                  </a:cubicBezTo>
                  <a:cubicBezTo>
                    <a:pt x="466" y="833"/>
                    <a:pt x="567" y="852"/>
                    <a:pt x="650" y="925"/>
                  </a:cubicBezTo>
                  <a:cubicBezTo>
                    <a:pt x="732" y="989"/>
                    <a:pt x="786" y="1108"/>
                    <a:pt x="786" y="1245"/>
                  </a:cubicBezTo>
                  <a:cubicBezTo>
                    <a:pt x="786" y="1392"/>
                    <a:pt x="732" y="1511"/>
                    <a:pt x="650" y="1575"/>
                  </a:cubicBezTo>
                  <a:cubicBezTo>
                    <a:pt x="567" y="1639"/>
                    <a:pt x="466" y="1657"/>
                    <a:pt x="366" y="1657"/>
                  </a:cubicBezTo>
                  <a:cubicBezTo>
                    <a:pt x="255" y="1657"/>
                    <a:pt x="173" y="1603"/>
                    <a:pt x="119" y="1557"/>
                  </a:cubicBezTo>
                  <a:cubicBezTo>
                    <a:pt x="54" y="1511"/>
                    <a:pt x="36" y="1493"/>
                    <a:pt x="18" y="1493"/>
                  </a:cubicBezTo>
                  <a:cubicBezTo>
                    <a:pt x="0" y="1493"/>
                    <a:pt x="0" y="1493"/>
                    <a:pt x="0" y="1493"/>
                  </a:cubicBezTo>
                  <a:cubicBezTo>
                    <a:pt x="0" y="2197"/>
                    <a:pt x="0" y="2197"/>
                    <a:pt x="0" y="2197"/>
                  </a:cubicBezTo>
                  <a:cubicBezTo>
                    <a:pt x="1244" y="2197"/>
                    <a:pt x="1244" y="2197"/>
                    <a:pt x="1244" y="2197"/>
                  </a:cubicBezTo>
                  <a:cubicBezTo>
                    <a:pt x="1244" y="2170"/>
                    <a:pt x="1244" y="2170"/>
                    <a:pt x="1244" y="2170"/>
                  </a:cubicBezTo>
                  <a:cubicBezTo>
                    <a:pt x="1235" y="2152"/>
                    <a:pt x="1226" y="2143"/>
                    <a:pt x="1181" y="2079"/>
                  </a:cubicBezTo>
                  <a:cubicBezTo>
                    <a:pt x="1135" y="2024"/>
                    <a:pt x="1071" y="1932"/>
                    <a:pt x="1071" y="1822"/>
                  </a:cubicBezTo>
                  <a:cubicBezTo>
                    <a:pt x="1071" y="1731"/>
                    <a:pt x="1099" y="1621"/>
                    <a:pt x="1162" y="1539"/>
                  </a:cubicBezTo>
                  <a:cubicBezTo>
                    <a:pt x="1226" y="1465"/>
                    <a:pt x="1345" y="1410"/>
                    <a:pt x="1483" y="1401"/>
                  </a:cubicBezTo>
                  <a:cubicBezTo>
                    <a:pt x="1620" y="1401"/>
                    <a:pt x="1748" y="1465"/>
                    <a:pt x="1812" y="1539"/>
                  </a:cubicBezTo>
                  <a:cubicBezTo>
                    <a:pt x="1885" y="1630"/>
                    <a:pt x="1904" y="1731"/>
                    <a:pt x="1904" y="1822"/>
                  </a:cubicBezTo>
                  <a:cubicBezTo>
                    <a:pt x="1904" y="1932"/>
                    <a:pt x="1849" y="2015"/>
                    <a:pt x="1812" y="2070"/>
                  </a:cubicBezTo>
                  <a:cubicBezTo>
                    <a:pt x="1766" y="2133"/>
                    <a:pt x="1757" y="2143"/>
                    <a:pt x="1757" y="2152"/>
                  </a:cubicBezTo>
                  <a:cubicBezTo>
                    <a:pt x="1757" y="2197"/>
                    <a:pt x="1757" y="2197"/>
                    <a:pt x="1757" y="2197"/>
                  </a:cubicBezTo>
                  <a:cubicBezTo>
                    <a:pt x="2718" y="2197"/>
                    <a:pt x="2718" y="2197"/>
                    <a:pt x="2718" y="2197"/>
                  </a:cubicBezTo>
                  <a:cubicBezTo>
                    <a:pt x="2554" y="1841"/>
                    <a:pt x="2352" y="1511"/>
                    <a:pt x="2124" y="1236"/>
                  </a:cubicBezTo>
                  <a:cubicBezTo>
                    <a:pt x="1611" y="596"/>
                    <a:pt x="842" y="219"/>
                    <a:pt x="0" y="0"/>
                  </a:cubicBezTo>
                </a:path>
              </a:pathLst>
            </a:custGeom>
            <a:solidFill>
              <a:srgbClr val="00B0F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46" name="Freeform 4"/>
            <p:cNvSpPr>
              <a:spLocks noChangeArrowheads="1"/>
            </p:cNvSpPr>
            <p:nvPr/>
          </p:nvSpPr>
          <p:spPr bwMode="auto">
            <a:xfrm>
              <a:off x="1796054" y="6191250"/>
              <a:ext cx="2243082" cy="3153833"/>
            </a:xfrm>
            <a:custGeom>
              <a:avLst/>
              <a:gdLst>
                <a:gd name="T0" fmla="*/ 3141 w 3738"/>
                <a:gd name="T1" fmla="*/ 1437 h 5256"/>
                <a:gd name="T2" fmla="*/ 3141 w 3738"/>
                <a:gd name="T3" fmla="*/ 1437 h 5256"/>
                <a:gd name="T4" fmla="*/ 3150 w 3738"/>
                <a:gd name="T5" fmla="*/ 1437 h 5256"/>
                <a:gd name="T6" fmla="*/ 3333 w 3738"/>
                <a:gd name="T7" fmla="*/ 1538 h 5256"/>
                <a:gd name="T8" fmla="*/ 3479 w 3738"/>
                <a:gd name="T9" fmla="*/ 1611 h 5256"/>
                <a:gd name="T10" fmla="*/ 3663 w 3738"/>
                <a:gd name="T11" fmla="*/ 1556 h 5256"/>
                <a:gd name="T12" fmla="*/ 3737 w 3738"/>
                <a:gd name="T13" fmla="*/ 1355 h 5256"/>
                <a:gd name="T14" fmla="*/ 3663 w 3738"/>
                <a:gd name="T15" fmla="*/ 1162 h 5256"/>
                <a:gd name="T16" fmla="*/ 3479 w 3738"/>
                <a:gd name="T17" fmla="*/ 1108 h 5256"/>
                <a:gd name="T18" fmla="*/ 3333 w 3738"/>
                <a:gd name="T19" fmla="*/ 1172 h 5256"/>
                <a:gd name="T20" fmla="*/ 3150 w 3738"/>
                <a:gd name="T21" fmla="*/ 1254 h 5256"/>
                <a:gd name="T22" fmla="*/ 2812 w 3738"/>
                <a:gd name="T23" fmla="*/ 1254 h 5256"/>
                <a:gd name="T24" fmla="*/ 2812 w 3738"/>
                <a:gd name="T25" fmla="*/ 0 h 5256"/>
                <a:gd name="T26" fmla="*/ 2481 w 3738"/>
                <a:gd name="T27" fmla="*/ 0 h 5256"/>
                <a:gd name="T28" fmla="*/ 2481 w 3738"/>
                <a:gd name="T29" fmla="*/ 82 h 5256"/>
                <a:gd name="T30" fmla="*/ 2537 w 3738"/>
                <a:gd name="T31" fmla="*/ 165 h 5256"/>
                <a:gd name="T32" fmla="*/ 2628 w 3738"/>
                <a:gd name="T33" fmla="*/ 412 h 5256"/>
                <a:gd name="T34" fmla="*/ 2537 w 3738"/>
                <a:gd name="T35" fmla="*/ 695 h 5256"/>
                <a:gd name="T36" fmla="*/ 2207 w 3738"/>
                <a:gd name="T37" fmla="*/ 833 h 5256"/>
                <a:gd name="T38" fmla="*/ 1887 w 3738"/>
                <a:gd name="T39" fmla="*/ 695 h 5256"/>
                <a:gd name="T40" fmla="*/ 1795 w 3738"/>
                <a:gd name="T41" fmla="*/ 412 h 5256"/>
                <a:gd name="T42" fmla="*/ 1896 w 3738"/>
                <a:gd name="T43" fmla="*/ 155 h 5256"/>
                <a:gd name="T44" fmla="*/ 1968 w 3738"/>
                <a:gd name="T45" fmla="*/ 64 h 5256"/>
                <a:gd name="T46" fmla="*/ 1968 w 3738"/>
                <a:gd name="T47" fmla="*/ 0 h 5256"/>
                <a:gd name="T48" fmla="*/ 1639 w 3738"/>
                <a:gd name="T49" fmla="*/ 0 h 5256"/>
                <a:gd name="T50" fmla="*/ 1236 w 3738"/>
                <a:gd name="T51" fmla="*/ 980 h 5256"/>
                <a:gd name="T52" fmla="*/ 1145 w 3738"/>
                <a:gd name="T53" fmla="*/ 980 h 5256"/>
                <a:gd name="T54" fmla="*/ 55 w 3738"/>
                <a:gd name="T55" fmla="*/ 2481 h 5256"/>
                <a:gd name="T56" fmla="*/ 1145 w 3738"/>
                <a:gd name="T57" fmla="*/ 4358 h 5256"/>
                <a:gd name="T58" fmla="*/ 1740 w 3738"/>
                <a:gd name="T59" fmla="*/ 4358 h 5256"/>
                <a:gd name="T60" fmla="*/ 2738 w 3738"/>
                <a:gd name="T61" fmla="*/ 5255 h 5256"/>
                <a:gd name="T62" fmla="*/ 2812 w 3738"/>
                <a:gd name="T63" fmla="*/ 5255 h 5256"/>
                <a:gd name="T64" fmla="*/ 2812 w 3738"/>
                <a:gd name="T65" fmla="*/ 4193 h 5256"/>
                <a:gd name="T66" fmla="*/ 3141 w 3738"/>
                <a:gd name="T67" fmla="*/ 4193 h 5256"/>
                <a:gd name="T68" fmla="*/ 3150 w 3738"/>
                <a:gd name="T69" fmla="*/ 4193 h 5256"/>
                <a:gd name="T70" fmla="*/ 3333 w 3738"/>
                <a:gd name="T71" fmla="*/ 4294 h 5256"/>
                <a:gd name="T72" fmla="*/ 3479 w 3738"/>
                <a:gd name="T73" fmla="*/ 4358 h 5256"/>
                <a:gd name="T74" fmla="*/ 3663 w 3738"/>
                <a:gd name="T75" fmla="*/ 4303 h 5256"/>
                <a:gd name="T76" fmla="*/ 3737 w 3738"/>
                <a:gd name="T77" fmla="*/ 4111 h 5256"/>
                <a:gd name="T78" fmla="*/ 3663 w 3738"/>
                <a:gd name="T79" fmla="*/ 3910 h 5256"/>
                <a:gd name="T80" fmla="*/ 3479 w 3738"/>
                <a:gd name="T81" fmla="*/ 3854 h 5256"/>
                <a:gd name="T82" fmla="*/ 3333 w 3738"/>
                <a:gd name="T83" fmla="*/ 3919 h 5256"/>
                <a:gd name="T84" fmla="*/ 3150 w 3738"/>
                <a:gd name="T85" fmla="*/ 4001 h 5256"/>
                <a:gd name="T86" fmla="*/ 2812 w 3738"/>
                <a:gd name="T87" fmla="*/ 4001 h 5256"/>
                <a:gd name="T88" fmla="*/ 2812 w 3738"/>
                <a:gd name="T89" fmla="*/ 1437 h 5256"/>
                <a:gd name="T90" fmla="*/ 3141 w 3738"/>
                <a:gd name="T91" fmla="*/ 1437 h 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8" h="5256">
                  <a:moveTo>
                    <a:pt x="3141" y="1437"/>
                  </a:moveTo>
                  <a:lnTo>
                    <a:pt x="3141" y="1437"/>
                  </a:lnTo>
                  <a:lnTo>
                    <a:pt x="3150" y="1437"/>
                  </a:lnTo>
                  <a:cubicBezTo>
                    <a:pt x="3233" y="1446"/>
                    <a:pt x="3288" y="1502"/>
                    <a:pt x="3333" y="1538"/>
                  </a:cubicBezTo>
                  <a:cubicBezTo>
                    <a:pt x="3379" y="1584"/>
                    <a:pt x="3424" y="1611"/>
                    <a:pt x="3479" y="1611"/>
                  </a:cubicBezTo>
                  <a:cubicBezTo>
                    <a:pt x="3553" y="1611"/>
                    <a:pt x="3617" y="1593"/>
                    <a:pt x="3663" y="1556"/>
                  </a:cubicBezTo>
                  <a:cubicBezTo>
                    <a:pt x="3700" y="1520"/>
                    <a:pt x="3737" y="1465"/>
                    <a:pt x="3737" y="1355"/>
                  </a:cubicBezTo>
                  <a:cubicBezTo>
                    <a:pt x="3737" y="1254"/>
                    <a:pt x="3709" y="1199"/>
                    <a:pt x="3663" y="1162"/>
                  </a:cubicBezTo>
                  <a:cubicBezTo>
                    <a:pt x="3617" y="1126"/>
                    <a:pt x="3553" y="1108"/>
                    <a:pt x="3479" y="1108"/>
                  </a:cubicBezTo>
                  <a:cubicBezTo>
                    <a:pt x="3424" y="1108"/>
                    <a:pt x="3379" y="1135"/>
                    <a:pt x="3333" y="1172"/>
                  </a:cubicBezTo>
                  <a:cubicBezTo>
                    <a:pt x="3288" y="1199"/>
                    <a:pt x="3233" y="1254"/>
                    <a:pt x="3150" y="1254"/>
                  </a:cubicBezTo>
                  <a:cubicBezTo>
                    <a:pt x="2812" y="1254"/>
                    <a:pt x="2812" y="1254"/>
                    <a:pt x="2812" y="1254"/>
                  </a:cubicBezTo>
                  <a:cubicBezTo>
                    <a:pt x="2812" y="0"/>
                    <a:pt x="2812" y="0"/>
                    <a:pt x="2812" y="0"/>
                  </a:cubicBezTo>
                  <a:cubicBezTo>
                    <a:pt x="2481" y="0"/>
                    <a:pt x="2481" y="0"/>
                    <a:pt x="2481" y="0"/>
                  </a:cubicBezTo>
                  <a:cubicBezTo>
                    <a:pt x="2481" y="82"/>
                    <a:pt x="2481" y="82"/>
                    <a:pt x="2481" y="82"/>
                  </a:cubicBezTo>
                  <a:cubicBezTo>
                    <a:pt x="2481" y="91"/>
                    <a:pt x="2481" y="101"/>
                    <a:pt x="2537" y="165"/>
                  </a:cubicBezTo>
                  <a:cubicBezTo>
                    <a:pt x="2573" y="219"/>
                    <a:pt x="2628" y="302"/>
                    <a:pt x="2628" y="412"/>
                  </a:cubicBezTo>
                  <a:cubicBezTo>
                    <a:pt x="2628" y="504"/>
                    <a:pt x="2610" y="604"/>
                    <a:pt x="2537" y="695"/>
                  </a:cubicBezTo>
                  <a:cubicBezTo>
                    <a:pt x="2472" y="778"/>
                    <a:pt x="2345" y="833"/>
                    <a:pt x="2207" y="833"/>
                  </a:cubicBezTo>
                  <a:cubicBezTo>
                    <a:pt x="2070" y="823"/>
                    <a:pt x="1950" y="769"/>
                    <a:pt x="1887" y="695"/>
                  </a:cubicBezTo>
                  <a:cubicBezTo>
                    <a:pt x="1823" y="604"/>
                    <a:pt x="1795" y="504"/>
                    <a:pt x="1795" y="412"/>
                  </a:cubicBezTo>
                  <a:cubicBezTo>
                    <a:pt x="1795" y="302"/>
                    <a:pt x="1859" y="210"/>
                    <a:pt x="1896" y="155"/>
                  </a:cubicBezTo>
                  <a:cubicBezTo>
                    <a:pt x="1950" y="91"/>
                    <a:pt x="1959" y="82"/>
                    <a:pt x="1968" y="64"/>
                  </a:cubicBezTo>
                  <a:cubicBezTo>
                    <a:pt x="1968" y="0"/>
                    <a:pt x="1968" y="0"/>
                    <a:pt x="1968" y="0"/>
                  </a:cubicBezTo>
                  <a:cubicBezTo>
                    <a:pt x="1639" y="0"/>
                    <a:pt x="1639" y="0"/>
                    <a:pt x="1639" y="0"/>
                  </a:cubicBezTo>
                  <a:cubicBezTo>
                    <a:pt x="1474" y="347"/>
                    <a:pt x="1347" y="695"/>
                    <a:pt x="1236" y="980"/>
                  </a:cubicBezTo>
                  <a:cubicBezTo>
                    <a:pt x="1145" y="980"/>
                    <a:pt x="1145" y="980"/>
                    <a:pt x="1145" y="980"/>
                  </a:cubicBezTo>
                  <a:cubicBezTo>
                    <a:pt x="0" y="1099"/>
                    <a:pt x="55" y="1904"/>
                    <a:pt x="55" y="2481"/>
                  </a:cubicBezTo>
                  <a:cubicBezTo>
                    <a:pt x="18" y="3387"/>
                    <a:pt x="476" y="4358"/>
                    <a:pt x="1145" y="4358"/>
                  </a:cubicBezTo>
                  <a:cubicBezTo>
                    <a:pt x="1740" y="4358"/>
                    <a:pt x="1740" y="4358"/>
                    <a:pt x="1740" y="4358"/>
                  </a:cubicBezTo>
                  <a:cubicBezTo>
                    <a:pt x="2005" y="4705"/>
                    <a:pt x="2345" y="4999"/>
                    <a:pt x="2738" y="5255"/>
                  </a:cubicBezTo>
                  <a:cubicBezTo>
                    <a:pt x="2812" y="5255"/>
                    <a:pt x="2812" y="5255"/>
                    <a:pt x="2812" y="5255"/>
                  </a:cubicBezTo>
                  <a:cubicBezTo>
                    <a:pt x="2812" y="4193"/>
                    <a:pt x="2812" y="4193"/>
                    <a:pt x="2812" y="4193"/>
                  </a:cubicBezTo>
                  <a:cubicBezTo>
                    <a:pt x="3141" y="4193"/>
                    <a:pt x="3141" y="4193"/>
                    <a:pt x="3141" y="4193"/>
                  </a:cubicBezTo>
                  <a:lnTo>
                    <a:pt x="3150" y="4193"/>
                  </a:lnTo>
                  <a:cubicBezTo>
                    <a:pt x="3233" y="4202"/>
                    <a:pt x="3288" y="4257"/>
                    <a:pt x="3333" y="4294"/>
                  </a:cubicBezTo>
                  <a:cubicBezTo>
                    <a:pt x="3379" y="4330"/>
                    <a:pt x="3424" y="4358"/>
                    <a:pt x="3479" y="4358"/>
                  </a:cubicBezTo>
                  <a:cubicBezTo>
                    <a:pt x="3553" y="4358"/>
                    <a:pt x="3617" y="4340"/>
                    <a:pt x="3663" y="4303"/>
                  </a:cubicBezTo>
                  <a:cubicBezTo>
                    <a:pt x="3700" y="4266"/>
                    <a:pt x="3737" y="4211"/>
                    <a:pt x="3737" y="4111"/>
                  </a:cubicBezTo>
                  <a:cubicBezTo>
                    <a:pt x="3737" y="4001"/>
                    <a:pt x="3709" y="3946"/>
                    <a:pt x="3663" y="3910"/>
                  </a:cubicBezTo>
                  <a:cubicBezTo>
                    <a:pt x="3617" y="3873"/>
                    <a:pt x="3553" y="3854"/>
                    <a:pt x="3479" y="3854"/>
                  </a:cubicBezTo>
                  <a:cubicBezTo>
                    <a:pt x="3424" y="3854"/>
                    <a:pt x="3379" y="3882"/>
                    <a:pt x="3333" y="3919"/>
                  </a:cubicBezTo>
                  <a:cubicBezTo>
                    <a:pt x="3288" y="3955"/>
                    <a:pt x="3233" y="4001"/>
                    <a:pt x="3150" y="4001"/>
                  </a:cubicBezTo>
                  <a:cubicBezTo>
                    <a:pt x="2812" y="4001"/>
                    <a:pt x="2812" y="4001"/>
                    <a:pt x="2812" y="4001"/>
                  </a:cubicBezTo>
                  <a:cubicBezTo>
                    <a:pt x="2812" y="1437"/>
                    <a:pt x="2812" y="1437"/>
                    <a:pt x="2812" y="1437"/>
                  </a:cubicBezTo>
                  <a:lnTo>
                    <a:pt x="3141" y="1437"/>
                  </a:ln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47" name="Freeform 5"/>
            <p:cNvSpPr>
              <a:spLocks noChangeArrowheads="1"/>
            </p:cNvSpPr>
            <p:nvPr/>
          </p:nvSpPr>
          <p:spPr bwMode="auto">
            <a:xfrm>
              <a:off x="3631784" y="5670021"/>
              <a:ext cx="2867336" cy="2674937"/>
            </a:xfrm>
            <a:custGeom>
              <a:avLst/>
              <a:gdLst>
                <a:gd name="T0" fmla="*/ 4707 w 4781"/>
                <a:gd name="T1" fmla="*/ 2032 h 4460"/>
                <a:gd name="T2" fmla="*/ 4707 w 4781"/>
                <a:gd name="T3" fmla="*/ 2032 h 4460"/>
                <a:gd name="T4" fmla="*/ 4524 w 4781"/>
                <a:gd name="T5" fmla="*/ 1978 h 4460"/>
                <a:gd name="T6" fmla="*/ 4377 w 4781"/>
                <a:gd name="T7" fmla="*/ 2042 h 4460"/>
                <a:gd name="T8" fmla="*/ 4194 w 4781"/>
                <a:gd name="T9" fmla="*/ 2124 h 4460"/>
                <a:gd name="T10" fmla="*/ 3883 w 4781"/>
                <a:gd name="T11" fmla="*/ 2124 h 4460"/>
                <a:gd name="T12" fmla="*/ 3883 w 4781"/>
                <a:gd name="T13" fmla="*/ 870 h 4460"/>
                <a:gd name="T14" fmla="*/ 1585 w 4781"/>
                <a:gd name="T15" fmla="*/ 870 h 4460"/>
                <a:gd name="T16" fmla="*/ 1585 w 4781"/>
                <a:gd name="T17" fmla="*/ 586 h 4460"/>
                <a:gd name="T18" fmla="*/ 1677 w 4781"/>
                <a:gd name="T19" fmla="*/ 403 h 4460"/>
                <a:gd name="T20" fmla="*/ 1731 w 4781"/>
                <a:gd name="T21" fmla="*/ 256 h 4460"/>
                <a:gd name="T22" fmla="*/ 1686 w 4781"/>
                <a:gd name="T23" fmla="*/ 73 h 4460"/>
                <a:gd name="T24" fmla="*/ 1484 w 4781"/>
                <a:gd name="T25" fmla="*/ 0 h 4460"/>
                <a:gd name="T26" fmla="*/ 1291 w 4781"/>
                <a:gd name="T27" fmla="*/ 82 h 4460"/>
                <a:gd name="T28" fmla="*/ 1237 w 4781"/>
                <a:gd name="T29" fmla="*/ 256 h 4460"/>
                <a:gd name="T30" fmla="*/ 1301 w 4781"/>
                <a:gd name="T31" fmla="*/ 412 h 4460"/>
                <a:gd name="T32" fmla="*/ 1401 w 4781"/>
                <a:gd name="T33" fmla="*/ 586 h 4460"/>
                <a:gd name="T34" fmla="*/ 1401 w 4781"/>
                <a:gd name="T35" fmla="*/ 595 h 4460"/>
                <a:gd name="T36" fmla="*/ 1401 w 4781"/>
                <a:gd name="T37" fmla="*/ 870 h 4460"/>
                <a:gd name="T38" fmla="*/ 0 w 4781"/>
                <a:gd name="T39" fmla="*/ 870 h 4460"/>
                <a:gd name="T40" fmla="*/ 0 w 4781"/>
                <a:gd name="T41" fmla="*/ 1960 h 4460"/>
                <a:gd name="T42" fmla="*/ 92 w 4781"/>
                <a:gd name="T43" fmla="*/ 1960 h 4460"/>
                <a:gd name="T44" fmla="*/ 175 w 4781"/>
                <a:gd name="T45" fmla="*/ 1905 h 4460"/>
                <a:gd name="T46" fmla="*/ 421 w 4781"/>
                <a:gd name="T47" fmla="*/ 1813 h 4460"/>
                <a:gd name="T48" fmla="*/ 706 w 4781"/>
                <a:gd name="T49" fmla="*/ 1905 h 4460"/>
                <a:gd name="T50" fmla="*/ 843 w 4781"/>
                <a:gd name="T51" fmla="*/ 2234 h 4460"/>
                <a:gd name="T52" fmla="*/ 706 w 4781"/>
                <a:gd name="T53" fmla="*/ 2554 h 4460"/>
                <a:gd name="T54" fmla="*/ 421 w 4781"/>
                <a:gd name="T55" fmla="*/ 2646 h 4460"/>
                <a:gd name="T56" fmla="*/ 175 w 4781"/>
                <a:gd name="T57" fmla="*/ 2536 h 4460"/>
                <a:gd name="T58" fmla="*/ 74 w 4781"/>
                <a:gd name="T59" fmla="*/ 2472 h 4460"/>
                <a:gd name="T60" fmla="*/ 0 w 4781"/>
                <a:gd name="T61" fmla="*/ 2472 h 4460"/>
                <a:gd name="T62" fmla="*/ 0 w 4781"/>
                <a:gd name="T63" fmla="*/ 3589 h 4460"/>
                <a:gd name="T64" fmla="*/ 1942 w 4781"/>
                <a:gd name="T65" fmla="*/ 3589 h 4460"/>
                <a:gd name="T66" fmla="*/ 1942 w 4781"/>
                <a:gd name="T67" fmla="*/ 3864 h 4460"/>
                <a:gd name="T68" fmla="*/ 1942 w 4781"/>
                <a:gd name="T69" fmla="*/ 3864 h 4460"/>
                <a:gd name="T70" fmla="*/ 1841 w 4781"/>
                <a:gd name="T71" fmla="*/ 4047 h 4460"/>
                <a:gd name="T72" fmla="*/ 1777 w 4781"/>
                <a:gd name="T73" fmla="*/ 4202 h 4460"/>
                <a:gd name="T74" fmla="*/ 1831 w 4781"/>
                <a:gd name="T75" fmla="*/ 4377 h 4460"/>
                <a:gd name="T76" fmla="*/ 2033 w 4781"/>
                <a:gd name="T77" fmla="*/ 4459 h 4460"/>
                <a:gd name="T78" fmla="*/ 2226 w 4781"/>
                <a:gd name="T79" fmla="*/ 4377 h 4460"/>
                <a:gd name="T80" fmla="*/ 2280 w 4781"/>
                <a:gd name="T81" fmla="*/ 4202 h 4460"/>
                <a:gd name="T82" fmla="*/ 2217 w 4781"/>
                <a:gd name="T83" fmla="*/ 4047 h 4460"/>
                <a:gd name="T84" fmla="*/ 2134 w 4781"/>
                <a:gd name="T85" fmla="*/ 3873 h 4460"/>
                <a:gd name="T86" fmla="*/ 2134 w 4781"/>
                <a:gd name="T87" fmla="*/ 3589 h 4460"/>
                <a:gd name="T88" fmla="*/ 3883 w 4781"/>
                <a:gd name="T89" fmla="*/ 3589 h 4460"/>
                <a:gd name="T90" fmla="*/ 3883 w 4781"/>
                <a:gd name="T91" fmla="*/ 2307 h 4460"/>
                <a:gd name="T92" fmla="*/ 4185 w 4781"/>
                <a:gd name="T93" fmla="*/ 2307 h 4460"/>
                <a:gd name="T94" fmla="*/ 4194 w 4781"/>
                <a:gd name="T95" fmla="*/ 2307 h 4460"/>
                <a:gd name="T96" fmla="*/ 4377 w 4781"/>
                <a:gd name="T97" fmla="*/ 2408 h 4460"/>
                <a:gd name="T98" fmla="*/ 4524 w 4781"/>
                <a:gd name="T99" fmla="*/ 2481 h 4460"/>
                <a:gd name="T100" fmla="*/ 4698 w 4781"/>
                <a:gd name="T101" fmla="*/ 2426 h 4460"/>
                <a:gd name="T102" fmla="*/ 4780 w 4781"/>
                <a:gd name="T103" fmla="*/ 2225 h 4460"/>
                <a:gd name="T104" fmla="*/ 4707 w 4781"/>
                <a:gd name="T105" fmla="*/ 203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81" h="4460">
                  <a:moveTo>
                    <a:pt x="4707" y="2032"/>
                  </a:moveTo>
                  <a:lnTo>
                    <a:pt x="4707" y="2032"/>
                  </a:lnTo>
                  <a:cubicBezTo>
                    <a:pt x="4661" y="1996"/>
                    <a:pt x="4598" y="1978"/>
                    <a:pt x="4524" y="1978"/>
                  </a:cubicBezTo>
                  <a:cubicBezTo>
                    <a:pt x="4469" y="1978"/>
                    <a:pt x="4423" y="2005"/>
                    <a:pt x="4377" y="2042"/>
                  </a:cubicBezTo>
                  <a:cubicBezTo>
                    <a:pt x="4322" y="2069"/>
                    <a:pt x="4276" y="2124"/>
                    <a:pt x="4194" y="2124"/>
                  </a:cubicBezTo>
                  <a:cubicBezTo>
                    <a:pt x="3883" y="2124"/>
                    <a:pt x="3883" y="2124"/>
                    <a:pt x="3883" y="2124"/>
                  </a:cubicBezTo>
                  <a:cubicBezTo>
                    <a:pt x="3883" y="870"/>
                    <a:pt x="3883" y="870"/>
                    <a:pt x="3883" y="870"/>
                  </a:cubicBezTo>
                  <a:cubicBezTo>
                    <a:pt x="1585" y="870"/>
                    <a:pt x="1585" y="870"/>
                    <a:pt x="1585" y="870"/>
                  </a:cubicBezTo>
                  <a:cubicBezTo>
                    <a:pt x="1585" y="586"/>
                    <a:pt x="1585" y="586"/>
                    <a:pt x="1585" y="586"/>
                  </a:cubicBezTo>
                  <a:cubicBezTo>
                    <a:pt x="1585" y="504"/>
                    <a:pt x="1640" y="458"/>
                    <a:pt x="1677" y="403"/>
                  </a:cubicBezTo>
                  <a:cubicBezTo>
                    <a:pt x="1713" y="357"/>
                    <a:pt x="1731" y="320"/>
                    <a:pt x="1731" y="256"/>
                  </a:cubicBezTo>
                  <a:cubicBezTo>
                    <a:pt x="1731" y="192"/>
                    <a:pt x="1722" y="119"/>
                    <a:pt x="1686" y="73"/>
                  </a:cubicBezTo>
                  <a:cubicBezTo>
                    <a:pt x="1649" y="28"/>
                    <a:pt x="1594" y="0"/>
                    <a:pt x="1484" y="0"/>
                  </a:cubicBezTo>
                  <a:cubicBezTo>
                    <a:pt x="1383" y="9"/>
                    <a:pt x="1319" y="37"/>
                    <a:pt x="1291" y="82"/>
                  </a:cubicBezTo>
                  <a:cubicBezTo>
                    <a:pt x="1255" y="119"/>
                    <a:pt x="1237" y="183"/>
                    <a:pt x="1237" y="256"/>
                  </a:cubicBezTo>
                  <a:cubicBezTo>
                    <a:pt x="1237" y="320"/>
                    <a:pt x="1264" y="357"/>
                    <a:pt x="1301" y="412"/>
                  </a:cubicBezTo>
                  <a:cubicBezTo>
                    <a:pt x="1337" y="458"/>
                    <a:pt x="1392" y="504"/>
                    <a:pt x="1401" y="586"/>
                  </a:cubicBezTo>
                  <a:cubicBezTo>
                    <a:pt x="1401" y="595"/>
                    <a:pt x="1401" y="595"/>
                    <a:pt x="1401" y="595"/>
                  </a:cubicBezTo>
                  <a:cubicBezTo>
                    <a:pt x="1401" y="870"/>
                    <a:pt x="1401" y="870"/>
                    <a:pt x="1401" y="870"/>
                  </a:cubicBezTo>
                  <a:cubicBezTo>
                    <a:pt x="0" y="870"/>
                    <a:pt x="0" y="870"/>
                    <a:pt x="0" y="870"/>
                  </a:cubicBezTo>
                  <a:cubicBezTo>
                    <a:pt x="0" y="1960"/>
                    <a:pt x="0" y="1960"/>
                    <a:pt x="0" y="1960"/>
                  </a:cubicBezTo>
                  <a:cubicBezTo>
                    <a:pt x="92" y="1960"/>
                    <a:pt x="92" y="1960"/>
                    <a:pt x="92" y="1960"/>
                  </a:cubicBezTo>
                  <a:cubicBezTo>
                    <a:pt x="111" y="1960"/>
                    <a:pt x="111" y="1950"/>
                    <a:pt x="175" y="1905"/>
                  </a:cubicBezTo>
                  <a:cubicBezTo>
                    <a:pt x="230" y="1868"/>
                    <a:pt x="321" y="1813"/>
                    <a:pt x="421" y="1813"/>
                  </a:cubicBezTo>
                  <a:cubicBezTo>
                    <a:pt x="522" y="1813"/>
                    <a:pt x="623" y="1831"/>
                    <a:pt x="706" y="1905"/>
                  </a:cubicBezTo>
                  <a:cubicBezTo>
                    <a:pt x="788" y="1969"/>
                    <a:pt x="843" y="2096"/>
                    <a:pt x="843" y="2234"/>
                  </a:cubicBezTo>
                  <a:cubicBezTo>
                    <a:pt x="843" y="2372"/>
                    <a:pt x="788" y="2490"/>
                    <a:pt x="706" y="2554"/>
                  </a:cubicBezTo>
                  <a:cubicBezTo>
                    <a:pt x="623" y="2618"/>
                    <a:pt x="522" y="2646"/>
                    <a:pt x="421" y="2646"/>
                  </a:cubicBezTo>
                  <a:cubicBezTo>
                    <a:pt x="312" y="2646"/>
                    <a:pt x="230" y="2582"/>
                    <a:pt x="175" y="2536"/>
                  </a:cubicBezTo>
                  <a:cubicBezTo>
                    <a:pt x="111" y="2490"/>
                    <a:pt x="92" y="2481"/>
                    <a:pt x="74" y="2472"/>
                  </a:cubicBezTo>
                  <a:cubicBezTo>
                    <a:pt x="0" y="2472"/>
                    <a:pt x="0" y="2472"/>
                    <a:pt x="0" y="2472"/>
                  </a:cubicBezTo>
                  <a:cubicBezTo>
                    <a:pt x="0" y="3589"/>
                    <a:pt x="0" y="3589"/>
                    <a:pt x="0" y="3589"/>
                  </a:cubicBezTo>
                  <a:cubicBezTo>
                    <a:pt x="1942" y="3589"/>
                    <a:pt x="1942" y="3589"/>
                    <a:pt x="1942" y="3589"/>
                  </a:cubicBezTo>
                  <a:cubicBezTo>
                    <a:pt x="1942" y="3864"/>
                    <a:pt x="1942" y="3864"/>
                    <a:pt x="1942" y="3864"/>
                  </a:cubicBezTo>
                  <a:lnTo>
                    <a:pt x="1942" y="3864"/>
                  </a:lnTo>
                  <a:cubicBezTo>
                    <a:pt x="1932" y="3946"/>
                    <a:pt x="1887" y="4001"/>
                    <a:pt x="1841" y="4047"/>
                  </a:cubicBezTo>
                  <a:cubicBezTo>
                    <a:pt x="1804" y="4101"/>
                    <a:pt x="1777" y="4138"/>
                    <a:pt x="1777" y="4202"/>
                  </a:cubicBezTo>
                  <a:cubicBezTo>
                    <a:pt x="1777" y="4267"/>
                    <a:pt x="1795" y="4331"/>
                    <a:pt x="1831" y="4377"/>
                  </a:cubicBezTo>
                  <a:cubicBezTo>
                    <a:pt x="1868" y="4423"/>
                    <a:pt x="1923" y="4450"/>
                    <a:pt x="2033" y="4459"/>
                  </a:cubicBezTo>
                  <a:cubicBezTo>
                    <a:pt x="2134" y="4459"/>
                    <a:pt x="2189" y="4423"/>
                    <a:pt x="2226" y="4377"/>
                  </a:cubicBezTo>
                  <a:cubicBezTo>
                    <a:pt x="2262" y="4340"/>
                    <a:pt x="2280" y="4267"/>
                    <a:pt x="2280" y="4202"/>
                  </a:cubicBezTo>
                  <a:cubicBezTo>
                    <a:pt x="2280" y="4138"/>
                    <a:pt x="2253" y="4101"/>
                    <a:pt x="2217" y="4047"/>
                  </a:cubicBezTo>
                  <a:cubicBezTo>
                    <a:pt x="2180" y="4001"/>
                    <a:pt x="2134" y="3956"/>
                    <a:pt x="2134" y="3873"/>
                  </a:cubicBezTo>
                  <a:cubicBezTo>
                    <a:pt x="2134" y="3589"/>
                    <a:pt x="2134" y="3589"/>
                    <a:pt x="2134" y="3589"/>
                  </a:cubicBezTo>
                  <a:cubicBezTo>
                    <a:pt x="3883" y="3589"/>
                    <a:pt x="3883" y="3589"/>
                    <a:pt x="3883" y="3589"/>
                  </a:cubicBezTo>
                  <a:cubicBezTo>
                    <a:pt x="3883" y="2307"/>
                    <a:pt x="3883" y="2307"/>
                    <a:pt x="3883" y="2307"/>
                  </a:cubicBezTo>
                  <a:cubicBezTo>
                    <a:pt x="4185" y="2307"/>
                    <a:pt x="4185" y="2307"/>
                    <a:pt x="4185" y="2307"/>
                  </a:cubicBezTo>
                  <a:lnTo>
                    <a:pt x="4194" y="2307"/>
                  </a:lnTo>
                  <a:cubicBezTo>
                    <a:pt x="4276" y="2316"/>
                    <a:pt x="4322" y="2372"/>
                    <a:pt x="4377" y="2408"/>
                  </a:cubicBezTo>
                  <a:cubicBezTo>
                    <a:pt x="4423" y="2454"/>
                    <a:pt x="4469" y="2481"/>
                    <a:pt x="4524" y="2481"/>
                  </a:cubicBezTo>
                  <a:cubicBezTo>
                    <a:pt x="4598" y="2481"/>
                    <a:pt x="4661" y="2463"/>
                    <a:pt x="4698" y="2426"/>
                  </a:cubicBezTo>
                  <a:cubicBezTo>
                    <a:pt x="4743" y="2390"/>
                    <a:pt x="4780" y="2335"/>
                    <a:pt x="4780" y="2225"/>
                  </a:cubicBezTo>
                  <a:cubicBezTo>
                    <a:pt x="4780" y="2124"/>
                    <a:pt x="4752" y="2069"/>
                    <a:pt x="4707" y="2032"/>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48" name="Freeform 6"/>
            <p:cNvSpPr>
              <a:spLocks noChangeArrowheads="1"/>
            </p:cNvSpPr>
            <p:nvPr/>
          </p:nvSpPr>
          <p:spPr bwMode="auto">
            <a:xfrm>
              <a:off x="6102349" y="5670021"/>
              <a:ext cx="1785472" cy="2674937"/>
            </a:xfrm>
            <a:custGeom>
              <a:avLst/>
              <a:gdLst>
                <a:gd name="T0" fmla="*/ 686 w 2977"/>
                <a:gd name="T1" fmla="*/ 586 h 4460"/>
                <a:gd name="T2" fmla="*/ 686 w 2977"/>
                <a:gd name="T3" fmla="*/ 586 h 4460"/>
                <a:gd name="T4" fmla="*/ 769 w 2977"/>
                <a:gd name="T5" fmla="*/ 403 h 4460"/>
                <a:gd name="T6" fmla="*/ 833 w 2977"/>
                <a:gd name="T7" fmla="*/ 256 h 4460"/>
                <a:gd name="T8" fmla="*/ 778 w 2977"/>
                <a:gd name="T9" fmla="*/ 73 h 4460"/>
                <a:gd name="T10" fmla="*/ 577 w 2977"/>
                <a:gd name="T11" fmla="*/ 0 h 4460"/>
                <a:gd name="T12" fmla="*/ 385 w 2977"/>
                <a:gd name="T13" fmla="*/ 82 h 4460"/>
                <a:gd name="T14" fmla="*/ 330 w 2977"/>
                <a:gd name="T15" fmla="*/ 256 h 4460"/>
                <a:gd name="T16" fmla="*/ 394 w 2977"/>
                <a:gd name="T17" fmla="*/ 412 h 4460"/>
                <a:gd name="T18" fmla="*/ 495 w 2977"/>
                <a:gd name="T19" fmla="*/ 586 h 4460"/>
                <a:gd name="T20" fmla="*/ 495 w 2977"/>
                <a:gd name="T21" fmla="*/ 595 h 4460"/>
                <a:gd name="T22" fmla="*/ 495 w 2977"/>
                <a:gd name="T23" fmla="*/ 870 h 4460"/>
                <a:gd name="T24" fmla="*/ 0 w 2977"/>
                <a:gd name="T25" fmla="*/ 870 h 4460"/>
                <a:gd name="T26" fmla="*/ 0 w 2977"/>
                <a:gd name="T27" fmla="*/ 1960 h 4460"/>
                <a:gd name="T28" fmla="*/ 73 w 2977"/>
                <a:gd name="T29" fmla="*/ 1960 h 4460"/>
                <a:gd name="T30" fmla="*/ 155 w 2977"/>
                <a:gd name="T31" fmla="*/ 1905 h 4460"/>
                <a:gd name="T32" fmla="*/ 403 w 2977"/>
                <a:gd name="T33" fmla="*/ 1813 h 4460"/>
                <a:gd name="T34" fmla="*/ 686 w 2977"/>
                <a:gd name="T35" fmla="*/ 1905 h 4460"/>
                <a:gd name="T36" fmla="*/ 824 w 2977"/>
                <a:gd name="T37" fmla="*/ 2234 h 4460"/>
                <a:gd name="T38" fmla="*/ 686 w 2977"/>
                <a:gd name="T39" fmla="*/ 2554 h 4460"/>
                <a:gd name="T40" fmla="*/ 403 w 2977"/>
                <a:gd name="T41" fmla="*/ 2646 h 4460"/>
                <a:gd name="T42" fmla="*/ 155 w 2977"/>
                <a:gd name="T43" fmla="*/ 2536 h 4460"/>
                <a:gd name="T44" fmla="*/ 55 w 2977"/>
                <a:gd name="T45" fmla="*/ 2472 h 4460"/>
                <a:gd name="T46" fmla="*/ 0 w 2977"/>
                <a:gd name="T47" fmla="*/ 2472 h 4460"/>
                <a:gd name="T48" fmla="*/ 0 w 2977"/>
                <a:gd name="T49" fmla="*/ 3589 h 4460"/>
                <a:gd name="T50" fmla="*/ 1044 w 2977"/>
                <a:gd name="T51" fmla="*/ 3589 h 4460"/>
                <a:gd name="T52" fmla="*/ 1044 w 2977"/>
                <a:gd name="T53" fmla="*/ 3864 h 4460"/>
                <a:gd name="T54" fmla="*/ 1044 w 2977"/>
                <a:gd name="T55" fmla="*/ 3864 h 4460"/>
                <a:gd name="T56" fmla="*/ 943 w 2977"/>
                <a:gd name="T57" fmla="*/ 4047 h 4460"/>
                <a:gd name="T58" fmla="*/ 870 w 2977"/>
                <a:gd name="T59" fmla="*/ 4202 h 4460"/>
                <a:gd name="T60" fmla="*/ 925 w 2977"/>
                <a:gd name="T61" fmla="*/ 4377 h 4460"/>
                <a:gd name="T62" fmla="*/ 1126 w 2977"/>
                <a:gd name="T63" fmla="*/ 4459 h 4460"/>
                <a:gd name="T64" fmla="*/ 1319 w 2977"/>
                <a:gd name="T65" fmla="*/ 4377 h 4460"/>
                <a:gd name="T66" fmla="*/ 1373 w 2977"/>
                <a:gd name="T67" fmla="*/ 4202 h 4460"/>
                <a:gd name="T68" fmla="*/ 1309 w 2977"/>
                <a:gd name="T69" fmla="*/ 4047 h 4460"/>
                <a:gd name="T70" fmla="*/ 1227 w 2977"/>
                <a:gd name="T71" fmla="*/ 3873 h 4460"/>
                <a:gd name="T72" fmla="*/ 1227 w 2977"/>
                <a:gd name="T73" fmla="*/ 3589 h 4460"/>
                <a:gd name="T74" fmla="*/ 2976 w 2977"/>
                <a:gd name="T75" fmla="*/ 3589 h 4460"/>
                <a:gd name="T76" fmla="*/ 2976 w 2977"/>
                <a:gd name="T77" fmla="*/ 2472 h 4460"/>
                <a:gd name="T78" fmla="*/ 2940 w 2977"/>
                <a:gd name="T79" fmla="*/ 2472 h 4460"/>
                <a:gd name="T80" fmla="*/ 2848 w 2977"/>
                <a:gd name="T81" fmla="*/ 2536 h 4460"/>
                <a:gd name="T82" fmla="*/ 2600 w 2977"/>
                <a:gd name="T83" fmla="*/ 2646 h 4460"/>
                <a:gd name="T84" fmla="*/ 2317 w 2977"/>
                <a:gd name="T85" fmla="*/ 2554 h 4460"/>
                <a:gd name="T86" fmla="*/ 2179 w 2977"/>
                <a:gd name="T87" fmla="*/ 2234 h 4460"/>
                <a:gd name="T88" fmla="*/ 2317 w 2977"/>
                <a:gd name="T89" fmla="*/ 1905 h 4460"/>
                <a:gd name="T90" fmla="*/ 2600 w 2977"/>
                <a:gd name="T91" fmla="*/ 1813 h 4460"/>
                <a:gd name="T92" fmla="*/ 2838 w 2977"/>
                <a:gd name="T93" fmla="*/ 1905 h 4460"/>
                <a:gd name="T94" fmla="*/ 2921 w 2977"/>
                <a:gd name="T95" fmla="*/ 1960 h 4460"/>
                <a:gd name="T96" fmla="*/ 2976 w 2977"/>
                <a:gd name="T97" fmla="*/ 1960 h 4460"/>
                <a:gd name="T98" fmla="*/ 2976 w 2977"/>
                <a:gd name="T99" fmla="*/ 870 h 4460"/>
                <a:gd name="T100" fmla="*/ 686 w 2977"/>
                <a:gd name="T101" fmla="*/ 870 h 4460"/>
                <a:gd name="T102" fmla="*/ 686 w 2977"/>
                <a:gd name="T103" fmla="*/ 586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77" h="4460">
                  <a:moveTo>
                    <a:pt x="686" y="586"/>
                  </a:moveTo>
                  <a:lnTo>
                    <a:pt x="686" y="586"/>
                  </a:lnTo>
                  <a:cubicBezTo>
                    <a:pt x="686" y="504"/>
                    <a:pt x="732" y="458"/>
                    <a:pt x="769" y="403"/>
                  </a:cubicBezTo>
                  <a:cubicBezTo>
                    <a:pt x="806" y="357"/>
                    <a:pt x="833" y="320"/>
                    <a:pt x="833" y="256"/>
                  </a:cubicBezTo>
                  <a:cubicBezTo>
                    <a:pt x="833" y="192"/>
                    <a:pt x="815" y="119"/>
                    <a:pt x="778" y="73"/>
                  </a:cubicBezTo>
                  <a:cubicBezTo>
                    <a:pt x="741" y="28"/>
                    <a:pt x="686" y="0"/>
                    <a:pt x="577" y="0"/>
                  </a:cubicBezTo>
                  <a:cubicBezTo>
                    <a:pt x="477" y="9"/>
                    <a:pt x="421" y="37"/>
                    <a:pt x="385" y="82"/>
                  </a:cubicBezTo>
                  <a:cubicBezTo>
                    <a:pt x="348" y="119"/>
                    <a:pt x="330" y="183"/>
                    <a:pt x="330" y="256"/>
                  </a:cubicBezTo>
                  <a:cubicBezTo>
                    <a:pt x="330" y="320"/>
                    <a:pt x="357" y="357"/>
                    <a:pt x="394" y="412"/>
                  </a:cubicBezTo>
                  <a:cubicBezTo>
                    <a:pt x="440" y="458"/>
                    <a:pt x="486" y="504"/>
                    <a:pt x="495" y="586"/>
                  </a:cubicBezTo>
                  <a:cubicBezTo>
                    <a:pt x="495" y="595"/>
                    <a:pt x="495" y="595"/>
                    <a:pt x="495" y="595"/>
                  </a:cubicBezTo>
                  <a:cubicBezTo>
                    <a:pt x="495" y="870"/>
                    <a:pt x="495" y="870"/>
                    <a:pt x="495" y="870"/>
                  </a:cubicBezTo>
                  <a:cubicBezTo>
                    <a:pt x="0" y="870"/>
                    <a:pt x="0" y="870"/>
                    <a:pt x="0" y="870"/>
                  </a:cubicBezTo>
                  <a:cubicBezTo>
                    <a:pt x="0" y="1960"/>
                    <a:pt x="0" y="1960"/>
                    <a:pt x="0" y="1960"/>
                  </a:cubicBezTo>
                  <a:cubicBezTo>
                    <a:pt x="73" y="1960"/>
                    <a:pt x="73" y="1960"/>
                    <a:pt x="73" y="1960"/>
                  </a:cubicBezTo>
                  <a:cubicBezTo>
                    <a:pt x="91" y="1960"/>
                    <a:pt x="91" y="1950"/>
                    <a:pt x="155" y="1905"/>
                  </a:cubicBezTo>
                  <a:cubicBezTo>
                    <a:pt x="210" y="1868"/>
                    <a:pt x="293" y="1813"/>
                    <a:pt x="403" y="1813"/>
                  </a:cubicBezTo>
                  <a:cubicBezTo>
                    <a:pt x="495" y="1813"/>
                    <a:pt x="595" y="1831"/>
                    <a:pt x="686" y="1905"/>
                  </a:cubicBezTo>
                  <a:cubicBezTo>
                    <a:pt x="769" y="1969"/>
                    <a:pt x="824" y="2096"/>
                    <a:pt x="824" y="2234"/>
                  </a:cubicBezTo>
                  <a:cubicBezTo>
                    <a:pt x="824" y="2372"/>
                    <a:pt x="760" y="2490"/>
                    <a:pt x="686" y="2554"/>
                  </a:cubicBezTo>
                  <a:cubicBezTo>
                    <a:pt x="604" y="2618"/>
                    <a:pt x="495" y="2646"/>
                    <a:pt x="403" y="2646"/>
                  </a:cubicBezTo>
                  <a:cubicBezTo>
                    <a:pt x="293" y="2646"/>
                    <a:pt x="210" y="2582"/>
                    <a:pt x="155" y="2536"/>
                  </a:cubicBezTo>
                  <a:cubicBezTo>
                    <a:pt x="91" y="2490"/>
                    <a:pt x="73" y="2481"/>
                    <a:pt x="55" y="2472"/>
                  </a:cubicBezTo>
                  <a:cubicBezTo>
                    <a:pt x="0" y="2472"/>
                    <a:pt x="0" y="2472"/>
                    <a:pt x="0" y="2472"/>
                  </a:cubicBezTo>
                  <a:cubicBezTo>
                    <a:pt x="0" y="3589"/>
                    <a:pt x="0" y="3589"/>
                    <a:pt x="0" y="3589"/>
                  </a:cubicBezTo>
                  <a:cubicBezTo>
                    <a:pt x="1044" y="3589"/>
                    <a:pt x="1044" y="3589"/>
                    <a:pt x="1044" y="3589"/>
                  </a:cubicBezTo>
                  <a:cubicBezTo>
                    <a:pt x="1044" y="3864"/>
                    <a:pt x="1044" y="3864"/>
                    <a:pt x="1044" y="3864"/>
                  </a:cubicBezTo>
                  <a:lnTo>
                    <a:pt x="1044" y="3864"/>
                  </a:lnTo>
                  <a:cubicBezTo>
                    <a:pt x="1035" y="3946"/>
                    <a:pt x="980" y="4001"/>
                    <a:pt x="943" y="4047"/>
                  </a:cubicBezTo>
                  <a:cubicBezTo>
                    <a:pt x="897" y="4101"/>
                    <a:pt x="870" y="4138"/>
                    <a:pt x="870" y="4202"/>
                  </a:cubicBezTo>
                  <a:cubicBezTo>
                    <a:pt x="870" y="4267"/>
                    <a:pt x="888" y="4331"/>
                    <a:pt x="925" y="4377"/>
                  </a:cubicBezTo>
                  <a:cubicBezTo>
                    <a:pt x="962" y="4423"/>
                    <a:pt x="1016" y="4450"/>
                    <a:pt x="1126" y="4459"/>
                  </a:cubicBezTo>
                  <a:cubicBezTo>
                    <a:pt x="1227" y="4459"/>
                    <a:pt x="1282" y="4423"/>
                    <a:pt x="1319" y="4377"/>
                  </a:cubicBezTo>
                  <a:cubicBezTo>
                    <a:pt x="1355" y="4340"/>
                    <a:pt x="1373" y="4267"/>
                    <a:pt x="1373" y="4202"/>
                  </a:cubicBezTo>
                  <a:cubicBezTo>
                    <a:pt x="1373" y="4138"/>
                    <a:pt x="1346" y="4101"/>
                    <a:pt x="1309" y="4047"/>
                  </a:cubicBezTo>
                  <a:cubicBezTo>
                    <a:pt x="1282" y="4001"/>
                    <a:pt x="1227" y="3956"/>
                    <a:pt x="1227" y="3873"/>
                  </a:cubicBezTo>
                  <a:cubicBezTo>
                    <a:pt x="1227" y="3589"/>
                    <a:pt x="1227" y="3589"/>
                    <a:pt x="1227" y="3589"/>
                  </a:cubicBezTo>
                  <a:cubicBezTo>
                    <a:pt x="2976" y="3589"/>
                    <a:pt x="2976" y="3589"/>
                    <a:pt x="2976" y="3589"/>
                  </a:cubicBezTo>
                  <a:cubicBezTo>
                    <a:pt x="2976" y="2472"/>
                    <a:pt x="2976" y="2472"/>
                    <a:pt x="2976" y="2472"/>
                  </a:cubicBezTo>
                  <a:cubicBezTo>
                    <a:pt x="2940" y="2472"/>
                    <a:pt x="2940" y="2472"/>
                    <a:pt x="2940" y="2472"/>
                  </a:cubicBezTo>
                  <a:cubicBezTo>
                    <a:pt x="2930" y="2481"/>
                    <a:pt x="2912" y="2490"/>
                    <a:pt x="2848" y="2536"/>
                  </a:cubicBezTo>
                  <a:cubicBezTo>
                    <a:pt x="2793" y="2582"/>
                    <a:pt x="2710" y="2646"/>
                    <a:pt x="2600" y="2646"/>
                  </a:cubicBezTo>
                  <a:cubicBezTo>
                    <a:pt x="2500" y="2646"/>
                    <a:pt x="2399" y="2618"/>
                    <a:pt x="2317" y="2554"/>
                  </a:cubicBezTo>
                  <a:cubicBezTo>
                    <a:pt x="2234" y="2490"/>
                    <a:pt x="2179" y="2372"/>
                    <a:pt x="2179" y="2234"/>
                  </a:cubicBezTo>
                  <a:cubicBezTo>
                    <a:pt x="2170" y="2096"/>
                    <a:pt x="2234" y="1969"/>
                    <a:pt x="2317" y="1905"/>
                  </a:cubicBezTo>
                  <a:cubicBezTo>
                    <a:pt x="2399" y="1831"/>
                    <a:pt x="2500" y="1813"/>
                    <a:pt x="2600" y="1813"/>
                  </a:cubicBezTo>
                  <a:cubicBezTo>
                    <a:pt x="2701" y="1813"/>
                    <a:pt x="2784" y="1868"/>
                    <a:pt x="2838" y="1905"/>
                  </a:cubicBezTo>
                  <a:cubicBezTo>
                    <a:pt x="2903" y="1950"/>
                    <a:pt x="2912" y="1960"/>
                    <a:pt x="2921" y="1960"/>
                  </a:cubicBezTo>
                  <a:cubicBezTo>
                    <a:pt x="2976" y="1960"/>
                    <a:pt x="2976" y="1960"/>
                    <a:pt x="2976" y="1960"/>
                  </a:cubicBezTo>
                  <a:cubicBezTo>
                    <a:pt x="2976" y="870"/>
                    <a:pt x="2976" y="870"/>
                    <a:pt x="2976" y="870"/>
                  </a:cubicBezTo>
                  <a:cubicBezTo>
                    <a:pt x="686" y="870"/>
                    <a:pt x="686" y="870"/>
                    <a:pt x="686" y="870"/>
                  </a:cubicBezTo>
                  <a:lnTo>
                    <a:pt x="686" y="586"/>
                  </a:ln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49" name="Freeform 7"/>
            <p:cNvSpPr>
              <a:spLocks noChangeArrowheads="1"/>
            </p:cNvSpPr>
            <p:nvPr/>
          </p:nvSpPr>
          <p:spPr bwMode="auto">
            <a:xfrm>
              <a:off x="7509566" y="5670021"/>
              <a:ext cx="3168883" cy="2674937"/>
            </a:xfrm>
            <a:custGeom>
              <a:avLst/>
              <a:gdLst>
                <a:gd name="T0" fmla="*/ 5100 w 5284"/>
                <a:gd name="T1" fmla="*/ 1895 h 4460"/>
                <a:gd name="T2" fmla="*/ 4697 w 5284"/>
                <a:gd name="T3" fmla="*/ 2509 h 4460"/>
                <a:gd name="T4" fmla="*/ 4359 w 5284"/>
                <a:gd name="T5" fmla="*/ 2866 h 4460"/>
                <a:gd name="T6" fmla="*/ 4285 w 5284"/>
                <a:gd name="T7" fmla="*/ 2627 h 4460"/>
                <a:gd name="T8" fmla="*/ 4514 w 5284"/>
                <a:gd name="T9" fmla="*/ 1565 h 4460"/>
                <a:gd name="T10" fmla="*/ 3443 w 5284"/>
                <a:gd name="T11" fmla="*/ 1529 h 4460"/>
                <a:gd name="T12" fmla="*/ 3507 w 5284"/>
                <a:gd name="T13" fmla="*/ 2728 h 4460"/>
                <a:gd name="T14" fmla="*/ 3250 w 5284"/>
                <a:gd name="T15" fmla="*/ 2829 h 4460"/>
                <a:gd name="T16" fmla="*/ 1557 w 5284"/>
                <a:gd name="T17" fmla="*/ 870 h 4460"/>
                <a:gd name="T18" fmla="*/ 1639 w 5284"/>
                <a:gd name="T19" fmla="*/ 403 h 4460"/>
                <a:gd name="T20" fmla="*/ 1648 w 5284"/>
                <a:gd name="T21" fmla="*/ 73 h 4460"/>
                <a:gd name="T22" fmla="*/ 1254 w 5284"/>
                <a:gd name="T23" fmla="*/ 82 h 4460"/>
                <a:gd name="T24" fmla="*/ 1272 w 5284"/>
                <a:gd name="T25" fmla="*/ 412 h 4460"/>
                <a:gd name="T26" fmla="*/ 1373 w 5284"/>
                <a:gd name="T27" fmla="*/ 595 h 4460"/>
                <a:gd name="T28" fmla="*/ 879 w 5284"/>
                <a:gd name="T29" fmla="*/ 870 h 4460"/>
                <a:gd name="T30" fmla="*/ 577 w 5284"/>
                <a:gd name="T31" fmla="*/ 2124 h 4460"/>
                <a:gd name="T32" fmla="*/ 247 w 5284"/>
                <a:gd name="T33" fmla="*/ 1978 h 4460"/>
                <a:gd name="T34" fmla="*/ 0 w 5284"/>
                <a:gd name="T35" fmla="*/ 2225 h 4460"/>
                <a:gd name="T36" fmla="*/ 247 w 5284"/>
                <a:gd name="T37" fmla="*/ 2481 h 4460"/>
                <a:gd name="T38" fmla="*/ 586 w 5284"/>
                <a:gd name="T39" fmla="*/ 2307 h 4460"/>
                <a:gd name="T40" fmla="*/ 879 w 5284"/>
                <a:gd name="T41" fmla="*/ 2307 h 4460"/>
                <a:gd name="T42" fmla="*/ 1914 w 5284"/>
                <a:gd name="T43" fmla="*/ 3589 h 4460"/>
                <a:gd name="T44" fmla="*/ 1914 w 5284"/>
                <a:gd name="T45" fmla="*/ 3864 h 4460"/>
                <a:gd name="T46" fmla="*/ 1748 w 5284"/>
                <a:gd name="T47" fmla="*/ 4202 h 4460"/>
                <a:gd name="T48" fmla="*/ 1996 w 5284"/>
                <a:gd name="T49" fmla="*/ 4459 h 4460"/>
                <a:gd name="T50" fmla="*/ 2243 w 5284"/>
                <a:gd name="T51" fmla="*/ 4202 h 4460"/>
                <a:gd name="T52" fmla="*/ 2097 w 5284"/>
                <a:gd name="T53" fmla="*/ 3873 h 4460"/>
                <a:gd name="T54" fmla="*/ 3250 w 5284"/>
                <a:gd name="T55" fmla="*/ 3589 h 4460"/>
                <a:gd name="T56" fmla="*/ 3369 w 5284"/>
                <a:gd name="T57" fmla="*/ 3268 h 4460"/>
                <a:gd name="T58" fmla="*/ 4322 w 5284"/>
                <a:gd name="T59" fmla="*/ 3268 h 4460"/>
                <a:gd name="T60" fmla="*/ 5063 w 5284"/>
                <a:gd name="T61" fmla="*/ 2682 h 4460"/>
                <a:gd name="T62" fmla="*/ 5100 w 5284"/>
                <a:gd name="T63" fmla="*/ 1895 h 4460"/>
                <a:gd name="T64" fmla="*/ 3836 w 5284"/>
                <a:gd name="T65" fmla="*/ 2472 h 4460"/>
                <a:gd name="T66" fmla="*/ 3809 w 5284"/>
                <a:gd name="T67" fmla="*/ 1730 h 4460"/>
                <a:gd name="T68" fmla="*/ 4138 w 5284"/>
                <a:gd name="T69" fmla="*/ 1721 h 4460"/>
                <a:gd name="T70" fmla="*/ 3983 w 5284"/>
                <a:gd name="T71" fmla="*/ 2353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84" h="4460">
                  <a:moveTo>
                    <a:pt x="5100" y="1895"/>
                  </a:moveTo>
                  <a:lnTo>
                    <a:pt x="5100" y="1895"/>
                  </a:lnTo>
                  <a:cubicBezTo>
                    <a:pt x="5000" y="1868"/>
                    <a:pt x="4880" y="1941"/>
                    <a:pt x="4853" y="2051"/>
                  </a:cubicBezTo>
                  <a:cubicBezTo>
                    <a:pt x="4853" y="2051"/>
                    <a:pt x="4798" y="2289"/>
                    <a:pt x="4697" y="2509"/>
                  </a:cubicBezTo>
                  <a:cubicBezTo>
                    <a:pt x="4642" y="2618"/>
                    <a:pt x="4569" y="2719"/>
                    <a:pt x="4514" y="2783"/>
                  </a:cubicBezTo>
                  <a:cubicBezTo>
                    <a:pt x="4450" y="2848"/>
                    <a:pt x="4404" y="2866"/>
                    <a:pt x="4359" y="2866"/>
                  </a:cubicBezTo>
                  <a:cubicBezTo>
                    <a:pt x="4276" y="2857"/>
                    <a:pt x="4193" y="2820"/>
                    <a:pt x="4111" y="2774"/>
                  </a:cubicBezTo>
                  <a:cubicBezTo>
                    <a:pt x="4166" y="2719"/>
                    <a:pt x="4239" y="2673"/>
                    <a:pt x="4285" y="2627"/>
                  </a:cubicBezTo>
                  <a:cubicBezTo>
                    <a:pt x="4413" y="2481"/>
                    <a:pt x="4505" y="2353"/>
                    <a:pt x="4551" y="2179"/>
                  </a:cubicBezTo>
                  <a:cubicBezTo>
                    <a:pt x="4596" y="1987"/>
                    <a:pt x="4596" y="1758"/>
                    <a:pt x="4514" y="1565"/>
                  </a:cubicBezTo>
                  <a:cubicBezTo>
                    <a:pt x="4423" y="1364"/>
                    <a:pt x="4212" y="1181"/>
                    <a:pt x="3946" y="1190"/>
                  </a:cubicBezTo>
                  <a:cubicBezTo>
                    <a:pt x="3699" y="1190"/>
                    <a:pt x="3535" y="1364"/>
                    <a:pt x="3443" y="1529"/>
                  </a:cubicBezTo>
                  <a:cubicBezTo>
                    <a:pt x="3351" y="1703"/>
                    <a:pt x="3305" y="1895"/>
                    <a:pt x="3296" y="2060"/>
                  </a:cubicBezTo>
                  <a:cubicBezTo>
                    <a:pt x="3287" y="2298"/>
                    <a:pt x="3379" y="2527"/>
                    <a:pt x="3507" y="2728"/>
                  </a:cubicBezTo>
                  <a:cubicBezTo>
                    <a:pt x="3415" y="2783"/>
                    <a:pt x="3323" y="2848"/>
                    <a:pt x="3250" y="2875"/>
                  </a:cubicBezTo>
                  <a:cubicBezTo>
                    <a:pt x="3250" y="2866"/>
                    <a:pt x="3241" y="2848"/>
                    <a:pt x="3250" y="2829"/>
                  </a:cubicBezTo>
                  <a:cubicBezTo>
                    <a:pt x="3186" y="2179"/>
                    <a:pt x="3031" y="1493"/>
                    <a:pt x="2783" y="870"/>
                  </a:cubicBezTo>
                  <a:cubicBezTo>
                    <a:pt x="1557" y="870"/>
                    <a:pt x="1557" y="870"/>
                    <a:pt x="1557" y="870"/>
                  </a:cubicBezTo>
                  <a:cubicBezTo>
                    <a:pt x="1557" y="586"/>
                    <a:pt x="1557" y="586"/>
                    <a:pt x="1557" y="586"/>
                  </a:cubicBezTo>
                  <a:cubicBezTo>
                    <a:pt x="1557" y="504"/>
                    <a:pt x="1612" y="458"/>
                    <a:pt x="1639" y="403"/>
                  </a:cubicBezTo>
                  <a:cubicBezTo>
                    <a:pt x="1675" y="357"/>
                    <a:pt x="1703" y="320"/>
                    <a:pt x="1703" y="256"/>
                  </a:cubicBezTo>
                  <a:cubicBezTo>
                    <a:pt x="1703" y="192"/>
                    <a:pt x="1684" y="119"/>
                    <a:pt x="1648" y="73"/>
                  </a:cubicBezTo>
                  <a:cubicBezTo>
                    <a:pt x="1612" y="28"/>
                    <a:pt x="1557" y="0"/>
                    <a:pt x="1456" y="0"/>
                  </a:cubicBezTo>
                  <a:cubicBezTo>
                    <a:pt x="1346" y="9"/>
                    <a:pt x="1291" y="37"/>
                    <a:pt x="1254" y="82"/>
                  </a:cubicBezTo>
                  <a:cubicBezTo>
                    <a:pt x="1217" y="119"/>
                    <a:pt x="1199" y="183"/>
                    <a:pt x="1199" y="256"/>
                  </a:cubicBezTo>
                  <a:cubicBezTo>
                    <a:pt x="1199" y="320"/>
                    <a:pt x="1226" y="357"/>
                    <a:pt x="1272" y="412"/>
                  </a:cubicBezTo>
                  <a:cubicBezTo>
                    <a:pt x="1309" y="458"/>
                    <a:pt x="1364" y="504"/>
                    <a:pt x="1373" y="586"/>
                  </a:cubicBezTo>
                  <a:cubicBezTo>
                    <a:pt x="1373" y="595"/>
                    <a:pt x="1373" y="595"/>
                    <a:pt x="1373" y="595"/>
                  </a:cubicBezTo>
                  <a:cubicBezTo>
                    <a:pt x="1373" y="870"/>
                    <a:pt x="1373" y="870"/>
                    <a:pt x="1373" y="870"/>
                  </a:cubicBezTo>
                  <a:cubicBezTo>
                    <a:pt x="879" y="870"/>
                    <a:pt x="879" y="870"/>
                    <a:pt x="879" y="870"/>
                  </a:cubicBezTo>
                  <a:cubicBezTo>
                    <a:pt x="879" y="2124"/>
                    <a:pt x="879" y="2124"/>
                    <a:pt x="879" y="2124"/>
                  </a:cubicBezTo>
                  <a:cubicBezTo>
                    <a:pt x="577" y="2124"/>
                    <a:pt x="577" y="2124"/>
                    <a:pt x="577" y="2124"/>
                  </a:cubicBezTo>
                  <a:cubicBezTo>
                    <a:pt x="504" y="2124"/>
                    <a:pt x="449" y="2069"/>
                    <a:pt x="403" y="2042"/>
                  </a:cubicBezTo>
                  <a:cubicBezTo>
                    <a:pt x="357" y="2005"/>
                    <a:pt x="311" y="1978"/>
                    <a:pt x="247" y="1978"/>
                  </a:cubicBezTo>
                  <a:cubicBezTo>
                    <a:pt x="183" y="1978"/>
                    <a:pt x="119" y="1996"/>
                    <a:pt x="74" y="2032"/>
                  </a:cubicBezTo>
                  <a:cubicBezTo>
                    <a:pt x="27" y="2069"/>
                    <a:pt x="0" y="2124"/>
                    <a:pt x="0" y="2225"/>
                  </a:cubicBezTo>
                  <a:cubicBezTo>
                    <a:pt x="0" y="2335"/>
                    <a:pt x="27" y="2390"/>
                    <a:pt x="74" y="2426"/>
                  </a:cubicBezTo>
                  <a:cubicBezTo>
                    <a:pt x="119" y="2463"/>
                    <a:pt x="183" y="2481"/>
                    <a:pt x="247" y="2481"/>
                  </a:cubicBezTo>
                  <a:cubicBezTo>
                    <a:pt x="311" y="2481"/>
                    <a:pt x="357" y="2454"/>
                    <a:pt x="403" y="2408"/>
                  </a:cubicBezTo>
                  <a:cubicBezTo>
                    <a:pt x="449" y="2372"/>
                    <a:pt x="504" y="2316"/>
                    <a:pt x="586" y="2307"/>
                  </a:cubicBezTo>
                  <a:lnTo>
                    <a:pt x="586" y="2307"/>
                  </a:lnTo>
                  <a:cubicBezTo>
                    <a:pt x="879" y="2307"/>
                    <a:pt x="879" y="2307"/>
                    <a:pt x="879" y="2307"/>
                  </a:cubicBezTo>
                  <a:cubicBezTo>
                    <a:pt x="879" y="3589"/>
                    <a:pt x="879" y="3589"/>
                    <a:pt x="879" y="3589"/>
                  </a:cubicBezTo>
                  <a:cubicBezTo>
                    <a:pt x="1914" y="3589"/>
                    <a:pt x="1914" y="3589"/>
                    <a:pt x="1914" y="3589"/>
                  </a:cubicBezTo>
                  <a:cubicBezTo>
                    <a:pt x="1914" y="3864"/>
                    <a:pt x="1914" y="3864"/>
                    <a:pt x="1914" y="3864"/>
                  </a:cubicBezTo>
                  <a:lnTo>
                    <a:pt x="1914" y="3864"/>
                  </a:lnTo>
                  <a:cubicBezTo>
                    <a:pt x="1905" y="3946"/>
                    <a:pt x="1849" y="4001"/>
                    <a:pt x="1813" y="4047"/>
                  </a:cubicBezTo>
                  <a:cubicBezTo>
                    <a:pt x="1776" y="4101"/>
                    <a:pt x="1748" y="4138"/>
                    <a:pt x="1748" y="4202"/>
                  </a:cubicBezTo>
                  <a:cubicBezTo>
                    <a:pt x="1748" y="4267"/>
                    <a:pt x="1758" y="4331"/>
                    <a:pt x="1794" y="4377"/>
                  </a:cubicBezTo>
                  <a:cubicBezTo>
                    <a:pt x="1831" y="4423"/>
                    <a:pt x="1886" y="4450"/>
                    <a:pt x="1996" y="4459"/>
                  </a:cubicBezTo>
                  <a:cubicBezTo>
                    <a:pt x="2097" y="4459"/>
                    <a:pt x="2152" y="4423"/>
                    <a:pt x="2188" y="4377"/>
                  </a:cubicBezTo>
                  <a:cubicBezTo>
                    <a:pt x="2224" y="4340"/>
                    <a:pt x="2243" y="4267"/>
                    <a:pt x="2243" y="4202"/>
                  </a:cubicBezTo>
                  <a:cubicBezTo>
                    <a:pt x="2243" y="4138"/>
                    <a:pt x="2215" y="4101"/>
                    <a:pt x="2188" y="4047"/>
                  </a:cubicBezTo>
                  <a:cubicBezTo>
                    <a:pt x="2152" y="4001"/>
                    <a:pt x="2097" y="3956"/>
                    <a:pt x="2097" y="3873"/>
                  </a:cubicBezTo>
                  <a:cubicBezTo>
                    <a:pt x="2097" y="3589"/>
                    <a:pt x="2097" y="3589"/>
                    <a:pt x="2097" y="3589"/>
                  </a:cubicBezTo>
                  <a:cubicBezTo>
                    <a:pt x="3250" y="3589"/>
                    <a:pt x="3250" y="3589"/>
                    <a:pt x="3250" y="3589"/>
                  </a:cubicBezTo>
                  <a:cubicBezTo>
                    <a:pt x="3278" y="3461"/>
                    <a:pt x="3278" y="3379"/>
                    <a:pt x="3269" y="3305"/>
                  </a:cubicBezTo>
                  <a:cubicBezTo>
                    <a:pt x="3305" y="3296"/>
                    <a:pt x="3333" y="3287"/>
                    <a:pt x="3369" y="3268"/>
                  </a:cubicBezTo>
                  <a:cubicBezTo>
                    <a:pt x="3507" y="3214"/>
                    <a:pt x="3653" y="3131"/>
                    <a:pt x="3800" y="3030"/>
                  </a:cubicBezTo>
                  <a:cubicBezTo>
                    <a:pt x="3946" y="3149"/>
                    <a:pt x="4120" y="3250"/>
                    <a:pt x="4322" y="3268"/>
                  </a:cubicBezTo>
                  <a:cubicBezTo>
                    <a:pt x="4514" y="3287"/>
                    <a:pt x="4678" y="3195"/>
                    <a:pt x="4798" y="3076"/>
                  </a:cubicBezTo>
                  <a:cubicBezTo>
                    <a:pt x="4917" y="2967"/>
                    <a:pt x="5000" y="2820"/>
                    <a:pt x="5063" y="2682"/>
                  </a:cubicBezTo>
                  <a:cubicBezTo>
                    <a:pt x="5191" y="2408"/>
                    <a:pt x="5256" y="2142"/>
                    <a:pt x="5256" y="2142"/>
                  </a:cubicBezTo>
                  <a:cubicBezTo>
                    <a:pt x="5283" y="2032"/>
                    <a:pt x="5210" y="1914"/>
                    <a:pt x="5100" y="1895"/>
                  </a:cubicBezTo>
                  <a:close/>
                  <a:moveTo>
                    <a:pt x="3836" y="2472"/>
                  </a:moveTo>
                  <a:lnTo>
                    <a:pt x="3836" y="2472"/>
                  </a:lnTo>
                  <a:cubicBezTo>
                    <a:pt x="3754" y="2344"/>
                    <a:pt x="3708" y="2197"/>
                    <a:pt x="3708" y="2078"/>
                  </a:cubicBezTo>
                  <a:cubicBezTo>
                    <a:pt x="3708" y="1978"/>
                    <a:pt x="3754" y="1831"/>
                    <a:pt x="3809" y="1730"/>
                  </a:cubicBezTo>
                  <a:cubicBezTo>
                    <a:pt x="3864" y="1630"/>
                    <a:pt x="3910" y="1593"/>
                    <a:pt x="3946" y="1593"/>
                  </a:cubicBezTo>
                  <a:cubicBezTo>
                    <a:pt x="4065" y="1593"/>
                    <a:pt x="4093" y="1630"/>
                    <a:pt x="4138" y="1721"/>
                  </a:cubicBezTo>
                  <a:cubicBezTo>
                    <a:pt x="4175" y="1813"/>
                    <a:pt x="4175" y="1969"/>
                    <a:pt x="4147" y="2078"/>
                  </a:cubicBezTo>
                  <a:cubicBezTo>
                    <a:pt x="4138" y="2133"/>
                    <a:pt x="4084" y="2243"/>
                    <a:pt x="3983" y="2353"/>
                  </a:cubicBezTo>
                  <a:cubicBezTo>
                    <a:pt x="3946" y="2390"/>
                    <a:pt x="3882" y="2426"/>
                    <a:pt x="3836" y="2472"/>
                  </a:cubicBezTo>
                  <a:close/>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50" name="Freeform 8"/>
            <p:cNvSpPr>
              <a:spLocks noChangeArrowheads="1"/>
            </p:cNvSpPr>
            <p:nvPr/>
          </p:nvSpPr>
          <p:spPr bwMode="auto">
            <a:xfrm>
              <a:off x="3631785" y="7963958"/>
              <a:ext cx="2340952" cy="1378480"/>
            </a:xfrm>
            <a:custGeom>
              <a:avLst/>
              <a:gdLst>
                <a:gd name="T0" fmla="*/ 3818 w 3902"/>
                <a:gd name="T1" fmla="*/ 953 h 2299"/>
                <a:gd name="T2" fmla="*/ 3818 w 3902"/>
                <a:gd name="T3" fmla="*/ 953 h 2299"/>
                <a:gd name="T4" fmla="*/ 3645 w 3902"/>
                <a:gd name="T5" fmla="*/ 897 h 2299"/>
                <a:gd name="T6" fmla="*/ 3489 w 3902"/>
                <a:gd name="T7" fmla="*/ 962 h 2299"/>
                <a:gd name="T8" fmla="*/ 3315 w 3902"/>
                <a:gd name="T9" fmla="*/ 1044 h 2299"/>
                <a:gd name="T10" fmla="*/ 2976 w 3902"/>
                <a:gd name="T11" fmla="*/ 1044 h 2299"/>
                <a:gd name="T12" fmla="*/ 2976 w 3902"/>
                <a:gd name="T13" fmla="*/ 0 h 2299"/>
                <a:gd name="T14" fmla="*/ 2298 w 3902"/>
                <a:gd name="T15" fmla="*/ 0 h 2299"/>
                <a:gd name="T16" fmla="*/ 2298 w 3902"/>
                <a:gd name="T17" fmla="*/ 46 h 2299"/>
                <a:gd name="T18" fmla="*/ 2353 w 3902"/>
                <a:gd name="T19" fmla="*/ 129 h 2299"/>
                <a:gd name="T20" fmla="*/ 2445 w 3902"/>
                <a:gd name="T21" fmla="*/ 375 h 2299"/>
                <a:gd name="T22" fmla="*/ 2353 w 3902"/>
                <a:gd name="T23" fmla="*/ 659 h 2299"/>
                <a:gd name="T24" fmla="*/ 2024 w 3902"/>
                <a:gd name="T25" fmla="*/ 796 h 2299"/>
                <a:gd name="T26" fmla="*/ 1704 w 3902"/>
                <a:gd name="T27" fmla="*/ 659 h 2299"/>
                <a:gd name="T28" fmla="*/ 1612 w 3902"/>
                <a:gd name="T29" fmla="*/ 375 h 2299"/>
                <a:gd name="T30" fmla="*/ 1713 w 3902"/>
                <a:gd name="T31" fmla="*/ 119 h 2299"/>
                <a:gd name="T32" fmla="*/ 1777 w 3902"/>
                <a:gd name="T33" fmla="*/ 28 h 2299"/>
                <a:gd name="T34" fmla="*/ 1777 w 3902"/>
                <a:gd name="T35" fmla="*/ 0 h 2299"/>
                <a:gd name="T36" fmla="*/ 0 w 3902"/>
                <a:gd name="T37" fmla="*/ 0 h 2299"/>
                <a:gd name="T38" fmla="*/ 0 w 3902"/>
                <a:gd name="T39" fmla="*/ 879 h 2299"/>
                <a:gd name="T40" fmla="*/ 92 w 3902"/>
                <a:gd name="T41" fmla="*/ 879 h 2299"/>
                <a:gd name="T42" fmla="*/ 175 w 3902"/>
                <a:gd name="T43" fmla="*/ 833 h 2299"/>
                <a:gd name="T44" fmla="*/ 421 w 3902"/>
                <a:gd name="T45" fmla="*/ 741 h 2299"/>
                <a:gd name="T46" fmla="*/ 706 w 3902"/>
                <a:gd name="T47" fmla="*/ 824 h 2299"/>
                <a:gd name="T48" fmla="*/ 843 w 3902"/>
                <a:gd name="T49" fmla="*/ 1154 h 2299"/>
                <a:gd name="T50" fmla="*/ 706 w 3902"/>
                <a:gd name="T51" fmla="*/ 1474 h 2299"/>
                <a:gd name="T52" fmla="*/ 421 w 3902"/>
                <a:gd name="T53" fmla="*/ 1566 h 2299"/>
                <a:gd name="T54" fmla="*/ 175 w 3902"/>
                <a:gd name="T55" fmla="*/ 1465 h 2299"/>
                <a:gd name="T56" fmla="*/ 74 w 3902"/>
                <a:gd name="T57" fmla="*/ 1401 h 2299"/>
                <a:gd name="T58" fmla="*/ 0 w 3902"/>
                <a:gd name="T59" fmla="*/ 1401 h 2299"/>
                <a:gd name="T60" fmla="*/ 0 w 3902"/>
                <a:gd name="T61" fmla="*/ 2298 h 2299"/>
                <a:gd name="T62" fmla="*/ 1237 w 3902"/>
                <a:gd name="T63" fmla="*/ 2298 h 2299"/>
                <a:gd name="T64" fmla="*/ 1237 w 3902"/>
                <a:gd name="T65" fmla="*/ 2243 h 2299"/>
                <a:gd name="T66" fmla="*/ 1173 w 3902"/>
                <a:gd name="T67" fmla="*/ 2152 h 2299"/>
                <a:gd name="T68" fmla="*/ 1072 w 3902"/>
                <a:gd name="T69" fmla="*/ 1895 h 2299"/>
                <a:gd name="T70" fmla="*/ 1164 w 3902"/>
                <a:gd name="T71" fmla="*/ 1612 h 2299"/>
                <a:gd name="T72" fmla="*/ 1484 w 3902"/>
                <a:gd name="T73" fmla="*/ 1474 h 2299"/>
                <a:gd name="T74" fmla="*/ 1813 w 3902"/>
                <a:gd name="T75" fmla="*/ 1612 h 2299"/>
                <a:gd name="T76" fmla="*/ 1896 w 3902"/>
                <a:gd name="T77" fmla="*/ 1895 h 2299"/>
                <a:gd name="T78" fmla="*/ 1804 w 3902"/>
                <a:gd name="T79" fmla="*/ 2143 h 2299"/>
                <a:gd name="T80" fmla="*/ 1749 w 3902"/>
                <a:gd name="T81" fmla="*/ 2225 h 2299"/>
                <a:gd name="T82" fmla="*/ 1749 w 3902"/>
                <a:gd name="T83" fmla="*/ 2298 h 2299"/>
                <a:gd name="T84" fmla="*/ 2976 w 3902"/>
                <a:gd name="T85" fmla="*/ 2298 h 2299"/>
                <a:gd name="T86" fmla="*/ 2976 w 3902"/>
                <a:gd name="T87" fmla="*/ 1236 h 2299"/>
                <a:gd name="T88" fmla="*/ 3306 w 3902"/>
                <a:gd name="T89" fmla="*/ 1236 h 2299"/>
                <a:gd name="T90" fmla="*/ 3306 w 3902"/>
                <a:gd name="T91" fmla="*/ 1236 h 2299"/>
                <a:gd name="T92" fmla="*/ 3489 w 3902"/>
                <a:gd name="T93" fmla="*/ 1337 h 2299"/>
                <a:gd name="T94" fmla="*/ 3645 w 3902"/>
                <a:gd name="T95" fmla="*/ 1401 h 2299"/>
                <a:gd name="T96" fmla="*/ 3818 w 3902"/>
                <a:gd name="T97" fmla="*/ 1346 h 2299"/>
                <a:gd name="T98" fmla="*/ 3892 w 3902"/>
                <a:gd name="T99" fmla="*/ 1154 h 2299"/>
                <a:gd name="T100" fmla="*/ 3818 w 3902"/>
                <a:gd name="T101" fmla="*/ 95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2" h="2299">
                  <a:moveTo>
                    <a:pt x="3818" y="953"/>
                  </a:moveTo>
                  <a:lnTo>
                    <a:pt x="3818" y="953"/>
                  </a:lnTo>
                  <a:cubicBezTo>
                    <a:pt x="3773" y="916"/>
                    <a:pt x="3709" y="897"/>
                    <a:pt x="3645" y="897"/>
                  </a:cubicBezTo>
                  <a:cubicBezTo>
                    <a:pt x="3581" y="897"/>
                    <a:pt x="3535" y="925"/>
                    <a:pt x="3489" y="962"/>
                  </a:cubicBezTo>
                  <a:cubicBezTo>
                    <a:pt x="3443" y="998"/>
                    <a:pt x="3388" y="1044"/>
                    <a:pt x="3315" y="1044"/>
                  </a:cubicBezTo>
                  <a:cubicBezTo>
                    <a:pt x="2976" y="1044"/>
                    <a:pt x="2976" y="1044"/>
                    <a:pt x="2976" y="1044"/>
                  </a:cubicBezTo>
                  <a:cubicBezTo>
                    <a:pt x="2976" y="0"/>
                    <a:pt x="2976" y="0"/>
                    <a:pt x="2976" y="0"/>
                  </a:cubicBezTo>
                  <a:cubicBezTo>
                    <a:pt x="2298" y="0"/>
                    <a:pt x="2298" y="0"/>
                    <a:pt x="2298" y="0"/>
                  </a:cubicBezTo>
                  <a:cubicBezTo>
                    <a:pt x="2298" y="46"/>
                    <a:pt x="2298" y="46"/>
                    <a:pt x="2298" y="46"/>
                  </a:cubicBezTo>
                  <a:cubicBezTo>
                    <a:pt x="2298" y="55"/>
                    <a:pt x="2298" y="64"/>
                    <a:pt x="2353" y="129"/>
                  </a:cubicBezTo>
                  <a:cubicBezTo>
                    <a:pt x="2390" y="183"/>
                    <a:pt x="2445" y="265"/>
                    <a:pt x="2445" y="375"/>
                  </a:cubicBezTo>
                  <a:cubicBezTo>
                    <a:pt x="2445" y="467"/>
                    <a:pt x="2427" y="568"/>
                    <a:pt x="2353" y="659"/>
                  </a:cubicBezTo>
                  <a:cubicBezTo>
                    <a:pt x="2289" y="732"/>
                    <a:pt x="2162" y="796"/>
                    <a:pt x="2024" y="796"/>
                  </a:cubicBezTo>
                  <a:cubicBezTo>
                    <a:pt x="1887" y="787"/>
                    <a:pt x="1768" y="732"/>
                    <a:pt x="1704" y="659"/>
                  </a:cubicBezTo>
                  <a:cubicBezTo>
                    <a:pt x="1631" y="568"/>
                    <a:pt x="1612" y="467"/>
                    <a:pt x="1612" y="375"/>
                  </a:cubicBezTo>
                  <a:cubicBezTo>
                    <a:pt x="1612" y="265"/>
                    <a:pt x="1677" y="174"/>
                    <a:pt x="1713" y="119"/>
                  </a:cubicBezTo>
                  <a:cubicBezTo>
                    <a:pt x="1768" y="55"/>
                    <a:pt x="1777" y="46"/>
                    <a:pt x="1777" y="28"/>
                  </a:cubicBezTo>
                  <a:cubicBezTo>
                    <a:pt x="1777" y="0"/>
                    <a:pt x="1777" y="0"/>
                    <a:pt x="1777" y="0"/>
                  </a:cubicBezTo>
                  <a:cubicBezTo>
                    <a:pt x="0" y="0"/>
                    <a:pt x="0" y="0"/>
                    <a:pt x="0" y="0"/>
                  </a:cubicBezTo>
                  <a:cubicBezTo>
                    <a:pt x="0" y="879"/>
                    <a:pt x="0" y="879"/>
                    <a:pt x="0" y="879"/>
                  </a:cubicBezTo>
                  <a:cubicBezTo>
                    <a:pt x="92" y="879"/>
                    <a:pt x="92" y="879"/>
                    <a:pt x="92" y="879"/>
                  </a:cubicBezTo>
                  <a:cubicBezTo>
                    <a:pt x="111" y="879"/>
                    <a:pt x="111" y="879"/>
                    <a:pt x="175" y="833"/>
                  </a:cubicBezTo>
                  <a:cubicBezTo>
                    <a:pt x="230" y="787"/>
                    <a:pt x="321" y="741"/>
                    <a:pt x="421" y="741"/>
                  </a:cubicBezTo>
                  <a:cubicBezTo>
                    <a:pt x="522" y="741"/>
                    <a:pt x="623" y="760"/>
                    <a:pt x="706" y="824"/>
                  </a:cubicBezTo>
                  <a:cubicBezTo>
                    <a:pt x="788" y="888"/>
                    <a:pt x="843" y="1017"/>
                    <a:pt x="843" y="1154"/>
                  </a:cubicBezTo>
                  <a:cubicBezTo>
                    <a:pt x="843" y="1291"/>
                    <a:pt x="788" y="1410"/>
                    <a:pt x="706" y="1474"/>
                  </a:cubicBezTo>
                  <a:cubicBezTo>
                    <a:pt x="623" y="1548"/>
                    <a:pt x="522" y="1566"/>
                    <a:pt x="421" y="1566"/>
                  </a:cubicBezTo>
                  <a:cubicBezTo>
                    <a:pt x="312" y="1566"/>
                    <a:pt x="230" y="1511"/>
                    <a:pt x="175" y="1465"/>
                  </a:cubicBezTo>
                  <a:cubicBezTo>
                    <a:pt x="111" y="1410"/>
                    <a:pt x="92" y="1401"/>
                    <a:pt x="74"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8" y="2215"/>
                    <a:pt x="1173" y="2152"/>
                  </a:cubicBezTo>
                  <a:cubicBezTo>
                    <a:pt x="1127" y="2097"/>
                    <a:pt x="1072" y="2005"/>
                    <a:pt x="1072" y="1895"/>
                  </a:cubicBezTo>
                  <a:cubicBezTo>
                    <a:pt x="1072" y="1804"/>
                    <a:pt x="1090" y="1703"/>
                    <a:pt x="1164" y="1612"/>
                  </a:cubicBezTo>
                  <a:cubicBezTo>
                    <a:pt x="1228" y="1539"/>
                    <a:pt x="1346" y="1484"/>
                    <a:pt x="1484" y="1474"/>
                  </a:cubicBezTo>
                  <a:cubicBezTo>
                    <a:pt x="1621" y="1474"/>
                    <a:pt x="1749" y="1539"/>
                    <a:pt x="1813" y="1612"/>
                  </a:cubicBezTo>
                  <a:cubicBezTo>
                    <a:pt x="1877" y="1703"/>
                    <a:pt x="1896" y="1804"/>
                    <a:pt x="1896" y="1895"/>
                  </a:cubicBezTo>
                  <a:cubicBezTo>
                    <a:pt x="1896" y="2005"/>
                    <a:pt x="1850" y="2088"/>
                    <a:pt x="1804" y="2143"/>
                  </a:cubicBezTo>
                  <a:cubicBezTo>
                    <a:pt x="1759" y="2206"/>
                    <a:pt x="1749" y="2215"/>
                    <a:pt x="1749" y="2225"/>
                  </a:cubicBezTo>
                  <a:cubicBezTo>
                    <a:pt x="1749" y="2298"/>
                    <a:pt x="1749" y="2298"/>
                    <a:pt x="1749" y="2298"/>
                  </a:cubicBezTo>
                  <a:cubicBezTo>
                    <a:pt x="2976" y="2298"/>
                    <a:pt x="2976" y="2298"/>
                    <a:pt x="2976" y="2298"/>
                  </a:cubicBezTo>
                  <a:cubicBezTo>
                    <a:pt x="2976" y="1236"/>
                    <a:pt x="2976" y="1236"/>
                    <a:pt x="2976" y="1236"/>
                  </a:cubicBezTo>
                  <a:cubicBezTo>
                    <a:pt x="3306" y="1236"/>
                    <a:pt x="3306" y="1236"/>
                    <a:pt x="3306" y="1236"/>
                  </a:cubicBezTo>
                  <a:lnTo>
                    <a:pt x="3306" y="1236"/>
                  </a:lnTo>
                  <a:cubicBezTo>
                    <a:pt x="3388" y="1245"/>
                    <a:pt x="3443" y="1300"/>
                    <a:pt x="3489" y="1337"/>
                  </a:cubicBezTo>
                  <a:cubicBezTo>
                    <a:pt x="3535" y="1373"/>
                    <a:pt x="3581" y="1401"/>
                    <a:pt x="3645" y="1401"/>
                  </a:cubicBezTo>
                  <a:cubicBezTo>
                    <a:pt x="3709" y="1401"/>
                    <a:pt x="3773" y="1383"/>
                    <a:pt x="3818" y="1346"/>
                  </a:cubicBezTo>
                  <a:cubicBezTo>
                    <a:pt x="3865" y="1309"/>
                    <a:pt x="3892" y="1254"/>
                    <a:pt x="3892" y="1154"/>
                  </a:cubicBezTo>
                  <a:cubicBezTo>
                    <a:pt x="3901" y="1044"/>
                    <a:pt x="3865" y="989"/>
                    <a:pt x="3818" y="953"/>
                  </a:cubicBezTo>
                </a:path>
              </a:pathLst>
            </a:custGeom>
            <a:solidFill>
              <a:srgbClr val="FF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51" name="Freeform 9"/>
            <p:cNvSpPr>
              <a:spLocks noChangeArrowheads="1"/>
            </p:cNvSpPr>
            <p:nvPr/>
          </p:nvSpPr>
          <p:spPr bwMode="auto">
            <a:xfrm>
              <a:off x="5557449" y="7963958"/>
              <a:ext cx="1785472" cy="1378480"/>
            </a:xfrm>
            <a:custGeom>
              <a:avLst/>
              <a:gdLst>
                <a:gd name="T0" fmla="*/ 2299 w 2977"/>
                <a:gd name="T1" fmla="*/ 46 h 2299"/>
                <a:gd name="T2" fmla="*/ 2299 w 2977"/>
                <a:gd name="T3" fmla="*/ 46 h 2299"/>
                <a:gd name="T4" fmla="*/ 2354 w 2977"/>
                <a:gd name="T5" fmla="*/ 129 h 2299"/>
                <a:gd name="T6" fmla="*/ 2445 w 2977"/>
                <a:gd name="T7" fmla="*/ 375 h 2299"/>
                <a:gd name="T8" fmla="*/ 2354 w 2977"/>
                <a:gd name="T9" fmla="*/ 659 h 2299"/>
                <a:gd name="T10" fmla="*/ 2024 w 2977"/>
                <a:gd name="T11" fmla="*/ 796 h 2299"/>
                <a:gd name="T12" fmla="*/ 1703 w 2977"/>
                <a:gd name="T13" fmla="*/ 659 h 2299"/>
                <a:gd name="T14" fmla="*/ 1621 w 2977"/>
                <a:gd name="T15" fmla="*/ 375 h 2299"/>
                <a:gd name="T16" fmla="*/ 1722 w 2977"/>
                <a:gd name="T17" fmla="*/ 119 h 2299"/>
                <a:gd name="T18" fmla="*/ 1786 w 2977"/>
                <a:gd name="T19" fmla="*/ 28 h 2299"/>
                <a:gd name="T20" fmla="*/ 1786 w 2977"/>
                <a:gd name="T21" fmla="*/ 0 h 2299"/>
                <a:gd name="T22" fmla="*/ 0 w 2977"/>
                <a:gd name="T23" fmla="*/ 0 h 2299"/>
                <a:gd name="T24" fmla="*/ 0 w 2977"/>
                <a:gd name="T25" fmla="*/ 879 h 2299"/>
                <a:gd name="T26" fmla="*/ 101 w 2977"/>
                <a:gd name="T27" fmla="*/ 879 h 2299"/>
                <a:gd name="T28" fmla="*/ 183 w 2977"/>
                <a:gd name="T29" fmla="*/ 833 h 2299"/>
                <a:gd name="T30" fmla="*/ 422 w 2977"/>
                <a:gd name="T31" fmla="*/ 741 h 2299"/>
                <a:gd name="T32" fmla="*/ 705 w 2977"/>
                <a:gd name="T33" fmla="*/ 824 h 2299"/>
                <a:gd name="T34" fmla="*/ 843 w 2977"/>
                <a:gd name="T35" fmla="*/ 1154 h 2299"/>
                <a:gd name="T36" fmla="*/ 705 w 2977"/>
                <a:gd name="T37" fmla="*/ 1474 h 2299"/>
                <a:gd name="T38" fmla="*/ 422 w 2977"/>
                <a:gd name="T39" fmla="*/ 1566 h 2299"/>
                <a:gd name="T40" fmla="*/ 174 w 2977"/>
                <a:gd name="T41" fmla="*/ 1465 h 2299"/>
                <a:gd name="T42" fmla="*/ 82 w 2977"/>
                <a:gd name="T43" fmla="*/ 1401 h 2299"/>
                <a:gd name="T44" fmla="*/ 0 w 2977"/>
                <a:gd name="T45" fmla="*/ 1401 h 2299"/>
                <a:gd name="T46" fmla="*/ 0 w 2977"/>
                <a:gd name="T47" fmla="*/ 2298 h 2299"/>
                <a:gd name="T48" fmla="*/ 1237 w 2977"/>
                <a:gd name="T49" fmla="*/ 2298 h 2299"/>
                <a:gd name="T50" fmla="*/ 1237 w 2977"/>
                <a:gd name="T51" fmla="*/ 2243 h 2299"/>
                <a:gd name="T52" fmla="*/ 1172 w 2977"/>
                <a:gd name="T53" fmla="*/ 2152 h 2299"/>
                <a:gd name="T54" fmla="*/ 1071 w 2977"/>
                <a:gd name="T55" fmla="*/ 1895 h 2299"/>
                <a:gd name="T56" fmla="*/ 1163 w 2977"/>
                <a:gd name="T57" fmla="*/ 1612 h 2299"/>
                <a:gd name="T58" fmla="*/ 1484 w 2977"/>
                <a:gd name="T59" fmla="*/ 1474 h 2299"/>
                <a:gd name="T60" fmla="*/ 1813 w 2977"/>
                <a:gd name="T61" fmla="*/ 1612 h 2299"/>
                <a:gd name="T62" fmla="*/ 1896 w 2977"/>
                <a:gd name="T63" fmla="*/ 1895 h 2299"/>
                <a:gd name="T64" fmla="*/ 1804 w 2977"/>
                <a:gd name="T65" fmla="*/ 2143 h 2299"/>
                <a:gd name="T66" fmla="*/ 1759 w 2977"/>
                <a:gd name="T67" fmla="*/ 2225 h 2299"/>
                <a:gd name="T68" fmla="*/ 1759 w 2977"/>
                <a:gd name="T69" fmla="*/ 2298 h 2299"/>
                <a:gd name="T70" fmla="*/ 2976 w 2977"/>
                <a:gd name="T71" fmla="*/ 2298 h 2299"/>
                <a:gd name="T72" fmla="*/ 2976 w 2977"/>
                <a:gd name="T73" fmla="*/ 0 h 2299"/>
                <a:gd name="T74" fmla="*/ 2299 w 2977"/>
                <a:gd name="T75" fmla="*/ 0 h 2299"/>
                <a:gd name="T76" fmla="*/ 2299 w 2977"/>
                <a:gd name="T77" fmla="*/ 46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7" h="2299">
                  <a:moveTo>
                    <a:pt x="2299" y="46"/>
                  </a:moveTo>
                  <a:lnTo>
                    <a:pt x="2299" y="46"/>
                  </a:lnTo>
                  <a:cubicBezTo>
                    <a:pt x="2299" y="55"/>
                    <a:pt x="2308" y="64"/>
                    <a:pt x="2354" y="129"/>
                  </a:cubicBezTo>
                  <a:cubicBezTo>
                    <a:pt x="2391" y="183"/>
                    <a:pt x="2445" y="265"/>
                    <a:pt x="2445" y="375"/>
                  </a:cubicBezTo>
                  <a:cubicBezTo>
                    <a:pt x="2445" y="467"/>
                    <a:pt x="2427" y="568"/>
                    <a:pt x="2354" y="659"/>
                  </a:cubicBezTo>
                  <a:cubicBezTo>
                    <a:pt x="2290" y="732"/>
                    <a:pt x="2161" y="796"/>
                    <a:pt x="2024" y="796"/>
                  </a:cubicBezTo>
                  <a:cubicBezTo>
                    <a:pt x="1887" y="787"/>
                    <a:pt x="1768" y="732"/>
                    <a:pt x="1703" y="659"/>
                  </a:cubicBezTo>
                  <a:cubicBezTo>
                    <a:pt x="1639" y="568"/>
                    <a:pt x="1621" y="467"/>
                    <a:pt x="1621" y="375"/>
                  </a:cubicBezTo>
                  <a:cubicBezTo>
                    <a:pt x="1621" y="265"/>
                    <a:pt x="1676" y="174"/>
                    <a:pt x="1722" y="119"/>
                  </a:cubicBezTo>
                  <a:cubicBezTo>
                    <a:pt x="1768" y="55"/>
                    <a:pt x="1786" y="46"/>
                    <a:pt x="1786" y="28"/>
                  </a:cubicBezTo>
                  <a:cubicBezTo>
                    <a:pt x="1786" y="0"/>
                    <a:pt x="1786" y="0"/>
                    <a:pt x="1786" y="0"/>
                  </a:cubicBezTo>
                  <a:cubicBezTo>
                    <a:pt x="0" y="0"/>
                    <a:pt x="0" y="0"/>
                    <a:pt x="0" y="0"/>
                  </a:cubicBezTo>
                  <a:cubicBezTo>
                    <a:pt x="0" y="879"/>
                    <a:pt x="0" y="879"/>
                    <a:pt x="0" y="879"/>
                  </a:cubicBezTo>
                  <a:cubicBezTo>
                    <a:pt x="101" y="879"/>
                    <a:pt x="101" y="879"/>
                    <a:pt x="101" y="879"/>
                  </a:cubicBezTo>
                  <a:cubicBezTo>
                    <a:pt x="110" y="879"/>
                    <a:pt x="119" y="879"/>
                    <a:pt x="183" y="833"/>
                  </a:cubicBezTo>
                  <a:cubicBezTo>
                    <a:pt x="238" y="787"/>
                    <a:pt x="321" y="741"/>
                    <a:pt x="422" y="741"/>
                  </a:cubicBezTo>
                  <a:cubicBezTo>
                    <a:pt x="522" y="741"/>
                    <a:pt x="623" y="760"/>
                    <a:pt x="705" y="824"/>
                  </a:cubicBezTo>
                  <a:cubicBezTo>
                    <a:pt x="788" y="888"/>
                    <a:pt x="843" y="1017"/>
                    <a:pt x="843" y="1154"/>
                  </a:cubicBezTo>
                  <a:cubicBezTo>
                    <a:pt x="843" y="1291"/>
                    <a:pt x="788" y="1410"/>
                    <a:pt x="705" y="1474"/>
                  </a:cubicBezTo>
                  <a:cubicBezTo>
                    <a:pt x="623" y="1548"/>
                    <a:pt x="522" y="1566"/>
                    <a:pt x="422" y="1566"/>
                  </a:cubicBezTo>
                  <a:cubicBezTo>
                    <a:pt x="312" y="1566"/>
                    <a:pt x="229" y="1511"/>
                    <a:pt x="174" y="1465"/>
                  </a:cubicBezTo>
                  <a:cubicBezTo>
                    <a:pt x="110" y="1410"/>
                    <a:pt x="92" y="1401"/>
                    <a:pt x="82"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7" y="2215"/>
                    <a:pt x="1172" y="2152"/>
                  </a:cubicBezTo>
                  <a:cubicBezTo>
                    <a:pt x="1136" y="2097"/>
                    <a:pt x="1071" y="2005"/>
                    <a:pt x="1071" y="1895"/>
                  </a:cubicBezTo>
                  <a:cubicBezTo>
                    <a:pt x="1071" y="1804"/>
                    <a:pt x="1090" y="1703"/>
                    <a:pt x="1163" y="1612"/>
                  </a:cubicBezTo>
                  <a:cubicBezTo>
                    <a:pt x="1227" y="1539"/>
                    <a:pt x="1347" y="1484"/>
                    <a:pt x="1484" y="1474"/>
                  </a:cubicBezTo>
                  <a:cubicBezTo>
                    <a:pt x="1621" y="1474"/>
                    <a:pt x="1750" y="1539"/>
                    <a:pt x="1813" y="1612"/>
                  </a:cubicBezTo>
                  <a:cubicBezTo>
                    <a:pt x="1878" y="1703"/>
                    <a:pt x="1896" y="1804"/>
                    <a:pt x="1896" y="1895"/>
                  </a:cubicBezTo>
                  <a:cubicBezTo>
                    <a:pt x="1896" y="2005"/>
                    <a:pt x="1850" y="2088"/>
                    <a:pt x="1804" y="2143"/>
                  </a:cubicBezTo>
                  <a:cubicBezTo>
                    <a:pt x="1759" y="2206"/>
                    <a:pt x="1759" y="2215"/>
                    <a:pt x="1759" y="2225"/>
                  </a:cubicBezTo>
                  <a:cubicBezTo>
                    <a:pt x="1759" y="2298"/>
                    <a:pt x="1759" y="2298"/>
                    <a:pt x="1759" y="2298"/>
                  </a:cubicBezTo>
                  <a:cubicBezTo>
                    <a:pt x="2976" y="2298"/>
                    <a:pt x="2976" y="2298"/>
                    <a:pt x="2976" y="2298"/>
                  </a:cubicBezTo>
                  <a:cubicBezTo>
                    <a:pt x="2976" y="0"/>
                    <a:pt x="2976" y="0"/>
                    <a:pt x="2976" y="0"/>
                  </a:cubicBezTo>
                  <a:cubicBezTo>
                    <a:pt x="2299" y="0"/>
                    <a:pt x="2299" y="0"/>
                    <a:pt x="2299" y="0"/>
                  </a:cubicBezTo>
                  <a:lnTo>
                    <a:pt x="2299" y="46"/>
                  </a:lnTo>
                </a:path>
              </a:pathLst>
            </a:custGeom>
            <a:solidFill>
              <a:srgbClr val="FF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52" name="Freeform 10"/>
            <p:cNvSpPr>
              <a:spLocks noChangeArrowheads="1"/>
            </p:cNvSpPr>
            <p:nvPr/>
          </p:nvSpPr>
          <p:spPr bwMode="auto">
            <a:xfrm>
              <a:off x="7488405" y="7963958"/>
              <a:ext cx="1938890" cy="1907647"/>
            </a:xfrm>
            <a:custGeom>
              <a:avLst/>
              <a:gdLst>
                <a:gd name="T0" fmla="*/ 2297 w 3232"/>
                <a:gd name="T1" fmla="*/ 46 h 3178"/>
                <a:gd name="T2" fmla="*/ 2297 w 3232"/>
                <a:gd name="T3" fmla="*/ 46 h 3178"/>
                <a:gd name="T4" fmla="*/ 2352 w 3232"/>
                <a:gd name="T5" fmla="*/ 129 h 3178"/>
                <a:gd name="T6" fmla="*/ 2444 w 3232"/>
                <a:gd name="T7" fmla="*/ 375 h 3178"/>
                <a:gd name="T8" fmla="*/ 2352 w 3232"/>
                <a:gd name="T9" fmla="*/ 659 h 3178"/>
                <a:gd name="T10" fmla="*/ 2032 w 3232"/>
                <a:gd name="T11" fmla="*/ 796 h 3178"/>
                <a:gd name="T12" fmla="*/ 1702 w 3232"/>
                <a:gd name="T13" fmla="*/ 659 h 3178"/>
                <a:gd name="T14" fmla="*/ 1620 w 3232"/>
                <a:gd name="T15" fmla="*/ 375 h 3178"/>
                <a:gd name="T16" fmla="*/ 1720 w 3232"/>
                <a:gd name="T17" fmla="*/ 119 h 3178"/>
                <a:gd name="T18" fmla="*/ 1784 w 3232"/>
                <a:gd name="T19" fmla="*/ 28 h 3178"/>
                <a:gd name="T20" fmla="*/ 1784 w 3232"/>
                <a:gd name="T21" fmla="*/ 0 h 3178"/>
                <a:gd name="T22" fmla="*/ 0 w 3232"/>
                <a:gd name="T23" fmla="*/ 0 h 3178"/>
                <a:gd name="T24" fmla="*/ 0 w 3232"/>
                <a:gd name="T25" fmla="*/ 2298 h 3178"/>
                <a:gd name="T26" fmla="*/ 328 w 3232"/>
                <a:gd name="T27" fmla="*/ 2298 h 3178"/>
                <a:gd name="T28" fmla="*/ 328 w 3232"/>
                <a:gd name="T29" fmla="*/ 2582 h 3178"/>
                <a:gd name="T30" fmla="*/ 328 w 3232"/>
                <a:gd name="T31" fmla="*/ 2591 h 3178"/>
                <a:gd name="T32" fmla="*/ 228 w 3232"/>
                <a:gd name="T33" fmla="*/ 2765 h 3178"/>
                <a:gd name="T34" fmla="*/ 164 w 3232"/>
                <a:gd name="T35" fmla="*/ 2921 h 3178"/>
                <a:gd name="T36" fmla="*/ 210 w 3232"/>
                <a:gd name="T37" fmla="*/ 3095 h 3178"/>
                <a:gd name="T38" fmla="*/ 411 w 3232"/>
                <a:gd name="T39" fmla="*/ 3177 h 3178"/>
                <a:gd name="T40" fmla="*/ 604 w 3232"/>
                <a:gd name="T41" fmla="*/ 3104 h 3178"/>
                <a:gd name="T42" fmla="*/ 659 w 3232"/>
                <a:gd name="T43" fmla="*/ 2921 h 3178"/>
                <a:gd name="T44" fmla="*/ 595 w 3232"/>
                <a:gd name="T45" fmla="*/ 2774 h 3178"/>
                <a:gd name="T46" fmla="*/ 512 w 3232"/>
                <a:gd name="T47" fmla="*/ 2591 h 3178"/>
                <a:gd name="T48" fmla="*/ 512 w 3232"/>
                <a:gd name="T49" fmla="*/ 2298 h 3178"/>
                <a:gd name="T50" fmla="*/ 1556 w 3232"/>
                <a:gd name="T51" fmla="*/ 2298 h 3178"/>
                <a:gd name="T52" fmla="*/ 3085 w 3232"/>
                <a:gd name="T53" fmla="*/ 467 h 3178"/>
                <a:gd name="T54" fmla="*/ 3231 w 3232"/>
                <a:gd name="T55" fmla="*/ 0 h 3178"/>
                <a:gd name="T56" fmla="*/ 2297 w 3232"/>
                <a:gd name="T57" fmla="*/ 0 h 3178"/>
                <a:gd name="T58" fmla="*/ 2297 w 3232"/>
                <a:gd name="T59" fmla="*/ 46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2" h="3178">
                  <a:moveTo>
                    <a:pt x="2297" y="46"/>
                  </a:moveTo>
                  <a:lnTo>
                    <a:pt x="2297" y="46"/>
                  </a:lnTo>
                  <a:cubicBezTo>
                    <a:pt x="2297" y="55"/>
                    <a:pt x="2306" y="64"/>
                    <a:pt x="2352" y="129"/>
                  </a:cubicBezTo>
                  <a:cubicBezTo>
                    <a:pt x="2389" y="183"/>
                    <a:pt x="2444" y="265"/>
                    <a:pt x="2444" y="375"/>
                  </a:cubicBezTo>
                  <a:cubicBezTo>
                    <a:pt x="2444" y="467"/>
                    <a:pt x="2426" y="568"/>
                    <a:pt x="2352" y="659"/>
                  </a:cubicBezTo>
                  <a:cubicBezTo>
                    <a:pt x="2288" y="732"/>
                    <a:pt x="2169" y="796"/>
                    <a:pt x="2032" y="796"/>
                  </a:cubicBezTo>
                  <a:cubicBezTo>
                    <a:pt x="1894" y="787"/>
                    <a:pt x="1775" y="732"/>
                    <a:pt x="1702" y="659"/>
                  </a:cubicBezTo>
                  <a:cubicBezTo>
                    <a:pt x="1639" y="568"/>
                    <a:pt x="1620" y="467"/>
                    <a:pt x="1620" y="375"/>
                  </a:cubicBezTo>
                  <a:cubicBezTo>
                    <a:pt x="1620" y="265"/>
                    <a:pt x="1675" y="174"/>
                    <a:pt x="1720" y="119"/>
                  </a:cubicBezTo>
                  <a:cubicBezTo>
                    <a:pt x="1766" y="55"/>
                    <a:pt x="1784" y="46"/>
                    <a:pt x="1784" y="28"/>
                  </a:cubicBezTo>
                  <a:cubicBezTo>
                    <a:pt x="1784" y="0"/>
                    <a:pt x="1784" y="0"/>
                    <a:pt x="1784" y="0"/>
                  </a:cubicBezTo>
                  <a:cubicBezTo>
                    <a:pt x="0" y="0"/>
                    <a:pt x="0" y="0"/>
                    <a:pt x="0" y="0"/>
                  </a:cubicBezTo>
                  <a:cubicBezTo>
                    <a:pt x="0" y="2298"/>
                    <a:pt x="0" y="2298"/>
                    <a:pt x="0" y="2298"/>
                  </a:cubicBezTo>
                  <a:cubicBezTo>
                    <a:pt x="328" y="2298"/>
                    <a:pt x="328" y="2298"/>
                    <a:pt x="328" y="2298"/>
                  </a:cubicBezTo>
                  <a:cubicBezTo>
                    <a:pt x="328" y="2582"/>
                    <a:pt x="328" y="2582"/>
                    <a:pt x="328" y="2582"/>
                  </a:cubicBezTo>
                  <a:lnTo>
                    <a:pt x="328" y="2591"/>
                  </a:lnTo>
                  <a:cubicBezTo>
                    <a:pt x="319" y="2673"/>
                    <a:pt x="265" y="2719"/>
                    <a:pt x="228" y="2765"/>
                  </a:cubicBezTo>
                  <a:cubicBezTo>
                    <a:pt x="192" y="2820"/>
                    <a:pt x="164" y="2857"/>
                    <a:pt x="164" y="2921"/>
                  </a:cubicBezTo>
                  <a:cubicBezTo>
                    <a:pt x="164" y="2994"/>
                    <a:pt x="173" y="3059"/>
                    <a:pt x="210" y="3095"/>
                  </a:cubicBezTo>
                  <a:cubicBezTo>
                    <a:pt x="246" y="3140"/>
                    <a:pt x="301" y="3177"/>
                    <a:pt x="411" y="3177"/>
                  </a:cubicBezTo>
                  <a:cubicBezTo>
                    <a:pt x="512" y="3177"/>
                    <a:pt x="567" y="3150"/>
                    <a:pt x="604" y="3104"/>
                  </a:cubicBezTo>
                  <a:cubicBezTo>
                    <a:pt x="641" y="3059"/>
                    <a:pt x="659" y="2985"/>
                    <a:pt x="659" y="2921"/>
                  </a:cubicBezTo>
                  <a:cubicBezTo>
                    <a:pt x="659" y="2866"/>
                    <a:pt x="632" y="2820"/>
                    <a:pt x="595" y="2774"/>
                  </a:cubicBezTo>
                  <a:cubicBezTo>
                    <a:pt x="567" y="2719"/>
                    <a:pt x="512" y="2673"/>
                    <a:pt x="512" y="2591"/>
                  </a:cubicBezTo>
                  <a:cubicBezTo>
                    <a:pt x="512" y="2298"/>
                    <a:pt x="512" y="2298"/>
                    <a:pt x="512" y="2298"/>
                  </a:cubicBezTo>
                  <a:cubicBezTo>
                    <a:pt x="1556" y="2298"/>
                    <a:pt x="1556" y="2298"/>
                    <a:pt x="1556" y="2298"/>
                  </a:cubicBezTo>
                  <a:cubicBezTo>
                    <a:pt x="2260" y="1831"/>
                    <a:pt x="2801" y="1218"/>
                    <a:pt x="3085" y="467"/>
                  </a:cubicBezTo>
                  <a:cubicBezTo>
                    <a:pt x="3149" y="274"/>
                    <a:pt x="3195" y="129"/>
                    <a:pt x="3231" y="0"/>
                  </a:cubicBezTo>
                  <a:cubicBezTo>
                    <a:pt x="2297" y="0"/>
                    <a:pt x="2297" y="0"/>
                    <a:pt x="2297" y="0"/>
                  </a:cubicBezTo>
                  <a:lnTo>
                    <a:pt x="2297" y="46"/>
                  </a:lnTo>
                </a:path>
              </a:pathLst>
            </a:custGeom>
            <a:solidFill>
              <a:srgbClr val="FF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53" name="Freeform 11"/>
            <p:cNvSpPr>
              <a:spLocks noChangeArrowheads="1"/>
            </p:cNvSpPr>
            <p:nvPr/>
          </p:nvSpPr>
          <p:spPr bwMode="auto">
            <a:xfrm>
              <a:off x="3679398" y="8948209"/>
              <a:ext cx="2280114" cy="1902355"/>
            </a:xfrm>
            <a:custGeom>
              <a:avLst/>
              <a:gdLst>
                <a:gd name="T0" fmla="*/ 1502 w 3801"/>
                <a:gd name="T1" fmla="*/ 586 h 3169"/>
                <a:gd name="T2" fmla="*/ 1502 w 3801"/>
                <a:gd name="T3" fmla="*/ 586 h 3169"/>
                <a:gd name="T4" fmla="*/ 1594 w 3801"/>
                <a:gd name="T5" fmla="*/ 413 h 3169"/>
                <a:gd name="T6" fmla="*/ 1648 w 3801"/>
                <a:gd name="T7" fmla="*/ 256 h 3169"/>
                <a:gd name="T8" fmla="*/ 1603 w 3801"/>
                <a:gd name="T9" fmla="*/ 82 h 3169"/>
                <a:gd name="T10" fmla="*/ 1401 w 3801"/>
                <a:gd name="T11" fmla="*/ 0 h 3169"/>
                <a:gd name="T12" fmla="*/ 1208 w 3801"/>
                <a:gd name="T13" fmla="*/ 82 h 3169"/>
                <a:gd name="T14" fmla="*/ 1154 w 3801"/>
                <a:gd name="T15" fmla="*/ 256 h 3169"/>
                <a:gd name="T16" fmla="*/ 1218 w 3801"/>
                <a:gd name="T17" fmla="*/ 413 h 3169"/>
                <a:gd name="T18" fmla="*/ 1318 w 3801"/>
                <a:gd name="T19" fmla="*/ 586 h 3169"/>
                <a:gd name="T20" fmla="*/ 1318 w 3801"/>
                <a:gd name="T21" fmla="*/ 595 h 3169"/>
                <a:gd name="T22" fmla="*/ 1318 w 3801"/>
                <a:gd name="T23" fmla="*/ 907 h 3169"/>
                <a:gd name="T24" fmla="*/ 0 w 3801"/>
                <a:gd name="T25" fmla="*/ 907 h 3169"/>
                <a:gd name="T26" fmla="*/ 73 w 3801"/>
                <a:gd name="T27" fmla="*/ 943 h 3169"/>
                <a:gd name="T28" fmla="*/ 73 w 3801"/>
                <a:gd name="T29" fmla="*/ 1795 h 3169"/>
                <a:gd name="T30" fmla="*/ 504 w 3801"/>
                <a:gd name="T31" fmla="*/ 2912 h 3169"/>
                <a:gd name="T32" fmla="*/ 2601 w 3801"/>
                <a:gd name="T33" fmla="*/ 2912 h 3169"/>
                <a:gd name="T34" fmla="*/ 3031 w 3801"/>
                <a:gd name="T35" fmla="*/ 1795 h 3169"/>
                <a:gd name="T36" fmla="*/ 3031 w 3801"/>
                <a:gd name="T37" fmla="*/ 1703 h 3169"/>
                <a:gd name="T38" fmla="*/ 3754 w 3801"/>
                <a:gd name="T39" fmla="*/ 1730 h 3169"/>
                <a:gd name="T40" fmla="*/ 3800 w 3801"/>
                <a:gd name="T41" fmla="*/ 1730 h 3169"/>
                <a:gd name="T42" fmla="*/ 3800 w 3801"/>
                <a:gd name="T43" fmla="*/ 907 h 3169"/>
                <a:gd name="T44" fmla="*/ 1502 w 3801"/>
                <a:gd name="T45" fmla="*/ 907 h 3169"/>
                <a:gd name="T46" fmla="*/ 1502 w 3801"/>
                <a:gd name="T47" fmla="*/ 586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1" h="3169">
                  <a:moveTo>
                    <a:pt x="1502" y="586"/>
                  </a:moveTo>
                  <a:lnTo>
                    <a:pt x="1502" y="586"/>
                  </a:lnTo>
                  <a:cubicBezTo>
                    <a:pt x="1502" y="504"/>
                    <a:pt x="1557" y="458"/>
                    <a:pt x="1594" y="413"/>
                  </a:cubicBezTo>
                  <a:cubicBezTo>
                    <a:pt x="1630" y="357"/>
                    <a:pt x="1648" y="321"/>
                    <a:pt x="1648" y="256"/>
                  </a:cubicBezTo>
                  <a:cubicBezTo>
                    <a:pt x="1648" y="192"/>
                    <a:pt x="1639" y="119"/>
                    <a:pt x="1603" y="82"/>
                  </a:cubicBezTo>
                  <a:cubicBezTo>
                    <a:pt x="1566" y="36"/>
                    <a:pt x="1511" y="0"/>
                    <a:pt x="1401" y="0"/>
                  </a:cubicBezTo>
                  <a:cubicBezTo>
                    <a:pt x="1300" y="9"/>
                    <a:pt x="1236" y="36"/>
                    <a:pt x="1208" y="82"/>
                  </a:cubicBezTo>
                  <a:cubicBezTo>
                    <a:pt x="1172" y="128"/>
                    <a:pt x="1154" y="192"/>
                    <a:pt x="1154" y="256"/>
                  </a:cubicBezTo>
                  <a:cubicBezTo>
                    <a:pt x="1154" y="321"/>
                    <a:pt x="1181" y="357"/>
                    <a:pt x="1218" y="413"/>
                  </a:cubicBezTo>
                  <a:cubicBezTo>
                    <a:pt x="1254" y="458"/>
                    <a:pt x="1309" y="504"/>
                    <a:pt x="1318" y="586"/>
                  </a:cubicBezTo>
                  <a:cubicBezTo>
                    <a:pt x="1318" y="595"/>
                    <a:pt x="1318" y="595"/>
                    <a:pt x="1318" y="595"/>
                  </a:cubicBezTo>
                  <a:cubicBezTo>
                    <a:pt x="1318" y="907"/>
                    <a:pt x="1318" y="907"/>
                    <a:pt x="1318" y="907"/>
                  </a:cubicBezTo>
                  <a:cubicBezTo>
                    <a:pt x="0" y="907"/>
                    <a:pt x="0" y="907"/>
                    <a:pt x="0" y="907"/>
                  </a:cubicBezTo>
                  <a:cubicBezTo>
                    <a:pt x="28" y="916"/>
                    <a:pt x="46" y="934"/>
                    <a:pt x="73" y="943"/>
                  </a:cubicBezTo>
                  <a:cubicBezTo>
                    <a:pt x="73" y="1795"/>
                    <a:pt x="73" y="1795"/>
                    <a:pt x="73" y="1795"/>
                  </a:cubicBezTo>
                  <a:cubicBezTo>
                    <a:pt x="64" y="2207"/>
                    <a:pt x="229" y="2619"/>
                    <a:pt x="504" y="2912"/>
                  </a:cubicBezTo>
                  <a:cubicBezTo>
                    <a:pt x="1337" y="3140"/>
                    <a:pt x="1849" y="3168"/>
                    <a:pt x="2601" y="2912"/>
                  </a:cubicBezTo>
                  <a:cubicBezTo>
                    <a:pt x="2875" y="2619"/>
                    <a:pt x="3031" y="2207"/>
                    <a:pt x="3031" y="1795"/>
                  </a:cubicBezTo>
                  <a:cubicBezTo>
                    <a:pt x="3031" y="1703"/>
                    <a:pt x="3031" y="1703"/>
                    <a:pt x="3031" y="1703"/>
                  </a:cubicBezTo>
                  <a:cubicBezTo>
                    <a:pt x="3259" y="1721"/>
                    <a:pt x="3507" y="1730"/>
                    <a:pt x="3754" y="1730"/>
                  </a:cubicBezTo>
                  <a:cubicBezTo>
                    <a:pt x="3763" y="1730"/>
                    <a:pt x="3782" y="1730"/>
                    <a:pt x="3800" y="1730"/>
                  </a:cubicBezTo>
                  <a:cubicBezTo>
                    <a:pt x="3800" y="907"/>
                    <a:pt x="3800" y="907"/>
                    <a:pt x="3800" y="907"/>
                  </a:cubicBezTo>
                  <a:cubicBezTo>
                    <a:pt x="1502" y="907"/>
                    <a:pt x="1502" y="907"/>
                    <a:pt x="1502" y="907"/>
                  </a:cubicBezTo>
                  <a:lnTo>
                    <a:pt x="1502" y="586"/>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54" name="Freeform 12"/>
            <p:cNvSpPr>
              <a:spLocks noChangeArrowheads="1"/>
            </p:cNvSpPr>
            <p:nvPr/>
          </p:nvSpPr>
          <p:spPr bwMode="auto">
            <a:xfrm>
              <a:off x="6102350" y="8948208"/>
              <a:ext cx="2076437" cy="1830917"/>
            </a:xfrm>
            <a:custGeom>
              <a:avLst/>
              <a:gdLst>
                <a:gd name="T0" fmla="*/ 2985 w 3462"/>
                <a:gd name="T1" fmla="*/ 952 h 3050"/>
                <a:gd name="T2" fmla="*/ 2985 w 3462"/>
                <a:gd name="T3" fmla="*/ 952 h 3050"/>
                <a:gd name="T4" fmla="*/ 3040 w 3462"/>
                <a:gd name="T5" fmla="*/ 1034 h 3050"/>
                <a:gd name="T6" fmla="*/ 3131 w 3462"/>
                <a:gd name="T7" fmla="*/ 1282 h 3050"/>
                <a:gd name="T8" fmla="*/ 3040 w 3462"/>
                <a:gd name="T9" fmla="*/ 1565 h 3050"/>
                <a:gd name="T10" fmla="*/ 2719 w 3462"/>
                <a:gd name="T11" fmla="*/ 1703 h 3050"/>
                <a:gd name="T12" fmla="*/ 2390 w 3462"/>
                <a:gd name="T13" fmla="*/ 1565 h 3050"/>
                <a:gd name="T14" fmla="*/ 2308 w 3462"/>
                <a:gd name="T15" fmla="*/ 1282 h 3050"/>
                <a:gd name="T16" fmla="*/ 2408 w 3462"/>
                <a:gd name="T17" fmla="*/ 1034 h 3050"/>
                <a:gd name="T18" fmla="*/ 2472 w 3462"/>
                <a:gd name="T19" fmla="*/ 934 h 3050"/>
                <a:gd name="T20" fmla="*/ 2472 w 3462"/>
                <a:gd name="T21" fmla="*/ 907 h 3050"/>
                <a:gd name="T22" fmla="*/ 686 w 3462"/>
                <a:gd name="T23" fmla="*/ 907 h 3050"/>
                <a:gd name="T24" fmla="*/ 686 w 3462"/>
                <a:gd name="T25" fmla="*/ 586 h 3050"/>
                <a:gd name="T26" fmla="*/ 769 w 3462"/>
                <a:gd name="T27" fmla="*/ 413 h 3050"/>
                <a:gd name="T28" fmla="*/ 833 w 3462"/>
                <a:gd name="T29" fmla="*/ 256 h 3050"/>
                <a:gd name="T30" fmla="*/ 778 w 3462"/>
                <a:gd name="T31" fmla="*/ 82 h 3050"/>
                <a:gd name="T32" fmla="*/ 577 w 3462"/>
                <a:gd name="T33" fmla="*/ 0 h 3050"/>
                <a:gd name="T34" fmla="*/ 385 w 3462"/>
                <a:gd name="T35" fmla="*/ 82 h 3050"/>
                <a:gd name="T36" fmla="*/ 330 w 3462"/>
                <a:gd name="T37" fmla="*/ 256 h 3050"/>
                <a:gd name="T38" fmla="*/ 394 w 3462"/>
                <a:gd name="T39" fmla="*/ 413 h 3050"/>
                <a:gd name="T40" fmla="*/ 495 w 3462"/>
                <a:gd name="T41" fmla="*/ 586 h 3050"/>
                <a:gd name="T42" fmla="*/ 495 w 3462"/>
                <a:gd name="T43" fmla="*/ 595 h 3050"/>
                <a:gd name="T44" fmla="*/ 495 w 3462"/>
                <a:gd name="T45" fmla="*/ 907 h 3050"/>
                <a:gd name="T46" fmla="*/ 0 w 3462"/>
                <a:gd name="T47" fmla="*/ 907 h 3050"/>
                <a:gd name="T48" fmla="*/ 0 w 3462"/>
                <a:gd name="T49" fmla="*/ 1721 h 3050"/>
                <a:gd name="T50" fmla="*/ 449 w 3462"/>
                <a:gd name="T51" fmla="*/ 1703 h 3050"/>
                <a:gd name="T52" fmla="*/ 449 w 3462"/>
                <a:gd name="T53" fmla="*/ 1795 h 3050"/>
                <a:gd name="T54" fmla="*/ 879 w 3462"/>
                <a:gd name="T55" fmla="*/ 2912 h 3050"/>
                <a:gd name="T56" fmla="*/ 2985 w 3462"/>
                <a:gd name="T57" fmla="*/ 2912 h 3050"/>
                <a:gd name="T58" fmla="*/ 3407 w 3462"/>
                <a:gd name="T59" fmla="*/ 1795 h 3050"/>
                <a:gd name="T60" fmla="*/ 3407 w 3462"/>
                <a:gd name="T61" fmla="*/ 934 h 3050"/>
                <a:gd name="T62" fmla="*/ 3461 w 3462"/>
                <a:gd name="T63" fmla="*/ 907 h 3050"/>
                <a:gd name="T64" fmla="*/ 2985 w 3462"/>
                <a:gd name="T65" fmla="*/ 907 h 3050"/>
                <a:gd name="T66" fmla="*/ 2985 w 3462"/>
                <a:gd name="T67" fmla="*/ 952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2" h="3050">
                  <a:moveTo>
                    <a:pt x="2985" y="952"/>
                  </a:moveTo>
                  <a:lnTo>
                    <a:pt x="2985" y="952"/>
                  </a:lnTo>
                  <a:cubicBezTo>
                    <a:pt x="2985" y="971"/>
                    <a:pt x="2994" y="971"/>
                    <a:pt x="3040" y="1034"/>
                  </a:cubicBezTo>
                  <a:cubicBezTo>
                    <a:pt x="3076" y="1089"/>
                    <a:pt x="3131" y="1172"/>
                    <a:pt x="3131" y="1282"/>
                  </a:cubicBezTo>
                  <a:cubicBezTo>
                    <a:pt x="3131" y="1374"/>
                    <a:pt x="3113" y="1474"/>
                    <a:pt x="3040" y="1565"/>
                  </a:cubicBezTo>
                  <a:cubicBezTo>
                    <a:pt x="2976" y="1648"/>
                    <a:pt x="2857" y="1703"/>
                    <a:pt x="2719" y="1703"/>
                  </a:cubicBezTo>
                  <a:cubicBezTo>
                    <a:pt x="2582" y="1703"/>
                    <a:pt x="2463" y="1639"/>
                    <a:pt x="2390" y="1565"/>
                  </a:cubicBezTo>
                  <a:cubicBezTo>
                    <a:pt x="2326" y="1483"/>
                    <a:pt x="2308" y="1374"/>
                    <a:pt x="2308" y="1282"/>
                  </a:cubicBezTo>
                  <a:cubicBezTo>
                    <a:pt x="2308" y="1172"/>
                    <a:pt x="2362" y="1089"/>
                    <a:pt x="2408" y="1034"/>
                  </a:cubicBezTo>
                  <a:cubicBezTo>
                    <a:pt x="2454" y="971"/>
                    <a:pt x="2472" y="952"/>
                    <a:pt x="2472" y="934"/>
                  </a:cubicBezTo>
                  <a:cubicBezTo>
                    <a:pt x="2472" y="907"/>
                    <a:pt x="2472" y="907"/>
                    <a:pt x="2472" y="907"/>
                  </a:cubicBezTo>
                  <a:cubicBezTo>
                    <a:pt x="686" y="907"/>
                    <a:pt x="686" y="907"/>
                    <a:pt x="686" y="907"/>
                  </a:cubicBezTo>
                  <a:cubicBezTo>
                    <a:pt x="686" y="586"/>
                    <a:pt x="686" y="586"/>
                    <a:pt x="686" y="586"/>
                  </a:cubicBezTo>
                  <a:cubicBezTo>
                    <a:pt x="686" y="504"/>
                    <a:pt x="732" y="458"/>
                    <a:pt x="769" y="413"/>
                  </a:cubicBezTo>
                  <a:cubicBezTo>
                    <a:pt x="806" y="357"/>
                    <a:pt x="833" y="321"/>
                    <a:pt x="833" y="256"/>
                  </a:cubicBezTo>
                  <a:cubicBezTo>
                    <a:pt x="833" y="192"/>
                    <a:pt x="815" y="119"/>
                    <a:pt x="778" y="82"/>
                  </a:cubicBezTo>
                  <a:cubicBezTo>
                    <a:pt x="741" y="36"/>
                    <a:pt x="686" y="0"/>
                    <a:pt x="577" y="0"/>
                  </a:cubicBezTo>
                  <a:cubicBezTo>
                    <a:pt x="477" y="9"/>
                    <a:pt x="421" y="36"/>
                    <a:pt x="385" y="82"/>
                  </a:cubicBezTo>
                  <a:cubicBezTo>
                    <a:pt x="348" y="128"/>
                    <a:pt x="330" y="192"/>
                    <a:pt x="330" y="256"/>
                  </a:cubicBezTo>
                  <a:cubicBezTo>
                    <a:pt x="330" y="321"/>
                    <a:pt x="357" y="357"/>
                    <a:pt x="394" y="413"/>
                  </a:cubicBezTo>
                  <a:cubicBezTo>
                    <a:pt x="440" y="458"/>
                    <a:pt x="486" y="504"/>
                    <a:pt x="495" y="586"/>
                  </a:cubicBezTo>
                  <a:cubicBezTo>
                    <a:pt x="495" y="595"/>
                    <a:pt x="495" y="595"/>
                    <a:pt x="495" y="595"/>
                  </a:cubicBezTo>
                  <a:cubicBezTo>
                    <a:pt x="495" y="907"/>
                    <a:pt x="495" y="907"/>
                    <a:pt x="495" y="907"/>
                  </a:cubicBezTo>
                  <a:cubicBezTo>
                    <a:pt x="0" y="907"/>
                    <a:pt x="0" y="907"/>
                    <a:pt x="0" y="907"/>
                  </a:cubicBezTo>
                  <a:cubicBezTo>
                    <a:pt x="0" y="1721"/>
                    <a:pt x="0" y="1721"/>
                    <a:pt x="0" y="1721"/>
                  </a:cubicBezTo>
                  <a:cubicBezTo>
                    <a:pt x="155" y="1721"/>
                    <a:pt x="302" y="1721"/>
                    <a:pt x="449" y="1703"/>
                  </a:cubicBezTo>
                  <a:cubicBezTo>
                    <a:pt x="449" y="1795"/>
                    <a:pt x="449" y="1795"/>
                    <a:pt x="449" y="1795"/>
                  </a:cubicBezTo>
                  <a:cubicBezTo>
                    <a:pt x="449" y="2207"/>
                    <a:pt x="604" y="2619"/>
                    <a:pt x="879" y="2912"/>
                  </a:cubicBezTo>
                  <a:cubicBezTo>
                    <a:pt x="1712" y="3049"/>
                    <a:pt x="2207" y="3049"/>
                    <a:pt x="2985" y="2912"/>
                  </a:cubicBezTo>
                  <a:cubicBezTo>
                    <a:pt x="3260" y="2619"/>
                    <a:pt x="3416" y="2207"/>
                    <a:pt x="3407" y="1795"/>
                  </a:cubicBezTo>
                  <a:cubicBezTo>
                    <a:pt x="3407" y="934"/>
                    <a:pt x="3407" y="934"/>
                    <a:pt x="3407" y="934"/>
                  </a:cubicBezTo>
                  <a:cubicBezTo>
                    <a:pt x="3425" y="925"/>
                    <a:pt x="3443" y="916"/>
                    <a:pt x="3461" y="907"/>
                  </a:cubicBezTo>
                  <a:cubicBezTo>
                    <a:pt x="2985" y="907"/>
                    <a:pt x="2985" y="907"/>
                    <a:pt x="2985" y="907"/>
                  </a:cubicBezTo>
                  <a:lnTo>
                    <a:pt x="2985" y="952"/>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55" name="Freeform 13"/>
            <p:cNvSpPr>
              <a:spLocks noChangeArrowheads="1"/>
            </p:cNvSpPr>
            <p:nvPr/>
          </p:nvSpPr>
          <p:spPr bwMode="auto">
            <a:xfrm>
              <a:off x="4811518" y="2053167"/>
              <a:ext cx="2856756" cy="2465917"/>
            </a:xfrm>
            <a:custGeom>
              <a:avLst/>
              <a:gdLst>
                <a:gd name="T0" fmla="*/ 3717 w 4762"/>
                <a:gd name="T1" fmla="*/ 100 h 4111"/>
                <a:gd name="T2" fmla="*/ 3717 w 4762"/>
                <a:gd name="T3" fmla="*/ 100 h 4111"/>
                <a:gd name="T4" fmla="*/ 3379 w 4762"/>
                <a:gd name="T5" fmla="*/ 45 h 4111"/>
                <a:gd name="T6" fmla="*/ 1438 w 4762"/>
                <a:gd name="T7" fmla="*/ 887 h 4111"/>
                <a:gd name="T8" fmla="*/ 1438 w 4762"/>
                <a:gd name="T9" fmla="*/ 887 h 4111"/>
                <a:gd name="T10" fmla="*/ 28 w 4762"/>
                <a:gd name="T11" fmla="*/ 2370 h 4111"/>
                <a:gd name="T12" fmla="*/ 9 w 4762"/>
                <a:gd name="T13" fmla="*/ 2398 h 4111"/>
                <a:gd name="T14" fmla="*/ 9 w 4762"/>
                <a:gd name="T15" fmla="*/ 2398 h 4111"/>
                <a:gd name="T16" fmla="*/ 28 w 4762"/>
                <a:gd name="T17" fmla="*/ 2389 h 4111"/>
                <a:gd name="T18" fmla="*/ 266 w 4762"/>
                <a:gd name="T19" fmla="*/ 3771 h 4111"/>
                <a:gd name="T20" fmla="*/ 375 w 4762"/>
                <a:gd name="T21" fmla="*/ 4019 h 4111"/>
                <a:gd name="T22" fmla="*/ 660 w 4762"/>
                <a:gd name="T23" fmla="*/ 4101 h 4111"/>
                <a:gd name="T24" fmla="*/ 879 w 4762"/>
                <a:gd name="T25" fmla="*/ 2297 h 4111"/>
                <a:gd name="T26" fmla="*/ 961 w 4762"/>
                <a:gd name="T27" fmla="*/ 2215 h 4111"/>
                <a:gd name="T28" fmla="*/ 1053 w 4762"/>
                <a:gd name="T29" fmla="*/ 2151 h 4111"/>
                <a:gd name="T30" fmla="*/ 2134 w 4762"/>
                <a:gd name="T31" fmla="*/ 1904 h 4111"/>
                <a:gd name="T32" fmla="*/ 2629 w 4762"/>
                <a:gd name="T33" fmla="*/ 2114 h 4111"/>
                <a:gd name="T34" fmla="*/ 2180 w 4762"/>
                <a:gd name="T35" fmla="*/ 2572 h 4111"/>
                <a:gd name="T36" fmla="*/ 2015 w 4762"/>
                <a:gd name="T37" fmla="*/ 2929 h 4111"/>
                <a:gd name="T38" fmla="*/ 2134 w 4762"/>
                <a:gd name="T39" fmla="*/ 3259 h 4111"/>
                <a:gd name="T40" fmla="*/ 2811 w 4762"/>
                <a:gd name="T41" fmla="*/ 3185 h 4111"/>
                <a:gd name="T42" fmla="*/ 4166 w 4762"/>
                <a:gd name="T43" fmla="*/ 2178 h 4111"/>
                <a:gd name="T44" fmla="*/ 4423 w 4762"/>
                <a:gd name="T45" fmla="*/ 1977 h 4111"/>
                <a:gd name="T46" fmla="*/ 4706 w 4762"/>
                <a:gd name="T47" fmla="*/ 1281 h 4111"/>
                <a:gd name="T48" fmla="*/ 4624 w 4762"/>
                <a:gd name="T49" fmla="*/ 915 h 4111"/>
                <a:gd name="T50" fmla="*/ 3717 w 4762"/>
                <a:gd name="T51" fmla="*/ 100 h 4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62" h="4111">
                  <a:moveTo>
                    <a:pt x="3717" y="100"/>
                  </a:moveTo>
                  <a:lnTo>
                    <a:pt x="3717" y="100"/>
                  </a:lnTo>
                  <a:cubicBezTo>
                    <a:pt x="3626" y="18"/>
                    <a:pt x="3489" y="0"/>
                    <a:pt x="3379" y="45"/>
                  </a:cubicBezTo>
                  <a:cubicBezTo>
                    <a:pt x="1438" y="887"/>
                    <a:pt x="1438" y="887"/>
                    <a:pt x="1438" y="887"/>
                  </a:cubicBezTo>
                  <a:lnTo>
                    <a:pt x="1438" y="887"/>
                  </a:lnTo>
                  <a:cubicBezTo>
                    <a:pt x="1209" y="988"/>
                    <a:pt x="0" y="2142"/>
                    <a:pt x="28" y="2370"/>
                  </a:cubicBezTo>
                  <a:cubicBezTo>
                    <a:pt x="28" y="2380"/>
                    <a:pt x="9" y="2389"/>
                    <a:pt x="9" y="2398"/>
                  </a:cubicBezTo>
                  <a:lnTo>
                    <a:pt x="9" y="2398"/>
                  </a:lnTo>
                  <a:lnTo>
                    <a:pt x="28" y="2389"/>
                  </a:lnTo>
                  <a:cubicBezTo>
                    <a:pt x="266" y="3771"/>
                    <a:pt x="266" y="3771"/>
                    <a:pt x="266" y="3771"/>
                  </a:cubicBezTo>
                  <a:cubicBezTo>
                    <a:pt x="266" y="3863"/>
                    <a:pt x="311" y="3955"/>
                    <a:pt x="375" y="4019"/>
                  </a:cubicBezTo>
                  <a:cubicBezTo>
                    <a:pt x="449" y="4083"/>
                    <a:pt x="559" y="4110"/>
                    <a:pt x="660" y="4101"/>
                  </a:cubicBezTo>
                  <a:cubicBezTo>
                    <a:pt x="348" y="3525"/>
                    <a:pt x="412" y="2801"/>
                    <a:pt x="879" y="2297"/>
                  </a:cubicBezTo>
                  <a:cubicBezTo>
                    <a:pt x="916" y="2260"/>
                    <a:pt x="943" y="2233"/>
                    <a:pt x="961" y="2215"/>
                  </a:cubicBezTo>
                  <a:cubicBezTo>
                    <a:pt x="989" y="2187"/>
                    <a:pt x="1026" y="2160"/>
                    <a:pt x="1053" y="2151"/>
                  </a:cubicBezTo>
                  <a:cubicBezTo>
                    <a:pt x="1438" y="2060"/>
                    <a:pt x="1849" y="1968"/>
                    <a:pt x="2134" y="1904"/>
                  </a:cubicBezTo>
                  <a:cubicBezTo>
                    <a:pt x="2143" y="1904"/>
                    <a:pt x="2509" y="1913"/>
                    <a:pt x="2629" y="2114"/>
                  </a:cubicBezTo>
                  <a:cubicBezTo>
                    <a:pt x="2180" y="2572"/>
                    <a:pt x="2180" y="2572"/>
                    <a:pt x="2180" y="2572"/>
                  </a:cubicBezTo>
                  <a:cubicBezTo>
                    <a:pt x="2088" y="2673"/>
                    <a:pt x="2024" y="2801"/>
                    <a:pt x="2015" y="2929"/>
                  </a:cubicBezTo>
                  <a:cubicBezTo>
                    <a:pt x="2006" y="3058"/>
                    <a:pt x="2051" y="3176"/>
                    <a:pt x="2134" y="3259"/>
                  </a:cubicBezTo>
                  <a:cubicBezTo>
                    <a:pt x="2307" y="3415"/>
                    <a:pt x="2619" y="3378"/>
                    <a:pt x="2811" y="3185"/>
                  </a:cubicBezTo>
                  <a:cubicBezTo>
                    <a:pt x="3314" y="2645"/>
                    <a:pt x="3553" y="2260"/>
                    <a:pt x="4166" y="2178"/>
                  </a:cubicBezTo>
                  <a:cubicBezTo>
                    <a:pt x="4285" y="2160"/>
                    <a:pt x="4377" y="2087"/>
                    <a:pt x="4423" y="1977"/>
                  </a:cubicBezTo>
                  <a:cubicBezTo>
                    <a:pt x="4706" y="1281"/>
                    <a:pt x="4706" y="1281"/>
                    <a:pt x="4706" y="1281"/>
                  </a:cubicBezTo>
                  <a:cubicBezTo>
                    <a:pt x="4761" y="1153"/>
                    <a:pt x="4725" y="1007"/>
                    <a:pt x="4624" y="915"/>
                  </a:cubicBezTo>
                  <a:lnTo>
                    <a:pt x="3717" y="100"/>
                  </a:lnTo>
                </a:path>
              </a:pathLst>
            </a:custGeom>
            <a:solidFill>
              <a:schemeClr val="bg1">
                <a:lumMod val="6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56" name="Freeform 14"/>
            <p:cNvSpPr>
              <a:spLocks noChangeArrowheads="1"/>
            </p:cNvSpPr>
            <p:nvPr/>
          </p:nvSpPr>
          <p:spPr bwMode="auto">
            <a:xfrm>
              <a:off x="4949067" y="3278189"/>
              <a:ext cx="1973278" cy="2010833"/>
            </a:xfrm>
            <a:custGeom>
              <a:avLst/>
              <a:gdLst>
                <a:gd name="T0" fmla="*/ 2848 w 3288"/>
                <a:gd name="T1" fmla="*/ 2289 h 3352"/>
                <a:gd name="T2" fmla="*/ 2848 w 3288"/>
                <a:gd name="T3" fmla="*/ 2289 h 3352"/>
                <a:gd name="T4" fmla="*/ 3205 w 3288"/>
                <a:gd name="T5" fmla="*/ 1035 h 3352"/>
                <a:gd name="T6" fmla="*/ 3003 w 3288"/>
                <a:gd name="T7" fmla="*/ 907 h 3352"/>
                <a:gd name="T8" fmla="*/ 2912 w 3288"/>
                <a:gd name="T9" fmla="*/ 952 h 3352"/>
                <a:gd name="T10" fmla="*/ 2664 w 3288"/>
                <a:gd name="T11" fmla="*/ 1227 h 3352"/>
                <a:gd name="T12" fmla="*/ 1831 w 3288"/>
                <a:gd name="T13" fmla="*/ 1318 h 3352"/>
                <a:gd name="T14" fmla="*/ 1822 w 3288"/>
                <a:gd name="T15" fmla="*/ 1309 h 3352"/>
                <a:gd name="T16" fmla="*/ 1657 w 3288"/>
                <a:gd name="T17" fmla="*/ 879 h 3352"/>
                <a:gd name="T18" fmla="*/ 1859 w 3288"/>
                <a:gd name="T19" fmla="*/ 440 h 3352"/>
                <a:gd name="T20" fmla="*/ 1868 w 3288"/>
                <a:gd name="T21" fmla="*/ 440 h 3352"/>
                <a:gd name="T22" fmla="*/ 1877 w 3288"/>
                <a:gd name="T23" fmla="*/ 421 h 3352"/>
                <a:gd name="T24" fmla="*/ 2014 w 3288"/>
                <a:gd name="T25" fmla="*/ 284 h 3352"/>
                <a:gd name="T26" fmla="*/ 2014 w 3288"/>
                <a:gd name="T27" fmla="*/ 46 h 3352"/>
                <a:gd name="T28" fmla="*/ 1887 w 3288"/>
                <a:gd name="T29" fmla="*/ 0 h 3352"/>
                <a:gd name="T30" fmla="*/ 1859 w 3288"/>
                <a:gd name="T31" fmla="*/ 0 h 3352"/>
                <a:gd name="T32" fmla="*/ 898 w 3288"/>
                <a:gd name="T33" fmla="*/ 219 h 3352"/>
                <a:gd name="T34" fmla="*/ 852 w 3288"/>
                <a:gd name="T35" fmla="*/ 238 h 3352"/>
                <a:gd name="T36" fmla="*/ 815 w 3288"/>
                <a:gd name="T37" fmla="*/ 266 h 3352"/>
                <a:gd name="T38" fmla="*/ 742 w 3288"/>
                <a:gd name="T39" fmla="*/ 339 h 3352"/>
                <a:gd name="T40" fmla="*/ 385 w 3288"/>
                <a:gd name="T41" fmla="*/ 1090 h 3352"/>
                <a:gd name="T42" fmla="*/ 705 w 3288"/>
                <a:gd name="T43" fmla="*/ 2243 h 3352"/>
                <a:gd name="T44" fmla="*/ 467 w 3288"/>
                <a:gd name="T45" fmla="*/ 2463 h 3352"/>
                <a:gd name="T46" fmla="*/ 467 w 3288"/>
                <a:gd name="T47" fmla="*/ 2463 h 3352"/>
                <a:gd name="T48" fmla="*/ 265 w 3288"/>
                <a:gd name="T49" fmla="*/ 2509 h 3352"/>
                <a:gd name="T50" fmla="*/ 110 w 3288"/>
                <a:gd name="T51" fmla="*/ 2564 h 3352"/>
                <a:gd name="T52" fmla="*/ 9 w 3288"/>
                <a:gd name="T53" fmla="*/ 2719 h 3352"/>
                <a:gd name="T54" fmla="*/ 91 w 3288"/>
                <a:gd name="T55" fmla="*/ 2921 h 3352"/>
                <a:gd name="T56" fmla="*/ 275 w 3288"/>
                <a:gd name="T57" fmla="*/ 3013 h 3352"/>
                <a:gd name="T58" fmla="*/ 440 w 3288"/>
                <a:gd name="T59" fmla="*/ 2930 h 3352"/>
                <a:gd name="T60" fmla="*/ 513 w 3288"/>
                <a:gd name="T61" fmla="*/ 2783 h 3352"/>
                <a:gd name="T62" fmla="*/ 586 w 3288"/>
                <a:gd name="T63" fmla="*/ 2609 h 3352"/>
                <a:gd name="T64" fmla="*/ 843 w 3288"/>
                <a:gd name="T65" fmla="*/ 2381 h 3352"/>
                <a:gd name="T66" fmla="*/ 2344 w 3288"/>
                <a:gd name="T67" fmla="*/ 2636 h 3352"/>
                <a:gd name="T68" fmla="*/ 2472 w 3288"/>
                <a:gd name="T69" fmla="*/ 2839 h 3352"/>
                <a:gd name="T70" fmla="*/ 2472 w 3288"/>
                <a:gd name="T71" fmla="*/ 2839 h 3352"/>
                <a:gd name="T72" fmla="*/ 2481 w 3288"/>
                <a:gd name="T73" fmla="*/ 3049 h 3352"/>
                <a:gd name="T74" fmla="*/ 2509 w 3288"/>
                <a:gd name="T75" fmla="*/ 3214 h 3352"/>
                <a:gd name="T76" fmla="*/ 2646 w 3288"/>
                <a:gd name="T77" fmla="*/ 3333 h 3352"/>
                <a:gd name="T78" fmla="*/ 2857 w 3288"/>
                <a:gd name="T79" fmla="*/ 3296 h 3352"/>
                <a:gd name="T80" fmla="*/ 2985 w 3288"/>
                <a:gd name="T81" fmla="*/ 3131 h 3352"/>
                <a:gd name="T82" fmla="*/ 2930 w 3288"/>
                <a:gd name="T83" fmla="*/ 2949 h 3352"/>
                <a:gd name="T84" fmla="*/ 2802 w 3288"/>
                <a:gd name="T85" fmla="*/ 2857 h 3352"/>
                <a:gd name="T86" fmla="*/ 2637 w 3288"/>
                <a:gd name="T87" fmla="*/ 2747 h 3352"/>
                <a:gd name="T88" fmla="*/ 2518 w 3288"/>
                <a:gd name="T89" fmla="*/ 2555 h 3352"/>
                <a:gd name="T90" fmla="*/ 2848 w 3288"/>
                <a:gd name="T91" fmla="*/ 2289 h 3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8" h="3352">
                  <a:moveTo>
                    <a:pt x="2848" y="2289"/>
                  </a:moveTo>
                  <a:lnTo>
                    <a:pt x="2848" y="2289"/>
                  </a:lnTo>
                  <a:cubicBezTo>
                    <a:pt x="3168" y="1941"/>
                    <a:pt x="3287" y="1465"/>
                    <a:pt x="3205" y="1035"/>
                  </a:cubicBezTo>
                  <a:cubicBezTo>
                    <a:pt x="3186" y="943"/>
                    <a:pt x="3095" y="888"/>
                    <a:pt x="3003" y="907"/>
                  </a:cubicBezTo>
                  <a:cubicBezTo>
                    <a:pt x="2967" y="916"/>
                    <a:pt x="2939" y="934"/>
                    <a:pt x="2912" y="952"/>
                  </a:cubicBezTo>
                  <a:cubicBezTo>
                    <a:pt x="2839" y="1044"/>
                    <a:pt x="2756" y="1126"/>
                    <a:pt x="2664" y="1227"/>
                  </a:cubicBezTo>
                  <a:cubicBezTo>
                    <a:pt x="2436" y="1475"/>
                    <a:pt x="2078" y="1538"/>
                    <a:pt x="1831" y="1318"/>
                  </a:cubicBezTo>
                  <a:cubicBezTo>
                    <a:pt x="1822" y="1318"/>
                    <a:pt x="1822" y="1309"/>
                    <a:pt x="1822" y="1309"/>
                  </a:cubicBezTo>
                  <a:cubicBezTo>
                    <a:pt x="1703" y="1199"/>
                    <a:pt x="1648" y="1044"/>
                    <a:pt x="1657" y="879"/>
                  </a:cubicBezTo>
                  <a:cubicBezTo>
                    <a:pt x="1676" y="714"/>
                    <a:pt x="1740" y="568"/>
                    <a:pt x="1859" y="440"/>
                  </a:cubicBezTo>
                  <a:lnTo>
                    <a:pt x="1868" y="440"/>
                  </a:lnTo>
                  <a:cubicBezTo>
                    <a:pt x="1868" y="440"/>
                    <a:pt x="1868" y="431"/>
                    <a:pt x="1877" y="421"/>
                  </a:cubicBezTo>
                  <a:cubicBezTo>
                    <a:pt x="2014" y="284"/>
                    <a:pt x="2014" y="284"/>
                    <a:pt x="2014" y="284"/>
                  </a:cubicBezTo>
                  <a:cubicBezTo>
                    <a:pt x="2078" y="219"/>
                    <a:pt x="2078" y="110"/>
                    <a:pt x="2014" y="46"/>
                  </a:cubicBezTo>
                  <a:cubicBezTo>
                    <a:pt x="1978" y="19"/>
                    <a:pt x="1932" y="0"/>
                    <a:pt x="1887" y="0"/>
                  </a:cubicBezTo>
                  <a:cubicBezTo>
                    <a:pt x="1877" y="0"/>
                    <a:pt x="1868" y="0"/>
                    <a:pt x="1859" y="0"/>
                  </a:cubicBezTo>
                  <a:cubicBezTo>
                    <a:pt x="1593" y="64"/>
                    <a:pt x="1236" y="146"/>
                    <a:pt x="898" y="219"/>
                  </a:cubicBezTo>
                  <a:cubicBezTo>
                    <a:pt x="879" y="229"/>
                    <a:pt x="870" y="229"/>
                    <a:pt x="852" y="238"/>
                  </a:cubicBezTo>
                  <a:cubicBezTo>
                    <a:pt x="843" y="247"/>
                    <a:pt x="833" y="256"/>
                    <a:pt x="815" y="266"/>
                  </a:cubicBezTo>
                  <a:cubicBezTo>
                    <a:pt x="797" y="284"/>
                    <a:pt x="769" y="311"/>
                    <a:pt x="742" y="339"/>
                  </a:cubicBezTo>
                  <a:cubicBezTo>
                    <a:pt x="540" y="559"/>
                    <a:pt x="422" y="824"/>
                    <a:pt x="385" y="1090"/>
                  </a:cubicBezTo>
                  <a:cubicBezTo>
                    <a:pt x="321" y="1493"/>
                    <a:pt x="431" y="1923"/>
                    <a:pt x="705" y="2243"/>
                  </a:cubicBezTo>
                  <a:cubicBezTo>
                    <a:pt x="467" y="2463"/>
                    <a:pt x="467" y="2463"/>
                    <a:pt x="467" y="2463"/>
                  </a:cubicBezTo>
                  <a:lnTo>
                    <a:pt x="467" y="2463"/>
                  </a:lnTo>
                  <a:cubicBezTo>
                    <a:pt x="403" y="2509"/>
                    <a:pt x="330" y="2509"/>
                    <a:pt x="265" y="2509"/>
                  </a:cubicBezTo>
                  <a:cubicBezTo>
                    <a:pt x="201" y="2518"/>
                    <a:pt x="155" y="2518"/>
                    <a:pt x="110" y="2564"/>
                  </a:cubicBezTo>
                  <a:cubicBezTo>
                    <a:pt x="55" y="2609"/>
                    <a:pt x="19" y="2664"/>
                    <a:pt x="9" y="2719"/>
                  </a:cubicBezTo>
                  <a:cubicBezTo>
                    <a:pt x="0" y="2774"/>
                    <a:pt x="19" y="2839"/>
                    <a:pt x="91" y="2921"/>
                  </a:cubicBezTo>
                  <a:cubicBezTo>
                    <a:pt x="155" y="2994"/>
                    <a:pt x="220" y="3022"/>
                    <a:pt x="275" y="3013"/>
                  </a:cubicBezTo>
                  <a:cubicBezTo>
                    <a:pt x="330" y="3013"/>
                    <a:pt x="394" y="2976"/>
                    <a:pt x="440" y="2930"/>
                  </a:cubicBezTo>
                  <a:cubicBezTo>
                    <a:pt x="486" y="2893"/>
                    <a:pt x="504" y="2848"/>
                    <a:pt x="513" y="2783"/>
                  </a:cubicBezTo>
                  <a:cubicBezTo>
                    <a:pt x="531" y="2728"/>
                    <a:pt x="531" y="2655"/>
                    <a:pt x="586" y="2609"/>
                  </a:cubicBezTo>
                  <a:cubicBezTo>
                    <a:pt x="843" y="2381"/>
                    <a:pt x="843" y="2381"/>
                    <a:pt x="843" y="2381"/>
                  </a:cubicBezTo>
                  <a:cubicBezTo>
                    <a:pt x="1264" y="2756"/>
                    <a:pt x="1850" y="2839"/>
                    <a:pt x="2344" y="2636"/>
                  </a:cubicBezTo>
                  <a:cubicBezTo>
                    <a:pt x="2472" y="2839"/>
                    <a:pt x="2472" y="2839"/>
                    <a:pt x="2472" y="2839"/>
                  </a:cubicBezTo>
                  <a:lnTo>
                    <a:pt x="2472" y="2839"/>
                  </a:lnTo>
                  <a:cubicBezTo>
                    <a:pt x="2509" y="2921"/>
                    <a:pt x="2491" y="2985"/>
                    <a:pt x="2481" y="3049"/>
                  </a:cubicBezTo>
                  <a:cubicBezTo>
                    <a:pt x="2481" y="3113"/>
                    <a:pt x="2481" y="3159"/>
                    <a:pt x="2509" y="3214"/>
                  </a:cubicBezTo>
                  <a:cubicBezTo>
                    <a:pt x="2545" y="3278"/>
                    <a:pt x="2591" y="3315"/>
                    <a:pt x="2646" y="3333"/>
                  </a:cubicBezTo>
                  <a:cubicBezTo>
                    <a:pt x="2701" y="3351"/>
                    <a:pt x="2766" y="3351"/>
                    <a:pt x="2857" y="3296"/>
                  </a:cubicBezTo>
                  <a:cubicBezTo>
                    <a:pt x="2949" y="3241"/>
                    <a:pt x="2976" y="3186"/>
                    <a:pt x="2985" y="3131"/>
                  </a:cubicBezTo>
                  <a:cubicBezTo>
                    <a:pt x="2994" y="3067"/>
                    <a:pt x="2967" y="3003"/>
                    <a:pt x="2930" y="2949"/>
                  </a:cubicBezTo>
                  <a:cubicBezTo>
                    <a:pt x="2903" y="2903"/>
                    <a:pt x="2857" y="2875"/>
                    <a:pt x="2802" y="2857"/>
                  </a:cubicBezTo>
                  <a:cubicBezTo>
                    <a:pt x="2747" y="2829"/>
                    <a:pt x="2683" y="2811"/>
                    <a:pt x="2637" y="2747"/>
                  </a:cubicBezTo>
                  <a:cubicBezTo>
                    <a:pt x="2518" y="2555"/>
                    <a:pt x="2518" y="2555"/>
                    <a:pt x="2518" y="2555"/>
                  </a:cubicBezTo>
                  <a:cubicBezTo>
                    <a:pt x="2637" y="2482"/>
                    <a:pt x="2747" y="2390"/>
                    <a:pt x="2848" y="2289"/>
                  </a:cubicBezTo>
                </a:path>
              </a:pathLst>
            </a:custGeom>
            <a:solidFill>
              <a:srgbClr val="00B05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57" name="Freeform 15"/>
            <p:cNvSpPr>
              <a:spLocks noChangeArrowheads="1"/>
            </p:cNvSpPr>
            <p:nvPr/>
          </p:nvSpPr>
          <p:spPr bwMode="auto">
            <a:xfrm>
              <a:off x="6887956" y="1153584"/>
              <a:ext cx="1896569" cy="1836208"/>
            </a:xfrm>
            <a:custGeom>
              <a:avLst/>
              <a:gdLst>
                <a:gd name="T0" fmla="*/ 3050 w 3160"/>
                <a:gd name="T1" fmla="*/ 1849 h 3059"/>
                <a:gd name="T2" fmla="*/ 3050 w 3160"/>
                <a:gd name="T3" fmla="*/ 1849 h 3059"/>
                <a:gd name="T4" fmla="*/ 1026 w 3160"/>
                <a:gd name="T5" fmla="*/ 55 h 3059"/>
                <a:gd name="T6" fmla="*/ 806 w 3160"/>
                <a:gd name="T7" fmla="*/ 27 h 3059"/>
                <a:gd name="T8" fmla="*/ 714 w 3160"/>
                <a:gd name="T9" fmla="*/ 91 h 3059"/>
                <a:gd name="T10" fmla="*/ 83 w 3160"/>
                <a:gd name="T11" fmla="*/ 823 h 3059"/>
                <a:gd name="T12" fmla="*/ 110 w 3160"/>
                <a:gd name="T13" fmla="*/ 1153 h 3059"/>
                <a:gd name="T14" fmla="*/ 2170 w 3160"/>
                <a:gd name="T15" fmla="*/ 2985 h 3059"/>
                <a:gd name="T16" fmla="*/ 2491 w 3160"/>
                <a:gd name="T17" fmla="*/ 2948 h 3059"/>
                <a:gd name="T18" fmla="*/ 3086 w 3160"/>
                <a:gd name="T19" fmla="*/ 2170 h 3059"/>
                <a:gd name="T20" fmla="*/ 3050 w 3160"/>
                <a:gd name="T21" fmla="*/ 1849 h 3059"/>
                <a:gd name="T22" fmla="*/ 2564 w 3160"/>
                <a:gd name="T23" fmla="*/ 2426 h 3059"/>
                <a:gd name="T24" fmla="*/ 2564 w 3160"/>
                <a:gd name="T25" fmla="*/ 2426 h 3059"/>
                <a:gd name="T26" fmla="*/ 2079 w 3160"/>
                <a:gd name="T27" fmla="*/ 2234 h 3059"/>
                <a:gd name="T28" fmla="*/ 2280 w 3160"/>
                <a:gd name="T29" fmla="*/ 1757 h 3059"/>
                <a:gd name="T30" fmla="*/ 2756 w 3160"/>
                <a:gd name="T31" fmla="*/ 1950 h 3059"/>
                <a:gd name="T32" fmla="*/ 2564 w 3160"/>
                <a:gd name="T33" fmla="*/ 2426 h 3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0" h="3059">
                  <a:moveTo>
                    <a:pt x="3050" y="1849"/>
                  </a:moveTo>
                  <a:lnTo>
                    <a:pt x="3050" y="1849"/>
                  </a:lnTo>
                  <a:cubicBezTo>
                    <a:pt x="1026" y="55"/>
                    <a:pt x="1026" y="55"/>
                    <a:pt x="1026" y="55"/>
                  </a:cubicBezTo>
                  <a:cubicBezTo>
                    <a:pt x="971" y="9"/>
                    <a:pt x="879" y="0"/>
                    <a:pt x="806" y="27"/>
                  </a:cubicBezTo>
                  <a:cubicBezTo>
                    <a:pt x="769" y="37"/>
                    <a:pt x="742" y="55"/>
                    <a:pt x="714" y="91"/>
                  </a:cubicBezTo>
                  <a:cubicBezTo>
                    <a:pt x="83" y="823"/>
                    <a:pt x="83" y="823"/>
                    <a:pt x="83" y="823"/>
                  </a:cubicBezTo>
                  <a:cubicBezTo>
                    <a:pt x="0" y="915"/>
                    <a:pt x="19" y="1080"/>
                    <a:pt x="110" y="1153"/>
                  </a:cubicBezTo>
                  <a:cubicBezTo>
                    <a:pt x="2170" y="2985"/>
                    <a:pt x="2170" y="2985"/>
                    <a:pt x="2170" y="2985"/>
                  </a:cubicBezTo>
                  <a:cubicBezTo>
                    <a:pt x="2261" y="3058"/>
                    <a:pt x="2417" y="3040"/>
                    <a:pt x="2491" y="2948"/>
                  </a:cubicBezTo>
                  <a:cubicBezTo>
                    <a:pt x="3086" y="2170"/>
                    <a:pt x="3086" y="2170"/>
                    <a:pt x="3086" y="2170"/>
                  </a:cubicBezTo>
                  <a:cubicBezTo>
                    <a:pt x="3159" y="2078"/>
                    <a:pt x="3141" y="1922"/>
                    <a:pt x="3050" y="1849"/>
                  </a:cubicBezTo>
                  <a:close/>
                  <a:moveTo>
                    <a:pt x="2564" y="2426"/>
                  </a:moveTo>
                  <a:lnTo>
                    <a:pt x="2564" y="2426"/>
                  </a:lnTo>
                  <a:cubicBezTo>
                    <a:pt x="2372" y="2509"/>
                    <a:pt x="2161" y="2417"/>
                    <a:pt x="2079" y="2234"/>
                  </a:cubicBezTo>
                  <a:cubicBezTo>
                    <a:pt x="2006" y="2051"/>
                    <a:pt x="2088" y="1831"/>
                    <a:pt x="2280" y="1757"/>
                  </a:cubicBezTo>
                  <a:cubicBezTo>
                    <a:pt x="2464" y="1675"/>
                    <a:pt x="2674" y="1767"/>
                    <a:pt x="2756" y="1950"/>
                  </a:cubicBezTo>
                  <a:cubicBezTo>
                    <a:pt x="2839" y="2133"/>
                    <a:pt x="2747" y="2353"/>
                    <a:pt x="2564" y="2426"/>
                  </a:cubicBezTo>
                  <a:close/>
                </a:path>
              </a:pathLst>
            </a:custGeom>
            <a:solidFill>
              <a:schemeClr val="tx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sp>
          <p:nvSpPr>
            <p:cNvPr id="558" name="Freeform 16"/>
            <p:cNvSpPr>
              <a:spLocks noChangeArrowheads="1"/>
            </p:cNvSpPr>
            <p:nvPr/>
          </p:nvSpPr>
          <p:spPr bwMode="auto">
            <a:xfrm>
              <a:off x="7279437" y="5328709"/>
              <a:ext cx="581932" cy="296333"/>
            </a:xfrm>
            <a:custGeom>
              <a:avLst/>
              <a:gdLst>
                <a:gd name="T0" fmla="*/ 897 w 971"/>
                <a:gd name="T1" fmla="*/ 54 h 495"/>
                <a:gd name="T2" fmla="*/ 897 w 971"/>
                <a:gd name="T3" fmla="*/ 54 h 495"/>
                <a:gd name="T4" fmla="*/ 714 w 971"/>
                <a:gd name="T5" fmla="*/ 0 h 495"/>
                <a:gd name="T6" fmla="*/ 567 w 971"/>
                <a:gd name="T7" fmla="*/ 54 h 495"/>
                <a:gd name="T8" fmla="*/ 384 w 971"/>
                <a:gd name="T9" fmla="*/ 146 h 495"/>
                <a:gd name="T10" fmla="*/ 0 w 971"/>
                <a:gd name="T11" fmla="*/ 146 h 495"/>
                <a:gd name="T12" fmla="*/ 0 w 971"/>
                <a:gd name="T13" fmla="*/ 329 h 495"/>
                <a:gd name="T14" fmla="*/ 375 w 971"/>
                <a:gd name="T15" fmla="*/ 329 h 495"/>
                <a:gd name="T16" fmla="*/ 384 w 971"/>
                <a:gd name="T17" fmla="*/ 329 h 495"/>
                <a:gd name="T18" fmla="*/ 567 w 971"/>
                <a:gd name="T19" fmla="*/ 430 h 495"/>
                <a:gd name="T20" fmla="*/ 714 w 971"/>
                <a:gd name="T21" fmla="*/ 494 h 495"/>
                <a:gd name="T22" fmla="*/ 897 w 971"/>
                <a:gd name="T23" fmla="*/ 448 h 495"/>
                <a:gd name="T24" fmla="*/ 970 w 971"/>
                <a:gd name="T25" fmla="*/ 246 h 495"/>
                <a:gd name="T26" fmla="*/ 897 w 971"/>
                <a:gd name="T27" fmla="*/ 5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1" h="495">
                  <a:moveTo>
                    <a:pt x="897" y="54"/>
                  </a:moveTo>
                  <a:lnTo>
                    <a:pt x="897" y="54"/>
                  </a:lnTo>
                  <a:cubicBezTo>
                    <a:pt x="851" y="18"/>
                    <a:pt x="787" y="0"/>
                    <a:pt x="714" y="0"/>
                  </a:cubicBezTo>
                  <a:cubicBezTo>
                    <a:pt x="658" y="0"/>
                    <a:pt x="613" y="27"/>
                    <a:pt x="567" y="54"/>
                  </a:cubicBezTo>
                  <a:cubicBezTo>
                    <a:pt x="521" y="91"/>
                    <a:pt x="467" y="146"/>
                    <a:pt x="384" y="146"/>
                  </a:cubicBezTo>
                  <a:cubicBezTo>
                    <a:pt x="0" y="146"/>
                    <a:pt x="0" y="146"/>
                    <a:pt x="0" y="146"/>
                  </a:cubicBezTo>
                  <a:cubicBezTo>
                    <a:pt x="0" y="329"/>
                    <a:pt x="0" y="329"/>
                    <a:pt x="0" y="329"/>
                  </a:cubicBezTo>
                  <a:cubicBezTo>
                    <a:pt x="375" y="329"/>
                    <a:pt x="375" y="329"/>
                    <a:pt x="375" y="329"/>
                  </a:cubicBezTo>
                  <a:cubicBezTo>
                    <a:pt x="384" y="329"/>
                    <a:pt x="384" y="329"/>
                    <a:pt x="384" y="329"/>
                  </a:cubicBezTo>
                  <a:cubicBezTo>
                    <a:pt x="467" y="338"/>
                    <a:pt x="521" y="393"/>
                    <a:pt x="567" y="430"/>
                  </a:cubicBezTo>
                  <a:cubicBezTo>
                    <a:pt x="613" y="466"/>
                    <a:pt x="658" y="494"/>
                    <a:pt x="714" y="494"/>
                  </a:cubicBezTo>
                  <a:cubicBezTo>
                    <a:pt x="787" y="494"/>
                    <a:pt x="851" y="485"/>
                    <a:pt x="897" y="448"/>
                  </a:cubicBezTo>
                  <a:cubicBezTo>
                    <a:pt x="943" y="411"/>
                    <a:pt x="970" y="356"/>
                    <a:pt x="970" y="246"/>
                  </a:cubicBezTo>
                  <a:cubicBezTo>
                    <a:pt x="970" y="146"/>
                    <a:pt x="943" y="91"/>
                    <a:pt x="897" y="54"/>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76183" tIns="38092" rIns="76183" bIns="38092" anchor="ctr"/>
            <a:lstStyle/>
            <a:p>
              <a:endParaRPr lang="en-US" sz="450" dirty="0">
                <a:latin typeface="Calibri" panose="020F0502020204030204" pitchFamily="34" charset="0"/>
              </a:endParaRPr>
            </a:p>
          </p:txBody>
        </p:sp>
      </p:grpSp>
      <p:sp>
        <p:nvSpPr>
          <p:cNvPr id="565" name="Freeform 1"/>
          <p:cNvSpPr>
            <a:spLocks noChangeArrowheads="1"/>
          </p:cNvSpPr>
          <p:nvPr/>
        </p:nvSpPr>
        <p:spPr bwMode="auto">
          <a:xfrm>
            <a:off x="6321857" y="3317961"/>
            <a:ext cx="4989098" cy="739898"/>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rgbClr val="00B050"/>
          </a:solidFill>
          <a:ln>
            <a:noFill/>
          </a:ln>
          <a:effectLst/>
        </p:spPr>
        <p:txBody>
          <a:bodyPr wrap="none" anchor="ctr"/>
          <a:lstStyle/>
          <a:p>
            <a:endParaRPr lang="en-US" sz="450" dirty="0">
              <a:latin typeface="Calibri" panose="020F0502020204030204" pitchFamily="34" charset="0"/>
            </a:endParaRPr>
          </a:p>
        </p:txBody>
      </p:sp>
      <p:sp>
        <p:nvSpPr>
          <p:cNvPr id="566" name="TextBox 565"/>
          <p:cNvSpPr txBox="1"/>
          <p:nvPr/>
        </p:nvSpPr>
        <p:spPr>
          <a:xfrm>
            <a:off x="6851325" y="3412356"/>
            <a:ext cx="2986922" cy="553980"/>
          </a:xfrm>
          <a:prstGeom prst="rect">
            <a:avLst/>
          </a:prstGeom>
          <a:noFill/>
        </p:spPr>
        <p:txBody>
          <a:bodyPr wrap="square" lIns="91422" tIns="45711" rIns="91422" bIns="45711" rtlCol="0">
            <a:spAutoFit/>
          </a:bodyPr>
          <a:lstStyle/>
          <a:p>
            <a:r>
              <a:rPr lang="en-US" sz="3000" b="1" dirty="0">
                <a:solidFill>
                  <a:schemeClr val="bg1"/>
                </a:solidFill>
                <a:latin typeface="Calibri" panose="020F0502020204030204" pitchFamily="34" charset="0"/>
                <a:cs typeface="Lato Regular"/>
              </a:rPr>
              <a:t>$288/month*</a:t>
            </a:r>
            <a:endParaRPr lang="id-ID" sz="3000" b="1" dirty="0">
              <a:solidFill>
                <a:schemeClr val="bg1"/>
              </a:solidFill>
              <a:latin typeface="Calibri" panose="020F0502020204030204" pitchFamily="34" charset="0"/>
              <a:cs typeface="Lato Regular"/>
            </a:endParaRPr>
          </a:p>
        </p:txBody>
      </p:sp>
      <p:sp>
        <p:nvSpPr>
          <p:cNvPr id="567" name="Line 525"/>
          <p:cNvSpPr>
            <a:spLocks noChangeShapeType="1"/>
          </p:cNvSpPr>
          <p:nvPr/>
        </p:nvSpPr>
        <p:spPr bwMode="auto">
          <a:xfrm>
            <a:off x="9507901" y="3393846"/>
            <a:ext cx="2392" cy="534024"/>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5750" dirty="0">
              <a:latin typeface="Calibri" panose="020F0502020204030204" pitchFamily="34" charset="0"/>
            </a:endParaRPr>
          </a:p>
        </p:txBody>
      </p:sp>
      <p:sp>
        <p:nvSpPr>
          <p:cNvPr id="568" name="TextBox 567"/>
          <p:cNvSpPr txBox="1"/>
          <p:nvPr/>
        </p:nvSpPr>
        <p:spPr>
          <a:xfrm>
            <a:off x="9745420" y="3474379"/>
            <a:ext cx="1341114" cy="431510"/>
          </a:xfrm>
          <a:prstGeom prst="rect">
            <a:avLst/>
          </a:prstGeom>
          <a:noFill/>
        </p:spPr>
        <p:txBody>
          <a:bodyPr wrap="square" lIns="109710" tIns="54855" rIns="109710" bIns="54855" rtlCol="0">
            <a:spAutoFit/>
          </a:bodyPr>
          <a:lstStyle/>
          <a:p>
            <a:pPr>
              <a:lnSpc>
                <a:spcPct val="110000"/>
              </a:lnSpc>
            </a:pPr>
            <a:r>
              <a:rPr lang="en-US" sz="2000" b="1" dirty="0">
                <a:solidFill>
                  <a:schemeClr val="bg1"/>
                </a:solidFill>
                <a:latin typeface="Calibri" panose="020F0502020204030204" pitchFamily="34" charset="0"/>
                <a:cs typeface="Lato Regular"/>
              </a:rPr>
              <a:t>10 years</a:t>
            </a:r>
            <a:endParaRPr lang="en-US" sz="2000" dirty="0">
              <a:solidFill>
                <a:schemeClr val="bg1"/>
              </a:solidFill>
              <a:latin typeface="Calibri" panose="020F0502020204030204" pitchFamily="34" charset="0"/>
              <a:cs typeface="Lato Light"/>
            </a:endParaRPr>
          </a:p>
        </p:txBody>
      </p:sp>
      <p:sp>
        <p:nvSpPr>
          <p:cNvPr id="569" name="Freeform 1"/>
          <p:cNvSpPr>
            <a:spLocks noChangeArrowheads="1"/>
          </p:cNvSpPr>
          <p:nvPr/>
        </p:nvSpPr>
        <p:spPr bwMode="auto">
          <a:xfrm>
            <a:off x="6327029" y="4732175"/>
            <a:ext cx="4989098" cy="739898"/>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rgbClr val="00B0F0"/>
          </a:solidFill>
          <a:ln>
            <a:noFill/>
          </a:ln>
          <a:effectLst/>
        </p:spPr>
        <p:txBody>
          <a:bodyPr wrap="none" anchor="ctr"/>
          <a:lstStyle/>
          <a:p>
            <a:endParaRPr lang="en-US" sz="450" dirty="0">
              <a:latin typeface="Calibri" panose="020F0502020204030204" pitchFamily="34" charset="0"/>
            </a:endParaRPr>
          </a:p>
        </p:txBody>
      </p:sp>
      <p:sp>
        <p:nvSpPr>
          <p:cNvPr id="570" name="TextBox 569"/>
          <p:cNvSpPr txBox="1"/>
          <p:nvPr/>
        </p:nvSpPr>
        <p:spPr>
          <a:xfrm>
            <a:off x="6728893" y="4817844"/>
            <a:ext cx="2986922" cy="553980"/>
          </a:xfrm>
          <a:prstGeom prst="rect">
            <a:avLst/>
          </a:prstGeom>
          <a:noFill/>
        </p:spPr>
        <p:txBody>
          <a:bodyPr wrap="square" lIns="91422" tIns="45711" rIns="91422" bIns="45711" rtlCol="0">
            <a:spAutoFit/>
          </a:bodyPr>
          <a:lstStyle/>
          <a:p>
            <a:r>
              <a:rPr lang="en-US" sz="3000" b="1" dirty="0">
                <a:solidFill>
                  <a:schemeClr val="bg1"/>
                </a:solidFill>
                <a:latin typeface="Calibri" panose="020F0502020204030204" pitchFamily="34" charset="0"/>
                <a:cs typeface="Lato Regular"/>
              </a:rPr>
              <a:t> $396/month*</a:t>
            </a:r>
            <a:endParaRPr lang="id-ID" sz="3000" b="1" dirty="0">
              <a:solidFill>
                <a:schemeClr val="bg1"/>
              </a:solidFill>
              <a:latin typeface="Calibri" panose="020F0502020204030204" pitchFamily="34" charset="0"/>
              <a:cs typeface="Lato Regular"/>
            </a:endParaRPr>
          </a:p>
        </p:txBody>
      </p:sp>
      <p:sp>
        <p:nvSpPr>
          <p:cNvPr id="571" name="Line 525"/>
          <p:cNvSpPr>
            <a:spLocks noChangeShapeType="1"/>
          </p:cNvSpPr>
          <p:nvPr/>
        </p:nvSpPr>
        <p:spPr bwMode="auto">
          <a:xfrm>
            <a:off x="9533058" y="4811302"/>
            <a:ext cx="2392" cy="534024"/>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5750" dirty="0">
              <a:latin typeface="Calibri" panose="020F0502020204030204" pitchFamily="34" charset="0"/>
            </a:endParaRPr>
          </a:p>
        </p:txBody>
      </p:sp>
      <p:sp>
        <p:nvSpPr>
          <p:cNvPr id="572" name="TextBox 571"/>
          <p:cNvSpPr txBox="1"/>
          <p:nvPr/>
        </p:nvSpPr>
        <p:spPr>
          <a:xfrm>
            <a:off x="9753473" y="4849242"/>
            <a:ext cx="1341114" cy="431510"/>
          </a:xfrm>
          <a:prstGeom prst="rect">
            <a:avLst/>
          </a:prstGeom>
          <a:noFill/>
        </p:spPr>
        <p:txBody>
          <a:bodyPr wrap="square" lIns="109710" tIns="54855" rIns="109710" bIns="54855" rtlCol="0">
            <a:spAutoFit/>
          </a:bodyPr>
          <a:lstStyle/>
          <a:p>
            <a:pPr>
              <a:lnSpc>
                <a:spcPct val="110000"/>
              </a:lnSpc>
            </a:pPr>
            <a:r>
              <a:rPr lang="en-US" sz="2000" b="1" dirty="0">
                <a:solidFill>
                  <a:schemeClr val="bg1"/>
                </a:solidFill>
                <a:latin typeface="Calibri" panose="020F0502020204030204" pitchFamily="34" charset="0"/>
                <a:cs typeface="Lato Regular"/>
              </a:rPr>
              <a:t>20 years</a:t>
            </a:r>
            <a:endParaRPr lang="en-US" sz="2000" dirty="0">
              <a:solidFill>
                <a:schemeClr val="bg1"/>
              </a:solidFill>
              <a:latin typeface="Calibri" panose="020F0502020204030204" pitchFamily="34" charset="0"/>
              <a:cs typeface="Lato Light"/>
            </a:endParaRPr>
          </a:p>
        </p:txBody>
      </p:sp>
      <p:sp>
        <p:nvSpPr>
          <p:cNvPr id="573" name="TextBox 572"/>
          <p:cNvSpPr txBox="1"/>
          <p:nvPr/>
        </p:nvSpPr>
        <p:spPr>
          <a:xfrm>
            <a:off x="7265211" y="6060209"/>
            <a:ext cx="2758682" cy="431510"/>
          </a:xfrm>
          <a:prstGeom prst="rect">
            <a:avLst/>
          </a:prstGeom>
          <a:noFill/>
        </p:spPr>
        <p:txBody>
          <a:bodyPr wrap="square" lIns="109710" tIns="54855" rIns="109710" bIns="54855" rtlCol="0">
            <a:spAutoFit/>
          </a:bodyPr>
          <a:lstStyle/>
          <a:p>
            <a:pPr>
              <a:lnSpc>
                <a:spcPct val="110000"/>
              </a:lnSpc>
            </a:pPr>
            <a:r>
              <a:rPr lang="en-US" sz="2000" dirty="0">
                <a:latin typeface="Calibri" panose="020F0502020204030204" pitchFamily="34" charset="0"/>
                <a:cs typeface="Lato Light"/>
              </a:rPr>
              <a:t>*For a family of four</a:t>
            </a:r>
          </a:p>
        </p:txBody>
      </p:sp>
      <p:sp>
        <p:nvSpPr>
          <p:cNvPr id="30" name="TextBox 29"/>
          <p:cNvSpPr txBox="1"/>
          <p:nvPr/>
        </p:nvSpPr>
        <p:spPr>
          <a:xfrm>
            <a:off x="6119132" y="1973794"/>
            <a:ext cx="5605836" cy="573472"/>
          </a:xfrm>
          <a:prstGeom prst="rect">
            <a:avLst/>
          </a:prstGeom>
          <a:noFill/>
        </p:spPr>
        <p:txBody>
          <a:bodyPr wrap="square" lIns="91422" tIns="45711" rIns="91422" bIns="45711" rtlCol="0">
            <a:spAutoFit/>
          </a:bodyPr>
          <a:lstStyle/>
          <a:p>
            <a:pPr>
              <a:lnSpc>
                <a:spcPct val="110000"/>
              </a:lnSpc>
            </a:pPr>
            <a:r>
              <a:rPr lang="en-US" sz="3000" b="1" dirty="0">
                <a:solidFill>
                  <a:schemeClr val="tx2"/>
                </a:solidFill>
                <a:latin typeface="Calibri" panose="020F0502020204030204" pitchFamily="34" charset="0"/>
                <a:cs typeface="Lato Light"/>
              </a:rPr>
              <a:t>Under Carbon Fee and Dividend </a:t>
            </a:r>
          </a:p>
        </p:txBody>
      </p:sp>
      <p:sp>
        <p:nvSpPr>
          <p:cNvPr id="2" name="Title 1"/>
          <p:cNvSpPr>
            <a:spLocks noGrp="1"/>
          </p:cNvSpPr>
          <p:nvPr>
            <p:ph type="title"/>
          </p:nvPr>
        </p:nvSpPr>
        <p:spPr/>
        <p:txBody>
          <a:bodyPr/>
          <a:lstStyle/>
          <a:p>
            <a:r>
              <a:rPr lang="en-US" dirty="0"/>
              <a:t>Household Dividend</a:t>
            </a:r>
          </a:p>
        </p:txBody>
      </p:sp>
    </p:spTree>
    <p:extLst>
      <p:ext uri="{BB962C8B-B14F-4D97-AF65-F5344CB8AC3E}">
        <p14:creationId xmlns:p14="http://schemas.microsoft.com/office/powerpoint/2010/main" val="160918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1000"/>
                                        <p:tgtEl>
                                          <p:spTgt spid="542"/>
                                        </p:tgtEl>
                                      </p:cBhvr>
                                    </p:animEffect>
                                    <p:anim calcmode="lin" valueType="num">
                                      <p:cBhvr>
                                        <p:cTn id="8" dur="1000" fill="hold"/>
                                        <p:tgtEl>
                                          <p:spTgt spid="542"/>
                                        </p:tgtEl>
                                        <p:attrNameLst>
                                          <p:attrName>ppt_x</p:attrName>
                                        </p:attrNameLst>
                                      </p:cBhvr>
                                      <p:tavLst>
                                        <p:tav tm="0">
                                          <p:val>
                                            <p:strVal val="#ppt_x"/>
                                          </p:val>
                                        </p:tav>
                                        <p:tav tm="100000">
                                          <p:val>
                                            <p:strVal val="#ppt_x"/>
                                          </p:val>
                                        </p:tav>
                                      </p:tavLst>
                                    </p:anim>
                                    <p:anim calcmode="lin" valueType="num">
                                      <p:cBhvr>
                                        <p:cTn id="9" dur="900" decel="100000" fill="hold"/>
                                        <p:tgtEl>
                                          <p:spTgt spid="5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565"/>
                                        </p:tgtEl>
                                        <p:attrNameLst>
                                          <p:attrName>style.visibility</p:attrName>
                                        </p:attrNameLst>
                                      </p:cBhvr>
                                      <p:to>
                                        <p:strVal val="visible"/>
                                      </p:to>
                                    </p:set>
                                    <p:anim calcmode="lin" valueType="num">
                                      <p:cBhvr additive="base">
                                        <p:cTn id="14" dur="500" fill="hold"/>
                                        <p:tgtEl>
                                          <p:spTgt spid="565"/>
                                        </p:tgtEl>
                                        <p:attrNameLst>
                                          <p:attrName>ppt_x</p:attrName>
                                        </p:attrNameLst>
                                      </p:cBhvr>
                                      <p:tavLst>
                                        <p:tav tm="0">
                                          <p:val>
                                            <p:strVal val="#ppt_x"/>
                                          </p:val>
                                        </p:tav>
                                        <p:tav tm="100000">
                                          <p:val>
                                            <p:strVal val="#ppt_x"/>
                                          </p:val>
                                        </p:tav>
                                      </p:tavLst>
                                    </p:anim>
                                    <p:anim calcmode="lin" valueType="num">
                                      <p:cBhvr additive="base">
                                        <p:cTn id="15" dur="500" fill="hold"/>
                                        <p:tgtEl>
                                          <p:spTgt spid="56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66"/>
                                        </p:tgtEl>
                                        <p:attrNameLst>
                                          <p:attrName>style.visibility</p:attrName>
                                        </p:attrNameLst>
                                      </p:cBhvr>
                                      <p:to>
                                        <p:strVal val="visible"/>
                                      </p:to>
                                    </p:set>
                                    <p:anim calcmode="lin" valueType="num">
                                      <p:cBhvr additive="base">
                                        <p:cTn id="18" dur="500" fill="hold"/>
                                        <p:tgtEl>
                                          <p:spTgt spid="566"/>
                                        </p:tgtEl>
                                        <p:attrNameLst>
                                          <p:attrName>ppt_x</p:attrName>
                                        </p:attrNameLst>
                                      </p:cBhvr>
                                      <p:tavLst>
                                        <p:tav tm="0">
                                          <p:val>
                                            <p:strVal val="#ppt_x"/>
                                          </p:val>
                                        </p:tav>
                                        <p:tav tm="100000">
                                          <p:val>
                                            <p:strVal val="#ppt_x"/>
                                          </p:val>
                                        </p:tav>
                                      </p:tavLst>
                                    </p:anim>
                                    <p:anim calcmode="lin" valueType="num">
                                      <p:cBhvr additive="base">
                                        <p:cTn id="19" dur="500" fill="hold"/>
                                        <p:tgtEl>
                                          <p:spTgt spid="56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67"/>
                                        </p:tgtEl>
                                        <p:attrNameLst>
                                          <p:attrName>style.visibility</p:attrName>
                                        </p:attrNameLst>
                                      </p:cBhvr>
                                      <p:to>
                                        <p:strVal val="visible"/>
                                      </p:to>
                                    </p:set>
                                    <p:anim calcmode="lin" valueType="num">
                                      <p:cBhvr additive="base">
                                        <p:cTn id="22" dur="500" fill="hold"/>
                                        <p:tgtEl>
                                          <p:spTgt spid="567"/>
                                        </p:tgtEl>
                                        <p:attrNameLst>
                                          <p:attrName>ppt_x</p:attrName>
                                        </p:attrNameLst>
                                      </p:cBhvr>
                                      <p:tavLst>
                                        <p:tav tm="0">
                                          <p:val>
                                            <p:strVal val="#ppt_x"/>
                                          </p:val>
                                        </p:tav>
                                        <p:tav tm="100000">
                                          <p:val>
                                            <p:strVal val="#ppt_x"/>
                                          </p:val>
                                        </p:tav>
                                      </p:tavLst>
                                    </p:anim>
                                    <p:anim calcmode="lin" valueType="num">
                                      <p:cBhvr additive="base">
                                        <p:cTn id="23" dur="500" fill="hold"/>
                                        <p:tgtEl>
                                          <p:spTgt spid="56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68"/>
                                        </p:tgtEl>
                                        <p:attrNameLst>
                                          <p:attrName>style.visibility</p:attrName>
                                        </p:attrNameLst>
                                      </p:cBhvr>
                                      <p:to>
                                        <p:strVal val="visible"/>
                                      </p:to>
                                    </p:set>
                                    <p:anim calcmode="lin" valueType="num">
                                      <p:cBhvr additive="base">
                                        <p:cTn id="26" dur="500" fill="hold"/>
                                        <p:tgtEl>
                                          <p:spTgt spid="568"/>
                                        </p:tgtEl>
                                        <p:attrNameLst>
                                          <p:attrName>ppt_x</p:attrName>
                                        </p:attrNameLst>
                                      </p:cBhvr>
                                      <p:tavLst>
                                        <p:tav tm="0">
                                          <p:val>
                                            <p:strVal val="#ppt_x"/>
                                          </p:val>
                                        </p:tav>
                                        <p:tav tm="100000">
                                          <p:val>
                                            <p:strVal val="#ppt_x"/>
                                          </p:val>
                                        </p:tav>
                                      </p:tavLst>
                                    </p:anim>
                                    <p:anim calcmode="lin" valueType="num">
                                      <p:cBhvr additive="base">
                                        <p:cTn id="27" dur="500" fill="hold"/>
                                        <p:tgtEl>
                                          <p:spTgt spid="56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73"/>
                                        </p:tgtEl>
                                        <p:attrNameLst>
                                          <p:attrName>style.visibility</p:attrName>
                                        </p:attrNameLst>
                                      </p:cBhvr>
                                      <p:to>
                                        <p:strVal val="visible"/>
                                      </p:to>
                                    </p:set>
                                    <p:anim calcmode="lin" valueType="num">
                                      <p:cBhvr additive="base">
                                        <p:cTn id="30" dur="500" fill="hold"/>
                                        <p:tgtEl>
                                          <p:spTgt spid="573"/>
                                        </p:tgtEl>
                                        <p:attrNameLst>
                                          <p:attrName>ppt_x</p:attrName>
                                        </p:attrNameLst>
                                      </p:cBhvr>
                                      <p:tavLst>
                                        <p:tav tm="0">
                                          <p:val>
                                            <p:strVal val="#ppt_x"/>
                                          </p:val>
                                        </p:tav>
                                        <p:tav tm="100000">
                                          <p:val>
                                            <p:strVal val="#ppt_x"/>
                                          </p:val>
                                        </p:tav>
                                      </p:tavLst>
                                    </p:anim>
                                    <p:anim calcmode="lin" valueType="num">
                                      <p:cBhvr additive="base">
                                        <p:cTn id="31" dur="500" fill="hold"/>
                                        <p:tgtEl>
                                          <p:spTgt spid="57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69"/>
                                        </p:tgtEl>
                                        <p:attrNameLst>
                                          <p:attrName>style.visibility</p:attrName>
                                        </p:attrNameLst>
                                      </p:cBhvr>
                                      <p:to>
                                        <p:strVal val="visible"/>
                                      </p:to>
                                    </p:set>
                                    <p:anim calcmode="lin" valueType="num">
                                      <p:cBhvr additive="base">
                                        <p:cTn id="36" dur="500" fill="hold"/>
                                        <p:tgtEl>
                                          <p:spTgt spid="569"/>
                                        </p:tgtEl>
                                        <p:attrNameLst>
                                          <p:attrName>ppt_x</p:attrName>
                                        </p:attrNameLst>
                                      </p:cBhvr>
                                      <p:tavLst>
                                        <p:tav tm="0">
                                          <p:val>
                                            <p:strVal val="#ppt_x"/>
                                          </p:val>
                                        </p:tav>
                                        <p:tav tm="100000">
                                          <p:val>
                                            <p:strVal val="#ppt_x"/>
                                          </p:val>
                                        </p:tav>
                                      </p:tavLst>
                                    </p:anim>
                                    <p:anim calcmode="lin" valueType="num">
                                      <p:cBhvr additive="base">
                                        <p:cTn id="37" dur="500" fill="hold"/>
                                        <p:tgtEl>
                                          <p:spTgt spid="56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70"/>
                                        </p:tgtEl>
                                        <p:attrNameLst>
                                          <p:attrName>style.visibility</p:attrName>
                                        </p:attrNameLst>
                                      </p:cBhvr>
                                      <p:to>
                                        <p:strVal val="visible"/>
                                      </p:to>
                                    </p:set>
                                    <p:anim calcmode="lin" valueType="num">
                                      <p:cBhvr additive="base">
                                        <p:cTn id="40" dur="500" fill="hold"/>
                                        <p:tgtEl>
                                          <p:spTgt spid="570"/>
                                        </p:tgtEl>
                                        <p:attrNameLst>
                                          <p:attrName>ppt_x</p:attrName>
                                        </p:attrNameLst>
                                      </p:cBhvr>
                                      <p:tavLst>
                                        <p:tav tm="0">
                                          <p:val>
                                            <p:strVal val="#ppt_x"/>
                                          </p:val>
                                        </p:tav>
                                        <p:tav tm="100000">
                                          <p:val>
                                            <p:strVal val="#ppt_x"/>
                                          </p:val>
                                        </p:tav>
                                      </p:tavLst>
                                    </p:anim>
                                    <p:anim calcmode="lin" valueType="num">
                                      <p:cBhvr additive="base">
                                        <p:cTn id="41" dur="500" fill="hold"/>
                                        <p:tgtEl>
                                          <p:spTgt spid="57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71"/>
                                        </p:tgtEl>
                                        <p:attrNameLst>
                                          <p:attrName>style.visibility</p:attrName>
                                        </p:attrNameLst>
                                      </p:cBhvr>
                                      <p:to>
                                        <p:strVal val="visible"/>
                                      </p:to>
                                    </p:set>
                                    <p:anim calcmode="lin" valueType="num">
                                      <p:cBhvr additive="base">
                                        <p:cTn id="44" dur="500" fill="hold"/>
                                        <p:tgtEl>
                                          <p:spTgt spid="571"/>
                                        </p:tgtEl>
                                        <p:attrNameLst>
                                          <p:attrName>ppt_x</p:attrName>
                                        </p:attrNameLst>
                                      </p:cBhvr>
                                      <p:tavLst>
                                        <p:tav tm="0">
                                          <p:val>
                                            <p:strVal val="#ppt_x"/>
                                          </p:val>
                                        </p:tav>
                                        <p:tav tm="100000">
                                          <p:val>
                                            <p:strVal val="#ppt_x"/>
                                          </p:val>
                                        </p:tav>
                                      </p:tavLst>
                                    </p:anim>
                                    <p:anim calcmode="lin" valueType="num">
                                      <p:cBhvr additive="base">
                                        <p:cTn id="45" dur="500" fill="hold"/>
                                        <p:tgtEl>
                                          <p:spTgt spid="57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72"/>
                                        </p:tgtEl>
                                        <p:attrNameLst>
                                          <p:attrName>style.visibility</p:attrName>
                                        </p:attrNameLst>
                                      </p:cBhvr>
                                      <p:to>
                                        <p:strVal val="visible"/>
                                      </p:to>
                                    </p:set>
                                    <p:anim calcmode="lin" valueType="num">
                                      <p:cBhvr additive="base">
                                        <p:cTn id="48" dur="500" fill="hold"/>
                                        <p:tgtEl>
                                          <p:spTgt spid="572"/>
                                        </p:tgtEl>
                                        <p:attrNameLst>
                                          <p:attrName>ppt_x</p:attrName>
                                        </p:attrNameLst>
                                      </p:cBhvr>
                                      <p:tavLst>
                                        <p:tav tm="0">
                                          <p:val>
                                            <p:strVal val="#ppt_x"/>
                                          </p:val>
                                        </p:tav>
                                        <p:tav tm="100000">
                                          <p:val>
                                            <p:strVal val="#ppt_x"/>
                                          </p:val>
                                        </p:tav>
                                      </p:tavLst>
                                    </p:anim>
                                    <p:anim calcmode="lin" valueType="num">
                                      <p:cBhvr additive="base">
                                        <p:cTn id="49" dur="500" fill="hold"/>
                                        <p:tgtEl>
                                          <p:spTgt spid="5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P spid="566" grpId="0"/>
      <p:bldP spid="567" grpId="0" animBg="1"/>
      <p:bldP spid="568" grpId="0"/>
      <p:bldP spid="569" grpId="0" animBg="1"/>
      <p:bldP spid="570" grpId="0"/>
      <p:bldP spid="571" grpId="0" animBg="1"/>
      <p:bldP spid="572" grpId="0"/>
      <p:bldP spid="5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1235076"/>
            <a:ext cx="9144000" cy="276999"/>
          </a:xfrm>
          <a:custGeom>
            <a:avLst/>
            <a:gdLst/>
            <a:ahLst/>
            <a:cxnLst/>
            <a:rect l="l" t="t" r="r" b="b"/>
            <a:pathLst>
              <a:path w="9144000" h="320040">
                <a:moveTo>
                  <a:pt x="0" y="320039"/>
                </a:moveTo>
                <a:lnTo>
                  <a:pt x="9144000" y="320039"/>
                </a:lnTo>
                <a:lnTo>
                  <a:pt x="9144000" y="0"/>
                </a:lnTo>
                <a:lnTo>
                  <a:pt x="0" y="0"/>
                </a:lnTo>
                <a:lnTo>
                  <a:pt x="0" y="320039"/>
                </a:lnTo>
                <a:close/>
              </a:path>
            </a:pathLst>
          </a:custGeom>
          <a:solidFill>
            <a:srgbClr val="FFFFFF"/>
          </a:solidFill>
        </p:spPr>
        <p:txBody>
          <a:bodyPr lIns="0" tIns="0" rIns="0" bIns="0">
            <a:spAutoFit/>
          </a:bodyPr>
          <a:lstStyle/>
          <a:p>
            <a:pPr>
              <a:defRPr/>
            </a:pPr>
            <a:endParaRPr>
              <a:solidFill>
                <a:prstClr val="black"/>
              </a:solidFill>
              <a:latin typeface="Calibri"/>
            </a:endParaRPr>
          </a:p>
        </p:txBody>
      </p:sp>
      <p:sp>
        <p:nvSpPr>
          <p:cNvPr id="3" name="object 3"/>
          <p:cNvSpPr/>
          <p:nvPr/>
        </p:nvSpPr>
        <p:spPr>
          <a:xfrm>
            <a:off x="1524000" y="1279526"/>
            <a:ext cx="533400" cy="276999"/>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DB809"/>
          </a:solidFill>
        </p:spPr>
        <p:txBody>
          <a:bodyPr lIns="0" tIns="0" rIns="0" bIns="0">
            <a:spAutoFit/>
          </a:bodyPr>
          <a:lstStyle/>
          <a:p>
            <a:pPr>
              <a:defRPr/>
            </a:pPr>
            <a:endParaRPr>
              <a:solidFill>
                <a:prstClr val="black"/>
              </a:solidFill>
              <a:latin typeface="Calibri"/>
            </a:endParaRPr>
          </a:p>
        </p:txBody>
      </p:sp>
      <p:sp>
        <p:nvSpPr>
          <p:cNvPr id="4" name="object 4"/>
          <p:cNvSpPr/>
          <p:nvPr/>
        </p:nvSpPr>
        <p:spPr>
          <a:xfrm>
            <a:off x="2114550" y="1279526"/>
            <a:ext cx="8553450" cy="276999"/>
          </a:xfrm>
          <a:custGeom>
            <a:avLst/>
            <a:gdLst/>
            <a:ahLst/>
            <a:cxnLst/>
            <a:rect l="l" t="t" r="r" b="b"/>
            <a:pathLst>
              <a:path w="8553450" h="228600">
                <a:moveTo>
                  <a:pt x="0" y="228600"/>
                </a:moveTo>
                <a:lnTo>
                  <a:pt x="8553450" y="228600"/>
                </a:lnTo>
                <a:lnTo>
                  <a:pt x="8553450" y="0"/>
                </a:lnTo>
                <a:lnTo>
                  <a:pt x="0" y="0"/>
                </a:lnTo>
                <a:lnTo>
                  <a:pt x="0" y="228600"/>
                </a:lnTo>
                <a:close/>
              </a:path>
            </a:pathLst>
          </a:custGeom>
          <a:solidFill>
            <a:srgbClr val="3891A7"/>
          </a:solidFill>
        </p:spPr>
        <p:txBody>
          <a:bodyPr lIns="0" tIns="0" rIns="0" bIns="0">
            <a:spAutoFit/>
          </a:bodyPr>
          <a:lstStyle/>
          <a:p>
            <a:pPr>
              <a:defRPr/>
            </a:pPr>
            <a:endParaRPr>
              <a:solidFill>
                <a:prstClr val="black"/>
              </a:solidFill>
              <a:latin typeface="Calibri"/>
            </a:endParaRPr>
          </a:p>
        </p:txBody>
      </p:sp>
      <p:sp>
        <p:nvSpPr>
          <p:cNvPr id="5" name="object 5"/>
          <p:cNvSpPr/>
          <p:nvPr/>
        </p:nvSpPr>
        <p:spPr>
          <a:xfrm>
            <a:off x="9144000" y="457201"/>
            <a:ext cx="1358900" cy="276999"/>
          </a:xfrm>
          <a:prstGeom prst="rect">
            <a:avLst/>
          </a:prstGeom>
          <a:blipFill>
            <a:blip r:embed="rId3" cstate="print"/>
            <a:stretch>
              <a:fillRect/>
            </a:stretch>
          </a:blipFill>
        </p:spPr>
        <p:txBody>
          <a:bodyPr lIns="0" tIns="0" rIns="0" bIns="0">
            <a:spAutoFit/>
          </a:bodyPr>
          <a:lstStyle/>
          <a:p>
            <a:pPr>
              <a:defRPr/>
            </a:pPr>
            <a:endParaRPr>
              <a:solidFill>
                <a:prstClr val="black"/>
              </a:solidFill>
              <a:latin typeface="Calibri"/>
            </a:endParaRPr>
          </a:p>
        </p:txBody>
      </p:sp>
      <p:sp>
        <p:nvSpPr>
          <p:cNvPr id="6" name="object 6"/>
          <p:cNvSpPr txBox="1">
            <a:spLocks noGrp="1"/>
          </p:cNvSpPr>
          <p:nvPr>
            <p:ph type="title"/>
          </p:nvPr>
        </p:nvSpPr>
        <p:spPr/>
        <p:txBody>
          <a:bodyPr rtlCol="0"/>
          <a:lstStyle/>
          <a:p>
            <a:pPr marL="12700">
              <a:spcBef>
                <a:spcPts val="0"/>
              </a:spcBef>
              <a:defRPr/>
            </a:pPr>
            <a:r>
              <a:rPr spc="-5" dirty="0"/>
              <a:t>Month</a:t>
            </a:r>
            <a:r>
              <a:rPr spc="-125" dirty="0"/>
              <a:t>l</a:t>
            </a:r>
            <a:r>
              <a:rPr dirty="0"/>
              <a:t>y</a:t>
            </a:r>
            <a:r>
              <a:rPr spc="-20" dirty="0"/>
              <a:t> </a:t>
            </a:r>
            <a:r>
              <a:rPr dirty="0"/>
              <a:t>D</a:t>
            </a:r>
            <a:r>
              <a:rPr spc="-125" dirty="0"/>
              <a:t>i</a:t>
            </a:r>
            <a:r>
              <a:rPr dirty="0"/>
              <a:t>vide</a:t>
            </a:r>
            <a:r>
              <a:rPr spc="-20" dirty="0"/>
              <a:t>n</a:t>
            </a:r>
            <a:r>
              <a:rPr dirty="0"/>
              <a:t>d</a:t>
            </a:r>
          </a:p>
        </p:txBody>
      </p:sp>
      <p:sp>
        <p:nvSpPr>
          <p:cNvPr id="7" name="object 7"/>
          <p:cNvSpPr/>
          <p:nvPr/>
        </p:nvSpPr>
        <p:spPr>
          <a:xfrm>
            <a:off x="10061575" y="5005389"/>
            <a:ext cx="88900" cy="276999"/>
          </a:xfrm>
          <a:custGeom>
            <a:avLst/>
            <a:gdLst/>
            <a:ahLst/>
            <a:cxnLst/>
            <a:rect l="l" t="t" r="r" b="b"/>
            <a:pathLst>
              <a:path w="88900">
                <a:moveTo>
                  <a:pt x="0" y="0"/>
                </a:moveTo>
                <a:lnTo>
                  <a:pt x="8839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8" name="object 8"/>
          <p:cNvSpPr/>
          <p:nvPr/>
        </p:nvSpPr>
        <p:spPr>
          <a:xfrm>
            <a:off x="9763125" y="5005389"/>
            <a:ext cx="179388"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9" name="object 9"/>
          <p:cNvSpPr/>
          <p:nvPr/>
        </p:nvSpPr>
        <p:spPr>
          <a:xfrm>
            <a:off x="9466263" y="5005389"/>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0" name="object 10"/>
          <p:cNvSpPr/>
          <p:nvPr/>
        </p:nvSpPr>
        <p:spPr>
          <a:xfrm>
            <a:off x="9167814" y="5005389"/>
            <a:ext cx="179387" cy="276999"/>
          </a:xfrm>
          <a:custGeom>
            <a:avLst/>
            <a:gdLst/>
            <a:ahLst/>
            <a:cxnLst/>
            <a:rect l="l" t="t" r="r" b="b"/>
            <a:pathLst>
              <a:path w="178434">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1" name="object 11"/>
          <p:cNvSpPr/>
          <p:nvPr/>
        </p:nvSpPr>
        <p:spPr>
          <a:xfrm>
            <a:off x="8869364" y="5005389"/>
            <a:ext cx="180975"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2" name="object 12"/>
          <p:cNvSpPr/>
          <p:nvPr/>
        </p:nvSpPr>
        <p:spPr>
          <a:xfrm>
            <a:off x="8572500" y="5005389"/>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3" name="object 13"/>
          <p:cNvSpPr/>
          <p:nvPr/>
        </p:nvSpPr>
        <p:spPr>
          <a:xfrm>
            <a:off x="8275638" y="5005389"/>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4" name="object 14"/>
          <p:cNvSpPr/>
          <p:nvPr/>
        </p:nvSpPr>
        <p:spPr>
          <a:xfrm>
            <a:off x="7977189" y="5005389"/>
            <a:ext cx="179387" cy="276999"/>
          </a:xfrm>
          <a:custGeom>
            <a:avLst/>
            <a:gdLst/>
            <a:ahLst/>
            <a:cxnLst/>
            <a:rect l="l" t="t" r="r" b="b"/>
            <a:pathLst>
              <a:path w="180340">
                <a:moveTo>
                  <a:pt x="0" y="0"/>
                </a:moveTo>
                <a:lnTo>
                  <a:pt x="17983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5" name="object 15"/>
          <p:cNvSpPr/>
          <p:nvPr/>
        </p:nvSpPr>
        <p:spPr>
          <a:xfrm>
            <a:off x="7678739" y="5005389"/>
            <a:ext cx="179387"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6" name="object 16"/>
          <p:cNvSpPr/>
          <p:nvPr/>
        </p:nvSpPr>
        <p:spPr>
          <a:xfrm>
            <a:off x="7381875" y="5005389"/>
            <a:ext cx="179388"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7" name="object 17"/>
          <p:cNvSpPr/>
          <p:nvPr/>
        </p:nvSpPr>
        <p:spPr>
          <a:xfrm>
            <a:off x="7083425" y="5005389"/>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8" name="object 18"/>
          <p:cNvSpPr/>
          <p:nvPr/>
        </p:nvSpPr>
        <p:spPr>
          <a:xfrm>
            <a:off x="6786563" y="5005389"/>
            <a:ext cx="177800" cy="276999"/>
          </a:xfrm>
          <a:custGeom>
            <a:avLst/>
            <a:gdLst/>
            <a:ahLst/>
            <a:cxnLst/>
            <a:rect l="l" t="t" r="r" b="b"/>
            <a:pathLst>
              <a:path w="178435">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9" name="object 19"/>
          <p:cNvSpPr/>
          <p:nvPr/>
        </p:nvSpPr>
        <p:spPr>
          <a:xfrm>
            <a:off x="6489700" y="5005389"/>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20" name="object 20"/>
          <p:cNvSpPr/>
          <p:nvPr/>
        </p:nvSpPr>
        <p:spPr>
          <a:xfrm>
            <a:off x="6191250" y="5005389"/>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21" name="object 21"/>
          <p:cNvSpPr/>
          <p:nvPr/>
        </p:nvSpPr>
        <p:spPr>
          <a:xfrm>
            <a:off x="5892800" y="5005389"/>
            <a:ext cx="179388" cy="276999"/>
          </a:xfrm>
          <a:custGeom>
            <a:avLst/>
            <a:gdLst/>
            <a:ahLst/>
            <a:cxnLst/>
            <a:rect l="l" t="t" r="r" b="b"/>
            <a:pathLst>
              <a:path w="178435">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22" name="object 22"/>
          <p:cNvSpPr/>
          <p:nvPr/>
        </p:nvSpPr>
        <p:spPr>
          <a:xfrm>
            <a:off x="5594351" y="5005389"/>
            <a:ext cx="180975" cy="276999"/>
          </a:xfrm>
          <a:custGeom>
            <a:avLst/>
            <a:gdLst/>
            <a:ahLst/>
            <a:cxnLst/>
            <a:rect l="l" t="t" r="r" b="b"/>
            <a:pathLst>
              <a:path w="180339">
                <a:moveTo>
                  <a:pt x="0" y="0"/>
                </a:moveTo>
                <a:lnTo>
                  <a:pt x="17983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23" name="object 23"/>
          <p:cNvSpPr/>
          <p:nvPr/>
        </p:nvSpPr>
        <p:spPr>
          <a:xfrm>
            <a:off x="5297488" y="5005389"/>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24" name="object 24"/>
          <p:cNvSpPr/>
          <p:nvPr/>
        </p:nvSpPr>
        <p:spPr>
          <a:xfrm>
            <a:off x="5000625" y="5005389"/>
            <a:ext cx="177800" cy="276999"/>
          </a:xfrm>
          <a:custGeom>
            <a:avLst/>
            <a:gdLst/>
            <a:ahLst/>
            <a:cxnLst/>
            <a:rect l="l" t="t" r="r" b="b"/>
            <a:pathLst>
              <a:path w="178435">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25" name="object 25"/>
          <p:cNvSpPr/>
          <p:nvPr/>
        </p:nvSpPr>
        <p:spPr>
          <a:xfrm>
            <a:off x="4702175" y="5005389"/>
            <a:ext cx="179388" cy="276999"/>
          </a:xfrm>
          <a:custGeom>
            <a:avLst/>
            <a:gdLst/>
            <a:ahLst/>
            <a:cxnLst/>
            <a:rect l="l" t="t" r="r" b="b"/>
            <a:pathLst>
              <a:path w="180339">
                <a:moveTo>
                  <a:pt x="0" y="0"/>
                </a:moveTo>
                <a:lnTo>
                  <a:pt x="17983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26" name="object 26"/>
          <p:cNvSpPr/>
          <p:nvPr/>
        </p:nvSpPr>
        <p:spPr>
          <a:xfrm>
            <a:off x="3898901" y="5005389"/>
            <a:ext cx="684213" cy="276999"/>
          </a:xfrm>
          <a:custGeom>
            <a:avLst/>
            <a:gdLst/>
            <a:ahLst/>
            <a:cxnLst/>
            <a:rect l="l" t="t" r="r" b="b"/>
            <a:pathLst>
              <a:path w="684530">
                <a:moveTo>
                  <a:pt x="0" y="0"/>
                </a:moveTo>
                <a:lnTo>
                  <a:pt x="684276"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27" name="object 27"/>
          <p:cNvSpPr/>
          <p:nvPr/>
        </p:nvSpPr>
        <p:spPr>
          <a:xfrm>
            <a:off x="10061575" y="4603751"/>
            <a:ext cx="88900" cy="276999"/>
          </a:xfrm>
          <a:custGeom>
            <a:avLst/>
            <a:gdLst/>
            <a:ahLst/>
            <a:cxnLst/>
            <a:rect l="l" t="t" r="r" b="b"/>
            <a:pathLst>
              <a:path w="88900">
                <a:moveTo>
                  <a:pt x="0" y="0"/>
                </a:moveTo>
                <a:lnTo>
                  <a:pt x="8839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28" name="object 28"/>
          <p:cNvSpPr/>
          <p:nvPr/>
        </p:nvSpPr>
        <p:spPr>
          <a:xfrm>
            <a:off x="9763125" y="4603751"/>
            <a:ext cx="179388"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29" name="object 29"/>
          <p:cNvSpPr/>
          <p:nvPr/>
        </p:nvSpPr>
        <p:spPr>
          <a:xfrm>
            <a:off x="9466263" y="4603751"/>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30" name="object 30"/>
          <p:cNvSpPr/>
          <p:nvPr/>
        </p:nvSpPr>
        <p:spPr>
          <a:xfrm>
            <a:off x="9167814" y="4603751"/>
            <a:ext cx="179387" cy="276999"/>
          </a:xfrm>
          <a:custGeom>
            <a:avLst/>
            <a:gdLst/>
            <a:ahLst/>
            <a:cxnLst/>
            <a:rect l="l" t="t" r="r" b="b"/>
            <a:pathLst>
              <a:path w="178434">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31" name="object 31"/>
          <p:cNvSpPr/>
          <p:nvPr/>
        </p:nvSpPr>
        <p:spPr>
          <a:xfrm>
            <a:off x="8869364" y="4603751"/>
            <a:ext cx="180975"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32" name="object 32"/>
          <p:cNvSpPr/>
          <p:nvPr/>
        </p:nvSpPr>
        <p:spPr>
          <a:xfrm>
            <a:off x="8572500" y="4603751"/>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33" name="object 33"/>
          <p:cNvSpPr/>
          <p:nvPr/>
        </p:nvSpPr>
        <p:spPr>
          <a:xfrm>
            <a:off x="8275638" y="4603751"/>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34" name="object 34"/>
          <p:cNvSpPr/>
          <p:nvPr/>
        </p:nvSpPr>
        <p:spPr>
          <a:xfrm>
            <a:off x="7977189" y="4603751"/>
            <a:ext cx="179387" cy="276999"/>
          </a:xfrm>
          <a:custGeom>
            <a:avLst/>
            <a:gdLst/>
            <a:ahLst/>
            <a:cxnLst/>
            <a:rect l="l" t="t" r="r" b="b"/>
            <a:pathLst>
              <a:path w="180340">
                <a:moveTo>
                  <a:pt x="0" y="0"/>
                </a:moveTo>
                <a:lnTo>
                  <a:pt x="17983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35" name="object 35"/>
          <p:cNvSpPr/>
          <p:nvPr/>
        </p:nvSpPr>
        <p:spPr>
          <a:xfrm>
            <a:off x="7678739" y="4603751"/>
            <a:ext cx="179387"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36" name="object 36"/>
          <p:cNvSpPr/>
          <p:nvPr/>
        </p:nvSpPr>
        <p:spPr>
          <a:xfrm>
            <a:off x="7381875" y="4603751"/>
            <a:ext cx="179388"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37" name="object 37"/>
          <p:cNvSpPr/>
          <p:nvPr/>
        </p:nvSpPr>
        <p:spPr>
          <a:xfrm>
            <a:off x="7083425" y="4603751"/>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38" name="object 38"/>
          <p:cNvSpPr/>
          <p:nvPr/>
        </p:nvSpPr>
        <p:spPr>
          <a:xfrm>
            <a:off x="6786563" y="4603751"/>
            <a:ext cx="177800" cy="276999"/>
          </a:xfrm>
          <a:custGeom>
            <a:avLst/>
            <a:gdLst/>
            <a:ahLst/>
            <a:cxnLst/>
            <a:rect l="l" t="t" r="r" b="b"/>
            <a:pathLst>
              <a:path w="178435">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39" name="object 39"/>
          <p:cNvSpPr/>
          <p:nvPr/>
        </p:nvSpPr>
        <p:spPr>
          <a:xfrm>
            <a:off x="6489700" y="4603751"/>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40" name="object 40"/>
          <p:cNvSpPr/>
          <p:nvPr/>
        </p:nvSpPr>
        <p:spPr>
          <a:xfrm>
            <a:off x="6191250" y="4603751"/>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41" name="object 41"/>
          <p:cNvSpPr/>
          <p:nvPr/>
        </p:nvSpPr>
        <p:spPr>
          <a:xfrm>
            <a:off x="5892800" y="4603751"/>
            <a:ext cx="179388" cy="276999"/>
          </a:xfrm>
          <a:custGeom>
            <a:avLst/>
            <a:gdLst/>
            <a:ahLst/>
            <a:cxnLst/>
            <a:rect l="l" t="t" r="r" b="b"/>
            <a:pathLst>
              <a:path w="178435">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42" name="object 42"/>
          <p:cNvSpPr/>
          <p:nvPr/>
        </p:nvSpPr>
        <p:spPr>
          <a:xfrm>
            <a:off x="5594351" y="4603751"/>
            <a:ext cx="180975" cy="276999"/>
          </a:xfrm>
          <a:custGeom>
            <a:avLst/>
            <a:gdLst/>
            <a:ahLst/>
            <a:cxnLst/>
            <a:rect l="l" t="t" r="r" b="b"/>
            <a:pathLst>
              <a:path w="180339">
                <a:moveTo>
                  <a:pt x="0" y="0"/>
                </a:moveTo>
                <a:lnTo>
                  <a:pt x="17983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43" name="object 43"/>
          <p:cNvSpPr/>
          <p:nvPr/>
        </p:nvSpPr>
        <p:spPr>
          <a:xfrm>
            <a:off x="5297488" y="4603751"/>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44" name="object 44"/>
          <p:cNvSpPr/>
          <p:nvPr/>
        </p:nvSpPr>
        <p:spPr>
          <a:xfrm>
            <a:off x="5000625" y="4603751"/>
            <a:ext cx="177800" cy="276999"/>
          </a:xfrm>
          <a:custGeom>
            <a:avLst/>
            <a:gdLst/>
            <a:ahLst/>
            <a:cxnLst/>
            <a:rect l="l" t="t" r="r" b="b"/>
            <a:pathLst>
              <a:path w="178435">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45" name="object 45"/>
          <p:cNvSpPr/>
          <p:nvPr/>
        </p:nvSpPr>
        <p:spPr>
          <a:xfrm>
            <a:off x="3898901" y="4603751"/>
            <a:ext cx="982663" cy="276999"/>
          </a:xfrm>
          <a:custGeom>
            <a:avLst/>
            <a:gdLst/>
            <a:ahLst/>
            <a:cxnLst/>
            <a:rect l="l" t="t" r="r" b="b"/>
            <a:pathLst>
              <a:path w="982979">
                <a:moveTo>
                  <a:pt x="0" y="0"/>
                </a:moveTo>
                <a:lnTo>
                  <a:pt x="982980"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46" name="object 46"/>
          <p:cNvSpPr/>
          <p:nvPr/>
        </p:nvSpPr>
        <p:spPr>
          <a:xfrm>
            <a:off x="10061575" y="4205289"/>
            <a:ext cx="88900" cy="276999"/>
          </a:xfrm>
          <a:custGeom>
            <a:avLst/>
            <a:gdLst/>
            <a:ahLst/>
            <a:cxnLst/>
            <a:rect l="l" t="t" r="r" b="b"/>
            <a:pathLst>
              <a:path w="88900">
                <a:moveTo>
                  <a:pt x="0" y="0"/>
                </a:moveTo>
                <a:lnTo>
                  <a:pt x="8839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47" name="object 47"/>
          <p:cNvSpPr/>
          <p:nvPr/>
        </p:nvSpPr>
        <p:spPr>
          <a:xfrm>
            <a:off x="9763125" y="4205289"/>
            <a:ext cx="179388"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48" name="object 48"/>
          <p:cNvSpPr/>
          <p:nvPr/>
        </p:nvSpPr>
        <p:spPr>
          <a:xfrm>
            <a:off x="9466263" y="4205289"/>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49" name="object 49"/>
          <p:cNvSpPr/>
          <p:nvPr/>
        </p:nvSpPr>
        <p:spPr>
          <a:xfrm>
            <a:off x="9167814" y="4205289"/>
            <a:ext cx="179387" cy="276999"/>
          </a:xfrm>
          <a:custGeom>
            <a:avLst/>
            <a:gdLst/>
            <a:ahLst/>
            <a:cxnLst/>
            <a:rect l="l" t="t" r="r" b="b"/>
            <a:pathLst>
              <a:path w="178434">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50" name="object 50"/>
          <p:cNvSpPr/>
          <p:nvPr/>
        </p:nvSpPr>
        <p:spPr>
          <a:xfrm>
            <a:off x="8869364" y="4205289"/>
            <a:ext cx="180975"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51" name="object 51"/>
          <p:cNvSpPr/>
          <p:nvPr/>
        </p:nvSpPr>
        <p:spPr>
          <a:xfrm>
            <a:off x="8572500" y="4205289"/>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52" name="object 52"/>
          <p:cNvSpPr/>
          <p:nvPr/>
        </p:nvSpPr>
        <p:spPr>
          <a:xfrm>
            <a:off x="8275638" y="4205289"/>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53" name="object 53"/>
          <p:cNvSpPr/>
          <p:nvPr/>
        </p:nvSpPr>
        <p:spPr>
          <a:xfrm>
            <a:off x="7977189" y="4205289"/>
            <a:ext cx="179387" cy="276999"/>
          </a:xfrm>
          <a:custGeom>
            <a:avLst/>
            <a:gdLst/>
            <a:ahLst/>
            <a:cxnLst/>
            <a:rect l="l" t="t" r="r" b="b"/>
            <a:pathLst>
              <a:path w="180340">
                <a:moveTo>
                  <a:pt x="0" y="0"/>
                </a:moveTo>
                <a:lnTo>
                  <a:pt x="17983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54" name="object 54"/>
          <p:cNvSpPr/>
          <p:nvPr/>
        </p:nvSpPr>
        <p:spPr>
          <a:xfrm>
            <a:off x="7678739" y="4205289"/>
            <a:ext cx="179387"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55" name="object 55"/>
          <p:cNvSpPr/>
          <p:nvPr/>
        </p:nvSpPr>
        <p:spPr>
          <a:xfrm>
            <a:off x="7381875" y="4205289"/>
            <a:ext cx="179388"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56" name="object 56"/>
          <p:cNvSpPr/>
          <p:nvPr/>
        </p:nvSpPr>
        <p:spPr>
          <a:xfrm>
            <a:off x="7083425" y="4205289"/>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57" name="object 57"/>
          <p:cNvSpPr/>
          <p:nvPr/>
        </p:nvSpPr>
        <p:spPr>
          <a:xfrm>
            <a:off x="6786563" y="4205289"/>
            <a:ext cx="177800" cy="276999"/>
          </a:xfrm>
          <a:custGeom>
            <a:avLst/>
            <a:gdLst/>
            <a:ahLst/>
            <a:cxnLst/>
            <a:rect l="l" t="t" r="r" b="b"/>
            <a:pathLst>
              <a:path w="178435">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58" name="object 58"/>
          <p:cNvSpPr/>
          <p:nvPr/>
        </p:nvSpPr>
        <p:spPr>
          <a:xfrm>
            <a:off x="6489700" y="4205289"/>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59" name="object 59"/>
          <p:cNvSpPr/>
          <p:nvPr/>
        </p:nvSpPr>
        <p:spPr>
          <a:xfrm>
            <a:off x="6191250" y="4205289"/>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60" name="object 60"/>
          <p:cNvSpPr/>
          <p:nvPr/>
        </p:nvSpPr>
        <p:spPr>
          <a:xfrm>
            <a:off x="5892800" y="4205289"/>
            <a:ext cx="179388" cy="276999"/>
          </a:xfrm>
          <a:custGeom>
            <a:avLst/>
            <a:gdLst/>
            <a:ahLst/>
            <a:cxnLst/>
            <a:rect l="l" t="t" r="r" b="b"/>
            <a:pathLst>
              <a:path w="178435">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61" name="object 61"/>
          <p:cNvSpPr/>
          <p:nvPr/>
        </p:nvSpPr>
        <p:spPr>
          <a:xfrm>
            <a:off x="5594351" y="4205289"/>
            <a:ext cx="180975" cy="276999"/>
          </a:xfrm>
          <a:custGeom>
            <a:avLst/>
            <a:gdLst/>
            <a:ahLst/>
            <a:cxnLst/>
            <a:rect l="l" t="t" r="r" b="b"/>
            <a:pathLst>
              <a:path w="180339">
                <a:moveTo>
                  <a:pt x="0" y="0"/>
                </a:moveTo>
                <a:lnTo>
                  <a:pt x="17983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62" name="object 62"/>
          <p:cNvSpPr/>
          <p:nvPr/>
        </p:nvSpPr>
        <p:spPr>
          <a:xfrm>
            <a:off x="5297488" y="4205289"/>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63" name="object 63"/>
          <p:cNvSpPr/>
          <p:nvPr/>
        </p:nvSpPr>
        <p:spPr>
          <a:xfrm>
            <a:off x="3898901" y="4205289"/>
            <a:ext cx="1279525" cy="276999"/>
          </a:xfrm>
          <a:custGeom>
            <a:avLst/>
            <a:gdLst/>
            <a:ahLst/>
            <a:cxnLst/>
            <a:rect l="l" t="t" r="r" b="b"/>
            <a:pathLst>
              <a:path w="1280160">
                <a:moveTo>
                  <a:pt x="0" y="0"/>
                </a:moveTo>
                <a:lnTo>
                  <a:pt x="1280159"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64" name="object 64"/>
          <p:cNvSpPr/>
          <p:nvPr/>
        </p:nvSpPr>
        <p:spPr>
          <a:xfrm>
            <a:off x="10061575" y="3803651"/>
            <a:ext cx="88900" cy="276999"/>
          </a:xfrm>
          <a:custGeom>
            <a:avLst/>
            <a:gdLst/>
            <a:ahLst/>
            <a:cxnLst/>
            <a:rect l="l" t="t" r="r" b="b"/>
            <a:pathLst>
              <a:path w="88900">
                <a:moveTo>
                  <a:pt x="0" y="0"/>
                </a:moveTo>
                <a:lnTo>
                  <a:pt x="8839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65" name="object 65"/>
          <p:cNvSpPr/>
          <p:nvPr/>
        </p:nvSpPr>
        <p:spPr>
          <a:xfrm>
            <a:off x="9763125" y="3803651"/>
            <a:ext cx="179388"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66" name="object 66"/>
          <p:cNvSpPr/>
          <p:nvPr/>
        </p:nvSpPr>
        <p:spPr>
          <a:xfrm>
            <a:off x="9466263" y="3803651"/>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67" name="object 67"/>
          <p:cNvSpPr/>
          <p:nvPr/>
        </p:nvSpPr>
        <p:spPr>
          <a:xfrm>
            <a:off x="9167814" y="3803651"/>
            <a:ext cx="179387" cy="276999"/>
          </a:xfrm>
          <a:custGeom>
            <a:avLst/>
            <a:gdLst/>
            <a:ahLst/>
            <a:cxnLst/>
            <a:rect l="l" t="t" r="r" b="b"/>
            <a:pathLst>
              <a:path w="178434">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68" name="object 68"/>
          <p:cNvSpPr/>
          <p:nvPr/>
        </p:nvSpPr>
        <p:spPr>
          <a:xfrm>
            <a:off x="8869364" y="3803651"/>
            <a:ext cx="180975"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69" name="object 69"/>
          <p:cNvSpPr/>
          <p:nvPr/>
        </p:nvSpPr>
        <p:spPr>
          <a:xfrm>
            <a:off x="8572500" y="3803651"/>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70" name="object 70"/>
          <p:cNvSpPr/>
          <p:nvPr/>
        </p:nvSpPr>
        <p:spPr>
          <a:xfrm>
            <a:off x="8275638" y="3803651"/>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71" name="object 71"/>
          <p:cNvSpPr/>
          <p:nvPr/>
        </p:nvSpPr>
        <p:spPr>
          <a:xfrm>
            <a:off x="7977189" y="3803651"/>
            <a:ext cx="179387" cy="276999"/>
          </a:xfrm>
          <a:custGeom>
            <a:avLst/>
            <a:gdLst/>
            <a:ahLst/>
            <a:cxnLst/>
            <a:rect l="l" t="t" r="r" b="b"/>
            <a:pathLst>
              <a:path w="180340">
                <a:moveTo>
                  <a:pt x="0" y="0"/>
                </a:moveTo>
                <a:lnTo>
                  <a:pt x="17983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72" name="object 72"/>
          <p:cNvSpPr/>
          <p:nvPr/>
        </p:nvSpPr>
        <p:spPr>
          <a:xfrm>
            <a:off x="7678739" y="3803651"/>
            <a:ext cx="179387"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73" name="object 73"/>
          <p:cNvSpPr/>
          <p:nvPr/>
        </p:nvSpPr>
        <p:spPr>
          <a:xfrm>
            <a:off x="7381875" y="3803651"/>
            <a:ext cx="179388"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74" name="object 74"/>
          <p:cNvSpPr/>
          <p:nvPr/>
        </p:nvSpPr>
        <p:spPr>
          <a:xfrm>
            <a:off x="7083425" y="3803651"/>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75" name="object 75"/>
          <p:cNvSpPr/>
          <p:nvPr/>
        </p:nvSpPr>
        <p:spPr>
          <a:xfrm>
            <a:off x="6786563" y="3803651"/>
            <a:ext cx="177800" cy="276999"/>
          </a:xfrm>
          <a:custGeom>
            <a:avLst/>
            <a:gdLst/>
            <a:ahLst/>
            <a:cxnLst/>
            <a:rect l="l" t="t" r="r" b="b"/>
            <a:pathLst>
              <a:path w="178435">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76" name="object 76"/>
          <p:cNvSpPr/>
          <p:nvPr/>
        </p:nvSpPr>
        <p:spPr>
          <a:xfrm>
            <a:off x="6489700" y="3803651"/>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77" name="object 77"/>
          <p:cNvSpPr/>
          <p:nvPr/>
        </p:nvSpPr>
        <p:spPr>
          <a:xfrm>
            <a:off x="6191250" y="3803651"/>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78" name="object 78"/>
          <p:cNvSpPr/>
          <p:nvPr/>
        </p:nvSpPr>
        <p:spPr>
          <a:xfrm>
            <a:off x="5892800" y="3803651"/>
            <a:ext cx="179388" cy="276999"/>
          </a:xfrm>
          <a:custGeom>
            <a:avLst/>
            <a:gdLst/>
            <a:ahLst/>
            <a:cxnLst/>
            <a:rect l="l" t="t" r="r" b="b"/>
            <a:pathLst>
              <a:path w="178435">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79" name="object 79"/>
          <p:cNvSpPr/>
          <p:nvPr/>
        </p:nvSpPr>
        <p:spPr>
          <a:xfrm>
            <a:off x="3898901" y="3803651"/>
            <a:ext cx="1876425" cy="276999"/>
          </a:xfrm>
          <a:custGeom>
            <a:avLst/>
            <a:gdLst/>
            <a:ahLst/>
            <a:cxnLst/>
            <a:rect l="l" t="t" r="r" b="b"/>
            <a:pathLst>
              <a:path w="1876425">
                <a:moveTo>
                  <a:pt x="0" y="0"/>
                </a:moveTo>
                <a:lnTo>
                  <a:pt x="1876044"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80" name="object 80"/>
          <p:cNvSpPr/>
          <p:nvPr/>
        </p:nvSpPr>
        <p:spPr>
          <a:xfrm>
            <a:off x="10061575" y="3405189"/>
            <a:ext cx="88900" cy="276999"/>
          </a:xfrm>
          <a:custGeom>
            <a:avLst/>
            <a:gdLst/>
            <a:ahLst/>
            <a:cxnLst/>
            <a:rect l="l" t="t" r="r" b="b"/>
            <a:pathLst>
              <a:path w="88900">
                <a:moveTo>
                  <a:pt x="0" y="0"/>
                </a:moveTo>
                <a:lnTo>
                  <a:pt x="8839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81" name="object 81"/>
          <p:cNvSpPr/>
          <p:nvPr/>
        </p:nvSpPr>
        <p:spPr>
          <a:xfrm>
            <a:off x="9763125" y="3405189"/>
            <a:ext cx="179388"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82" name="object 82"/>
          <p:cNvSpPr/>
          <p:nvPr/>
        </p:nvSpPr>
        <p:spPr>
          <a:xfrm>
            <a:off x="9466263" y="3405189"/>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83" name="object 83"/>
          <p:cNvSpPr/>
          <p:nvPr/>
        </p:nvSpPr>
        <p:spPr>
          <a:xfrm>
            <a:off x="9167814" y="3405189"/>
            <a:ext cx="179387" cy="276999"/>
          </a:xfrm>
          <a:custGeom>
            <a:avLst/>
            <a:gdLst/>
            <a:ahLst/>
            <a:cxnLst/>
            <a:rect l="l" t="t" r="r" b="b"/>
            <a:pathLst>
              <a:path w="178434">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84" name="object 84"/>
          <p:cNvSpPr/>
          <p:nvPr/>
        </p:nvSpPr>
        <p:spPr>
          <a:xfrm>
            <a:off x="8869364" y="3405189"/>
            <a:ext cx="180975"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85" name="object 85"/>
          <p:cNvSpPr/>
          <p:nvPr/>
        </p:nvSpPr>
        <p:spPr>
          <a:xfrm>
            <a:off x="8572500" y="3405189"/>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86" name="object 86"/>
          <p:cNvSpPr/>
          <p:nvPr/>
        </p:nvSpPr>
        <p:spPr>
          <a:xfrm>
            <a:off x="8275638" y="3405189"/>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87" name="object 87"/>
          <p:cNvSpPr/>
          <p:nvPr/>
        </p:nvSpPr>
        <p:spPr>
          <a:xfrm>
            <a:off x="7977189" y="3405189"/>
            <a:ext cx="179387" cy="276999"/>
          </a:xfrm>
          <a:custGeom>
            <a:avLst/>
            <a:gdLst/>
            <a:ahLst/>
            <a:cxnLst/>
            <a:rect l="l" t="t" r="r" b="b"/>
            <a:pathLst>
              <a:path w="180340">
                <a:moveTo>
                  <a:pt x="0" y="0"/>
                </a:moveTo>
                <a:lnTo>
                  <a:pt x="17983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88" name="object 88"/>
          <p:cNvSpPr/>
          <p:nvPr/>
        </p:nvSpPr>
        <p:spPr>
          <a:xfrm>
            <a:off x="7678739" y="3405189"/>
            <a:ext cx="179387"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89" name="object 89"/>
          <p:cNvSpPr/>
          <p:nvPr/>
        </p:nvSpPr>
        <p:spPr>
          <a:xfrm>
            <a:off x="7381875" y="3405189"/>
            <a:ext cx="179388"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90" name="object 90"/>
          <p:cNvSpPr/>
          <p:nvPr/>
        </p:nvSpPr>
        <p:spPr>
          <a:xfrm>
            <a:off x="7083425" y="3405189"/>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91" name="object 91"/>
          <p:cNvSpPr/>
          <p:nvPr/>
        </p:nvSpPr>
        <p:spPr>
          <a:xfrm>
            <a:off x="6786563" y="3405189"/>
            <a:ext cx="177800" cy="276999"/>
          </a:xfrm>
          <a:custGeom>
            <a:avLst/>
            <a:gdLst/>
            <a:ahLst/>
            <a:cxnLst/>
            <a:rect l="l" t="t" r="r" b="b"/>
            <a:pathLst>
              <a:path w="178435">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92" name="object 92"/>
          <p:cNvSpPr/>
          <p:nvPr/>
        </p:nvSpPr>
        <p:spPr>
          <a:xfrm>
            <a:off x="6489700" y="3405189"/>
            <a:ext cx="177800"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93" name="object 93"/>
          <p:cNvSpPr/>
          <p:nvPr/>
        </p:nvSpPr>
        <p:spPr>
          <a:xfrm>
            <a:off x="3898900" y="3405189"/>
            <a:ext cx="2470150" cy="276999"/>
          </a:xfrm>
          <a:custGeom>
            <a:avLst/>
            <a:gdLst/>
            <a:ahLst/>
            <a:cxnLst/>
            <a:rect l="l" t="t" r="r" b="b"/>
            <a:pathLst>
              <a:path w="2470785">
                <a:moveTo>
                  <a:pt x="0" y="0"/>
                </a:moveTo>
                <a:lnTo>
                  <a:pt x="2470404"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94" name="object 94"/>
          <p:cNvSpPr/>
          <p:nvPr/>
        </p:nvSpPr>
        <p:spPr>
          <a:xfrm>
            <a:off x="10061575" y="3003551"/>
            <a:ext cx="88900" cy="276999"/>
          </a:xfrm>
          <a:custGeom>
            <a:avLst/>
            <a:gdLst/>
            <a:ahLst/>
            <a:cxnLst/>
            <a:rect l="l" t="t" r="r" b="b"/>
            <a:pathLst>
              <a:path w="88900">
                <a:moveTo>
                  <a:pt x="0" y="0"/>
                </a:moveTo>
                <a:lnTo>
                  <a:pt x="8839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95" name="object 95"/>
          <p:cNvSpPr/>
          <p:nvPr/>
        </p:nvSpPr>
        <p:spPr>
          <a:xfrm>
            <a:off x="9763125" y="3003551"/>
            <a:ext cx="179388"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96" name="object 96"/>
          <p:cNvSpPr/>
          <p:nvPr/>
        </p:nvSpPr>
        <p:spPr>
          <a:xfrm>
            <a:off x="9466263" y="3003551"/>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97" name="object 97"/>
          <p:cNvSpPr/>
          <p:nvPr/>
        </p:nvSpPr>
        <p:spPr>
          <a:xfrm>
            <a:off x="9167814" y="3003551"/>
            <a:ext cx="179387" cy="276999"/>
          </a:xfrm>
          <a:custGeom>
            <a:avLst/>
            <a:gdLst/>
            <a:ahLst/>
            <a:cxnLst/>
            <a:rect l="l" t="t" r="r" b="b"/>
            <a:pathLst>
              <a:path w="178434">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98" name="object 98"/>
          <p:cNvSpPr/>
          <p:nvPr/>
        </p:nvSpPr>
        <p:spPr>
          <a:xfrm>
            <a:off x="8869364" y="3003551"/>
            <a:ext cx="180975"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99" name="object 99"/>
          <p:cNvSpPr/>
          <p:nvPr/>
        </p:nvSpPr>
        <p:spPr>
          <a:xfrm>
            <a:off x="8572500" y="3003551"/>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00" name="object 100"/>
          <p:cNvSpPr/>
          <p:nvPr/>
        </p:nvSpPr>
        <p:spPr>
          <a:xfrm>
            <a:off x="8275638" y="3003551"/>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01" name="object 101"/>
          <p:cNvSpPr/>
          <p:nvPr/>
        </p:nvSpPr>
        <p:spPr>
          <a:xfrm>
            <a:off x="7977189" y="3003551"/>
            <a:ext cx="179387" cy="276999"/>
          </a:xfrm>
          <a:custGeom>
            <a:avLst/>
            <a:gdLst/>
            <a:ahLst/>
            <a:cxnLst/>
            <a:rect l="l" t="t" r="r" b="b"/>
            <a:pathLst>
              <a:path w="180340">
                <a:moveTo>
                  <a:pt x="0" y="0"/>
                </a:moveTo>
                <a:lnTo>
                  <a:pt x="17983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02" name="object 102"/>
          <p:cNvSpPr/>
          <p:nvPr/>
        </p:nvSpPr>
        <p:spPr>
          <a:xfrm>
            <a:off x="7678739" y="3003551"/>
            <a:ext cx="179387"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03" name="object 103"/>
          <p:cNvSpPr/>
          <p:nvPr/>
        </p:nvSpPr>
        <p:spPr>
          <a:xfrm>
            <a:off x="7381875" y="3003551"/>
            <a:ext cx="179388" cy="276999"/>
          </a:xfrm>
          <a:custGeom>
            <a:avLst/>
            <a:gdLst/>
            <a:ahLst/>
            <a:cxnLst/>
            <a:rect l="l" t="t" r="r" b="b"/>
            <a:pathLst>
              <a:path w="178435">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04" name="object 104"/>
          <p:cNvSpPr/>
          <p:nvPr/>
        </p:nvSpPr>
        <p:spPr>
          <a:xfrm>
            <a:off x="3898901" y="3003551"/>
            <a:ext cx="3362325" cy="276999"/>
          </a:xfrm>
          <a:custGeom>
            <a:avLst/>
            <a:gdLst/>
            <a:ahLst/>
            <a:cxnLst/>
            <a:rect l="l" t="t" r="r" b="b"/>
            <a:pathLst>
              <a:path w="3363595">
                <a:moveTo>
                  <a:pt x="0" y="0"/>
                </a:moveTo>
                <a:lnTo>
                  <a:pt x="336346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05" name="object 105"/>
          <p:cNvSpPr/>
          <p:nvPr/>
        </p:nvSpPr>
        <p:spPr>
          <a:xfrm>
            <a:off x="10061575" y="2603501"/>
            <a:ext cx="88900" cy="276999"/>
          </a:xfrm>
          <a:custGeom>
            <a:avLst/>
            <a:gdLst/>
            <a:ahLst/>
            <a:cxnLst/>
            <a:rect l="l" t="t" r="r" b="b"/>
            <a:pathLst>
              <a:path w="88900">
                <a:moveTo>
                  <a:pt x="0" y="0"/>
                </a:moveTo>
                <a:lnTo>
                  <a:pt x="88392"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06" name="object 106"/>
          <p:cNvSpPr/>
          <p:nvPr/>
        </p:nvSpPr>
        <p:spPr>
          <a:xfrm>
            <a:off x="9763125" y="2603501"/>
            <a:ext cx="179388"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07" name="object 107"/>
          <p:cNvSpPr/>
          <p:nvPr/>
        </p:nvSpPr>
        <p:spPr>
          <a:xfrm>
            <a:off x="9466263" y="2603501"/>
            <a:ext cx="177800" cy="276999"/>
          </a:xfrm>
          <a:custGeom>
            <a:avLst/>
            <a:gdLst/>
            <a:ahLst/>
            <a:cxnLst/>
            <a:rect l="l" t="t" r="r" b="b"/>
            <a:pathLst>
              <a:path w="178434">
                <a:moveTo>
                  <a:pt x="0" y="0"/>
                </a:moveTo>
                <a:lnTo>
                  <a:pt x="178307"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08" name="object 108"/>
          <p:cNvSpPr/>
          <p:nvPr/>
        </p:nvSpPr>
        <p:spPr>
          <a:xfrm>
            <a:off x="9167814" y="2603501"/>
            <a:ext cx="179387" cy="276999"/>
          </a:xfrm>
          <a:custGeom>
            <a:avLst/>
            <a:gdLst/>
            <a:ahLst/>
            <a:cxnLst/>
            <a:rect l="l" t="t" r="r" b="b"/>
            <a:pathLst>
              <a:path w="178434">
                <a:moveTo>
                  <a:pt x="0" y="0"/>
                </a:moveTo>
                <a:lnTo>
                  <a:pt x="17830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09" name="object 109"/>
          <p:cNvSpPr/>
          <p:nvPr/>
        </p:nvSpPr>
        <p:spPr>
          <a:xfrm>
            <a:off x="8869364" y="2603501"/>
            <a:ext cx="180975" cy="276999"/>
          </a:xfrm>
          <a:custGeom>
            <a:avLst/>
            <a:gdLst/>
            <a:ahLst/>
            <a:cxnLst/>
            <a:rect l="l" t="t" r="r" b="b"/>
            <a:pathLst>
              <a:path w="180340">
                <a:moveTo>
                  <a:pt x="0" y="0"/>
                </a:moveTo>
                <a:lnTo>
                  <a:pt x="179831"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10" name="object 110"/>
          <p:cNvSpPr/>
          <p:nvPr/>
        </p:nvSpPr>
        <p:spPr>
          <a:xfrm>
            <a:off x="3898900" y="2603501"/>
            <a:ext cx="4851400" cy="276999"/>
          </a:xfrm>
          <a:custGeom>
            <a:avLst/>
            <a:gdLst/>
            <a:ahLst/>
            <a:cxnLst/>
            <a:rect l="l" t="t" r="r" b="b"/>
            <a:pathLst>
              <a:path w="4852670">
                <a:moveTo>
                  <a:pt x="0" y="0"/>
                </a:moveTo>
                <a:lnTo>
                  <a:pt x="4852415"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11" name="object 111"/>
          <p:cNvSpPr/>
          <p:nvPr/>
        </p:nvSpPr>
        <p:spPr>
          <a:xfrm>
            <a:off x="3898901" y="2203451"/>
            <a:ext cx="6251575" cy="276999"/>
          </a:xfrm>
          <a:custGeom>
            <a:avLst/>
            <a:gdLst/>
            <a:ahLst/>
            <a:cxnLst/>
            <a:rect l="l" t="t" r="r" b="b"/>
            <a:pathLst>
              <a:path w="6251575">
                <a:moveTo>
                  <a:pt x="0" y="0"/>
                </a:moveTo>
                <a:lnTo>
                  <a:pt x="625144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12" name="object 112"/>
          <p:cNvSpPr/>
          <p:nvPr/>
        </p:nvSpPr>
        <p:spPr>
          <a:xfrm>
            <a:off x="3898901" y="1803401"/>
            <a:ext cx="6251575" cy="276999"/>
          </a:xfrm>
          <a:custGeom>
            <a:avLst/>
            <a:gdLst/>
            <a:ahLst/>
            <a:cxnLst/>
            <a:rect l="l" t="t" r="r" b="b"/>
            <a:pathLst>
              <a:path w="6251575">
                <a:moveTo>
                  <a:pt x="0" y="0"/>
                </a:moveTo>
                <a:lnTo>
                  <a:pt x="625144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13" name="object 113"/>
          <p:cNvSpPr/>
          <p:nvPr/>
        </p:nvSpPr>
        <p:spPr>
          <a:xfrm>
            <a:off x="4286251" y="5054600"/>
            <a:ext cx="119063" cy="344116"/>
          </a:xfrm>
          <a:custGeom>
            <a:avLst/>
            <a:gdLst/>
            <a:ahLst/>
            <a:cxnLst/>
            <a:rect l="l" t="t" r="r" b="b"/>
            <a:pathLst>
              <a:path w="119380" h="349250">
                <a:moveTo>
                  <a:pt x="118872" y="0"/>
                </a:moveTo>
                <a:lnTo>
                  <a:pt x="0" y="0"/>
                </a:lnTo>
                <a:lnTo>
                  <a:pt x="0" y="348996"/>
                </a:lnTo>
                <a:lnTo>
                  <a:pt x="118872" y="348996"/>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14" name="object 114"/>
          <p:cNvSpPr/>
          <p:nvPr/>
        </p:nvSpPr>
        <p:spPr>
          <a:xfrm>
            <a:off x="4583113" y="4716464"/>
            <a:ext cx="119062" cy="695267"/>
          </a:xfrm>
          <a:custGeom>
            <a:avLst/>
            <a:gdLst/>
            <a:ahLst/>
            <a:cxnLst/>
            <a:rect l="l" t="t" r="r" b="b"/>
            <a:pathLst>
              <a:path w="119380" h="687704">
                <a:moveTo>
                  <a:pt x="118871" y="0"/>
                </a:moveTo>
                <a:lnTo>
                  <a:pt x="0" y="0"/>
                </a:lnTo>
                <a:lnTo>
                  <a:pt x="0" y="687324"/>
                </a:lnTo>
                <a:lnTo>
                  <a:pt x="118871" y="687324"/>
                </a:lnTo>
                <a:lnTo>
                  <a:pt x="118871"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15" name="object 115"/>
          <p:cNvSpPr/>
          <p:nvPr/>
        </p:nvSpPr>
        <p:spPr>
          <a:xfrm>
            <a:off x="4881563" y="4402138"/>
            <a:ext cx="119062" cy="1005840"/>
          </a:xfrm>
          <a:custGeom>
            <a:avLst/>
            <a:gdLst/>
            <a:ahLst/>
            <a:cxnLst/>
            <a:rect l="l" t="t" r="r" b="b"/>
            <a:pathLst>
              <a:path w="119379" h="1001395">
                <a:moveTo>
                  <a:pt x="118872" y="0"/>
                </a:moveTo>
                <a:lnTo>
                  <a:pt x="0" y="0"/>
                </a:lnTo>
                <a:lnTo>
                  <a:pt x="0" y="1001267"/>
                </a:lnTo>
                <a:lnTo>
                  <a:pt x="118872" y="1001267"/>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16" name="object 116"/>
          <p:cNvSpPr/>
          <p:nvPr/>
        </p:nvSpPr>
        <p:spPr>
          <a:xfrm>
            <a:off x="5178426" y="4111624"/>
            <a:ext cx="119063" cy="1298128"/>
          </a:xfrm>
          <a:custGeom>
            <a:avLst/>
            <a:gdLst/>
            <a:ahLst/>
            <a:cxnLst/>
            <a:rect l="l" t="t" r="r" b="b"/>
            <a:pathLst>
              <a:path w="119379" h="1292860">
                <a:moveTo>
                  <a:pt x="118872" y="0"/>
                </a:moveTo>
                <a:lnTo>
                  <a:pt x="0" y="0"/>
                </a:lnTo>
                <a:lnTo>
                  <a:pt x="0" y="1292352"/>
                </a:lnTo>
                <a:lnTo>
                  <a:pt x="118872" y="1292352"/>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17" name="object 117"/>
          <p:cNvSpPr/>
          <p:nvPr/>
        </p:nvSpPr>
        <p:spPr>
          <a:xfrm>
            <a:off x="5475288" y="3857625"/>
            <a:ext cx="119062" cy="1554480"/>
          </a:xfrm>
          <a:custGeom>
            <a:avLst/>
            <a:gdLst/>
            <a:ahLst/>
            <a:cxnLst/>
            <a:rect l="l" t="t" r="r" b="b"/>
            <a:pathLst>
              <a:path w="119379" h="1546860">
                <a:moveTo>
                  <a:pt x="118871" y="0"/>
                </a:moveTo>
                <a:lnTo>
                  <a:pt x="0" y="0"/>
                </a:lnTo>
                <a:lnTo>
                  <a:pt x="0" y="1546859"/>
                </a:lnTo>
                <a:lnTo>
                  <a:pt x="118871" y="1546859"/>
                </a:lnTo>
                <a:lnTo>
                  <a:pt x="118871"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18" name="object 118"/>
          <p:cNvSpPr/>
          <p:nvPr/>
        </p:nvSpPr>
        <p:spPr>
          <a:xfrm>
            <a:off x="5773738" y="3635359"/>
            <a:ext cx="120650" cy="1776571"/>
          </a:xfrm>
          <a:custGeom>
            <a:avLst/>
            <a:gdLst/>
            <a:ahLst/>
            <a:cxnLst/>
            <a:rect l="l" t="t" r="r" b="b"/>
            <a:pathLst>
              <a:path w="119379" h="1769745">
                <a:moveTo>
                  <a:pt x="118872" y="0"/>
                </a:moveTo>
                <a:lnTo>
                  <a:pt x="0" y="0"/>
                </a:lnTo>
                <a:lnTo>
                  <a:pt x="0" y="1769364"/>
                </a:lnTo>
                <a:lnTo>
                  <a:pt x="118872" y="1769364"/>
                </a:lnTo>
                <a:lnTo>
                  <a:pt x="118872" y="0"/>
                </a:lnTo>
                <a:close/>
              </a:path>
            </a:pathLst>
          </a:custGeom>
          <a:solidFill>
            <a:srgbClr val="C32C2D"/>
          </a:solidFill>
          <a:ln>
            <a:noFill/>
          </a:ln>
        </p:spPr>
        <p:txBody>
          <a:bodyPr lIns="0" tIns="0" rIns="0" bIns="0">
            <a:spAutoFit/>
          </a:bodyPr>
          <a:lstStyle/>
          <a:p>
            <a:pPr>
              <a:defRPr/>
            </a:pPr>
            <a:endParaRPr>
              <a:solidFill>
                <a:prstClr val="black"/>
              </a:solidFill>
              <a:latin typeface="Calibri"/>
            </a:endParaRPr>
          </a:p>
        </p:txBody>
      </p:sp>
      <p:sp>
        <p:nvSpPr>
          <p:cNvPr id="119" name="object 119"/>
          <p:cNvSpPr/>
          <p:nvPr/>
        </p:nvSpPr>
        <p:spPr>
          <a:xfrm>
            <a:off x="6072188" y="3462337"/>
            <a:ext cx="119062" cy="1949990"/>
          </a:xfrm>
          <a:custGeom>
            <a:avLst/>
            <a:gdLst/>
            <a:ahLst/>
            <a:cxnLst/>
            <a:rect l="l" t="t" r="r" b="b"/>
            <a:pathLst>
              <a:path w="119379" h="1941829">
                <a:moveTo>
                  <a:pt x="118872" y="0"/>
                </a:moveTo>
                <a:lnTo>
                  <a:pt x="0" y="0"/>
                </a:lnTo>
                <a:lnTo>
                  <a:pt x="0" y="1941576"/>
                </a:lnTo>
                <a:lnTo>
                  <a:pt x="118872" y="1941576"/>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20" name="object 120"/>
          <p:cNvSpPr/>
          <p:nvPr/>
        </p:nvSpPr>
        <p:spPr>
          <a:xfrm>
            <a:off x="6369050" y="3330575"/>
            <a:ext cx="120650" cy="2084279"/>
          </a:xfrm>
          <a:custGeom>
            <a:avLst/>
            <a:gdLst/>
            <a:ahLst/>
            <a:cxnLst/>
            <a:rect l="l" t="t" r="r" b="b"/>
            <a:pathLst>
              <a:path w="120650" h="2074545">
                <a:moveTo>
                  <a:pt x="120395" y="0"/>
                </a:moveTo>
                <a:lnTo>
                  <a:pt x="0" y="0"/>
                </a:lnTo>
                <a:lnTo>
                  <a:pt x="0" y="2074164"/>
                </a:lnTo>
                <a:lnTo>
                  <a:pt x="120395" y="2074164"/>
                </a:lnTo>
                <a:lnTo>
                  <a:pt x="120395"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21" name="object 121"/>
          <p:cNvSpPr/>
          <p:nvPr/>
        </p:nvSpPr>
        <p:spPr>
          <a:xfrm>
            <a:off x="6667501" y="3200400"/>
            <a:ext cx="119063" cy="2216506"/>
          </a:xfrm>
          <a:custGeom>
            <a:avLst/>
            <a:gdLst/>
            <a:ahLst/>
            <a:cxnLst/>
            <a:rect l="l" t="t" r="r" b="b"/>
            <a:pathLst>
              <a:path w="119379" h="2204085">
                <a:moveTo>
                  <a:pt x="118872" y="0"/>
                </a:moveTo>
                <a:lnTo>
                  <a:pt x="0" y="0"/>
                </a:lnTo>
                <a:lnTo>
                  <a:pt x="0" y="2203704"/>
                </a:lnTo>
                <a:lnTo>
                  <a:pt x="118872" y="2203704"/>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22" name="object 122"/>
          <p:cNvSpPr/>
          <p:nvPr/>
        </p:nvSpPr>
        <p:spPr>
          <a:xfrm>
            <a:off x="6964363" y="3100388"/>
            <a:ext cx="119062" cy="2308860"/>
          </a:xfrm>
          <a:custGeom>
            <a:avLst/>
            <a:gdLst/>
            <a:ahLst/>
            <a:cxnLst/>
            <a:rect l="l" t="t" r="r" b="b"/>
            <a:pathLst>
              <a:path w="119379" h="2304415">
                <a:moveTo>
                  <a:pt x="118872" y="0"/>
                </a:moveTo>
                <a:lnTo>
                  <a:pt x="0" y="0"/>
                </a:lnTo>
                <a:lnTo>
                  <a:pt x="0" y="2304288"/>
                </a:lnTo>
                <a:lnTo>
                  <a:pt x="118872" y="2304288"/>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23" name="object 123"/>
          <p:cNvSpPr/>
          <p:nvPr/>
        </p:nvSpPr>
        <p:spPr>
          <a:xfrm>
            <a:off x="7261225" y="2982913"/>
            <a:ext cx="120650" cy="2424989"/>
          </a:xfrm>
          <a:custGeom>
            <a:avLst/>
            <a:gdLst/>
            <a:ahLst/>
            <a:cxnLst/>
            <a:rect l="l" t="t" r="r" b="b"/>
            <a:pathLst>
              <a:path w="120650" h="2421890">
                <a:moveTo>
                  <a:pt x="120395" y="0"/>
                </a:moveTo>
                <a:lnTo>
                  <a:pt x="0" y="0"/>
                </a:lnTo>
                <a:lnTo>
                  <a:pt x="0" y="2421636"/>
                </a:lnTo>
                <a:lnTo>
                  <a:pt x="120395" y="2421636"/>
                </a:lnTo>
                <a:lnTo>
                  <a:pt x="120395"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24" name="object 124"/>
          <p:cNvSpPr/>
          <p:nvPr/>
        </p:nvSpPr>
        <p:spPr>
          <a:xfrm>
            <a:off x="7561263" y="2879724"/>
            <a:ext cx="119062" cy="2518258"/>
          </a:xfrm>
          <a:custGeom>
            <a:avLst/>
            <a:gdLst/>
            <a:ahLst/>
            <a:cxnLst/>
            <a:rect l="l" t="t" r="r" b="b"/>
            <a:pathLst>
              <a:path w="119379" h="2524125">
                <a:moveTo>
                  <a:pt x="118872" y="0"/>
                </a:moveTo>
                <a:lnTo>
                  <a:pt x="0" y="0"/>
                </a:lnTo>
                <a:lnTo>
                  <a:pt x="0" y="2523743"/>
                </a:lnTo>
                <a:lnTo>
                  <a:pt x="118872" y="2523743"/>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25" name="object 125"/>
          <p:cNvSpPr/>
          <p:nvPr/>
        </p:nvSpPr>
        <p:spPr>
          <a:xfrm>
            <a:off x="7871618" y="2803931"/>
            <a:ext cx="119063" cy="2611526"/>
          </a:xfrm>
          <a:custGeom>
            <a:avLst/>
            <a:gdLst/>
            <a:ahLst/>
            <a:cxnLst/>
            <a:rect l="l" t="t" r="r" b="b"/>
            <a:pathLst>
              <a:path w="119379" h="2601595">
                <a:moveTo>
                  <a:pt x="118871" y="0"/>
                </a:moveTo>
                <a:lnTo>
                  <a:pt x="0" y="0"/>
                </a:lnTo>
                <a:lnTo>
                  <a:pt x="0" y="2601467"/>
                </a:lnTo>
                <a:lnTo>
                  <a:pt x="118871" y="2601467"/>
                </a:lnTo>
                <a:lnTo>
                  <a:pt x="118871"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26" name="object 126"/>
          <p:cNvSpPr/>
          <p:nvPr/>
        </p:nvSpPr>
        <p:spPr>
          <a:xfrm>
            <a:off x="8156576" y="2728911"/>
            <a:ext cx="119063" cy="2688336"/>
          </a:xfrm>
          <a:custGeom>
            <a:avLst/>
            <a:gdLst/>
            <a:ahLst/>
            <a:cxnLst/>
            <a:rect l="l" t="t" r="r" b="b"/>
            <a:pathLst>
              <a:path w="119379" h="2674620">
                <a:moveTo>
                  <a:pt x="118872" y="0"/>
                </a:moveTo>
                <a:lnTo>
                  <a:pt x="0" y="0"/>
                </a:lnTo>
                <a:lnTo>
                  <a:pt x="0" y="2674619"/>
                </a:lnTo>
                <a:lnTo>
                  <a:pt x="118872" y="2674619"/>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27" name="object 127"/>
          <p:cNvSpPr/>
          <p:nvPr/>
        </p:nvSpPr>
        <p:spPr>
          <a:xfrm>
            <a:off x="8453438" y="2647947"/>
            <a:ext cx="119062" cy="2765146"/>
          </a:xfrm>
          <a:custGeom>
            <a:avLst/>
            <a:gdLst/>
            <a:ahLst/>
            <a:cxnLst/>
            <a:rect l="l" t="t" r="r" b="b"/>
            <a:pathLst>
              <a:path w="119379" h="2757170">
                <a:moveTo>
                  <a:pt x="118872" y="0"/>
                </a:moveTo>
                <a:lnTo>
                  <a:pt x="0" y="0"/>
                </a:lnTo>
                <a:lnTo>
                  <a:pt x="0" y="2756916"/>
                </a:lnTo>
                <a:lnTo>
                  <a:pt x="118872" y="2756916"/>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28" name="object 128"/>
          <p:cNvSpPr/>
          <p:nvPr/>
        </p:nvSpPr>
        <p:spPr>
          <a:xfrm>
            <a:off x="8750300" y="2576513"/>
            <a:ext cx="120650" cy="2825496"/>
          </a:xfrm>
          <a:custGeom>
            <a:avLst/>
            <a:gdLst/>
            <a:ahLst/>
            <a:cxnLst/>
            <a:rect l="l" t="t" r="r" b="b"/>
            <a:pathLst>
              <a:path w="119379" h="2827020">
                <a:moveTo>
                  <a:pt x="118872" y="0"/>
                </a:moveTo>
                <a:lnTo>
                  <a:pt x="0" y="0"/>
                </a:lnTo>
                <a:lnTo>
                  <a:pt x="0" y="2827019"/>
                </a:lnTo>
                <a:lnTo>
                  <a:pt x="118872" y="2827019"/>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29" name="object 129"/>
          <p:cNvSpPr/>
          <p:nvPr/>
        </p:nvSpPr>
        <p:spPr>
          <a:xfrm>
            <a:off x="9048750" y="2487612"/>
            <a:ext cx="120650" cy="2926994"/>
          </a:xfrm>
          <a:custGeom>
            <a:avLst/>
            <a:gdLst/>
            <a:ahLst/>
            <a:cxnLst/>
            <a:rect l="l" t="t" r="r" b="b"/>
            <a:pathLst>
              <a:path w="119379" h="2917190">
                <a:moveTo>
                  <a:pt x="118872" y="0"/>
                </a:moveTo>
                <a:lnTo>
                  <a:pt x="0" y="0"/>
                </a:lnTo>
                <a:lnTo>
                  <a:pt x="0" y="2916936"/>
                </a:lnTo>
                <a:lnTo>
                  <a:pt x="118872" y="2916936"/>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30" name="object 130"/>
          <p:cNvSpPr/>
          <p:nvPr/>
        </p:nvSpPr>
        <p:spPr>
          <a:xfrm>
            <a:off x="9347201" y="2403475"/>
            <a:ext cx="119063" cy="3017520"/>
          </a:xfrm>
          <a:custGeom>
            <a:avLst/>
            <a:gdLst/>
            <a:ahLst/>
            <a:cxnLst/>
            <a:rect l="l" t="t" r="r" b="b"/>
            <a:pathLst>
              <a:path w="119379" h="3001010">
                <a:moveTo>
                  <a:pt x="118872" y="0"/>
                </a:moveTo>
                <a:lnTo>
                  <a:pt x="0" y="0"/>
                </a:lnTo>
                <a:lnTo>
                  <a:pt x="0" y="3000755"/>
                </a:lnTo>
                <a:lnTo>
                  <a:pt x="118872" y="3000755"/>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31" name="object 131"/>
          <p:cNvSpPr/>
          <p:nvPr/>
        </p:nvSpPr>
        <p:spPr>
          <a:xfrm>
            <a:off x="9644063" y="2316162"/>
            <a:ext cx="119062" cy="3077870"/>
          </a:xfrm>
          <a:custGeom>
            <a:avLst/>
            <a:gdLst/>
            <a:ahLst/>
            <a:cxnLst/>
            <a:rect l="l" t="t" r="r" b="b"/>
            <a:pathLst>
              <a:path w="119379" h="3088004">
                <a:moveTo>
                  <a:pt x="118872" y="0"/>
                </a:moveTo>
                <a:lnTo>
                  <a:pt x="0" y="0"/>
                </a:lnTo>
                <a:lnTo>
                  <a:pt x="0" y="3087624"/>
                </a:lnTo>
                <a:lnTo>
                  <a:pt x="118872" y="3087624"/>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32" name="object 132"/>
          <p:cNvSpPr/>
          <p:nvPr/>
        </p:nvSpPr>
        <p:spPr>
          <a:xfrm>
            <a:off x="10019508" y="2190750"/>
            <a:ext cx="119062" cy="3204878"/>
          </a:xfrm>
          <a:custGeom>
            <a:avLst/>
            <a:gdLst/>
            <a:ahLst/>
            <a:cxnLst/>
            <a:rect l="l" t="t" r="r" b="b"/>
            <a:pathLst>
              <a:path w="119379" h="3167379">
                <a:moveTo>
                  <a:pt x="118872" y="0"/>
                </a:moveTo>
                <a:lnTo>
                  <a:pt x="0" y="0"/>
                </a:lnTo>
                <a:lnTo>
                  <a:pt x="0" y="3166871"/>
                </a:lnTo>
                <a:lnTo>
                  <a:pt x="118872" y="3166871"/>
                </a:lnTo>
                <a:lnTo>
                  <a:pt x="118872" y="0"/>
                </a:lnTo>
                <a:close/>
              </a:path>
            </a:pathLst>
          </a:custGeom>
          <a:solidFill>
            <a:srgbClr val="C32C2D"/>
          </a:solidFill>
        </p:spPr>
        <p:txBody>
          <a:bodyPr lIns="0" tIns="0" rIns="0" bIns="0">
            <a:spAutoFit/>
          </a:bodyPr>
          <a:lstStyle/>
          <a:p>
            <a:pPr>
              <a:defRPr/>
            </a:pPr>
            <a:endParaRPr>
              <a:solidFill>
                <a:prstClr val="black"/>
              </a:solidFill>
              <a:latin typeface="Calibri"/>
            </a:endParaRPr>
          </a:p>
        </p:txBody>
      </p:sp>
      <p:sp>
        <p:nvSpPr>
          <p:cNvPr id="133" name="object 133"/>
          <p:cNvSpPr/>
          <p:nvPr/>
        </p:nvSpPr>
        <p:spPr>
          <a:xfrm>
            <a:off x="3898900" y="1803401"/>
            <a:ext cx="0" cy="276999"/>
          </a:xfrm>
          <a:custGeom>
            <a:avLst/>
            <a:gdLst/>
            <a:ahLst/>
            <a:cxnLst/>
            <a:rect l="l" t="t" r="r" b="b"/>
            <a:pathLst>
              <a:path h="3674745">
                <a:moveTo>
                  <a:pt x="0" y="0"/>
                </a:moveTo>
                <a:lnTo>
                  <a:pt x="0" y="3674364"/>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34" name="object 134"/>
          <p:cNvSpPr/>
          <p:nvPr/>
        </p:nvSpPr>
        <p:spPr>
          <a:xfrm>
            <a:off x="3898901" y="5403851"/>
            <a:ext cx="6251575" cy="276999"/>
          </a:xfrm>
          <a:custGeom>
            <a:avLst/>
            <a:gdLst/>
            <a:ahLst/>
            <a:cxnLst/>
            <a:rect l="l" t="t" r="r" b="b"/>
            <a:pathLst>
              <a:path w="6251575">
                <a:moveTo>
                  <a:pt x="0" y="0"/>
                </a:moveTo>
                <a:lnTo>
                  <a:pt x="6251448" y="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35" name="object 135"/>
          <p:cNvSpPr/>
          <p:nvPr/>
        </p:nvSpPr>
        <p:spPr>
          <a:xfrm>
            <a:off x="4195763"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36" name="object 136"/>
          <p:cNvSpPr/>
          <p:nvPr/>
        </p:nvSpPr>
        <p:spPr>
          <a:xfrm>
            <a:off x="4494213"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37" name="object 137"/>
          <p:cNvSpPr/>
          <p:nvPr/>
        </p:nvSpPr>
        <p:spPr>
          <a:xfrm>
            <a:off x="4791075"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38" name="object 138"/>
          <p:cNvSpPr/>
          <p:nvPr/>
        </p:nvSpPr>
        <p:spPr>
          <a:xfrm>
            <a:off x="5087938"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39" name="object 139"/>
          <p:cNvSpPr/>
          <p:nvPr/>
        </p:nvSpPr>
        <p:spPr>
          <a:xfrm>
            <a:off x="5387975"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40" name="object 140"/>
          <p:cNvSpPr/>
          <p:nvPr/>
        </p:nvSpPr>
        <p:spPr>
          <a:xfrm>
            <a:off x="5684838"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41" name="object 141"/>
          <p:cNvSpPr/>
          <p:nvPr/>
        </p:nvSpPr>
        <p:spPr>
          <a:xfrm>
            <a:off x="5981700"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42" name="object 142"/>
          <p:cNvSpPr/>
          <p:nvPr/>
        </p:nvSpPr>
        <p:spPr>
          <a:xfrm>
            <a:off x="6280150"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43" name="object 143"/>
          <p:cNvSpPr/>
          <p:nvPr/>
        </p:nvSpPr>
        <p:spPr>
          <a:xfrm>
            <a:off x="6577013"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44" name="object 144"/>
          <p:cNvSpPr/>
          <p:nvPr/>
        </p:nvSpPr>
        <p:spPr>
          <a:xfrm>
            <a:off x="6875463"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45" name="object 145"/>
          <p:cNvSpPr/>
          <p:nvPr/>
        </p:nvSpPr>
        <p:spPr>
          <a:xfrm>
            <a:off x="7173913"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46" name="object 146"/>
          <p:cNvSpPr/>
          <p:nvPr/>
        </p:nvSpPr>
        <p:spPr>
          <a:xfrm>
            <a:off x="7470775"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47" name="object 147"/>
          <p:cNvSpPr/>
          <p:nvPr/>
        </p:nvSpPr>
        <p:spPr>
          <a:xfrm>
            <a:off x="7769225"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48" name="object 148"/>
          <p:cNvSpPr/>
          <p:nvPr/>
        </p:nvSpPr>
        <p:spPr>
          <a:xfrm>
            <a:off x="8066088"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49" name="object 149"/>
          <p:cNvSpPr/>
          <p:nvPr/>
        </p:nvSpPr>
        <p:spPr>
          <a:xfrm>
            <a:off x="8362950"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50" name="object 150"/>
          <p:cNvSpPr/>
          <p:nvPr/>
        </p:nvSpPr>
        <p:spPr>
          <a:xfrm>
            <a:off x="8662988"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51" name="object 151"/>
          <p:cNvSpPr/>
          <p:nvPr/>
        </p:nvSpPr>
        <p:spPr>
          <a:xfrm>
            <a:off x="8959850"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52" name="object 152"/>
          <p:cNvSpPr/>
          <p:nvPr/>
        </p:nvSpPr>
        <p:spPr>
          <a:xfrm>
            <a:off x="9256713"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53" name="object 153"/>
          <p:cNvSpPr/>
          <p:nvPr/>
        </p:nvSpPr>
        <p:spPr>
          <a:xfrm>
            <a:off x="9555163"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54" name="object 154"/>
          <p:cNvSpPr/>
          <p:nvPr/>
        </p:nvSpPr>
        <p:spPr>
          <a:xfrm>
            <a:off x="9852025"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55" name="object 155"/>
          <p:cNvSpPr/>
          <p:nvPr/>
        </p:nvSpPr>
        <p:spPr>
          <a:xfrm>
            <a:off x="10150475" y="5332414"/>
            <a:ext cx="0" cy="276999"/>
          </a:xfrm>
          <a:custGeom>
            <a:avLst/>
            <a:gdLst/>
            <a:ahLst/>
            <a:cxnLst/>
            <a:rect l="l" t="t" r="r" b="b"/>
            <a:pathLst>
              <a:path h="144779">
                <a:moveTo>
                  <a:pt x="0" y="0"/>
                </a:moveTo>
                <a:lnTo>
                  <a:pt x="0" y="144780"/>
                </a:lnTo>
              </a:path>
            </a:pathLst>
          </a:custGeom>
          <a:ln w="9144">
            <a:solidFill>
              <a:srgbClr val="888888"/>
            </a:solidFill>
          </a:ln>
        </p:spPr>
        <p:txBody>
          <a:bodyPr lIns="0" tIns="0" rIns="0" bIns="0">
            <a:spAutoFit/>
          </a:bodyPr>
          <a:lstStyle/>
          <a:p>
            <a:pPr>
              <a:defRPr/>
            </a:pPr>
            <a:endParaRPr>
              <a:solidFill>
                <a:prstClr val="black"/>
              </a:solidFill>
              <a:latin typeface="Calibri"/>
            </a:endParaRPr>
          </a:p>
        </p:txBody>
      </p:sp>
      <p:sp>
        <p:nvSpPr>
          <p:cNvPr id="156" name="object 156"/>
          <p:cNvSpPr txBox="1"/>
          <p:nvPr/>
        </p:nvSpPr>
        <p:spPr>
          <a:xfrm>
            <a:off x="3159125" y="1641475"/>
            <a:ext cx="488950" cy="3900488"/>
          </a:xfrm>
          <a:prstGeom prst="rect">
            <a:avLst/>
          </a:prstGeom>
        </p:spPr>
        <p:txBody>
          <a:bodyPr lIns="0" tIns="0" rIns="0" bIns="0">
            <a:spAutoFit/>
          </a:bodyPr>
          <a:lstStyle/>
          <a:p>
            <a:pPr algn="ctr">
              <a:defRPr/>
            </a:pPr>
            <a:r>
              <a:rPr spc="-10" dirty="0">
                <a:solidFill>
                  <a:prstClr val="black"/>
                </a:solidFill>
                <a:latin typeface="Calibri"/>
                <a:cs typeface="Calibri"/>
              </a:rPr>
              <a:t>$450</a:t>
            </a:r>
            <a:endParaRPr>
              <a:solidFill>
                <a:prstClr val="black"/>
              </a:solidFill>
              <a:latin typeface="Calibri"/>
              <a:cs typeface="Calibri"/>
            </a:endParaRPr>
          </a:p>
          <a:p>
            <a:pPr algn="ctr">
              <a:spcBef>
                <a:spcPts val="990"/>
              </a:spcBef>
              <a:defRPr/>
            </a:pPr>
            <a:r>
              <a:rPr spc="-10" dirty="0">
                <a:solidFill>
                  <a:prstClr val="black"/>
                </a:solidFill>
                <a:latin typeface="Calibri"/>
                <a:cs typeface="Calibri"/>
              </a:rPr>
              <a:t>$400</a:t>
            </a:r>
            <a:endParaRPr>
              <a:solidFill>
                <a:prstClr val="black"/>
              </a:solidFill>
              <a:latin typeface="Calibri"/>
              <a:cs typeface="Calibri"/>
            </a:endParaRPr>
          </a:p>
          <a:p>
            <a:pPr algn="ctr">
              <a:spcBef>
                <a:spcPts val="990"/>
              </a:spcBef>
              <a:defRPr/>
            </a:pPr>
            <a:r>
              <a:rPr spc="-10" dirty="0">
                <a:solidFill>
                  <a:prstClr val="black"/>
                </a:solidFill>
                <a:latin typeface="Calibri"/>
                <a:cs typeface="Calibri"/>
              </a:rPr>
              <a:t>$350</a:t>
            </a:r>
            <a:endParaRPr>
              <a:solidFill>
                <a:prstClr val="black"/>
              </a:solidFill>
              <a:latin typeface="Calibri"/>
              <a:cs typeface="Calibri"/>
            </a:endParaRPr>
          </a:p>
          <a:p>
            <a:pPr algn="ctr">
              <a:spcBef>
                <a:spcPts val="990"/>
              </a:spcBef>
              <a:defRPr/>
            </a:pPr>
            <a:r>
              <a:rPr spc="-5" dirty="0">
                <a:solidFill>
                  <a:prstClr val="black"/>
                </a:solidFill>
                <a:latin typeface="Calibri"/>
                <a:cs typeface="Calibri"/>
              </a:rPr>
              <a:t>$300</a:t>
            </a:r>
            <a:endParaRPr>
              <a:solidFill>
                <a:prstClr val="black"/>
              </a:solidFill>
              <a:latin typeface="Calibri"/>
              <a:cs typeface="Calibri"/>
            </a:endParaRPr>
          </a:p>
          <a:p>
            <a:pPr algn="ctr">
              <a:spcBef>
                <a:spcPts val="990"/>
              </a:spcBef>
              <a:defRPr/>
            </a:pPr>
            <a:r>
              <a:rPr spc="-10" dirty="0">
                <a:solidFill>
                  <a:prstClr val="black"/>
                </a:solidFill>
                <a:latin typeface="Calibri"/>
                <a:cs typeface="Calibri"/>
              </a:rPr>
              <a:t>$250</a:t>
            </a:r>
            <a:endParaRPr>
              <a:solidFill>
                <a:prstClr val="black"/>
              </a:solidFill>
              <a:latin typeface="Calibri"/>
              <a:cs typeface="Calibri"/>
            </a:endParaRPr>
          </a:p>
          <a:p>
            <a:pPr algn="ctr">
              <a:spcBef>
                <a:spcPts val="990"/>
              </a:spcBef>
              <a:defRPr/>
            </a:pPr>
            <a:r>
              <a:rPr spc="-10" dirty="0">
                <a:solidFill>
                  <a:prstClr val="black"/>
                </a:solidFill>
                <a:latin typeface="Calibri"/>
                <a:cs typeface="Calibri"/>
              </a:rPr>
              <a:t>$200</a:t>
            </a:r>
            <a:endParaRPr>
              <a:solidFill>
                <a:prstClr val="black"/>
              </a:solidFill>
              <a:latin typeface="Calibri"/>
              <a:cs typeface="Calibri"/>
            </a:endParaRPr>
          </a:p>
          <a:p>
            <a:pPr algn="ctr">
              <a:spcBef>
                <a:spcPts val="990"/>
              </a:spcBef>
              <a:defRPr/>
            </a:pPr>
            <a:r>
              <a:rPr spc="-10" dirty="0">
                <a:solidFill>
                  <a:prstClr val="black"/>
                </a:solidFill>
                <a:latin typeface="Calibri"/>
                <a:cs typeface="Calibri"/>
              </a:rPr>
              <a:t>$150</a:t>
            </a:r>
            <a:endParaRPr>
              <a:solidFill>
                <a:prstClr val="black"/>
              </a:solidFill>
              <a:latin typeface="Calibri"/>
              <a:cs typeface="Calibri"/>
            </a:endParaRPr>
          </a:p>
          <a:p>
            <a:pPr algn="ctr">
              <a:spcBef>
                <a:spcPts val="990"/>
              </a:spcBef>
              <a:defRPr/>
            </a:pPr>
            <a:r>
              <a:rPr spc="-10" dirty="0">
                <a:solidFill>
                  <a:prstClr val="black"/>
                </a:solidFill>
                <a:latin typeface="Calibri"/>
                <a:cs typeface="Calibri"/>
              </a:rPr>
              <a:t>$100</a:t>
            </a:r>
            <a:endParaRPr>
              <a:solidFill>
                <a:prstClr val="black"/>
              </a:solidFill>
              <a:latin typeface="Calibri"/>
              <a:cs typeface="Calibri"/>
            </a:endParaRPr>
          </a:p>
          <a:p>
            <a:pPr marL="115570" algn="ctr">
              <a:spcBef>
                <a:spcPts val="990"/>
              </a:spcBef>
              <a:defRPr/>
            </a:pPr>
            <a:r>
              <a:rPr spc="-10" dirty="0">
                <a:solidFill>
                  <a:prstClr val="black"/>
                </a:solidFill>
                <a:latin typeface="Calibri"/>
                <a:cs typeface="Calibri"/>
              </a:rPr>
              <a:t>$50</a:t>
            </a:r>
            <a:endParaRPr>
              <a:solidFill>
                <a:prstClr val="black"/>
              </a:solidFill>
              <a:latin typeface="Calibri"/>
              <a:cs typeface="Calibri"/>
            </a:endParaRPr>
          </a:p>
          <a:p>
            <a:pPr marL="231140" algn="ctr">
              <a:spcBef>
                <a:spcPts val="995"/>
              </a:spcBef>
              <a:defRPr/>
            </a:pPr>
            <a:r>
              <a:rPr spc="-5" dirty="0">
                <a:solidFill>
                  <a:prstClr val="black"/>
                </a:solidFill>
                <a:latin typeface="Calibri"/>
                <a:cs typeface="Calibri"/>
              </a:rPr>
              <a:t>$0</a:t>
            </a:r>
            <a:endParaRPr>
              <a:solidFill>
                <a:prstClr val="black"/>
              </a:solidFill>
              <a:latin typeface="Calibri"/>
              <a:cs typeface="Calibri"/>
            </a:endParaRPr>
          </a:p>
        </p:txBody>
      </p:sp>
      <p:sp>
        <p:nvSpPr>
          <p:cNvPr id="159" name="object 159"/>
          <p:cNvSpPr>
            <a:spLocks noGrp="1"/>
          </p:cNvSpPr>
          <p:nvPr>
            <p:ph type="ftr" sz="quarter" idx="10"/>
          </p:nvPr>
        </p:nvSpPr>
        <p:spPr/>
        <p:txBody>
          <a:bodyPr vert="horz" rtlCol="0"/>
          <a:lstStyle/>
          <a:p>
            <a:pPr>
              <a:defRPr/>
            </a:pPr>
            <a:r>
              <a:rPr>
                <a:solidFill>
                  <a:srgbClr val="8B172C"/>
                </a:solidFill>
              </a:rPr>
              <a:t>wha</a:t>
            </a:r>
            <a:r>
              <a:rPr spc="-10">
                <a:solidFill>
                  <a:srgbClr val="8B172C"/>
                </a:solidFill>
              </a:rPr>
              <a:t>t</a:t>
            </a:r>
            <a:r>
              <a:rPr spc="-25">
                <a:solidFill>
                  <a:srgbClr val="8B172C"/>
                </a:solidFill>
              </a:rPr>
              <a:t> </a:t>
            </a:r>
            <a:r>
              <a:rPr spc="-10">
                <a:solidFill>
                  <a:srgbClr val="8B172C"/>
                </a:solidFill>
              </a:rPr>
              <a:t>do</a:t>
            </a:r>
            <a:r>
              <a:rPr spc="-20">
                <a:solidFill>
                  <a:srgbClr val="8B172C"/>
                </a:solidFill>
              </a:rPr>
              <a:t>e</a:t>
            </a:r>
            <a:r>
              <a:rPr spc="-10">
                <a:solidFill>
                  <a:srgbClr val="8B172C"/>
                </a:solidFill>
              </a:rPr>
              <a:t>s</a:t>
            </a:r>
            <a:r>
              <a:rPr spc="-5">
                <a:solidFill>
                  <a:srgbClr val="8B172C"/>
                </a:solidFill>
              </a:rPr>
              <a:t> </a:t>
            </a:r>
            <a:r>
              <a:rPr spc="-10">
                <a:solidFill>
                  <a:srgbClr val="8B172C"/>
                </a:solidFill>
              </a:rPr>
              <a:t>REMI</a:t>
            </a:r>
            <a:r>
              <a:rPr>
                <a:solidFill>
                  <a:srgbClr val="8B172C"/>
                </a:solidFill>
              </a:rPr>
              <a:t> </a:t>
            </a:r>
            <a:r>
              <a:rPr spc="-10">
                <a:solidFill>
                  <a:srgbClr val="8B172C"/>
                </a:solidFill>
              </a:rPr>
              <a:t>say? </a:t>
            </a:r>
            <a:r>
              <a:rPr sz="1500" spc="22" baseline="25000">
                <a:solidFill>
                  <a:srgbClr val="8B172C"/>
                </a:solidFill>
              </a:rPr>
              <a:t>sm</a:t>
            </a:r>
            <a:endParaRPr sz="1500" baseline="25000">
              <a:solidFill>
                <a:srgbClr val="8B172C"/>
              </a:solidFill>
            </a:endParaRPr>
          </a:p>
        </p:txBody>
      </p:sp>
      <p:sp>
        <p:nvSpPr>
          <p:cNvPr id="160" name="object 160"/>
          <p:cNvSpPr txBox="1"/>
          <p:nvPr/>
        </p:nvSpPr>
        <p:spPr>
          <a:xfrm>
            <a:off x="8545513" y="6432551"/>
            <a:ext cx="1966912" cy="276999"/>
          </a:xfrm>
          <a:prstGeom prst="rect">
            <a:avLst/>
          </a:prstGeom>
        </p:spPr>
        <p:txBody>
          <a:bodyPr lIns="0" tIns="0" rIns="0" bIns="0">
            <a:spAutoFit/>
          </a:bodyPr>
          <a:lstStyle/>
          <a:p>
            <a:pPr marL="12700">
              <a:defRPr/>
            </a:pPr>
            <a:r>
              <a:rPr spc="-15" dirty="0">
                <a:solidFill>
                  <a:prstClr val="black"/>
                </a:solidFill>
                <a:latin typeface="Calibri"/>
                <a:cs typeface="Calibri"/>
              </a:rPr>
              <a:t>N</a:t>
            </a:r>
            <a:r>
              <a:rPr spc="-20" dirty="0">
                <a:solidFill>
                  <a:prstClr val="black"/>
                </a:solidFill>
                <a:latin typeface="Calibri"/>
                <a:cs typeface="Calibri"/>
              </a:rPr>
              <a:t>a</a:t>
            </a:r>
            <a:r>
              <a:rPr dirty="0">
                <a:solidFill>
                  <a:prstClr val="black"/>
                </a:solidFill>
                <a:latin typeface="Calibri"/>
                <a:cs typeface="Calibri"/>
              </a:rPr>
              <a:t>t</a:t>
            </a:r>
            <a:r>
              <a:rPr spc="-10" dirty="0">
                <a:solidFill>
                  <a:prstClr val="black"/>
                </a:solidFill>
                <a:latin typeface="Calibri"/>
                <a:cs typeface="Calibri"/>
              </a:rPr>
              <a:t>i</a:t>
            </a:r>
            <a:r>
              <a:rPr spc="-5" dirty="0">
                <a:solidFill>
                  <a:prstClr val="black"/>
                </a:solidFill>
                <a:latin typeface="Calibri"/>
                <a:cs typeface="Calibri"/>
              </a:rPr>
              <a:t>ona</a:t>
            </a:r>
            <a:r>
              <a:rPr dirty="0">
                <a:solidFill>
                  <a:prstClr val="black"/>
                </a:solidFill>
                <a:latin typeface="Calibri"/>
                <a:cs typeface="Calibri"/>
              </a:rPr>
              <a:t>l </a:t>
            </a:r>
            <a:r>
              <a:rPr spc="-10" dirty="0">
                <a:solidFill>
                  <a:prstClr val="black"/>
                </a:solidFill>
                <a:latin typeface="Calibri"/>
                <a:cs typeface="Calibri"/>
              </a:rPr>
              <a:t>l</a:t>
            </a:r>
            <a:r>
              <a:rPr spc="-20" dirty="0">
                <a:solidFill>
                  <a:prstClr val="black"/>
                </a:solidFill>
                <a:latin typeface="Calibri"/>
                <a:cs typeface="Calibri"/>
              </a:rPr>
              <a:t>ev</a:t>
            </a:r>
            <a:r>
              <a:rPr dirty="0">
                <a:solidFill>
                  <a:prstClr val="black"/>
                </a:solidFill>
                <a:latin typeface="Calibri"/>
                <a:cs typeface="Calibri"/>
              </a:rPr>
              <a:t>el </a:t>
            </a:r>
            <a:r>
              <a:rPr spc="-40" dirty="0">
                <a:solidFill>
                  <a:prstClr val="black"/>
                </a:solidFill>
                <a:latin typeface="Calibri"/>
                <a:cs typeface="Calibri"/>
              </a:rPr>
              <a:t>r</a:t>
            </a:r>
            <a:r>
              <a:rPr spc="-10" dirty="0">
                <a:solidFill>
                  <a:prstClr val="black"/>
                </a:solidFill>
                <a:latin typeface="Calibri"/>
                <a:cs typeface="Calibri"/>
              </a:rPr>
              <a:t>e</a:t>
            </a:r>
            <a:r>
              <a:rPr spc="-5" dirty="0">
                <a:solidFill>
                  <a:prstClr val="black"/>
                </a:solidFill>
                <a:latin typeface="Calibri"/>
                <a:cs typeface="Calibri"/>
              </a:rPr>
              <a:t>sult</a:t>
            </a:r>
            <a:r>
              <a:rPr dirty="0">
                <a:solidFill>
                  <a:prstClr val="black"/>
                </a:solidFill>
                <a:latin typeface="Calibri"/>
                <a:cs typeface="Calibri"/>
              </a:rPr>
              <a:t>s</a:t>
            </a:r>
            <a:endParaRPr>
              <a:solidFill>
                <a:prstClr val="black"/>
              </a:solidFill>
              <a:latin typeface="Calibri"/>
              <a:cs typeface="Calibri"/>
            </a:endParaRPr>
          </a:p>
        </p:txBody>
      </p:sp>
      <p:sp>
        <p:nvSpPr>
          <p:cNvPr id="157" name="object 157"/>
          <p:cNvSpPr txBox="1"/>
          <p:nvPr/>
        </p:nvSpPr>
        <p:spPr>
          <a:xfrm>
            <a:off x="3897121" y="5538317"/>
            <a:ext cx="6329938" cy="488950"/>
          </a:xfrm>
          <a:prstGeom prst="rect">
            <a:avLst/>
          </a:prstGeom>
        </p:spPr>
        <p:txBody>
          <a:bodyPr vert="vert270" lIns="0" tIns="0" rIns="0" bIns="0">
            <a:spAutoFit/>
          </a:bodyPr>
          <a:lstStyle/>
          <a:p>
            <a:pPr marL="12700">
              <a:defRPr/>
            </a:pPr>
            <a:r>
              <a:rPr spc="-5" dirty="0">
                <a:solidFill>
                  <a:prstClr val="black"/>
                </a:solidFill>
                <a:latin typeface="Calibri"/>
                <a:cs typeface="Calibri"/>
              </a:rPr>
              <a:t>2015</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2016</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2017</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2018</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2019</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2020</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2021</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2022</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2023</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2024</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2025</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2026</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2027</a:t>
            </a:r>
            <a:endParaRPr dirty="0">
              <a:solidFill>
                <a:prstClr val="black"/>
              </a:solidFill>
              <a:latin typeface="Calibri"/>
              <a:cs typeface="Calibri"/>
            </a:endParaRPr>
          </a:p>
          <a:p>
            <a:pPr marL="12700">
              <a:spcBef>
                <a:spcPts val="180"/>
              </a:spcBef>
              <a:defRPr/>
            </a:pPr>
            <a:r>
              <a:rPr spc="-5" dirty="0">
                <a:solidFill>
                  <a:prstClr val="black"/>
                </a:solidFill>
                <a:latin typeface="Calibri"/>
                <a:cs typeface="Calibri"/>
              </a:rPr>
              <a:t>2028</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2029</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2030</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2031</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2032</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2033</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2034</a:t>
            </a:r>
            <a:endParaRPr dirty="0">
              <a:solidFill>
                <a:prstClr val="black"/>
              </a:solidFill>
              <a:latin typeface="Calibri"/>
              <a:cs typeface="Calibri"/>
            </a:endParaRPr>
          </a:p>
          <a:p>
            <a:pPr marL="12700">
              <a:spcBef>
                <a:spcPts val="185"/>
              </a:spcBef>
              <a:defRPr/>
            </a:pPr>
            <a:r>
              <a:rPr spc="-5" dirty="0">
                <a:solidFill>
                  <a:prstClr val="black"/>
                </a:solidFill>
                <a:latin typeface="Calibri"/>
                <a:cs typeface="Calibri"/>
              </a:rPr>
              <a:t>2035</a:t>
            </a:r>
            <a:endParaRPr dirty="0">
              <a:solidFill>
                <a:prstClr val="black"/>
              </a:solidFill>
              <a:latin typeface="Calibri"/>
              <a:cs typeface="Calibri"/>
            </a:endParaRPr>
          </a:p>
        </p:txBody>
      </p:sp>
      <p:sp>
        <p:nvSpPr>
          <p:cNvPr id="158" name="object 158"/>
          <p:cNvSpPr txBox="1"/>
          <p:nvPr/>
        </p:nvSpPr>
        <p:spPr>
          <a:xfrm>
            <a:off x="2280421" y="1835322"/>
            <a:ext cx="847540" cy="3538220"/>
          </a:xfrm>
          <a:prstGeom prst="rect">
            <a:avLst/>
          </a:prstGeom>
        </p:spPr>
        <p:txBody>
          <a:bodyPr vert="vert270" lIns="0" tIns="0" rIns="0" bIns="0">
            <a:spAutoFit/>
          </a:bodyPr>
          <a:lstStyle/>
          <a:p>
            <a:pPr marL="12700" marR="6350" algn="ctr">
              <a:lnSpc>
                <a:spcPct val="101699"/>
              </a:lnSpc>
              <a:defRPr/>
            </a:pPr>
            <a:r>
              <a:rPr b="1" dirty="0">
                <a:solidFill>
                  <a:prstClr val="black"/>
                </a:solidFill>
                <a:latin typeface="Calibri"/>
                <a:cs typeface="Calibri"/>
              </a:rPr>
              <a:t>M</a:t>
            </a:r>
            <a:r>
              <a:rPr b="1" spc="5" dirty="0">
                <a:solidFill>
                  <a:prstClr val="black"/>
                </a:solidFill>
                <a:latin typeface="Calibri"/>
                <a:cs typeface="Calibri"/>
              </a:rPr>
              <a:t>o</a:t>
            </a:r>
            <a:r>
              <a:rPr b="1" dirty="0">
                <a:solidFill>
                  <a:prstClr val="black"/>
                </a:solidFill>
                <a:latin typeface="Calibri"/>
                <a:cs typeface="Calibri"/>
              </a:rPr>
              <a:t>nthly</a:t>
            </a:r>
            <a:r>
              <a:rPr b="1" spc="-30" dirty="0">
                <a:solidFill>
                  <a:prstClr val="black"/>
                </a:solidFill>
                <a:latin typeface="Calibri"/>
                <a:cs typeface="Calibri"/>
              </a:rPr>
              <a:t> </a:t>
            </a:r>
            <a:r>
              <a:rPr b="1" spc="5" dirty="0">
                <a:solidFill>
                  <a:prstClr val="black"/>
                </a:solidFill>
                <a:latin typeface="Calibri"/>
                <a:cs typeface="Calibri"/>
              </a:rPr>
              <a:t>d</a:t>
            </a:r>
            <a:r>
              <a:rPr b="1" dirty="0">
                <a:solidFill>
                  <a:prstClr val="black"/>
                </a:solidFill>
                <a:latin typeface="Calibri"/>
                <a:cs typeface="Calibri"/>
              </a:rPr>
              <a:t>ivi</a:t>
            </a:r>
            <a:r>
              <a:rPr b="1" spc="5" dirty="0">
                <a:solidFill>
                  <a:prstClr val="black"/>
                </a:solidFill>
                <a:latin typeface="Calibri"/>
                <a:cs typeface="Calibri"/>
              </a:rPr>
              <a:t>den</a:t>
            </a:r>
            <a:r>
              <a:rPr b="1" dirty="0">
                <a:solidFill>
                  <a:prstClr val="black"/>
                </a:solidFill>
                <a:latin typeface="Calibri"/>
                <a:cs typeface="Calibri"/>
              </a:rPr>
              <a:t>d</a:t>
            </a:r>
            <a:r>
              <a:rPr b="1" spc="-30" dirty="0">
                <a:solidFill>
                  <a:prstClr val="black"/>
                </a:solidFill>
                <a:latin typeface="Calibri"/>
                <a:cs typeface="Calibri"/>
              </a:rPr>
              <a:t> f</a:t>
            </a:r>
            <a:r>
              <a:rPr b="1" dirty="0">
                <a:solidFill>
                  <a:prstClr val="black"/>
                </a:solidFill>
                <a:latin typeface="Calibri"/>
                <a:cs typeface="Calibri"/>
              </a:rPr>
              <a:t>or</a:t>
            </a:r>
            <a:r>
              <a:rPr b="1" spc="-5" dirty="0">
                <a:solidFill>
                  <a:prstClr val="black"/>
                </a:solidFill>
                <a:latin typeface="Calibri"/>
                <a:cs typeface="Calibri"/>
              </a:rPr>
              <a:t> </a:t>
            </a:r>
            <a:r>
              <a:rPr b="1" dirty="0">
                <a:solidFill>
                  <a:prstClr val="black"/>
                </a:solidFill>
                <a:latin typeface="Calibri"/>
                <a:cs typeface="Calibri"/>
              </a:rPr>
              <a:t>a </a:t>
            </a:r>
            <a:r>
              <a:rPr b="1" spc="-30" dirty="0">
                <a:solidFill>
                  <a:prstClr val="black"/>
                </a:solidFill>
                <a:latin typeface="Calibri"/>
                <a:cs typeface="Calibri"/>
              </a:rPr>
              <a:t>f</a:t>
            </a:r>
            <a:r>
              <a:rPr b="1" dirty="0">
                <a:solidFill>
                  <a:prstClr val="black"/>
                </a:solidFill>
                <a:latin typeface="Calibri"/>
                <a:cs typeface="Calibri"/>
              </a:rPr>
              <a:t>amily </a:t>
            </a:r>
            <a:r>
              <a:rPr b="1" spc="5" dirty="0">
                <a:solidFill>
                  <a:prstClr val="black"/>
                </a:solidFill>
                <a:latin typeface="Calibri"/>
                <a:cs typeface="Calibri"/>
              </a:rPr>
              <a:t>o</a:t>
            </a:r>
            <a:r>
              <a:rPr b="1" dirty="0">
                <a:solidFill>
                  <a:prstClr val="black"/>
                </a:solidFill>
                <a:latin typeface="Calibri"/>
                <a:cs typeface="Calibri"/>
              </a:rPr>
              <a:t>f</a:t>
            </a:r>
            <a:r>
              <a:rPr b="1" spc="-5" dirty="0">
                <a:solidFill>
                  <a:prstClr val="black"/>
                </a:solidFill>
                <a:latin typeface="Calibri"/>
                <a:cs typeface="Calibri"/>
              </a:rPr>
              <a:t> </a:t>
            </a:r>
            <a:r>
              <a:rPr b="1" spc="-35" dirty="0">
                <a:solidFill>
                  <a:prstClr val="black"/>
                </a:solidFill>
                <a:latin typeface="Calibri"/>
                <a:cs typeface="Calibri"/>
              </a:rPr>
              <a:t>f</a:t>
            </a:r>
            <a:r>
              <a:rPr b="1" dirty="0">
                <a:solidFill>
                  <a:prstClr val="black"/>
                </a:solidFill>
                <a:latin typeface="Calibri"/>
                <a:cs typeface="Calibri"/>
              </a:rPr>
              <a:t>o</a:t>
            </a:r>
            <a:r>
              <a:rPr b="1" spc="5" dirty="0">
                <a:solidFill>
                  <a:prstClr val="black"/>
                </a:solidFill>
                <a:latin typeface="Calibri"/>
                <a:cs typeface="Calibri"/>
              </a:rPr>
              <a:t>u</a:t>
            </a:r>
            <a:r>
              <a:rPr b="1" dirty="0">
                <a:solidFill>
                  <a:prstClr val="black"/>
                </a:solidFill>
                <a:latin typeface="Calibri"/>
                <a:cs typeface="Calibri"/>
              </a:rPr>
              <a:t>r (two</a:t>
            </a:r>
            <a:r>
              <a:rPr b="1" spc="-25" dirty="0">
                <a:solidFill>
                  <a:prstClr val="black"/>
                </a:solidFill>
                <a:latin typeface="Calibri"/>
                <a:cs typeface="Calibri"/>
              </a:rPr>
              <a:t> </a:t>
            </a:r>
            <a:r>
              <a:rPr b="1" dirty="0">
                <a:solidFill>
                  <a:prstClr val="black"/>
                </a:solidFill>
                <a:latin typeface="Calibri"/>
                <a:cs typeface="Calibri"/>
              </a:rPr>
              <a:t>a</a:t>
            </a:r>
            <a:r>
              <a:rPr b="1" spc="5" dirty="0">
                <a:solidFill>
                  <a:prstClr val="black"/>
                </a:solidFill>
                <a:latin typeface="Calibri"/>
                <a:cs typeface="Calibri"/>
              </a:rPr>
              <a:t>du</a:t>
            </a:r>
            <a:r>
              <a:rPr b="1" dirty="0">
                <a:solidFill>
                  <a:prstClr val="black"/>
                </a:solidFill>
                <a:latin typeface="Calibri"/>
                <a:cs typeface="Calibri"/>
              </a:rPr>
              <a:t>lts</a:t>
            </a:r>
            <a:r>
              <a:rPr b="1" spc="-25" dirty="0">
                <a:solidFill>
                  <a:prstClr val="black"/>
                </a:solidFill>
                <a:latin typeface="Calibri"/>
                <a:cs typeface="Calibri"/>
              </a:rPr>
              <a:t> </a:t>
            </a:r>
            <a:r>
              <a:rPr b="1" dirty="0">
                <a:solidFill>
                  <a:prstClr val="black"/>
                </a:solidFill>
                <a:latin typeface="Calibri"/>
                <a:cs typeface="Calibri"/>
              </a:rPr>
              <a:t>a</a:t>
            </a:r>
            <a:r>
              <a:rPr b="1" spc="5" dirty="0">
                <a:solidFill>
                  <a:prstClr val="black"/>
                </a:solidFill>
                <a:latin typeface="Calibri"/>
                <a:cs typeface="Calibri"/>
              </a:rPr>
              <a:t>n</a:t>
            </a:r>
            <a:r>
              <a:rPr b="1" dirty="0">
                <a:solidFill>
                  <a:prstClr val="black"/>
                </a:solidFill>
                <a:latin typeface="Calibri"/>
                <a:cs typeface="Calibri"/>
              </a:rPr>
              <a:t>d</a:t>
            </a:r>
            <a:r>
              <a:rPr b="1" spc="-5" dirty="0">
                <a:solidFill>
                  <a:prstClr val="black"/>
                </a:solidFill>
                <a:latin typeface="Calibri"/>
                <a:cs typeface="Calibri"/>
              </a:rPr>
              <a:t> </a:t>
            </a:r>
            <a:r>
              <a:rPr b="1" dirty="0">
                <a:solidFill>
                  <a:prstClr val="black"/>
                </a:solidFill>
                <a:latin typeface="Calibri"/>
                <a:cs typeface="Calibri"/>
              </a:rPr>
              <a:t>t</a:t>
            </a:r>
            <a:r>
              <a:rPr b="1" spc="-10" dirty="0">
                <a:solidFill>
                  <a:prstClr val="black"/>
                </a:solidFill>
                <a:latin typeface="Calibri"/>
                <a:cs typeface="Calibri"/>
              </a:rPr>
              <a:t>w</a:t>
            </a:r>
            <a:r>
              <a:rPr b="1" dirty="0">
                <a:solidFill>
                  <a:prstClr val="black"/>
                </a:solidFill>
                <a:latin typeface="Calibri"/>
                <a:cs typeface="Calibri"/>
              </a:rPr>
              <a:t>o</a:t>
            </a:r>
            <a:r>
              <a:rPr b="1" spc="-10" dirty="0">
                <a:solidFill>
                  <a:prstClr val="black"/>
                </a:solidFill>
                <a:latin typeface="Calibri"/>
                <a:cs typeface="Calibri"/>
              </a:rPr>
              <a:t> </a:t>
            </a:r>
            <a:r>
              <a:rPr b="1" spc="5" dirty="0">
                <a:solidFill>
                  <a:prstClr val="black"/>
                </a:solidFill>
                <a:latin typeface="Calibri"/>
                <a:cs typeface="Calibri"/>
              </a:rPr>
              <a:t>depende</a:t>
            </a:r>
            <a:r>
              <a:rPr b="1" dirty="0">
                <a:solidFill>
                  <a:prstClr val="black"/>
                </a:solidFill>
                <a:latin typeface="Calibri"/>
                <a:cs typeface="Calibri"/>
              </a:rPr>
              <a:t>nt </a:t>
            </a:r>
            <a:r>
              <a:rPr b="1" spc="-5" dirty="0">
                <a:solidFill>
                  <a:prstClr val="black"/>
                </a:solidFill>
                <a:latin typeface="Calibri"/>
                <a:cs typeface="Calibri"/>
              </a:rPr>
              <a:t>c</a:t>
            </a:r>
            <a:r>
              <a:rPr b="1" spc="5" dirty="0">
                <a:solidFill>
                  <a:prstClr val="black"/>
                </a:solidFill>
                <a:latin typeface="Calibri"/>
                <a:cs typeface="Calibri"/>
              </a:rPr>
              <a:t>h</a:t>
            </a:r>
            <a:r>
              <a:rPr b="1" dirty="0">
                <a:solidFill>
                  <a:prstClr val="black"/>
                </a:solidFill>
                <a:latin typeface="Calibri"/>
                <a:cs typeface="Calibri"/>
              </a:rPr>
              <a:t>il</a:t>
            </a:r>
            <a:r>
              <a:rPr b="1" spc="5" dirty="0">
                <a:solidFill>
                  <a:prstClr val="black"/>
                </a:solidFill>
                <a:latin typeface="Calibri"/>
                <a:cs typeface="Calibri"/>
              </a:rPr>
              <a:t>d</a:t>
            </a:r>
            <a:r>
              <a:rPr b="1" spc="-30" dirty="0">
                <a:solidFill>
                  <a:prstClr val="black"/>
                </a:solidFill>
                <a:latin typeface="Calibri"/>
                <a:cs typeface="Calibri"/>
              </a:rPr>
              <a:t>r</a:t>
            </a:r>
            <a:r>
              <a:rPr b="1" spc="5" dirty="0">
                <a:solidFill>
                  <a:prstClr val="black"/>
                </a:solidFill>
                <a:latin typeface="Calibri"/>
                <a:cs typeface="Calibri"/>
              </a:rPr>
              <a:t>en</a:t>
            </a:r>
            <a:r>
              <a:rPr b="1" dirty="0">
                <a:solidFill>
                  <a:prstClr val="black"/>
                </a:solidFill>
                <a:latin typeface="Calibri"/>
                <a:cs typeface="Calibri"/>
              </a:rPr>
              <a:t>)</a:t>
            </a:r>
            <a:r>
              <a:rPr b="1" spc="-35" dirty="0">
                <a:solidFill>
                  <a:prstClr val="black"/>
                </a:solidFill>
                <a:latin typeface="Calibri"/>
                <a:cs typeface="Calibri"/>
              </a:rPr>
              <a:t> </a:t>
            </a:r>
            <a:r>
              <a:rPr b="1" dirty="0">
                <a:solidFill>
                  <a:prstClr val="black"/>
                </a:solidFill>
                <a:latin typeface="Calibri"/>
                <a:cs typeface="Calibri"/>
              </a:rPr>
              <a:t>in</a:t>
            </a:r>
            <a:r>
              <a:rPr b="1" spc="-5" dirty="0">
                <a:solidFill>
                  <a:prstClr val="black"/>
                </a:solidFill>
                <a:latin typeface="Calibri"/>
                <a:cs typeface="Calibri"/>
              </a:rPr>
              <a:t> </a:t>
            </a:r>
            <a:r>
              <a:rPr b="1" dirty="0">
                <a:solidFill>
                  <a:prstClr val="black"/>
                </a:solidFill>
                <a:latin typeface="Calibri"/>
                <a:cs typeface="Calibri"/>
              </a:rPr>
              <a:t>2012</a:t>
            </a:r>
            <a:r>
              <a:rPr b="1" spc="5" dirty="0">
                <a:solidFill>
                  <a:prstClr val="black"/>
                </a:solidFill>
                <a:latin typeface="Calibri"/>
                <a:cs typeface="Calibri"/>
              </a:rPr>
              <a:t> d</a:t>
            </a:r>
            <a:r>
              <a:rPr b="1" dirty="0">
                <a:solidFill>
                  <a:prstClr val="black"/>
                </a:solidFill>
                <a:latin typeface="Calibri"/>
                <a:cs typeface="Calibri"/>
              </a:rPr>
              <a:t>olla</a:t>
            </a:r>
            <a:r>
              <a:rPr b="1" spc="-25" dirty="0">
                <a:solidFill>
                  <a:prstClr val="black"/>
                </a:solidFill>
                <a:latin typeface="Calibri"/>
                <a:cs typeface="Calibri"/>
              </a:rPr>
              <a:t>r</a:t>
            </a:r>
            <a:r>
              <a:rPr b="1" dirty="0">
                <a:solidFill>
                  <a:prstClr val="black"/>
                </a:solidFill>
                <a:latin typeface="Calibri"/>
                <a:cs typeface="Calibri"/>
              </a:rPr>
              <a:t>s</a:t>
            </a:r>
            <a:endParaRPr dirty="0">
              <a:solidFill>
                <a:prstClr val="black"/>
              </a:solidFill>
              <a:latin typeface="Calibri"/>
              <a:cs typeface="Calibri"/>
            </a:endParaRPr>
          </a:p>
        </p:txBody>
      </p:sp>
    </p:spTree>
    <p:extLst>
      <p:ext uri="{BB962C8B-B14F-4D97-AF65-F5344CB8AC3E}">
        <p14:creationId xmlns:p14="http://schemas.microsoft.com/office/powerpoint/2010/main" val="3814704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Impact of a Fee on CO</a:t>
            </a:r>
            <a:r>
              <a:rPr lang="en-US" baseline="-25000" dirty="0"/>
              <a:t>2</a:t>
            </a:r>
            <a:r>
              <a:rPr lang="en-US" dirty="0"/>
              <a:t> in Arkansas</a:t>
            </a:r>
          </a:p>
        </p:txBody>
      </p:sp>
      <p:sp>
        <p:nvSpPr>
          <p:cNvPr id="3" name="Subtitle 2"/>
          <p:cNvSpPr>
            <a:spLocks noGrp="1"/>
          </p:cNvSpPr>
          <p:nvPr>
            <p:ph type="subTitle" idx="1"/>
          </p:nvPr>
        </p:nvSpPr>
        <p:spPr/>
        <p:txBody>
          <a:bodyPr/>
          <a:lstStyle/>
          <a:p>
            <a:r>
              <a:rPr lang="en-US" dirty="0"/>
              <a:t>Regional Economic Models, Inc. (REMI)</a:t>
            </a:r>
          </a:p>
        </p:txBody>
      </p:sp>
    </p:spTree>
    <p:extLst>
      <p:ext uri="{BB962C8B-B14F-4D97-AF65-F5344CB8AC3E}">
        <p14:creationId xmlns:p14="http://schemas.microsoft.com/office/powerpoint/2010/main" val="102323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7" name="Content Placeholder 6"/>
          <p:cNvSpPr>
            <a:spLocks noGrp="1"/>
          </p:cNvSpPr>
          <p:nvPr>
            <p:ph sz="quarter" idx="1"/>
          </p:nvPr>
        </p:nvSpPr>
        <p:spPr/>
        <p:txBody>
          <a:bodyPr>
            <a:normAutofit/>
          </a:bodyPr>
          <a:lstStyle/>
          <a:p>
            <a:r>
              <a:rPr lang="en-US" b="1" dirty="0"/>
              <a:t>How would such a fee affect Arkansas?</a:t>
            </a:r>
          </a:p>
          <a:p>
            <a:pPr lvl="1"/>
            <a:r>
              <a:rPr lang="en-US" b="1" dirty="0"/>
              <a:t>“It’s the economy”</a:t>
            </a:r>
          </a:p>
          <a:p>
            <a:pPr lvl="2"/>
            <a:r>
              <a:rPr lang="en-US" dirty="0"/>
              <a:t>Households</a:t>
            </a:r>
          </a:p>
          <a:p>
            <a:pPr lvl="2"/>
            <a:r>
              <a:rPr lang="en-US" dirty="0"/>
              <a:t>Businesses</a:t>
            </a:r>
          </a:p>
          <a:p>
            <a:pPr lvl="2"/>
            <a:r>
              <a:rPr lang="en-US" dirty="0"/>
              <a:t>State budget</a:t>
            </a:r>
          </a:p>
          <a:p>
            <a:r>
              <a:rPr lang="en-US" dirty="0"/>
              <a:t>What would a carbon fee mean under the </a:t>
            </a:r>
            <a:r>
              <a:rPr lang="en-US" b="1" dirty="0"/>
              <a:t>EPA’s Clean Power Plan (CPP) requirements?</a:t>
            </a:r>
          </a:p>
        </p:txBody>
      </p:sp>
      <p:pic>
        <p:nvPicPr>
          <p:cNvPr id="9" name="Content Placeholder 8"/>
          <p:cNvPicPr>
            <a:picLocks noGrp="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369050" y="2243668"/>
            <a:ext cx="3886200" cy="3262841"/>
          </a:xfrm>
          <a:prstGeom prst="rect">
            <a:avLst/>
          </a:prstGeom>
        </p:spPr>
      </p:pic>
    </p:spTree>
    <p:extLst>
      <p:ext uri="{BB962C8B-B14F-4D97-AF65-F5344CB8AC3E}">
        <p14:creationId xmlns:p14="http://schemas.microsoft.com/office/powerpoint/2010/main" val="2369021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 Rate</a:t>
            </a:r>
          </a:p>
        </p:txBody>
      </p:sp>
      <p:sp>
        <p:nvSpPr>
          <p:cNvPr id="4" name="Content Placeholder 3"/>
          <p:cNvSpPr>
            <a:spLocks noGrp="1"/>
          </p:cNvSpPr>
          <p:nvPr>
            <p:ph sz="quarter" idx="1"/>
          </p:nvPr>
        </p:nvSpPr>
        <p:spPr/>
        <p:txBody>
          <a:bodyPr>
            <a:normAutofit fontScale="92500" lnSpcReduction="20000"/>
          </a:bodyPr>
          <a:lstStyle/>
          <a:p>
            <a:r>
              <a:rPr lang="en-US" dirty="0"/>
              <a:t>Two rate scenarios</a:t>
            </a:r>
          </a:p>
          <a:p>
            <a:pPr lvl="1"/>
            <a:r>
              <a:rPr lang="en-US" dirty="0"/>
              <a:t>“CCL” starts at $15 per ton and rises at $10 per year</a:t>
            </a:r>
          </a:p>
          <a:p>
            <a:pPr lvl="1"/>
            <a:r>
              <a:rPr lang="en-US" dirty="0"/>
              <a:t>“CPP” starts at $30 and rises at $30 per year to $150 at the maximum</a:t>
            </a:r>
          </a:p>
          <a:p>
            <a:pPr lvl="1"/>
            <a:r>
              <a:rPr lang="en-US" dirty="0"/>
              <a:t>Slow increase over time allows for the economy to anticipate and react</a:t>
            </a:r>
          </a:p>
          <a:p>
            <a:r>
              <a:rPr lang="en-US" b="1" dirty="0"/>
              <a:t>One set of simulations covers only electricity</a:t>
            </a:r>
            <a:r>
              <a:rPr lang="en-US" dirty="0"/>
              <a:t>, the other includes a fee on electricity as well as on liquids and gaseous fuels</a:t>
            </a:r>
          </a:p>
        </p:txBody>
      </p:sp>
      <p:graphicFrame>
        <p:nvGraphicFramePr>
          <p:cNvPr id="7" name="Content Placeholder 6"/>
          <p:cNvGraphicFramePr>
            <a:graphicFrameLocks noGrp="1"/>
          </p:cNvGraphicFramePr>
          <p:nvPr>
            <p:ph sz="quarter" idx="2"/>
          </p:nvPr>
        </p:nvGraphicFramePr>
        <p:xfrm>
          <a:off x="6369050" y="1589088"/>
          <a:ext cx="3886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7196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Recycling</a:t>
            </a:r>
          </a:p>
        </p:txBody>
      </p:sp>
      <p:graphicFrame>
        <p:nvGraphicFramePr>
          <p:cNvPr id="6" name="Content Placeholder 5"/>
          <p:cNvGraphicFramePr>
            <a:graphicFrameLocks noGrp="1"/>
          </p:cNvGraphicFramePr>
          <p:nvPr>
            <p:ph sz="quarter" idx="1"/>
          </p:nvPr>
        </p:nvGraphicFramePr>
        <p:xfrm>
          <a:off x="2133600" y="1589088"/>
          <a:ext cx="3886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quarter" idx="2"/>
          </p:nvPr>
        </p:nvGraphicFramePr>
        <p:xfrm>
          <a:off x="6369050" y="1589088"/>
          <a:ext cx="3886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86200" y="4667072"/>
            <a:ext cx="1981200" cy="1200329"/>
          </a:xfrm>
          <a:prstGeom prst="rect">
            <a:avLst/>
          </a:prstGeom>
          <a:noFill/>
        </p:spPr>
        <p:txBody>
          <a:bodyPr wrap="square" rtlCol="0">
            <a:spAutoFit/>
          </a:bodyPr>
          <a:lstStyle/>
          <a:p>
            <a:r>
              <a:rPr lang="en-US" sz="3600" b="1" dirty="0">
                <a:solidFill>
                  <a:srgbClr val="3891A7"/>
                </a:solidFill>
                <a:latin typeface="Arial" pitchFamily="34" charset="0"/>
                <a:cs typeface="Arial" pitchFamily="34" charset="0"/>
              </a:rPr>
              <a:t>Case (1)</a:t>
            </a:r>
          </a:p>
          <a:p>
            <a:r>
              <a:rPr lang="en-US" sz="3600" b="1" dirty="0">
                <a:solidFill>
                  <a:srgbClr val="C32D2E"/>
                </a:solidFill>
                <a:latin typeface="Arial" pitchFamily="34" charset="0"/>
                <a:cs typeface="Arial" pitchFamily="34" charset="0"/>
              </a:rPr>
              <a:t>Case (3)</a:t>
            </a:r>
          </a:p>
        </p:txBody>
      </p:sp>
      <p:sp>
        <p:nvSpPr>
          <p:cNvPr id="9" name="TextBox 8"/>
          <p:cNvSpPr txBox="1"/>
          <p:nvPr/>
        </p:nvSpPr>
        <p:spPr>
          <a:xfrm>
            <a:off x="6858000" y="5181601"/>
            <a:ext cx="2209800" cy="1200329"/>
          </a:xfrm>
          <a:prstGeom prst="rect">
            <a:avLst/>
          </a:prstGeom>
          <a:noFill/>
        </p:spPr>
        <p:txBody>
          <a:bodyPr wrap="square" rtlCol="0">
            <a:spAutoFit/>
          </a:bodyPr>
          <a:lstStyle/>
          <a:p>
            <a:r>
              <a:rPr lang="en-US" sz="3600" b="1" dirty="0">
                <a:solidFill>
                  <a:srgbClr val="FEB80A"/>
                </a:solidFill>
                <a:latin typeface="Arial" pitchFamily="34" charset="0"/>
                <a:cs typeface="Arial" pitchFamily="34" charset="0"/>
              </a:rPr>
              <a:t>Case (2)</a:t>
            </a:r>
          </a:p>
          <a:p>
            <a:r>
              <a:rPr lang="en-US" sz="3600" b="1" dirty="0">
                <a:solidFill>
                  <a:srgbClr val="84AA33"/>
                </a:solidFill>
                <a:latin typeface="Arial" pitchFamily="34" charset="0"/>
                <a:cs typeface="Arial" pitchFamily="34" charset="0"/>
              </a:rPr>
              <a:t>Case (4)</a:t>
            </a:r>
          </a:p>
        </p:txBody>
      </p:sp>
    </p:spTree>
    <p:extLst>
      <p:ext uri="{BB962C8B-B14F-4D97-AF65-F5344CB8AC3E}">
        <p14:creationId xmlns:p14="http://schemas.microsoft.com/office/powerpoint/2010/main" val="1660408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This does not include liquids or gaseous fuels</a:t>
            </a:r>
          </a:p>
          <a:p>
            <a:r>
              <a:rPr lang="en-US" dirty="0"/>
              <a:t>What is the impact on the economy?</a:t>
            </a:r>
          </a:p>
          <a:p>
            <a:r>
              <a:rPr lang="en-US" dirty="0"/>
              <a:t>How does this go with the CPP?</a:t>
            </a:r>
          </a:p>
        </p:txBody>
      </p:sp>
      <p:sp>
        <p:nvSpPr>
          <p:cNvPr id="4" name="Title 3"/>
          <p:cNvSpPr>
            <a:spLocks noGrp="1"/>
          </p:cNvSpPr>
          <p:nvPr>
            <p:ph type="title"/>
          </p:nvPr>
        </p:nvSpPr>
        <p:spPr/>
        <p:txBody>
          <a:bodyPr/>
          <a:lstStyle/>
          <a:p>
            <a:r>
              <a:rPr lang="en-US" dirty="0"/>
              <a:t>Carbon Fee on Electricity</a:t>
            </a:r>
          </a:p>
        </p:txBody>
      </p:sp>
    </p:spTree>
    <p:extLst>
      <p:ext uri="{BB962C8B-B14F-4D97-AF65-F5344CB8AC3E}">
        <p14:creationId xmlns:p14="http://schemas.microsoft.com/office/powerpoint/2010/main" val="4071745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a:t>
            </a:r>
            <a:r>
              <a:rPr lang="en-US" baseline="-25000" dirty="0"/>
              <a:t>2</a:t>
            </a:r>
            <a:r>
              <a:rPr lang="en-US" dirty="0"/>
              <a:t> Emissions</a:t>
            </a:r>
          </a:p>
        </p:txBody>
      </p:sp>
      <p:graphicFrame>
        <p:nvGraphicFramePr>
          <p:cNvPr id="9" name="Content Placeholder 8"/>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316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Demand</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9899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The Natural State</a:t>
            </a:r>
          </a:p>
        </p:txBody>
      </p:sp>
      <p:sp>
        <p:nvSpPr>
          <p:cNvPr id="4" name="Title 3"/>
          <p:cNvSpPr>
            <a:spLocks noGrp="1"/>
          </p:cNvSpPr>
          <p:nvPr>
            <p:ph type="title"/>
          </p:nvPr>
        </p:nvSpPr>
        <p:spPr/>
        <p:txBody>
          <a:bodyPr/>
          <a:lstStyle/>
          <a:p>
            <a:r>
              <a:rPr lang="en-US" dirty="0"/>
              <a:t>The Arkansas Economy</a:t>
            </a:r>
          </a:p>
        </p:txBody>
      </p:sp>
    </p:spTree>
    <p:extLst>
      <p:ext uri="{BB962C8B-B14F-4D97-AF65-F5344CB8AC3E}">
        <p14:creationId xmlns:p14="http://schemas.microsoft.com/office/powerpoint/2010/main" val="330532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 y="-8017"/>
            <a:ext cx="12188825" cy="6858001"/>
          </a:xfrm>
          <a:prstGeom prst="rect">
            <a:avLst/>
          </a:prstGeom>
        </p:spPr>
      </p:pic>
      <p:grpSp>
        <p:nvGrpSpPr>
          <p:cNvPr id="72" name="Group 71"/>
          <p:cNvGrpSpPr/>
          <p:nvPr/>
        </p:nvGrpSpPr>
        <p:grpSpPr>
          <a:xfrm>
            <a:off x="406160" y="1354198"/>
            <a:ext cx="5555003" cy="4407015"/>
            <a:chOff x="15444318" y="2582502"/>
            <a:chExt cx="7706801" cy="6596099"/>
          </a:xfrm>
        </p:grpSpPr>
        <p:sp>
          <p:nvSpPr>
            <p:cNvPr id="73" name="Rectangle 72"/>
            <p:cNvSpPr>
              <a:spLocks noChangeAspect="1"/>
            </p:cNvSpPr>
            <p:nvPr/>
          </p:nvSpPr>
          <p:spPr>
            <a:xfrm>
              <a:off x="15444318" y="2798224"/>
              <a:ext cx="7706801" cy="6380377"/>
            </a:xfrm>
            <a:prstGeom prst="rect">
              <a:avLst/>
            </a:prstGeom>
            <a:solidFill>
              <a:srgbClr val="19252F">
                <a:alpha val="82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32">
                <a:defRPr/>
              </a:pPr>
              <a:endParaRPr lang="en-US" sz="1601" dirty="0">
                <a:latin typeface="Calibri" panose="020F0502020204030204" pitchFamily="34" charset="0"/>
              </a:endParaRPr>
            </a:p>
          </p:txBody>
        </p:sp>
        <p:sp>
          <p:nvSpPr>
            <p:cNvPr id="74" name="Rectangle 73"/>
            <p:cNvSpPr>
              <a:spLocks/>
            </p:cNvSpPr>
            <p:nvPr/>
          </p:nvSpPr>
          <p:spPr>
            <a:xfrm>
              <a:off x="15444318" y="2582502"/>
              <a:ext cx="7706801" cy="227950"/>
            </a:xfrm>
            <a:prstGeom prst="rect">
              <a:avLst/>
            </a:prstGeom>
            <a:solidFill>
              <a:srgbClr val="040709">
                <a:alpha val="46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32">
                <a:defRPr/>
              </a:pPr>
              <a:endParaRPr lang="en-US" sz="1601" dirty="0">
                <a:latin typeface="Calibri" panose="020F0502020204030204" pitchFamily="34" charset="0"/>
              </a:endParaRPr>
            </a:p>
          </p:txBody>
        </p:sp>
      </p:grpSp>
      <p:sp>
        <p:nvSpPr>
          <p:cNvPr id="3" name="Rounded Rectangle 2"/>
          <p:cNvSpPr/>
          <p:nvPr/>
        </p:nvSpPr>
        <p:spPr>
          <a:xfrm>
            <a:off x="1470388" y="4939828"/>
            <a:ext cx="3793333" cy="11061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501" dirty="0"/>
          </a:p>
        </p:txBody>
      </p:sp>
      <p:sp>
        <p:nvSpPr>
          <p:cNvPr id="14" name="Rectangle 13"/>
          <p:cNvSpPr/>
          <p:nvPr/>
        </p:nvSpPr>
        <p:spPr>
          <a:xfrm>
            <a:off x="4173092" y="5140134"/>
            <a:ext cx="638344" cy="357131"/>
          </a:xfrm>
          <a:prstGeom prst="rect">
            <a:avLst/>
          </a:prstGeom>
          <a:noFill/>
        </p:spPr>
        <p:txBody>
          <a:bodyPr wrap="none" lIns="109710" tIns="54855" rIns="109710" bIns="54855">
            <a:spAutoFit/>
          </a:bodyPr>
          <a:lstStyle/>
          <a:p>
            <a:pPr algn="ctr"/>
            <a:r>
              <a:rPr lang="en-US" sz="1601" dirty="0">
                <a:solidFill>
                  <a:schemeClr val="bg1"/>
                </a:solidFill>
                <a:latin typeface="Calibri" panose="020F0502020204030204" pitchFamily="34" charset="0"/>
                <a:ea typeface="Open Sans Light" panose="020B0306030504020204" pitchFamily="34" charset="0"/>
                <a:cs typeface="Lato Regular"/>
              </a:rPr>
              <a:t>2015</a:t>
            </a:r>
            <a:endParaRPr lang="bg-BG" sz="1601" dirty="0">
              <a:solidFill>
                <a:schemeClr val="bg1"/>
              </a:solidFill>
              <a:cs typeface="Lato Regular"/>
            </a:endParaRPr>
          </a:p>
        </p:txBody>
      </p:sp>
      <p:sp>
        <p:nvSpPr>
          <p:cNvPr id="15" name="Rectangle 14"/>
          <p:cNvSpPr/>
          <p:nvPr/>
        </p:nvSpPr>
        <p:spPr>
          <a:xfrm>
            <a:off x="3626826" y="5139817"/>
            <a:ext cx="638344" cy="357131"/>
          </a:xfrm>
          <a:prstGeom prst="rect">
            <a:avLst/>
          </a:prstGeom>
          <a:noFill/>
        </p:spPr>
        <p:txBody>
          <a:bodyPr wrap="none" lIns="109710" tIns="54855" rIns="109710" bIns="54855">
            <a:spAutoFit/>
          </a:bodyPr>
          <a:lstStyle/>
          <a:p>
            <a:pPr algn="ctr"/>
            <a:r>
              <a:rPr lang="en-US" sz="1601" dirty="0">
                <a:solidFill>
                  <a:schemeClr val="bg1"/>
                </a:solidFill>
                <a:latin typeface="Calibri" panose="020F0502020204030204" pitchFamily="34" charset="0"/>
                <a:ea typeface="Open Sans Light" panose="020B0306030504020204" pitchFamily="34" charset="0"/>
                <a:cs typeface="Lato Regular"/>
              </a:rPr>
              <a:t>2014</a:t>
            </a:r>
            <a:endParaRPr lang="bg-BG" sz="1601" dirty="0">
              <a:solidFill>
                <a:schemeClr val="bg1"/>
              </a:solidFill>
              <a:cs typeface="Lato Regular"/>
            </a:endParaRPr>
          </a:p>
        </p:txBody>
      </p:sp>
      <p:sp>
        <p:nvSpPr>
          <p:cNvPr id="16" name="Rectangle 15"/>
          <p:cNvSpPr/>
          <p:nvPr/>
        </p:nvSpPr>
        <p:spPr>
          <a:xfrm>
            <a:off x="3083780" y="5143666"/>
            <a:ext cx="638344" cy="357131"/>
          </a:xfrm>
          <a:prstGeom prst="rect">
            <a:avLst/>
          </a:prstGeom>
          <a:noFill/>
        </p:spPr>
        <p:txBody>
          <a:bodyPr wrap="none" lIns="109710" tIns="54855" rIns="109710" bIns="54855">
            <a:spAutoFit/>
          </a:bodyPr>
          <a:lstStyle/>
          <a:p>
            <a:pPr algn="ctr"/>
            <a:r>
              <a:rPr lang="en-US" sz="1601" dirty="0">
                <a:solidFill>
                  <a:schemeClr val="bg1"/>
                </a:solidFill>
                <a:latin typeface="Calibri" panose="020F0502020204030204" pitchFamily="34" charset="0"/>
                <a:ea typeface="Open Sans Light" panose="020B0306030504020204" pitchFamily="34" charset="0"/>
                <a:cs typeface="Lato Regular"/>
              </a:rPr>
              <a:t>2013</a:t>
            </a:r>
            <a:endParaRPr lang="bg-BG" sz="1601" dirty="0">
              <a:solidFill>
                <a:schemeClr val="bg1"/>
              </a:solidFill>
              <a:cs typeface="Lato Regular"/>
            </a:endParaRPr>
          </a:p>
        </p:txBody>
      </p:sp>
      <p:sp>
        <p:nvSpPr>
          <p:cNvPr id="17" name="Rectangle 16"/>
          <p:cNvSpPr/>
          <p:nvPr/>
        </p:nvSpPr>
        <p:spPr>
          <a:xfrm>
            <a:off x="2551428" y="5139817"/>
            <a:ext cx="638344" cy="357131"/>
          </a:xfrm>
          <a:prstGeom prst="rect">
            <a:avLst/>
          </a:prstGeom>
          <a:noFill/>
        </p:spPr>
        <p:txBody>
          <a:bodyPr wrap="none" lIns="109710" tIns="54855" rIns="109710" bIns="54855">
            <a:spAutoFit/>
          </a:bodyPr>
          <a:lstStyle/>
          <a:p>
            <a:pPr algn="ctr"/>
            <a:r>
              <a:rPr lang="en-US" sz="1601" dirty="0">
                <a:solidFill>
                  <a:schemeClr val="bg1"/>
                </a:solidFill>
                <a:latin typeface="Calibri" panose="020F0502020204030204" pitchFamily="34" charset="0"/>
                <a:ea typeface="Open Sans Light" panose="020B0306030504020204" pitchFamily="34" charset="0"/>
                <a:cs typeface="Lato Regular"/>
              </a:rPr>
              <a:t>2012</a:t>
            </a:r>
            <a:endParaRPr lang="bg-BG" sz="1601" dirty="0">
              <a:solidFill>
                <a:schemeClr val="bg1"/>
              </a:solidFill>
              <a:cs typeface="Lato Regular"/>
            </a:endParaRPr>
          </a:p>
        </p:txBody>
      </p:sp>
      <p:sp>
        <p:nvSpPr>
          <p:cNvPr id="18" name="Rectangle 17"/>
          <p:cNvSpPr/>
          <p:nvPr/>
        </p:nvSpPr>
        <p:spPr>
          <a:xfrm>
            <a:off x="2031381" y="5147976"/>
            <a:ext cx="638344" cy="357131"/>
          </a:xfrm>
          <a:prstGeom prst="rect">
            <a:avLst/>
          </a:prstGeom>
          <a:noFill/>
        </p:spPr>
        <p:txBody>
          <a:bodyPr wrap="none" lIns="109710" tIns="54855" rIns="109710" bIns="54855">
            <a:spAutoFit/>
          </a:bodyPr>
          <a:lstStyle/>
          <a:p>
            <a:pPr algn="ctr"/>
            <a:r>
              <a:rPr lang="en-US" sz="1601" dirty="0">
                <a:solidFill>
                  <a:schemeClr val="bg1"/>
                </a:solidFill>
                <a:latin typeface="Calibri" panose="020F0502020204030204" pitchFamily="34" charset="0"/>
                <a:ea typeface="Open Sans Light" panose="020B0306030504020204" pitchFamily="34" charset="0"/>
                <a:cs typeface="Lato Regular"/>
              </a:rPr>
              <a:t>2011</a:t>
            </a:r>
            <a:endParaRPr lang="bg-BG" sz="1601" dirty="0">
              <a:solidFill>
                <a:schemeClr val="bg1"/>
              </a:solidFill>
              <a:cs typeface="Lato Regular"/>
            </a:endParaRPr>
          </a:p>
        </p:txBody>
      </p:sp>
      <p:sp>
        <p:nvSpPr>
          <p:cNvPr id="19" name="Rectangle 18"/>
          <p:cNvSpPr/>
          <p:nvPr/>
        </p:nvSpPr>
        <p:spPr>
          <a:xfrm>
            <a:off x="1464917" y="5155640"/>
            <a:ext cx="638344" cy="357131"/>
          </a:xfrm>
          <a:prstGeom prst="rect">
            <a:avLst/>
          </a:prstGeom>
          <a:noFill/>
        </p:spPr>
        <p:txBody>
          <a:bodyPr wrap="none" lIns="109710" tIns="54855" rIns="109710" bIns="54855">
            <a:spAutoFit/>
          </a:bodyPr>
          <a:lstStyle/>
          <a:p>
            <a:pPr algn="ctr"/>
            <a:r>
              <a:rPr lang="en-US" sz="1601" dirty="0">
                <a:solidFill>
                  <a:schemeClr val="bg1"/>
                </a:solidFill>
                <a:latin typeface="Calibri" panose="020F0502020204030204" pitchFamily="34" charset="0"/>
                <a:cs typeface="Lato Regular"/>
              </a:rPr>
              <a:t>2010</a:t>
            </a:r>
            <a:endParaRPr lang="bg-BG" sz="1601" dirty="0">
              <a:solidFill>
                <a:schemeClr val="bg1"/>
              </a:solidFill>
              <a:cs typeface="Lato Regular"/>
            </a:endParaRPr>
          </a:p>
        </p:txBody>
      </p:sp>
      <p:sp>
        <p:nvSpPr>
          <p:cNvPr id="20" name="Freeform 118"/>
          <p:cNvSpPr>
            <a:spLocks noChangeArrowheads="1"/>
          </p:cNvSpPr>
          <p:nvPr/>
        </p:nvSpPr>
        <p:spPr bwMode="auto">
          <a:xfrm rot="16200000">
            <a:off x="1730659" y="4472171"/>
            <a:ext cx="228600" cy="320040"/>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endParaRPr lang="en-US" sz="1501" dirty="0">
              <a:latin typeface="Calibri" panose="020F0502020204030204" pitchFamily="34" charset="0"/>
            </a:endParaRPr>
          </a:p>
        </p:txBody>
      </p:sp>
      <p:sp>
        <p:nvSpPr>
          <p:cNvPr id="21" name="Freeform 119"/>
          <p:cNvSpPr>
            <a:spLocks noChangeArrowheads="1"/>
          </p:cNvSpPr>
          <p:nvPr/>
        </p:nvSpPr>
        <p:spPr bwMode="auto">
          <a:xfrm rot="16200000">
            <a:off x="2033825" y="4300529"/>
            <a:ext cx="594360" cy="320040"/>
          </a:xfrm>
          <a:custGeom>
            <a:avLst/>
            <a:gdLst>
              <a:gd name="T0" fmla="*/ 0 w 2218"/>
              <a:gd name="T1" fmla="*/ 0 h 311"/>
              <a:gd name="T2" fmla="*/ 2217 w 2218"/>
              <a:gd name="T3" fmla="*/ 0 h 311"/>
              <a:gd name="T4" fmla="*/ 2217 w 2218"/>
              <a:gd name="T5" fmla="*/ 310 h 311"/>
              <a:gd name="T6" fmla="*/ 0 w 2218"/>
              <a:gd name="T7" fmla="*/ 310 h 311"/>
              <a:gd name="T8" fmla="*/ 0 w 2218"/>
              <a:gd name="T9" fmla="*/ 0 h 311"/>
            </a:gdLst>
            <a:ahLst/>
            <a:cxnLst>
              <a:cxn ang="0">
                <a:pos x="T0" y="T1"/>
              </a:cxn>
              <a:cxn ang="0">
                <a:pos x="T2" y="T3"/>
              </a:cxn>
              <a:cxn ang="0">
                <a:pos x="T4" y="T5"/>
              </a:cxn>
              <a:cxn ang="0">
                <a:pos x="T6" y="T7"/>
              </a:cxn>
              <a:cxn ang="0">
                <a:pos x="T8" y="T9"/>
              </a:cxn>
            </a:cxnLst>
            <a:rect l="0" t="0" r="r" b="b"/>
            <a:pathLst>
              <a:path w="2218" h="311">
                <a:moveTo>
                  <a:pt x="0" y="0"/>
                </a:moveTo>
                <a:lnTo>
                  <a:pt x="2217" y="0"/>
                </a:lnTo>
                <a:lnTo>
                  <a:pt x="2217" y="310"/>
                </a:lnTo>
                <a:lnTo>
                  <a:pt x="0" y="310"/>
                </a:lnTo>
                <a:lnTo>
                  <a:pt x="0" y="0"/>
                </a:lnTo>
              </a:path>
            </a:pathLst>
          </a:custGeom>
          <a:solidFill>
            <a:srgbClr val="DEA90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endParaRPr lang="en-US" sz="1501" dirty="0">
              <a:latin typeface="Calibri" panose="020F0502020204030204" pitchFamily="34" charset="0"/>
            </a:endParaRPr>
          </a:p>
        </p:txBody>
      </p:sp>
      <p:sp>
        <p:nvSpPr>
          <p:cNvPr id="22" name="Freeform 120"/>
          <p:cNvSpPr>
            <a:spLocks noChangeArrowheads="1"/>
          </p:cNvSpPr>
          <p:nvPr/>
        </p:nvSpPr>
        <p:spPr bwMode="auto">
          <a:xfrm rot="16200000">
            <a:off x="2291958" y="4043063"/>
            <a:ext cx="1143001" cy="320040"/>
          </a:xfrm>
          <a:custGeom>
            <a:avLst/>
            <a:gdLst>
              <a:gd name="T0" fmla="*/ 0 w 1148"/>
              <a:gd name="T1" fmla="*/ 0 h 310"/>
              <a:gd name="T2" fmla="*/ 1147 w 1148"/>
              <a:gd name="T3" fmla="*/ 0 h 310"/>
              <a:gd name="T4" fmla="*/ 1147 w 1148"/>
              <a:gd name="T5" fmla="*/ 309 h 310"/>
              <a:gd name="T6" fmla="*/ 0 w 1148"/>
              <a:gd name="T7" fmla="*/ 309 h 310"/>
              <a:gd name="T8" fmla="*/ 0 w 1148"/>
              <a:gd name="T9" fmla="*/ 0 h 310"/>
            </a:gdLst>
            <a:ahLst/>
            <a:cxnLst>
              <a:cxn ang="0">
                <a:pos x="T0" y="T1"/>
              </a:cxn>
              <a:cxn ang="0">
                <a:pos x="T2" y="T3"/>
              </a:cxn>
              <a:cxn ang="0">
                <a:pos x="T4" y="T5"/>
              </a:cxn>
              <a:cxn ang="0">
                <a:pos x="T6" y="T7"/>
              </a:cxn>
              <a:cxn ang="0">
                <a:pos x="T8" y="T9"/>
              </a:cxn>
            </a:cxnLst>
            <a:rect l="0" t="0" r="r" b="b"/>
            <a:pathLst>
              <a:path w="1148" h="310">
                <a:moveTo>
                  <a:pt x="0" y="0"/>
                </a:moveTo>
                <a:lnTo>
                  <a:pt x="1147" y="0"/>
                </a:lnTo>
                <a:lnTo>
                  <a:pt x="1147" y="309"/>
                </a:lnTo>
                <a:lnTo>
                  <a:pt x="0" y="309"/>
                </a:lnTo>
                <a:lnTo>
                  <a:pt x="0" y="0"/>
                </a:lnTo>
              </a:path>
            </a:pathLst>
          </a:custGeom>
          <a:solidFill>
            <a:srgbClr val="F10F2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endParaRPr lang="en-US" sz="1501" dirty="0">
              <a:latin typeface="Calibri" panose="020F0502020204030204" pitchFamily="34" charset="0"/>
            </a:endParaRPr>
          </a:p>
        </p:txBody>
      </p:sp>
      <p:sp>
        <p:nvSpPr>
          <p:cNvPr id="23" name="Freeform 124"/>
          <p:cNvSpPr>
            <a:spLocks noChangeArrowheads="1"/>
          </p:cNvSpPr>
          <p:nvPr/>
        </p:nvSpPr>
        <p:spPr bwMode="auto">
          <a:xfrm rot="16200000">
            <a:off x="2602851" y="3814463"/>
            <a:ext cx="1600200" cy="320040"/>
          </a:xfrm>
          <a:custGeom>
            <a:avLst/>
            <a:gdLst>
              <a:gd name="T0" fmla="*/ 0 w 1773"/>
              <a:gd name="T1" fmla="*/ 0 h 311"/>
              <a:gd name="T2" fmla="*/ 1772 w 1773"/>
              <a:gd name="T3" fmla="*/ 0 h 311"/>
              <a:gd name="T4" fmla="*/ 1772 w 1773"/>
              <a:gd name="T5" fmla="*/ 310 h 311"/>
              <a:gd name="T6" fmla="*/ 0 w 1773"/>
              <a:gd name="T7" fmla="*/ 310 h 311"/>
              <a:gd name="T8" fmla="*/ 0 w 1773"/>
              <a:gd name="T9" fmla="*/ 0 h 311"/>
            </a:gdLst>
            <a:ahLst/>
            <a:cxnLst>
              <a:cxn ang="0">
                <a:pos x="T0" y="T1"/>
              </a:cxn>
              <a:cxn ang="0">
                <a:pos x="T2" y="T3"/>
              </a:cxn>
              <a:cxn ang="0">
                <a:pos x="T4" y="T5"/>
              </a:cxn>
              <a:cxn ang="0">
                <a:pos x="T6" y="T7"/>
              </a:cxn>
              <a:cxn ang="0">
                <a:pos x="T8" y="T9"/>
              </a:cxn>
            </a:cxnLst>
            <a:rect l="0" t="0" r="r" b="b"/>
            <a:pathLst>
              <a:path w="1773" h="311">
                <a:moveTo>
                  <a:pt x="0" y="0"/>
                </a:moveTo>
                <a:lnTo>
                  <a:pt x="1772" y="0"/>
                </a:lnTo>
                <a:lnTo>
                  <a:pt x="1772" y="310"/>
                </a:lnTo>
                <a:lnTo>
                  <a:pt x="0" y="310"/>
                </a:lnTo>
                <a:lnTo>
                  <a:pt x="0" y="0"/>
                </a:lnTo>
              </a:path>
            </a:pathLst>
          </a:custGeom>
          <a:solidFill>
            <a:srgbClr val="00B0F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endParaRPr lang="en-US" sz="1501" dirty="0">
              <a:latin typeface="Calibri" panose="020F0502020204030204" pitchFamily="34" charset="0"/>
            </a:endParaRPr>
          </a:p>
        </p:txBody>
      </p:sp>
      <p:sp>
        <p:nvSpPr>
          <p:cNvPr id="24" name="Freeform 118"/>
          <p:cNvSpPr>
            <a:spLocks noChangeArrowheads="1"/>
          </p:cNvSpPr>
          <p:nvPr/>
        </p:nvSpPr>
        <p:spPr bwMode="auto">
          <a:xfrm rot="16200000">
            <a:off x="2806487" y="3472105"/>
            <a:ext cx="2286000" cy="320040"/>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rgbClr val="92D050"/>
          </a:solidFill>
          <a:ln>
            <a:noFill/>
          </a:ln>
          <a:effectLst/>
          <a:extLst/>
        </p:spPr>
        <p:txBody>
          <a:bodyPr wrap="none" lIns="60927" tIns="30463" rIns="60927" bIns="30463" anchor="ctr"/>
          <a:lstStyle/>
          <a:p>
            <a:endParaRPr lang="en-US" sz="1501" dirty="0">
              <a:latin typeface="Calibri" panose="020F0502020204030204" pitchFamily="34" charset="0"/>
            </a:endParaRPr>
          </a:p>
        </p:txBody>
      </p:sp>
      <p:sp>
        <p:nvSpPr>
          <p:cNvPr id="25" name="Freeform 119"/>
          <p:cNvSpPr>
            <a:spLocks noChangeArrowheads="1"/>
          </p:cNvSpPr>
          <p:nvPr/>
        </p:nvSpPr>
        <p:spPr bwMode="auto">
          <a:xfrm rot="16200000">
            <a:off x="3240457" y="3374825"/>
            <a:ext cx="2468880" cy="320040"/>
          </a:xfrm>
          <a:custGeom>
            <a:avLst/>
            <a:gdLst>
              <a:gd name="T0" fmla="*/ 0 w 2218"/>
              <a:gd name="T1" fmla="*/ 0 h 311"/>
              <a:gd name="T2" fmla="*/ 2217 w 2218"/>
              <a:gd name="T3" fmla="*/ 0 h 311"/>
              <a:gd name="T4" fmla="*/ 2217 w 2218"/>
              <a:gd name="T5" fmla="*/ 310 h 311"/>
              <a:gd name="T6" fmla="*/ 0 w 2218"/>
              <a:gd name="T7" fmla="*/ 310 h 311"/>
              <a:gd name="T8" fmla="*/ 0 w 2218"/>
              <a:gd name="T9" fmla="*/ 0 h 311"/>
            </a:gdLst>
            <a:ahLst/>
            <a:cxnLst>
              <a:cxn ang="0">
                <a:pos x="T0" y="T1"/>
              </a:cxn>
              <a:cxn ang="0">
                <a:pos x="T2" y="T3"/>
              </a:cxn>
              <a:cxn ang="0">
                <a:pos x="T4" y="T5"/>
              </a:cxn>
              <a:cxn ang="0">
                <a:pos x="T6" y="T7"/>
              </a:cxn>
              <a:cxn ang="0">
                <a:pos x="T8" y="T9"/>
              </a:cxn>
            </a:cxnLst>
            <a:rect l="0" t="0" r="r" b="b"/>
            <a:pathLst>
              <a:path w="2218" h="311">
                <a:moveTo>
                  <a:pt x="0" y="0"/>
                </a:moveTo>
                <a:lnTo>
                  <a:pt x="2217" y="0"/>
                </a:lnTo>
                <a:lnTo>
                  <a:pt x="2217" y="310"/>
                </a:lnTo>
                <a:lnTo>
                  <a:pt x="0" y="310"/>
                </a:lnTo>
                <a:lnTo>
                  <a:pt x="0" y="0"/>
                </a:lnTo>
              </a:path>
            </a:pathLst>
          </a:custGeom>
          <a:solidFill>
            <a:srgbClr val="FFFF00"/>
          </a:solidFill>
          <a:ln>
            <a:noFill/>
          </a:ln>
          <a:effectLst/>
          <a:extLst/>
        </p:spPr>
        <p:txBody>
          <a:bodyPr wrap="none" lIns="60927" tIns="30463" rIns="60927" bIns="30463" anchor="ctr"/>
          <a:lstStyle/>
          <a:p>
            <a:endParaRPr lang="en-US" sz="1501" dirty="0">
              <a:solidFill>
                <a:srgbClr val="FFFF00"/>
              </a:solidFill>
              <a:latin typeface="Calibri" panose="020F0502020204030204" pitchFamily="34" charset="0"/>
            </a:endParaRPr>
          </a:p>
        </p:txBody>
      </p:sp>
      <p:sp>
        <p:nvSpPr>
          <p:cNvPr id="37" name="Oval 36"/>
          <p:cNvSpPr/>
          <p:nvPr/>
        </p:nvSpPr>
        <p:spPr>
          <a:xfrm flipH="1" flipV="1">
            <a:off x="1781152" y="4911194"/>
            <a:ext cx="164044" cy="1407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501" dirty="0"/>
          </a:p>
        </p:txBody>
      </p:sp>
      <p:sp>
        <p:nvSpPr>
          <p:cNvPr id="39" name="Oval 38"/>
          <p:cNvSpPr/>
          <p:nvPr/>
        </p:nvSpPr>
        <p:spPr>
          <a:xfrm flipH="1" flipV="1">
            <a:off x="2268531" y="4909650"/>
            <a:ext cx="164044" cy="1407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501" dirty="0"/>
          </a:p>
        </p:txBody>
      </p:sp>
      <p:sp>
        <p:nvSpPr>
          <p:cNvPr id="40" name="Oval 39"/>
          <p:cNvSpPr/>
          <p:nvPr/>
        </p:nvSpPr>
        <p:spPr>
          <a:xfrm flipH="1" flipV="1">
            <a:off x="2802492" y="4911194"/>
            <a:ext cx="164044" cy="1407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501" dirty="0"/>
          </a:p>
        </p:txBody>
      </p:sp>
      <p:sp>
        <p:nvSpPr>
          <p:cNvPr id="41" name="Oval 40"/>
          <p:cNvSpPr/>
          <p:nvPr/>
        </p:nvSpPr>
        <p:spPr>
          <a:xfrm flipH="1" flipV="1">
            <a:off x="3848933" y="4924739"/>
            <a:ext cx="164044" cy="1407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501" dirty="0"/>
          </a:p>
        </p:txBody>
      </p:sp>
      <p:sp>
        <p:nvSpPr>
          <p:cNvPr id="42" name="Oval 41"/>
          <p:cNvSpPr/>
          <p:nvPr/>
        </p:nvSpPr>
        <p:spPr>
          <a:xfrm flipH="1" flipV="1">
            <a:off x="3320931" y="4911194"/>
            <a:ext cx="164044" cy="1407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501" dirty="0"/>
          </a:p>
        </p:txBody>
      </p:sp>
      <p:sp>
        <p:nvSpPr>
          <p:cNvPr id="43" name="Oval 42"/>
          <p:cNvSpPr/>
          <p:nvPr/>
        </p:nvSpPr>
        <p:spPr>
          <a:xfrm flipH="1" flipV="1">
            <a:off x="4392876" y="4924739"/>
            <a:ext cx="164044" cy="1407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501" dirty="0"/>
          </a:p>
        </p:txBody>
      </p:sp>
      <p:sp>
        <p:nvSpPr>
          <p:cNvPr id="44" name="Rectangle 43"/>
          <p:cNvSpPr/>
          <p:nvPr/>
        </p:nvSpPr>
        <p:spPr>
          <a:xfrm>
            <a:off x="4143505" y="1872100"/>
            <a:ext cx="638344" cy="357003"/>
          </a:xfrm>
          <a:prstGeom prst="rect">
            <a:avLst/>
          </a:prstGeom>
          <a:noFill/>
        </p:spPr>
        <p:txBody>
          <a:bodyPr wrap="none" lIns="109710" tIns="54855" rIns="109710" bIns="54855">
            <a:spAutoFit/>
          </a:bodyPr>
          <a:lstStyle/>
          <a:p>
            <a:pPr algn="ctr"/>
            <a:r>
              <a:rPr lang="en-US" sz="1600" dirty="0">
                <a:solidFill>
                  <a:schemeClr val="bg1"/>
                </a:solidFill>
                <a:latin typeface="Calibri" panose="020F0502020204030204" pitchFamily="34" charset="0"/>
                <a:cs typeface="Lato Regular"/>
              </a:rPr>
              <a:t>1231</a:t>
            </a:r>
            <a:endParaRPr lang="bg-BG" sz="1600" dirty="0">
              <a:solidFill>
                <a:schemeClr val="bg1"/>
              </a:solidFill>
              <a:cs typeface="Lato Regular"/>
            </a:endParaRPr>
          </a:p>
        </p:txBody>
      </p:sp>
      <p:sp>
        <p:nvSpPr>
          <p:cNvPr id="45" name="Rectangle 44"/>
          <p:cNvSpPr/>
          <p:nvPr/>
        </p:nvSpPr>
        <p:spPr>
          <a:xfrm>
            <a:off x="2033710" y="3771066"/>
            <a:ext cx="529340" cy="357003"/>
          </a:xfrm>
          <a:prstGeom prst="rect">
            <a:avLst/>
          </a:prstGeom>
          <a:noFill/>
        </p:spPr>
        <p:txBody>
          <a:bodyPr wrap="none" lIns="109710" tIns="54855" rIns="109710" bIns="54855">
            <a:spAutoFit/>
          </a:bodyPr>
          <a:lstStyle/>
          <a:p>
            <a:pPr algn="ctr"/>
            <a:r>
              <a:rPr lang="en-US" sz="1600" dirty="0">
                <a:solidFill>
                  <a:schemeClr val="bg1"/>
                </a:solidFill>
                <a:latin typeface="Calibri" panose="020F0502020204030204" pitchFamily="34" charset="0"/>
                <a:cs typeface="Lato Regular"/>
              </a:rPr>
              <a:t>255</a:t>
            </a:r>
            <a:endParaRPr lang="bg-BG" sz="1600" dirty="0">
              <a:solidFill>
                <a:schemeClr val="bg1"/>
              </a:solidFill>
              <a:cs typeface="Lato Regular"/>
            </a:endParaRPr>
          </a:p>
        </p:txBody>
      </p:sp>
      <p:sp>
        <p:nvSpPr>
          <p:cNvPr id="46" name="Rectangle 45"/>
          <p:cNvSpPr/>
          <p:nvPr/>
        </p:nvSpPr>
        <p:spPr>
          <a:xfrm>
            <a:off x="2595268" y="3249282"/>
            <a:ext cx="529340" cy="357003"/>
          </a:xfrm>
          <a:prstGeom prst="rect">
            <a:avLst/>
          </a:prstGeom>
          <a:noFill/>
        </p:spPr>
        <p:txBody>
          <a:bodyPr wrap="none" lIns="109710" tIns="54855" rIns="109710" bIns="54855">
            <a:spAutoFit/>
          </a:bodyPr>
          <a:lstStyle/>
          <a:p>
            <a:pPr algn="ctr"/>
            <a:r>
              <a:rPr lang="en-US" sz="1600" dirty="0">
                <a:solidFill>
                  <a:schemeClr val="bg1"/>
                </a:solidFill>
                <a:latin typeface="Calibri" panose="020F0502020204030204" pitchFamily="34" charset="0"/>
                <a:cs typeface="Lato Regular"/>
              </a:rPr>
              <a:t>534</a:t>
            </a:r>
            <a:endParaRPr lang="bg-BG" sz="1600" dirty="0">
              <a:solidFill>
                <a:schemeClr val="bg1"/>
              </a:solidFill>
              <a:cs typeface="Lato Regular"/>
            </a:endParaRPr>
          </a:p>
        </p:txBody>
      </p:sp>
      <p:sp>
        <p:nvSpPr>
          <p:cNvPr id="47" name="Rectangle 46"/>
          <p:cNvSpPr/>
          <p:nvPr/>
        </p:nvSpPr>
        <p:spPr>
          <a:xfrm>
            <a:off x="3115904" y="2782080"/>
            <a:ext cx="529340" cy="357003"/>
          </a:xfrm>
          <a:prstGeom prst="rect">
            <a:avLst/>
          </a:prstGeom>
          <a:noFill/>
        </p:spPr>
        <p:txBody>
          <a:bodyPr wrap="none" lIns="109710" tIns="54855" rIns="109710" bIns="54855">
            <a:spAutoFit/>
          </a:bodyPr>
          <a:lstStyle/>
          <a:p>
            <a:pPr algn="ctr"/>
            <a:r>
              <a:rPr lang="en-US" sz="1600" dirty="0">
                <a:solidFill>
                  <a:schemeClr val="bg1"/>
                </a:solidFill>
                <a:latin typeface="Calibri" panose="020F0502020204030204" pitchFamily="34" charset="0"/>
                <a:cs typeface="Lato Regular"/>
              </a:rPr>
              <a:t>711</a:t>
            </a:r>
            <a:endParaRPr lang="bg-BG" sz="1600" dirty="0">
              <a:solidFill>
                <a:schemeClr val="bg1"/>
              </a:solidFill>
              <a:cs typeface="Lato Regular"/>
            </a:endParaRPr>
          </a:p>
        </p:txBody>
      </p:sp>
      <p:sp>
        <p:nvSpPr>
          <p:cNvPr id="48" name="Rectangle 47"/>
          <p:cNvSpPr/>
          <p:nvPr/>
        </p:nvSpPr>
        <p:spPr>
          <a:xfrm>
            <a:off x="3591520" y="2065691"/>
            <a:ext cx="648832" cy="357003"/>
          </a:xfrm>
          <a:prstGeom prst="rect">
            <a:avLst/>
          </a:prstGeom>
          <a:noFill/>
        </p:spPr>
        <p:txBody>
          <a:bodyPr wrap="square" lIns="109710" tIns="54855" rIns="109710" bIns="54855">
            <a:spAutoFit/>
          </a:bodyPr>
          <a:lstStyle/>
          <a:p>
            <a:pPr algn="ctr"/>
            <a:r>
              <a:rPr lang="en-US" sz="1600" dirty="0">
                <a:solidFill>
                  <a:schemeClr val="bg1"/>
                </a:solidFill>
                <a:latin typeface="Calibri" panose="020F0502020204030204" pitchFamily="34" charset="0"/>
                <a:cs typeface="Lato Regular"/>
              </a:rPr>
              <a:t>1086</a:t>
            </a:r>
            <a:endParaRPr lang="bg-BG" sz="1600" dirty="0">
              <a:solidFill>
                <a:schemeClr val="bg1"/>
              </a:solidFill>
              <a:cs typeface="Lato Regular"/>
            </a:endParaRPr>
          </a:p>
        </p:txBody>
      </p:sp>
      <p:sp>
        <p:nvSpPr>
          <p:cNvPr id="49" name="Rectangle 48"/>
          <p:cNvSpPr/>
          <p:nvPr/>
        </p:nvSpPr>
        <p:spPr>
          <a:xfrm>
            <a:off x="1548409" y="4178489"/>
            <a:ext cx="529340" cy="357003"/>
          </a:xfrm>
          <a:prstGeom prst="rect">
            <a:avLst/>
          </a:prstGeom>
          <a:noFill/>
        </p:spPr>
        <p:txBody>
          <a:bodyPr wrap="none" lIns="109710" tIns="54855" rIns="109710" bIns="54855">
            <a:spAutoFit/>
          </a:bodyPr>
          <a:lstStyle/>
          <a:p>
            <a:pPr algn="ctr"/>
            <a:r>
              <a:rPr lang="en-US" sz="1600" dirty="0">
                <a:solidFill>
                  <a:schemeClr val="bg1"/>
                </a:solidFill>
                <a:latin typeface="Calibri" panose="020F0502020204030204" pitchFamily="34" charset="0"/>
                <a:cs typeface="Lato Regular"/>
              </a:rPr>
              <a:t>106</a:t>
            </a:r>
            <a:endParaRPr lang="bg-BG" sz="1600" dirty="0">
              <a:solidFill>
                <a:schemeClr val="bg1"/>
              </a:solidFill>
              <a:cs typeface="Lato Regular"/>
            </a:endParaRPr>
          </a:p>
        </p:txBody>
      </p:sp>
      <p:sp>
        <p:nvSpPr>
          <p:cNvPr id="63" name="Freeform 1"/>
          <p:cNvSpPr>
            <a:spLocks noChangeArrowheads="1"/>
          </p:cNvSpPr>
          <p:nvPr/>
        </p:nvSpPr>
        <p:spPr bwMode="auto">
          <a:xfrm>
            <a:off x="6487088" y="5065527"/>
            <a:ext cx="4976012" cy="739898"/>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rgbClr val="00B050"/>
          </a:solidFill>
          <a:ln>
            <a:noFill/>
          </a:ln>
          <a:effectLst/>
        </p:spPr>
        <p:txBody>
          <a:bodyPr wrap="none" anchor="ctr"/>
          <a:lstStyle/>
          <a:p>
            <a:endParaRPr lang="en-US" sz="450" dirty="0">
              <a:latin typeface="Calibri" panose="020F0502020204030204" pitchFamily="34" charset="0"/>
            </a:endParaRPr>
          </a:p>
        </p:txBody>
      </p:sp>
      <p:sp>
        <p:nvSpPr>
          <p:cNvPr id="66" name="TextBox 65"/>
          <p:cNvSpPr txBox="1"/>
          <p:nvPr/>
        </p:nvSpPr>
        <p:spPr>
          <a:xfrm>
            <a:off x="6643055" y="5150608"/>
            <a:ext cx="966895" cy="553980"/>
          </a:xfrm>
          <a:prstGeom prst="rect">
            <a:avLst/>
          </a:prstGeom>
          <a:noFill/>
        </p:spPr>
        <p:txBody>
          <a:bodyPr wrap="none" lIns="91422" tIns="45711" rIns="91422" bIns="45711" rtlCol="0">
            <a:spAutoFit/>
          </a:bodyPr>
          <a:lstStyle/>
          <a:p>
            <a:r>
              <a:rPr lang="en-US" sz="3000" b="1" dirty="0">
                <a:solidFill>
                  <a:schemeClr val="bg1"/>
                </a:solidFill>
                <a:latin typeface="Calibri" panose="020F0502020204030204" pitchFamily="34" charset="0"/>
                <a:cs typeface="Lato Regular"/>
              </a:rPr>
              <a:t>2</a:t>
            </a:r>
            <a:r>
              <a:rPr lang="id-ID" sz="3000" b="1" dirty="0">
                <a:solidFill>
                  <a:schemeClr val="bg1"/>
                </a:solidFill>
                <a:latin typeface="Calibri" panose="020F0502020204030204" pitchFamily="34" charset="0"/>
                <a:cs typeface="Lato Regular"/>
              </a:rPr>
              <a:t>01</a:t>
            </a:r>
            <a:r>
              <a:rPr lang="en-US" sz="3000" b="1" dirty="0">
                <a:solidFill>
                  <a:schemeClr val="bg1"/>
                </a:solidFill>
                <a:latin typeface="Calibri" panose="020F0502020204030204" pitchFamily="34" charset="0"/>
                <a:cs typeface="Lato Regular"/>
              </a:rPr>
              <a:t>6</a:t>
            </a:r>
            <a:endParaRPr lang="id-ID" sz="3000" b="1" dirty="0">
              <a:solidFill>
                <a:schemeClr val="bg1"/>
              </a:solidFill>
              <a:latin typeface="Calibri" panose="020F0502020204030204" pitchFamily="34" charset="0"/>
              <a:cs typeface="Lato Regular"/>
            </a:endParaRPr>
          </a:p>
        </p:txBody>
      </p:sp>
      <p:sp>
        <p:nvSpPr>
          <p:cNvPr id="68" name="TextBox 67"/>
          <p:cNvSpPr txBox="1"/>
          <p:nvPr/>
        </p:nvSpPr>
        <p:spPr>
          <a:xfrm>
            <a:off x="7762710" y="5075122"/>
            <a:ext cx="3688979" cy="720179"/>
          </a:xfrm>
          <a:prstGeom prst="rect">
            <a:avLst/>
          </a:prstGeom>
          <a:noFill/>
        </p:spPr>
        <p:txBody>
          <a:bodyPr wrap="square" lIns="109710" tIns="54855" rIns="109710" bIns="54855" rtlCol="0">
            <a:spAutoFit/>
          </a:bodyPr>
          <a:lstStyle/>
          <a:p>
            <a:pPr>
              <a:lnSpc>
                <a:spcPct val="110000"/>
              </a:lnSpc>
            </a:pPr>
            <a:r>
              <a:rPr lang="en-US" sz="1800" b="1" dirty="0">
                <a:solidFill>
                  <a:schemeClr val="bg1"/>
                </a:solidFill>
                <a:latin typeface="Calibri" panose="020F0502020204030204" pitchFamily="34" charset="0"/>
                <a:cs typeface="Lato Regular"/>
              </a:rPr>
              <a:t>40,046 personal letters to members of Congress</a:t>
            </a:r>
            <a:endParaRPr lang="en-US" sz="1800" dirty="0">
              <a:solidFill>
                <a:schemeClr val="bg1"/>
              </a:solidFill>
              <a:latin typeface="Calibri" panose="020F0502020204030204" pitchFamily="34" charset="0"/>
              <a:cs typeface="Lato Light"/>
            </a:endParaRPr>
          </a:p>
        </p:txBody>
      </p:sp>
      <p:sp>
        <p:nvSpPr>
          <p:cNvPr id="70" name="Line 525"/>
          <p:cNvSpPr>
            <a:spLocks noChangeShapeType="1"/>
          </p:cNvSpPr>
          <p:nvPr/>
        </p:nvSpPr>
        <p:spPr bwMode="auto">
          <a:xfrm>
            <a:off x="7691116" y="5164833"/>
            <a:ext cx="2385" cy="534024"/>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5750" dirty="0">
              <a:latin typeface="Calibri" panose="020F0502020204030204" pitchFamily="34" charset="0"/>
            </a:endParaRPr>
          </a:p>
        </p:txBody>
      </p:sp>
      <p:sp>
        <p:nvSpPr>
          <p:cNvPr id="2" name="Title 1"/>
          <p:cNvSpPr>
            <a:spLocks noGrp="1"/>
          </p:cNvSpPr>
          <p:nvPr>
            <p:ph type="title"/>
          </p:nvPr>
        </p:nvSpPr>
        <p:spPr/>
        <p:txBody>
          <a:bodyPr/>
          <a:lstStyle/>
          <a:p>
            <a:r>
              <a:rPr lang="en-US"/>
              <a:t>Meet with Congress</a:t>
            </a:r>
            <a:endParaRPr lang="en-US" dirty="0"/>
          </a:p>
        </p:txBody>
      </p:sp>
      <p:sp>
        <p:nvSpPr>
          <p:cNvPr id="36" name="Oval 35"/>
          <p:cNvSpPr/>
          <p:nvPr/>
        </p:nvSpPr>
        <p:spPr>
          <a:xfrm flipH="1" flipV="1">
            <a:off x="4919224" y="4924739"/>
            <a:ext cx="164044" cy="1407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501" dirty="0"/>
          </a:p>
        </p:txBody>
      </p:sp>
      <p:sp>
        <p:nvSpPr>
          <p:cNvPr id="38" name="Freeform 120"/>
          <p:cNvSpPr>
            <a:spLocks noChangeArrowheads="1"/>
          </p:cNvSpPr>
          <p:nvPr/>
        </p:nvSpPr>
        <p:spPr bwMode="auto">
          <a:xfrm rot="16200000">
            <a:off x="3709770" y="3329957"/>
            <a:ext cx="2621158" cy="320040"/>
          </a:xfrm>
          <a:custGeom>
            <a:avLst/>
            <a:gdLst>
              <a:gd name="T0" fmla="*/ 0 w 1148"/>
              <a:gd name="T1" fmla="*/ 0 h 310"/>
              <a:gd name="T2" fmla="*/ 1147 w 1148"/>
              <a:gd name="T3" fmla="*/ 0 h 310"/>
              <a:gd name="T4" fmla="*/ 1147 w 1148"/>
              <a:gd name="T5" fmla="*/ 309 h 310"/>
              <a:gd name="T6" fmla="*/ 0 w 1148"/>
              <a:gd name="T7" fmla="*/ 309 h 310"/>
              <a:gd name="T8" fmla="*/ 0 w 1148"/>
              <a:gd name="T9" fmla="*/ 0 h 310"/>
            </a:gdLst>
            <a:ahLst/>
            <a:cxnLst>
              <a:cxn ang="0">
                <a:pos x="T0" y="T1"/>
              </a:cxn>
              <a:cxn ang="0">
                <a:pos x="T2" y="T3"/>
              </a:cxn>
              <a:cxn ang="0">
                <a:pos x="T4" y="T5"/>
              </a:cxn>
              <a:cxn ang="0">
                <a:pos x="T6" y="T7"/>
              </a:cxn>
              <a:cxn ang="0">
                <a:pos x="T8" y="T9"/>
              </a:cxn>
            </a:cxnLst>
            <a:rect l="0" t="0" r="r" b="b"/>
            <a:pathLst>
              <a:path w="1148" h="310">
                <a:moveTo>
                  <a:pt x="0" y="0"/>
                </a:moveTo>
                <a:lnTo>
                  <a:pt x="1147" y="0"/>
                </a:lnTo>
                <a:lnTo>
                  <a:pt x="1147" y="309"/>
                </a:lnTo>
                <a:lnTo>
                  <a:pt x="0" y="309"/>
                </a:lnTo>
                <a:lnTo>
                  <a:pt x="0" y="0"/>
                </a:lnTo>
              </a:path>
            </a:pathLst>
          </a:custGeom>
          <a:solidFill>
            <a:srgbClr val="F10F2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endParaRPr lang="en-US" sz="1501" dirty="0">
              <a:latin typeface="Calibri" panose="020F0502020204030204" pitchFamily="34" charset="0"/>
            </a:endParaRPr>
          </a:p>
        </p:txBody>
      </p:sp>
      <p:sp>
        <p:nvSpPr>
          <p:cNvPr id="56" name="Rectangle 55"/>
          <p:cNvSpPr/>
          <p:nvPr/>
        </p:nvSpPr>
        <p:spPr>
          <a:xfrm>
            <a:off x="4623047" y="1654437"/>
            <a:ext cx="843528" cy="480113"/>
          </a:xfrm>
          <a:prstGeom prst="rect">
            <a:avLst/>
          </a:prstGeom>
          <a:noFill/>
        </p:spPr>
        <p:txBody>
          <a:bodyPr wrap="none" lIns="109710" tIns="54855" rIns="109710" bIns="54855">
            <a:spAutoFit/>
          </a:bodyPr>
          <a:lstStyle/>
          <a:p>
            <a:pPr algn="ctr"/>
            <a:r>
              <a:rPr lang="en-US" sz="2400" dirty="0">
                <a:solidFill>
                  <a:schemeClr val="bg1"/>
                </a:solidFill>
                <a:latin typeface="Calibri" panose="020F0502020204030204" pitchFamily="34" charset="0"/>
                <a:cs typeface="Lato Regular"/>
              </a:rPr>
              <a:t>1388</a:t>
            </a:r>
            <a:endParaRPr lang="bg-BG" sz="2400" dirty="0">
              <a:solidFill>
                <a:schemeClr val="bg1"/>
              </a:solidFill>
              <a:cs typeface="Lato Regular"/>
            </a:endParaRPr>
          </a:p>
        </p:txBody>
      </p:sp>
      <p:sp>
        <p:nvSpPr>
          <p:cNvPr id="57" name="Rectangle 56"/>
          <p:cNvSpPr/>
          <p:nvPr/>
        </p:nvSpPr>
        <p:spPr>
          <a:xfrm>
            <a:off x="4696695" y="5140134"/>
            <a:ext cx="638345" cy="357131"/>
          </a:xfrm>
          <a:prstGeom prst="rect">
            <a:avLst/>
          </a:prstGeom>
          <a:noFill/>
        </p:spPr>
        <p:txBody>
          <a:bodyPr wrap="none" lIns="109710" tIns="54855" rIns="109710" bIns="54855">
            <a:spAutoFit/>
          </a:bodyPr>
          <a:lstStyle/>
          <a:p>
            <a:pPr algn="ctr"/>
            <a:r>
              <a:rPr lang="en-US" sz="1601" dirty="0">
                <a:solidFill>
                  <a:schemeClr val="bg1"/>
                </a:solidFill>
                <a:latin typeface="Calibri" panose="020F0502020204030204" pitchFamily="34" charset="0"/>
                <a:ea typeface="Open Sans Light" panose="020B0306030504020204" pitchFamily="34" charset="0"/>
                <a:cs typeface="Lato Regular"/>
              </a:rPr>
              <a:t>2016</a:t>
            </a:r>
            <a:endParaRPr lang="bg-BG" sz="1601" dirty="0">
              <a:solidFill>
                <a:schemeClr val="bg1"/>
              </a:solidFill>
              <a:cs typeface="Lato Regular"/>
            </a:endParaRPr>
          </a:p>
        </p:txBody>
      </p:sp>
    </p:spTree>
    <p:extLst>
      <p:ext uri="{BB962C8B-B14F-4D97-AF65-F5344CB8AC3E}">
        <p14:creationId xmlns:p14="http://schemas.microsoft.com/office/powerpoint/2010/main" val="338033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50"/>
                                        <p:tgtEl>
                                          <p:spTgt spid="20"/>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22" presetClass="entr" presetSubtype="4" fill="hold" grpId="0" nodeType="withEffect">
                                  <p:stCondLst>
                                    <p:cond delay="25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350"/>
                                        <p:tgtEl>
                                          <p:spTgt spid="21"/>
                                        </p:tgtEl>
                                      </p:cBhvr>
                                    </p:animEffect>
                                  </p:childTnLst>
                                </p:cTn>
                              </p:par>
                            </p:childTnLst>
                          </p:cTn>
                        </p:par>
                        <p:par>
                          <p:cTn id="14" fill="hold">
                            <p:stCondLst>
                              <p:cond delay="850"/>
                            </p:stCondLst>
                            <p:childTnLst>
                              <p:par>
                                <p:cTn id="15" presetID="1"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22" presetClass="entr" presetSubtype="4" fill="hold" grpId="0" nodeType="withEffect">
                                  <p:stCondLst>
                                    <p:cond delay="25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450"/>
                                        <p:tgtEl>
                                          <p:spTgt spid="22"/>
                                        </p:tgtEl>
                                      </p:cBhvr>
                                    </p:animEffect>
                                  </p:childTnLst>
                                </p:cTn>
                              </p:par>
                            </p:childTnLst>
                          </p:cTn>
                        </p:par>
                        <p:par>
                          <p:cTn id="20" fill="hold">
                            <p:stCondLst>
                              <p:cond delay="1550"/>
                            </p:stCondLst>
                            <p:childTnLst>
                              <p:par>
                                <p:cTn id="21" presetID="1"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22" presetClass="entr" presetSubtype="4" fill="hold" grpId="0" nodeType="withEffect">
                                  <p:stCondLst>
                                    <p:cond delay="25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480"/>
                                        <p:tgtEl>
                                          <p:spTgt spid="23"/>
                                        </p:tgtEl>
                                      </p:cBhvr>
                                    </p:animEffect>
                                  </p:childTnLst>
                                </p:cTn>
                              </p:par>
                            </p:childTnLst>
                          </p:cTn>
                        </p:par>
                        <p:par>
                          <p:cTn id="26" fill="hold">
                            <p:stCondLst>
                              <p:cond delay="2280"/>
                            </p:stCondLst>
                            <p:childTnLst>
                              <p:par>
                                <p:cTn id="27" presetID="1"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22" presetClass="entr" presetSubtype="4" fill="hold" grpId="0" nodeType="withEffect">
                                  <p:stCondLst>
                                    <p:cond delay="25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030"/>
                            </p:stCondLst>
                            <p:childTnLst>
                              <p:par>
                                <p:cTn id="33" presetID="1"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22" presetClass="entr" presetSubtype="4" fill="hold" grpId="0" nodeType="withEffect">
                                  <p:stCondLst>
                                    <p:cond delay="25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650"/>
                                        <p:tgtEl>
                                          <p:spTgt spid="25"/>
                                        </p:tgtEl>
                                      </p:cBhvr>
                                    </p:animEffect>
                                  </p:childTnLst>
                                </p:cTn>
                              </p:par>
                            </p:childTnLst>
                          </p:cTn>
                        </p:par>
                        <p:par>
                          <p:cTn id="38" fill="hold">
                            <p:stCondLst>
                              <p:cond delay="3930"/>
                            </p:stCondLst>
                            <p:childTnLst>
                              <p:par>
                                <p:cTn id="39" presetID="1" presetClass="entr" presetSubtype="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2" presetClass="entr" presetSubtype="4" fill="hold" grpId="0" nodeType="withEffect">
                                  <p:stCondLst>
                                    <p:cond delay="100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ppt_x"/>
                                          </p:val>
                                        </p:tav>
                                        <p:tav tm="100000">
                                          <p:val>
                                            <p:strVal val="#ppt_x"/>
                                          </p:val>
                                        </p:tav>
                                      </p:tavLst>
                                    </p:anim>
                                    <p:anim calcmode="lin" valueType="num">
                                      <p:cBhvr additive="base">
                                        <p:cTn id="48" dur="500" fill="hold"/>
                                        <p:tgtEl>
                                          <p:spTgt spid="6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00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ppt_x"/>
                                          </p:val>
                                        </p:tav>
                                        <p:tav tm="100000">
                                          <p:val>
                                            <p:strVal val="#ppt_x"/>
                                          </p:val>
                                        </p:tav>
                                      </p:tavLst>
                                    </p:anim>
                                    <p:anim calcmode="lin" valueType="num">
                                      <p:cBhvr additive="base">
                                        <p:cTn id="52" dur="500" fill="hold"/>
                                        <p:tgtEl>
                                          <p:spTgt spid="6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00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par>
                                <p:cTn id="57" presetID="22" presetClass="entr" presetSubtype="4" fill="hold" grpId="0" nodeType="withEffect">
                                  <p:stCondLst>
                                    <p:cond delay="250"/>
                                  </p:stCondLst>
                                  <p:childTnLst>
                                    <p:set>
                                      <p:cBhvr>
                                        <p:cTn id="58" dur="1" fill="hold">
                                          <p:stCondLst>
                                            <p:cond delay="0"/>
                                          </p:stCondLst>
                                        </p:cTn>
                                        <p:tgtEl>
                                          <p:spTgt spid="38"/>
                                        </p:tgtEl>
                                        <p:attrNameLst>
                                          <p:attrName>style.visibility</p:attrName>
                                        </p:attrNameLst>
                                      </p:cBhvr>
                                      <p:to>
                                        <p:strVal val="visible"/>
                                      </p:to>
                                    </p:set>
                                    <p:animEffect transition="in" filter="wipe(down)">
                                      <p:cBhvr>
                                        <p:cTn id="59" dur="450"/>
                                        <p:tgtEl>
                                          <p:spTgt spid="38"/>
                                        </p:tgtEl>
                                      </p:cBhvr>
                                    </p:animEffect>
                                  </p:childTnLst>
                                </p:cTn>
                              </p:par>
                            </p:childTnLst>
                          </p:cTn>
                        </p:par>
                        <p:par>
                          <p:cTn id="60" fill="hold">
                            <p:stCondLst>
                              <p:cond delay="5430"/>
                            </p:stCondLst>
                            <p:childTnLst>
                              <p:par>
                                <p:cTn id="61" presetID="1"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44" grpId="0"/>
      <p:bldP spid="45" grpId="0"/>
      <p:bldP spid="46" grpId="0"/>
      <p:bldP spid="47" grpId="0"/>
      <p:bldP spid="48" grpId="0"/>
      <p:bldP spid="49" grpId="0"/>
      <p:bldP spid="63" grpId="0" animBg="1"/>
      <p:bldP spid="66" grpId="0"/>
      <p:bldP spid="68" grpId="0"/>
      <p:bldP spid="70" grpId="0" animBg="1"/>
      <p:bldP spid="38" grpId="0" animBg="1"/>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Arkansas Employment</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0463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Arkansas Industries</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4756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MFG Employment</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283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MFG Production</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4870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Quotients</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018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State Product</a:t>
            </a:r>
          </a:p>
        </p:txBody>
      </p:sp>
      <p:graphicFrame>
        <p:nvGraphicFramePr>
          <p:cNvPr id="5" name="Content Placeholder 4"/>
          <p:cNvGraphicFramePr>
            <a:graphicFrameLocks noGrp="1"/>
          </p:cNvGraphicFramePr>
          <p:nvPr>
            <p:ph sz="quarter" idx="1"/>
          </p:nvPr>
        </p:nvGraphicFramePr>
        <p:xfrm>
          <a:off x="2133600" y="1589088"/>
          <a:ext cx="3886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quarter" idx="2"/>
          </p:nvPr>
        </p:nvGraphicFramePr>
        <p:xfrm>
          <a:off x="6369050" y="1589088"/>
          <a:ext cx="3886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2914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 Context</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933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Total Employment</a:t>
            </a:r>
          </a:p>
        </p:txBody>
      </p:sp>
      <p:graphicFrame>
        <p:nvGraphicFramePr>
          <p:cNvPr id="11" name="Content Placeholder 10"/>
          <p:cNvGraphicFramePr>
            <a:graphicFrameLocks noGrp="1"/>
          </p:cNvGraphicFramePr>
          <p:nvPr>
            <p:ph sz="quarter" idx="1"/>
          </p:nvPr>
        </p:nvGraphicFramePr>
        <p:xfrm>
          <a:off x="2133600" y="1589088"/>
          <a:ext cx="3886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2"/>
          </p:nvPr>
        </p:nvGraphicFramePr>
        <p:xfrm>
          <a:off x="6369050" y="1589088"/>
          <a:ext cx="3886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6503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GSP by Industry</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6144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GSP by MFG Industry</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393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67593623"/>
              </p:ext>
            </p:extLst>
          </p:nvPr>
        </p:nvGraphicFramePr>
        <p:xfrm>
          <a:off x="2235295" y="5047235"/>
          <a:ext cx="9038451" cy="1548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3629" y="1796991"/>
            <a:ext cx="7457670" cy="3085932"/>
          </a:xfrm>
          <a:prstGeom prst="rect">
            <a:avLst/>
          </a:prstGeom>
        </p:spPr>
      </p:pic>
    </p:spTree>
    <p:extLst>
      <p:ext uri="{BB962C8B-B14F-4D97-AF65-F5344CB8AC3E}">
        <p14:creationId xmlns:p14="http://schemas.microsoft.com/office/powerpoint/2010/main" val="2949070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Jobs by Industry</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9901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“Uppers and downers…”</a:t>
            </a:r>
          </a:p>
        </p:txBody>
      </p:sp>
      <p:graphicFrame>
        <p:nvGraphicFramePr>
          <p:cNvPr id="6" name="Content Placeholder 5"/>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8840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Living</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30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 Revenues</a:t>
            </a:r>
          </a:p>
        </p:txBody>
      </p:sp>
      <p:graphicFrame>
        <p:nvGraphicFramePr>
          <p:cNvPr id="6" name="Content Placeholder 5"/>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5585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Dividends/Rebates</a:t>
            </a:r>
          </a:p>
        </p:txBody>
      </p:sp>
      <p:graphicFrame>
        <p:nvGraphicFramePr>
          <p:cNvPr id="6" name="Content Placeholder 5"/>
          <p:cNvGraphicFramePr>
            <a:graphicFrameLocks noGrp="1"/>
          </p:cNvGraphicFramePr>
          <p:nvPr>
            <p:ph sz="quarter" idx="2"/>
          </p:nvPr>
        </p:nvGraphicFramePr>
        <p:xfrm>
          <a:off x="2133600" y="2438400"/>
          <a:ext cx="38862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quarter" idx="4"/>
          </p:nvPr>
        </p:nvGraphicFramePr>
        <p:xfrm>
          <a:off x="6324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1"/>
          </p:nvPr>
        </p:nvSpPr>
        <p:spPr/>
        <p:txBody>
          <a:bodyPr/>
          <a:lstStyle/>
          <a:p>
            <a:r>
              <a:rPr lang="en-US" dirty="0"/>
              <a:t>Household Rebate</a:t>
            </a:r>
          </a:p>
        </p:txBody>
      </p:sp>
      <p:sp>
        <p:nvSpPr>
          <p:cNvPr id="9" name="Text Placeholder 8"/>
          <p:cNvSpPr>
            <a:spLocks noGrp="1"/>
          </p:cNvSpPr>
          <p:nvPr>
            <p:ph type="body" sz="quarter" idx="3"/>
          </p:nvPr>
        </p:nvSpPr>
        <p:spPr/>
        <p:txBody>
          <a:bodyPr/>
          <a:lstStyle/>
          <a:p>
            <a:r>
              <a:rPr lang="en-US" dirty="0"/>
              <a:t>Employer Rebate</a:t>
            </a:r>
          </a:p>
        </p:txBody>
      </p:sp>
    </p:spTree>
    <p:extLst>
      <p:ext uri="{BB962C8B-B14F-4D97-AF65-F5344CB8AC3E}">
        <p14:creationId xmlns:p14="http://schemas.microsoft.com/office/powerpoint/2010/main" val="3530973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Income</a:t>
            </a:r>
          </a:p>
        </p:txBody>
      </p:sp>
      <p:graphicFrame>
        <p:nvGraphicFramePr>
          <p:cNvPr id="6" name="Content Placeholder 5"/>
          <p:cNvGraphicFramePr>
            <a:graphicFrameLocks noGrp="1"/>
          </p:cNvGraphicFramePr>
          <p:nvPr>
            <p:ph sz="quarter" idx="1"/>
          </p:nvPr>
        </p:nvGraphicFramePr>
        <p:xfrm>
          <a:off x="2133600" y="1589088"/>
          <a:ext cx="3886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quarter" idx="2"/>
          </p:nvPr>
        </p:nvGraphicFramePr>
        <p:xfrm>
          <a:off x="6369050" y="1589088"/>
          <a:ext cx="3886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5443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a:t>
            </a:r>
          </a:p>
        </p:txBody>
      </p:sp>
      <p:graphicFrame>
        <p:nvGraphicFramePr>
          <p:cNvPr id="6" name="Content Placeholder 5"/>
          <p:cNvGraphicFramePr>
            <a:graphicFrameLocks noGrp="1"/>
          </p:cNvGraphicFramePr>
          <p:nvPr>
            <p:ph sz="quarter" idx="1"/>
          </p:nvPr>
        </p:nvGraphicFramePr>
        <p:xfrm>
          <a:off x="2133600" y="1589088"/>
          <a:ext cx="3886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quarter" idx="2"/>
          </p:nvPr>
        </p:nvGraphicFramePr>
        <p:xfrm>
          <a:off x="6369050" y="1589088"/>
          <a:ext cx="3886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5838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Conclusions</a:t>
            </a:r>
          </a:p>
        </p:txBody>
      </p:sp>
      <p:sp>
        <p:nvSpPr>
          <p:cNvPr id="5" name="Content Placeholder 4"/>
          <p:cNvSpPr>
            <a:spLocks noGrp="1"/>
          </p:cNvSpPr>
          <p:nvPr>
            <p:ph sz="quarter" idx="1"/>
          </p:nvPr>
        </p:nvSpPr>
        <p:spPr/>
        <p:txBody>
          <a:bodyPr>
            <a:normAutofit lnSpcReduction="10000"/>
          </a:bodyPr>
          <a:lstStyle/>
          <a:p>
            <a:pPr lvl="0"/>
            <a:r>
              <a:rPr lang="en-US" sz="3200" u="sng" dirty="0"/>
              <a:t>A strong economy and environmental quality are not mutually exclusive functions</a:t>
            </a:r>
            <a:endParaRPr lang="en-US" sz="3200" dirty="0"/>
          </a:p>
          <a:p>
            <a:pPr lvl="1"/>
            <a:r>
              <a:rPr lang="en-US" sz="2800" dirty="0"/>
              <a:t>In fact, when understood as “mundane” fiscal policy, environmental measures might have some positive effects across the economy</a:t>
            </a:r>
          </a:p>
          <a:p>
            <a:pPr lvl="2"/>
            <a:r>
              <a:rPr lang="en-US" sz="2400" b="1" dirty="0"/>
              <a:t>Reduced fossil fuel imports</a:t>
            </a:r>
            <a:endParaRPr lang="en-US" sz="2400" dirty="0"/>
          </a:p>
          <a:p>
            <a:pPr lvl="2"/>
            <a:r>
              <a:rPr lang="en-US" sz="2400" b="1" dirty="0"/>
              <a:t>Encouragement of localized, labor-intensive industries</a:t>
            </a:r>
            <a:endParaRPr lang="en-US" sz="2400" dirty="0"/>
          </a:p>
          <a:p>
            <a:pPr lvl="0"/>
            <a:r>
              <a:rPr lang="en-US" sz="3200" u="sng" dirty="0"/>
              <a:t>These results do not depend on a motivation for “why” to put a fee on carbon dioxide</a:t>
            </a:r>
            <a:endParaRPr lang="en-US" sz="3200" dirty="0"/>
          </a:p>
          <a:p>
            <a:pPr lvl="1"/>
            <a:r>
              <a:rPr lang="en-US" sz="2800" dirty="0"/>
              <a:t>Climate “feedbacks” are not an effect in the modeling performed here</a:t>
            </a:r>
          </a:p>
          <a:p>
            <a:endParaRPr lang="en-US" dirty="0"/>
          </a:p>
        </p:txBody>
      </p:sp>
    </p:spTree>
    <p:extLst>
      <p:ext uri="{BB962C8B-B14F-4D97-AF65-F5344CB8AC3E}">
        <p14:creationId xmlns:p14="http://schemas.microsoft.com/office/powerpoint/2010/main" val="91297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Map</a:t>
            </a:r>
          </a:p>
        </p:txBody>
      </p:sp>
      <p:pic>
        <p:nvPicPr>
          <p:cNvPr id="4" name="Picture 2" descr="Client Map"/>
          <p:cNvPicPr>
            <a:picLocks noGrp="1" noChangeAspect="1" noChangeArrowheads="1"/>
          </p:cNvPicPr>
          <p:nvPr>
            <p:ph sz="quarter" idx="1"/>
          </p:nvPr>
        </p:nvPicPr>
        <p:blipFill>
          <a:blip r:embed="rId3" cstate="print"/>
          <a:srcRect/>
          <a:stretch>
            <a:fillRect/>
          </a:stretch>
        </p:blipFill>
        <p:spPr bwMode="auto">
          <a:xfrm>
            <a:off x="2187474" y="1600200"/>
            <a:ext cx="8052002" cy="4495800"/>
          </a:xfrm>
          <a:prstGeom prst="rect">
            <a:avLst/>
          </a:prstGeom>
          <a:noFill/>
          <a:ln w="9525">
            <a:noFill/>
            <a:miter lim="800000"/>
            <a:headEnd/>
            <a:tailEnd/>
          </a:ln>
        </p:spPr>
      </p:pic>
    </p:spTree>
    <p:extLst>
      <p:ext uri="{BB962C8B-B14F-4D97-AF65-F5344CB8AC3E}">
        <p14:creationId xmlns:p14="http://schemas.microsoft.com/office/powerpoint/2010/main" val="210742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CTAM</a:t>
            </a:r>
          </a:p>
        </p:txBody>
      </p:sp>
      <p:sp>
        <p:nvSpPr>
          <p:cNvPr id="4" name="Content Placeholder 3"/>
          <p:cNvSpPr>
            <a:spLocks noGrp="1"/>
          </p:cNvSpPr>
          <p:nvPr>
            <p:ph sz="quarter" idx="1"/>
          </p:nvPr>
        </p:nvSpPr>
        <p:spPr/>
        <p:txBody>
          <a:bodyPr>
            <a:normAutofit fontScale="92500" lnSpcReduction="20000"/>
          </a:bodyPr>
          <a:lstStyle/>
          <a:p>
            <a:r>
              <a:rPr lang="en-US" b="1" dirty="0"/>
              <a:t>C</a:t>
            </a:r>
            <a:r>
              <a:rPr lang="en-US" dirty="0"/>
              <a:t>arbon </a:t>
            </a:r>
            <a:r>
              <a:rPr lang="en-US" b="1" dirty="0"/>
              <a:t>T</a:t>
            </a:r>
            <a:r>
              <a:rPr lang="en-US" dirty="0"/>
              <a:t>ax (or Price) </a:t>
            </a:r>
            <a:r>
              <a:rPr lang="en-US" b="1" dirty="0"/>
              <a:t>A</a:t>
            </a:r>
            <a:r>
              <a:rPr lang="en-US" dirty="0"/>
              <a:t>nalysis </a:t>
            </a:r>
            <a:r>
              <a:rPr lang="en-US" b="1" dirty="0"/>
              <a:t>M</a:t>
            </a:r>
            <a:r>
              <a:rPr lang="en-US" dirty="0"/>
              <a:t>odel</a:t>
            </a:r>
          </a:p>
          <a:p>
            <a:pPr lvl="1"/>
            <a:r>
              <a:rPr lang="en-US" dirty="0"/>
              <a:t>Keibun Mori</a:t>
            </a:r>
          </a:p>
          <a:p>
            <a:pPr lvl="2"/>
            <a:r>
              <a:rPr lang="en-US" dirty="0"/>
              <a:t>Open-sourced</a:t>
            </a:r>
          </a:p>
          <a:p>
            <a:pPr lvl="1"/>
            <a:r>
              <a:rPr lang="en-US" dirty="0"/>
              <a:t>Public data only from the U.S. DOE</a:t>
            </a:r>
          </a:p>
          <a:p>
            <a:pPr lvl="1"/>
            <a:r>
              <a:rPr lang="en-US" dirty="0"/>
              <a:t>Previous applications:</a:t>
            </a:r>
          </a:p>
          <a:p>
            <a:pPr lvl="2"/>
            <a:r>
              <a:rPr lang="en-US" dirty="0"/>
              <a:t>Massachusetts</a:t>
            </a:r>
          </a:p>
          <a:p>
            <a:pPr lvl="2"/>
            <a:r>
              <a:rPr lang="en-US" dirty="0"/>
              <a:t>Washington</a:t>
            </a:r>
          </a:p>
          <a:p>
            <a:pPr lvl="3"/>
            <a:r>
              <a:rPr lang="en-US" dirty="0"/>
              <a:t>King County, WA</a:t>
            </a:r>
          </a:p>
          <a:p>
            <a:pPr lvl="2"/>
            <a:r>
              <a:rPr lang="en-US" dirty="0"/>
              <a:t>California</a:t>
            </a:r>
          </a:p>
          <a:p>
            <a:pPr lvl="2"/>
            <a:r>
              <a:rPr lang="en-US" dirty="0"/>
              <a:t>Federal (9-regions)</a:t>
            </a:r>
          </a:p>
          <a:p>
            <a:pPr lvl="2"/>
            <a:r>
              <a:rPr lang="en-US" dirty="0"/>
              <a:t>Vermont</a:t>
            </a:r>
          </a:p>
          <a:p>
            <a:pPr lvl="2"/>
            <a:r>
              <a:rPr lang="en-US" dirty="0"/>
              <a:t>Rhode Island</a:t>
            </a:r>
          </a:p>
        </p:txBody>
      </p:sp>
      <p:graphicFrame>
        <p:nvGraphicFramePr>
          <p:cNvPr id="6" name="Content Placeholder 8"/>
          <p:cNvGraphicFramePr>
            <a:graphicFrameLocks noGrp="1"/>
          </p:cNvGraphicFramePr>
          <p:nvPr>
            <p:ph sz="quarter" idx="2"/>
          </p:nvPr>
        </p:nvGraphicFramePr>
        <p:xfrm>
          <a:off x="6369050" y="1589088"/>
          <a:ext cx="388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78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 PI</a:t>
            </a:r>
            <a:r>
              <a:rPr lang="en-US" baseline="30000" dirty="0"/>
              <a:t>+</a:t>
            </a:r>
            <a:endParaRPr lang="en-US" dirty="0"/>
          </a:p>
        </p:txBody>
      </p:sp>
      <p:pic>
        <p:nvPicPr>
          <p:cNvPr id="6" name="Content Placeholder 5" descr="Model Structure"/>
          <p:cNvPicPr>
            <a:picLocks noGrp="1" noChangeAspect="1"/>
          </p:cNvPicPr>
          <p:nvPr>
            <p:ph sz="quarter" idx="1"/>
          </p:nvPr>
        </p:nvPicPr>
        <p:blipFill>
          <a:blip r:embed="rId2" cstate="print"/>
          <a:stretch>
            <a:fillRect/>
          </a:stretch>
        </p:blipFill>
        <p:spPr>
          <a:xfrm>
            <a:off x="3185393" y="1600200"/>
            <a:ext cx="6056164" cy="4495800"/>
          </a:xfrm>
        </p:spPr>
      </p:pic>
    </p:spTree>
    <p:extLst>
      <p:ext uri="{BB962C8B-B14F-4D97-AF65-F5344CB8AC3E}">
        <p14:creationId xmlns:p14="http://schemas.microsoft.com/office/powerpoint/2010/main" val="158211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Models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65884892"/>
              </p:ext>
            </p:extLst>
          </p:nvPr>
        </p:nvGraphicFramePr>
        <p:xfrm>
          <a:off x="2136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671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What is a carbon fee?</a:t>
            </a:r>
          </a:p>
          <a:p>
            <a:r>
              <a:rPr lang="en-US" dirty="0"/>
              <a:t>What are the goals of the fee?</a:t>
            </a:r>
          </a:p>
          <a:p>
            <a:r>
              <a:rPr lang="en-US" dirty="0"/>
              <a:t>What are the policy considerations?</a:t>
            </a:r>
          </a:p>
        </p:txBody>
      </p:sp>
      <p:sp>
        <p:nvSpPr>
          <p:cNvPr id="4" name="Title 3"/>
          <p:cNvSpPr>
            <a:spLocks noGrp="1"/>
          </p:cNvSpPr>
          <p:nvPr>
            <p:ph type="title"/>
          </p:nvPr>
        </p:nvSpPr>
        <p:spPr/>
        <p:txBody>
          <a:bodyPr/>
          <a:lstStyle/>
          <a:p>
            <a:r>
              <a:rPr lang="en-US" dirty="0"/>
              <a:t>Policy Design</a:t>
            </a:r>
          </a:p>
        </p:txBody>
      </p:sp>
    </p:spTree>
    <p:extLst>
      <p:ext uri="{BB962C8B-B14F-4D97-AF65-F5344CB8AC3E}">
        <p14:creationId xmlns:p14="http://schemas.microsoft.com/office/powerpoint/2010/main" val="234637303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MI">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7AC6F6-EA77-43FE-B39F-E88EAB104B7C}"/>
</file>

<file path=customXml/itemProps2.xml><?xml version="1.0" encoding="utf-8"?>
<ds:datastoreItem xmlns:ds="http://schemas.openxmlformats.org/officeDocument/2006/customXml" ds:itemID="{5F45DDEB-96BF-492D-87AD-DFB2B9640A31}"/>
</file>

<file path=customXml/itemProps3.xml><?xml version="1.0" encoding="utf-8"?>
<ds:datastoreItem xmlns:ds="http://schemas.openxmlformats.org/officeDocument/2006/customXml" ds:itemID="{212908E7-333A-4A75-A50C-65E0388FF724}"/>
</file>

<file path=docProps/app.xml><?xml version="1.0" encoding="utf-8"?>
<Properties xmlns="http://schemas.openxmlformats.org/officeDocument/2006/extended-properties" xmlns:vt="http://schemas.openxmlformats.org/officeDocument/2006/docPropsVTypes">
  <TotalTime>340</TotalTime>
  <Words>2136</Words>
  <Application>Microsoft Office PowerPoint</Application>
  <PresentationFormat>Widescreen</PresentationFormat>
  <Paragraphs>316</Paragraphs>
  <Slides>47</Slides>
  <Notes>17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60" baseType="lpstr">
      <vt:lpstr>MS PGothic</vt:lpstr>
      <vt:lpstr>Arial</vt:lpstr>
      <vt:lpstr>Calibri</vt:lpstr>
      <vt:lpstr>Calibri Light</vt:lpstr>
      <vt:lpstr>Cambria</vt:lpstr>
      <vt:lpstr>Lato Light</vt:lpstr>
      <vt:lpstr>Lato Regular</vt:lpstr>
      <vt:lpstr>Open Sans Light</vt:lpstr>
      <vt:lpstr>Wingdings</vt:lpstr>
      <vt:lpstr>Wingdings 2</vt:lpstr>
      <vt:lpstr>Office Theme</vt:lpstr>
      <vt:lpstr>REMI</vt:lpstr>
      <vt:lpstr>Slide</vt:lpstr>
      <vt:lpstr>The Impact of a Fee on CO2 in Arkansas</vt:lpstr>
      <vt:lpstr>PowerPoint Presentation</vt:lpstr>
      <vt:lpstr>Meet with Congress</vt:lpstr>
      <vt:lpstr>PowerPoint Presentation</vt:lpstr>
      <vt:lpstr>Client Map</vt:lpstr>
      <vt:lpstr>CTAM</vt:lpstr>
      <vt:lpstr>REMI PI+</vt:lpstr>
      <vt:lpstr>Integrating Models</vt:lpstr>
      <vt:lpstr>Policy Design</vt:lpstr>
      <vt:lpstr>Carbon Fee</vt:lpstr>
      <vt:lpstr>Carbon Fee and Dividend</vt:lpstr>
      <vt:lpstr>PowerPoint Presentation</vt:lpstr>
      <vt:lpstr>PowerPoint Presentation</vt:lpstr>
      <vt:lpstr>Carbon Fee and Dividend</vt:lpstr>
      <vt:lpstr>Emissions reductions</vt:lpstr>
      <vt:lpstr>PowerPoint Presentation</vt:lpstr>
      <vt:lpstr>GDP Growth</vt:lpstr>
      <vt:lpstr>Jobs created</vt:lpstr>
      <vt:lpstr>Lives Saved</vt:lpstr>
      <vt:lpstr>Household Dividend</vt:lpstr>
      <vt:lpstr>Monthly Dividend</vt:lpstr>
      <vt:lpstr>The Impact of a Fee on CO2 in Arkansas</vt:lpstr>
      <vt:lpstr>Questions</vt:lpstr>
      <vt:lpstr>Fee Rate</vt:lpstr>
      <vt:lpstr>Revenue Recycling</vt:lpstr>
      <vt:lpstr>Carbon Fee on Electricity</vt:lpstr>
      <vt:lpstr>CO2 Emissions</vt:lpstr>
      <vt:lpstr>Electricity Demand</vt:lpstr>
      <vt:lpstr>The Arkansas Economy</vt:lpstr>
      <vt:lpstr>Arkansas Employment</vt:lpstr>
      <vt:lpstr>Arkansas Industries</vt:lpstr>
      <vt:lpstr>MFG Employment</vt:lpstr>
      <vt:lpstr>MFG Production</vt:lpstr>
      <vt:lpstr>Location Quotients</vt:lpstr>
      <vt:lpstr>Gross State Product</vt:lpstr>
      <vt:lpstr>Macro Context</vt:lpstr>
      <vt:lpstr>Total Employment</vt:lpstr>
      <vt:lpstr>GSP by Industry</vt:lpstr>
      <vt:lpstr>GSP by MFG Industry</vt:lpstr>
      <vt:lpstr>Jobs by Industry</vt:lpstr>
      <vt:lpstr>“Uppers and downers…”</vt:lpstr>
      <vt:lpstr>Cost of Living</vt:lpstr>
      <vt:lpstr>Fee Revenues</vt:lpstr>
      <vt:lpstr>Dividends/Rebates</vt:lpstr>
      <vt:lpstr>Real Income</vt:lpstr>
      <vt:lpstr>Population</vt:lpstr>
      <vt:lpstr>Final 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McNamara</dc:creator>
  <cp:lastModifiedBy>Seaton, Gina</cp:lastModifiedBy>
  <cp:revision>24</cp:revision>
  <dcterms:created xsi:type="dcterms:W3CDTF">2017-08-07T20:20:41Z</dcterms:created>
  <dcterms:modified xsi:type="dcterms:W3CDTF">2017-08-10T18:14:40Z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-36072006</vt:i4>
  </property>
  <property fmtid="{D5CDD505-2E9C-101B-9397-08002B2CF9AE}" pid="3" name="_NewReviewCycle">
    <vt:lpwstr/>
  </property>
  <property fmtid="{D5CDD505-2E9C-101B-9397-08002B2CF9AE}" pid="4" name="_EmailSubject">
    <vt:lpwstr>To add to AAEC paperclip for today</vt:lpwstr>
  </property>
  <property fmtid="{D5CDD505-2E9C-101B-9397-08002B2CF9AE}" pid="5" name="_AuthorEmail">
    <vt:lpwstr>carol@blr.arkansas.gov</vt:lpwstr>
  </property>
  <property fmtid="{D5CDD505-2E9C-101B-9397-08002B2CF9AE}" pid="6" name="_AuthorEmailDisplayName">
    <vt:lpwstr>Stapleton, Carol</vt:lpwstr>
  </property>
  <property fmtid="{D5CDD505-2E9C-101B-9397-08002B2CF9AE}" pid="7" name="ContentTypeId">
    <vt:lpwstr>0x01010082B2ED57DFC55F42BB00BB5B4AB0CA42</vt:lpwstr>
  </property>
  <property fmtid="{D5CDD505-2E9C-101B-9397-08002B2CF9AE}" pid="8" name="Order">
    <vt:r8>4528700</vt:r8>
  </property>
  <property fmtid="{D5CDD505-2E9C-101B-9397-08002B2CF9AE}" pid="9" name="TemplateUrl">
    <vt:lpwstr/>
  </property>
  <property fmtid="{D5CDD505-2E9C-101B-9397-08002B2CF9AE}" pid="10" name="URL">
    <vt:lpwstr/>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ies>
</file>