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722" y="-1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0" y="125662"/>
            <a:ext cx="9072750" cy="6732338"/>
            <a:chOff x="0" y="125662"/>
            <a:chExt cx="9072750" cy="6678224"/>
          </a:xfrm>
        </p:grpSpPr>
        <p:sp>
          <p:nvSpPr>
            <p:cNvPr id="10" name="Rectangle 9"/>
            <p:cNvSpPr/>
            <p:nvPr/>
          </p:nvSpPr>
          <p:spPr>
            <a:xfrm>
              <a:off x="1447800" y="609600"/>
              <a:ext cx="6477000" cy="13716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4" name="Picture 143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6600" y="409700"/>
              <a:ext cx="500063" cy="473000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1524000" y="5029200"/>
              <a:ext cx="6553200" cy="152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34200" y="5562600"/>
              <a:ext cx="10668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3.5 Consumer Plan Selection</a:t>
              </a:r>
              <a:endParaRPr lang="en-US" sz="10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24200" y="5562600"/>
              <a:ext cx="8382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3.2  - Medicaid Eligibility Verification</a:t>
              </a:r>
              <a:endParaRPr lang="en-US" sz="1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8800" y="5562600"/>
              <a:ext cx="9906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3.1 - Consumer Sign In </a:t>
              </a:r>
              <a:endParaRPr lang="en-US" sz="1000" dirty="0"/>
            </a:p>
          </p:txBody>
        </p:sp>
        <p:sp>
          <p:nvSpPr>
            <p:cNvPr id="24" name="Diamond 23"/>
            <p:cNvSpPr/>
            <p:nvPr/>
          </p:nvSpPr>
          <p:spPr>
            <a:xfrm>
              <a:off x="5334000" y="5281550"/>
              <a:ext cx="1219200" cy="1143000"/>
            </a:xfrm>
            <a:prstGeom prst="diamond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3.4 Special Healthcare Needs??</a:t>
              </a:r>
              <a:endParaRPr lang="en-US" sz="1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0" y="4608399"/>
              <a:ext cx="18288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Arkansas Health Care Independence – insureark.org</a:t>
              </a:r>
              <a:endParaRPr lang="en-US" sz="1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000" y="3124200"/>
              <a:ext cx="4495800" cy="1447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20000" y="3962400"/>
              <a:ext cx="9906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 - MMIS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172200" y="3455126"/>
              <a:ext cx="1066800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2.4 Medicaid Eligible – Notice Provided  to Consumer to go to insureark.org</a:t>
              </a:r>
              <a:endParaRPr lang="en-US" sz="1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52600" y="3557452"/>
              <a:ext cx="990600" cy="6858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2.1 Consumer Sign In &amp; Initiate Application </a:t>
              </a:r>
              <a:endParaRPr lang="en-US" sz="1000" dirty="0"/>
            </a:p>
          </p:txBody>
        </p:sp>
        <p:sp>
          <p:nvSpPr>
            <p:cNvPr id="18" name="Diamond 17"/>
            <p:cNvSpPr/>
            <p:nvPr/>
          </p:nvSpPr>
          <p:spPr>
            <a:xfrm>
              <a:off x="4267200" y="3352800"/>
              <a:ext cx="1295400" cy="1066800"/>
            </a:xfrm>
            <a:prstGeom prst="diamond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2.3 MAGI  - Is Income</a:t>
              </a:r>
            </a:p>
            <a:p>
              <a:pPr algn="ctr"/>
              <a:r>
                <a:rPr lang="en-US" sz="1000" dirty="0" smtClean="0"/>
                <a:t> ≤ 138% FPL</a:t>
              </a:r>
              <a:endParaRPr lang="en-US" sz="1000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304800" y="764178"/>
              <a:ext cx="1143000" cy="1143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Consumer Entry – Initiate Application</a:t>
              </a:r>
              <a:endParaRPr lang="en-US" sz="10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914400"/>
              <a:ext cx="990600" cy="838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1.1 Consumer Sign In &amp; Initiate Application  </a:t>
              </a:r>
              <a:endParaRPr lang="en-US" sz="1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71800" y="914400"/>
              <a:ext cx="914400" cy="838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1.2 Complete MAGI and Provide Results to Consumer</a:t>
              </a:r>
              <a:endParaRPr lang="en-US" sz="10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58000" y="878577"/>
              <a:ext cx="990600" cy="92647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1.5 – Consumer Plan Selection- Referred to Carrier for Payment</a:t>
              </a:r>
              <a:endParaRPr lang="en-US" sz="1000" dirty="0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7848600" y="2057400"/>
              <a:ext cx="12954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 - Carriers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8600" y="125662"/>
              <a:ext cx="13716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Federal Health Insurance Marketplace</a:t>
              </a:r>
              <a:endParaRPr lang="en-US" sz="1400" b="1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381000" y="3352800"/>
              <a:ext cx="1143000" cy="1143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Consumer Entry – Initiate Application</a:t>
              </a:r>
              <a:endParaRPr lang="en-US" sz="1000" dirty="0"/>
            </a:p>
          </p:txBody>
        </p:sp>
        <p:sp>
          <p:nvSpPr>
            <p:cNvPr id="27" name="Oval 26"/>
            <p:cNvSpPr/>
            <p:nvPr/>
          </p:nvSpPr>
          <p:spPr>
            <a:xfrm>
              <a:off x="381000" y="5298375"/>
              <a:ext cx="1143000" cy="11430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 smtClean="0"/>
                <a:t>Consumer Entry –  Entry only after  receipt of Medicaid eligibility notice</a:t>
              </a:r>
              <a:endParaRPr lang="en-US" sz="900" dirty="0"/>
            </a:p>
          </p:txBody>
        </p:sp>
        <p:sp>
          <p:nvSpPr>
            <p:cNvPr id="32" name="Diamond 31"/>
            <p:cNvSpPr/>
            <p:nvPr/>
          </p:nvSpPr>
          <p:spPr>
            <a:xfrm>
              <a:off x="4114800" y="799011"/>
              <a:ext cx="1295400" cy="1066800"/>
            </a:xfrm>
            <a:prstGeom prst="diamond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1.3 MAGI  - Is Income</a:t>
              </a:r>
            </a:p>
            <a:p>
              <a:pPr algn="ctr"/>
              <a:r>
                <a:rPr lang="en-US" sz="1000" dirty="0" smtClean="0"/>
                <a:t>&gt;138% FPL</a:t>
              </a:r>
              <a:endParaRPr lang="en-US" sz="1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15000" y="991590"/>
              <a:ext cx="8382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1.4 – Select Premium Tax Credit</a:t>
              </a:r>
              <a:endParaRPr lang="en-US" sz="10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048000" y="3479074"/>
              <a:ext cx="914400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2.2 Complete MAGI</a:t>
              </a:r>
              <a:endParaRPr lang="en-US" sz="1000" dirty="0"/>
            </a:p>
          </p:txBody>
        </p:sp>
        <p:cxnSp>
          <p:nvCxnSpPr>
            <p:cNvPr id="38" name="Straight Arrow Connector 37"/>
            <p:cNvCxnSpPr>
              <a:stCxn id="18" idx="3"/>
              <a:endCxn id="14" idx="1"/>
            </p:cNvCxnSpPr>
            <p:nvPr/>
          </p:nvCxnSpPr>
          <p:spPr>
            <a:xfrm flipV="1">
              <a:off x="5562600" y="3874226"/>
              <a:ext cx="609600" cy="1197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3"/>
            </p:cNvCxnSpPr>
            <p:nvPr/>
          </p:nvCxnSpPr>
          <p:spPr>
            <a:xfrm flipV="1">
              <a:off x="3962400" y="3886200"/>
              <a:ext cx="304800" cy="1197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7" idx="3"/>
              <a:endCxn id="34" idx="1"/>
            </p:cNvCxnSpPr>
            <p:nvPr/>
          </p:nvCxnSpPr>
          <p:spPr>
            <a:xfrm flipV="1">
              <a:off x="2743200" y="3898174"/>
              <a:ext cx="304800" cy="217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10800000" flipV="1">
              <a:off x="152399" y="2472479"/>
              <a:ext cx="1600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Arkansas Eligibility &amp; Enrollment Framework ACCESS Arkansas</a:t>
              </a:r>
              <a:endParaRPr lang="en-US" sz="1400" b="1" dirty="0"/>
            </a:p>
          </p:txBody>
        </p:sp>
        <p:cxnSp>
          <p:nvCxnSpPr>
            <p:cNvPr id="53" name="Straight Arrow Connector 52"/>
            <p:cNvCxnSpPr>
              <a:stCxn id="26" idx="6"/>
              <a:endCxn id="17" idx="1"/>
            </p:cNvCxnSpPr>
            <p:nvPr/>
          </p:nvCxnSpPr>
          <p:spPr>
            <a:xfrm flipV="1">
              <a:off x="1524000" y="3900352"/>
              <a:ext cx="228600" cy="2394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" idx="6"/>
              <a:endCxn id="5" idx="1"/>
            </p:cNvCxnSpPr>
            <p:nvPr/>
          </p:nvCxnSpPr>
          <p:spPr>
            <a:xfrm flipV="1">
              <a:off x="1447800" y="1333500"/>
              <a:ext cx="228600" cy="2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638800" y="3669475"/>
              <a:ext cx="533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cxnSp>
          <p:nvCxnSpPr>
            <p:cNvPr id="58" name="Shape 57"/>
            <p:cNvCxnSpPr>
              <a:stCxn id="32" idx="2"/>
              <a:endCxn id="14" idx="0"/>
            </p:cNvCxnSpPr>
            <p:nvPr/>
          </p:nvCxnSpPr>
          <p:spPr>
            <a:xfrm rot="16200000" flipH="1">
              <a:off x="4939393" y="1688918"/>
              <a:ext cx="1589315" cy="19431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685800" y="681335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64178" y="3300548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62000" y="521771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  <p:cxnSp>
          <p:nvCxnSpPr>
            <p:cNvPr id="72" name="Straight Arrow Connector 71"/>
            <p:cNvCxnSpPr>
              <a:stCxn id="5" idx="3"/>
              <a:endCxn id="7" idx="1"/>
            </p:cNvCxnSpPr>
            <p:nvPr/>
          </p:nvCxnSpPr>
          <p:spPr>
            <a:xfrm>
              <a:off x="2667000" y="13335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7" idx="3"/>
              <a:endCxn id="32" idx="1"/>
            </p:cNvCxnSpPr>
            <p:nvPr/>
          </p:nvCxnSpPr>
          <p:spPr>
            <a:xfrm flipV="1">
              <a:off x="3886200" y="1332411"/>
              <a:ext cx="228600" cy="1089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32" idx="3"/>
              <a:endCxn id="33" idx="1"/>
            </p:cNvCxnSpPr>
            <p:nvPr/>
          </p:nvCxnSpPr>
          <p:spPr>
            <a:xfrm>
              <a:off x="5410200" y="1332411"/>
              <a:ext cx="304800" cy="2079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33" idx="3"/>
              <a:endCxn id="8" idx="1"/>
            </p:cNvCxnSpPr>
            <p:nvPr/>
          </p:nvCxnSpPr>
          <p:spPr>
            <a:xfrm>
              <a:off x="6553200" y="1334490"/>
              <a:ext cx="304800" cy="732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698274" y="2438400"/>
              <a:ext cx="2362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Marketplace sends data to AR Medicaid</a:t>
              </a:r>
              <a:endParaRPr lang="en-US" sz="1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696096" y="19812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34000" y="10668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697482" y="2727959"/>
              <a:ext cx="2362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AR Medicaid provides notice to consumer and sends data to Marketplace</a:t>
              </a:r>
              <a:endParaRPr lang="en-US" sz="1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839789" y="31827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cxnSp>
          <p:nvCxnSpPr>
            <p:cNvPr id="60" name="Elbow Connector 59"/>
            <p:cNvCxnSpPr>
              <a:stCxn id="18" idx="0"/>
              <a:endCxn id="5" idx="2"/>
            </p:cNvCxnSpPr>
            <p:nvPr/>
          </p:nvCxnSpPr>
          <p:spPr>
            <a:xfrm rot="16200000" flipV="1">
              <a:off x="2743200" y="1181100"/>
              <a:ext cx="1600200" cy="2743200"/>
            </a:xfrm>
            <a:prstGeom prst="bentConnector3">
              <a:avLst>
                <a:gd name="adj1" fmla="val 26327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752600" y="2133600"/>
              <a:ext cx="1371600" cy="609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A -Federal Data Services Hub verifies key application data</a:t>
              </a:r>
              <a:endParaRPr lang="en-US" sz="1000" dirty="0"/>
            </a:p>
          </p:txBody>
        </p:sp>
        <p:sp>
          <p:nvSpPr>
            <p:cNvPr id="51" name="Up-Down Arrow 50"/>
            <p:cNvSpPr/>
            <p:nvPr/>
          </p:nvSpPr>
          <p:spPr>
            <a:xfrm>
              <a:off x="1752600" y="1600200"/>
              <a:ext cx="228600" cy="60960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1752600" y="2743200"/>
              <a:ext cx="304800" cy="83820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Elbow Connector 101"/>
            <p:cNvCxnSpPr>
              <a:stCxn id="22" idx="0"/>
              <a:endCxn id="14" idx="2"/>
            </p:cNvCxnSpPr>
            <p:nvPr/>
          </p:nvCxnSpPr>
          <p:spPr>
            <a:xfrm rot="5400000" flipH="1" flipV="1">
              <a:off x="4489813" y="3346813"/>
              <a:ext cx="1269274" cy="3162300"/>
            </a:xfrm>
            <a:prstGeom prst="bentConnector3">
              <a:avLst>
                <a:gd name="adj1" fmla="val 64970"/>
              </a:avLst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>
              <a:stCxn id="13" idx="0"/>
              <a:endCxn id="9" idx="3"/>
            </p:cNvCxnSpPr>
            <p:nvPr/>
          </p:nvCxnSpPr>
          <p:spPr>
            <a:xfrm rot="5400000" flipH="1" flipV="1">
              <a:off x="7886700" y="3352800"/>
              <a:ext cx="838200" cy="3810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hape 127"/>
            <p:cNvCxnSpPr>
              <a:stCxn id="13" idx="3"/>
              <a:endCxn id="132" idx="0"/>
            </p:cNvCxnSpPr>
            <p:nvPr/>
          </p:nvCxnSpPr>
          <p:spPr>
            <a:xfrm>
              <a:off x="8610600" y="4381500"/>
              <a:ext cx="92869" cy="1104900"/>
            </a:xfrm>
            <a:prstGeom prst="bentConnector2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2" name="Picture 131" descr="man_silhouette_clip_art_9510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39137" y="5486400"/>
              <a:ext cx="728663" cy="689229"/>
            </a:xfrm>
            <a:prstGeom prst="rect">
              <a:avLst/>
            </a:prstGeom>
          </p:spPr>
        </p:pic>
        <p:pic>
          <p:nvPicPr>
            <p:cNvPr id="131" name="Picture 130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337" y="1066800"/>
              <a:ext cx="500063" cy="473000"/>
            </a:xfrm>
            <a:prstGeom prst="rect">
              <a:avLst/>
            </a:prstGeom>
          </p:spPr>
        </p:pic>
        <p:pic>
          <p:nvPicPr>
            <p:cNvPr id="133" name="Picture 132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5000" y="533400"/>
              <a:ext cx="500063" cy="473000"/>
            </a:xfrm>
            <a:prstGeom prst="rect">
              <a:avLst/>
            </a:prstGeom>
          </p:spPr>
        </p:pic>
        <p:pic>
          <p:nvPicPr>
            <p:cNvPr id="136" name="Picture 135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662" y="3657600"/>
              <a:ext cx="500063" cy="473000"/>
            </a:xfrm>
            <a:prstGeom prst="rect">
              <a:avLst/>
            </a:prstGeom>
          </p:spPr>
        </p:pic>
        <p:pic>
          <p:nvPicPr>
            <p:cNvPr id="137" name="Picture 136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462" y="5562600"/>
              <a:ext cx="500063" cy="473000"/>
            </a:xfrm>
            <a:prstGeom prst="rect">
              <a:avLst/>
            </a:prstGeom>
          </p:spPr>
        </p:pic>
        <p:pic>
          <p:nvPicPr>
            <p:cNvPr id="140" name="Picture 139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7400" y="6096000"/>
              <a:ext cx="500063" cy="473000"/>
            </a:xfrm>
            <a:prstGeom prst="rect">
              <a:avLst/>
            </a:prstGeom>
          </p:spPr>
        </p:pic>
        <p:pic>
          <p:nvPicPr>
            <p:cNvPr id="141" name="Picture 140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1200" y="4191000"/>
              <a:ext cx="500063" cy="473000"/>
            </a:xfrm>
            <a:prstGeom prst="rect">
              <a:avLst/>
            </a:prstGeom>
          </p:spPr>
        </p:pic>
        <p:cxnSp>
          <p:nvCxnSpPr>
            <p:cNvPr id="147" name="Straight Arrow Connector 146"/>
            <p:cNvCxnSpPr>
              <a:stCxn id="27" idx="6"/>
              <a:endCxn id="23" idx="1"/>
            </p:cNvCxnSpPr>
            <p:nvPr/>
          </p:nvCxnSpPr>
          <p:spPr>
            <a:xfrm flipV="1">
              <a:off x="1524000" y="5867400"/>
              <a:ext cx="304800" cy="2475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23" idx="3"/>
              <a:endCxn id="22" idx="1"/>
            </p:cNvCxnSpPr>
            <p:nvPr/>
          </p:nvCxnSpPr>
          <p:spPr>
            <a:xfrm>
              <a:off x="2819400" y="58674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22" idx="3"/>
              <a:endCxn id="82" idx="1"/>
            </p:cNvCxnSpPr>
            <p:nvPr/>
          </p:nvCxnSpPr>
          <p:spPr>
            <a:xfrm>
              <a:off x="3962400" y="58674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>
              <a:stCxn id="24" idx="3"/>
              <a:endCxn id="20" idx="1"/>
            </p:cNvCxnSpPr>
            <p:nvPr/>
          </p:nvCxnSpPr>
          <p:spPr>
            <a:xfrm>
              <a:off x="6553200" y="5853050"/>
              <a:ext cx="381000" cy="1435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6" name="Picture 155" descr="man_silhouette_clip_art_9510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53400" y="304800"/>
              <a:ext cx="728663" cy="689229"/>
            </a:xfrm>
            <a:prstGeom prst="rect">
              <a:avLst/>
            </a:prstGeom>
          </p:spPr>
        </p:pic>
        <p:sp>
          <p:nvSpPr>
            <p:cNvPr id="176" name="TextBox 175"/>
            <p:cNvSpPr txBox="1"/>
            <p:nvPr/>
          </p:nvSpPr>
          <p:spPr>
            <a:xfrm>
              <a:off x="8001000" y="838200"/>
              <a:ext cx="990600" cy="553998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Consumer Receives Insurance Card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8229600" y="6096000"/>
              <a:ext cx="838200" cy="707886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Consumer Receives Medicaid Card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pic>
          <p:nvPicPr>
            <p:cNvPr id="178" name="Picture 177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533400"/>
              <a:ext cx="500063" cy="473000"/>
            </a:xfrm>
            <a:prstGeom prst="rect">
              <a:avLst/>
            </a:prstGeom>
          </p:spPr>
        </p:pic>
        <p:cxnSp>
          <p:nvCxnSpPr>
            <p:cNvPr id="180" name="Straight Arrow Connector 179"/>
            <p:cNvCxnSpPr>
              <a:stCxn id="9" idx="1"/>
              <a:endCxn id="176" idx="2"/>
            </p:cNvCxnSpPr>
            <p:nvPr/>
          </p:nvCxnSpPr>
          <p:spPr>
            <a:xfrm flipV="1">
              <a:off x="8496300" y="1392198"/>
              <a:ext cx="0" cy="43660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5" name="Picture 74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0" y="6096000"/>
              <a:ext cx="500063" cy="473000"/>
            </a:xfrm>
            <a:prstGeom prst="rect">
              <a:avLst/>
            </a:prstGeom>
          </p:spPr>
        </p:pic>
        <p:sp>
          <p:nvSpPr>
            <p:cNvPr id="82" name="Rectangle 81"/>
            <p:cNvSpPr/>
            <p:nvPr/>
          </p:nvSpPr>
          <p:spPr>
            <a:xfrm>
              <a:off x="4267200" y="5562600"/>
              <a:ext cx="8382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3.3- Health Care Needs Assessment</a:t>
              </a:r>
              <a:endParaRPr lang="en-US" sz="1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77000" y="56388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cxnSp>
          <p:nvCxnSpPr>
            <p:cNvPr id="89" name="Straight Arrow Connector 88"/>
            <p:cNvCxnSpPr>
              <a:stCxn id="82" idx="3"/>
              <a:endCxn id="24" idx="1"/>
            </p:cNvCxnSpPr>
            <p:nvPr/>
          </p:nvCxnSpPr>
          <p:spPr>
            <a:xfrm flipV="1">
              <a:off x="5105400" y="5853050"/>
              <a:ext cx="228600" cy="14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hape 104"/>
            <p:cNvCxnSpPr>
              <a:stCxn id="14" idx="3"/>
              <a:endCxn id="13" idx="1"/>
            </p:cNvCxnSpPr>
            <p:nvPr/>
          </p:nvCxnSpPr>
          <p:spPr>
            <a:xfrm>
              <a:off x="7239000" y="3874226"/>
              <a:ext cx="381000" cy="507274"/>
            </a:xfrm>
            <a:prstGeom prst="bentConnector3">
              <a:avLst>
                <a:gd name="adj1" fmla="val 50000"/>
              </a:avLst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9" name="Picture 138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19600" y="6096000"/>
              <a:ext cx="500063" cy="473000"/>
            </a:xfrm>
            <a:prstGeom prst="rect">
              <a:avLst/>
            </a:prstGeom>
          </p:spPr>
        </p:pic>
        <p:cxnSp>
          <p:nvCxnSpPr>
            <p:cNvPr id="114" name="Elbow Connector 113"/>
            <p:cNvCxnSpPr>
              <a:stCxn id="24" idx="0"/>
              <a:endCxn id="13" idx="2"/>
            </p:cNvCxnSpPr>
            <p:nvPr/>
          </p:nvCxnSpPr>
          <p:spPr>
            <a:xfrm rot="5400000" flipH="1" flipV="1">
              <a:off x="6788975" y="3955225"/>
              <a:ext cx="480950" cy="21717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5943600" y="5105400"/>
              <a:ext cx="533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943600" y="4841175"/>
              <a:ext cx="1371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Traditional Medicaid</a:t>
              </a:r>
              <a:endParaRPr lang="en-US" sz="1000" b="1" dirty="0"/>
            </a:p>
          </p:txBody>
        </p:sp>
        <p:sp>
          <p:nvSpPr>
            <p:cNvPr id="118" name="TextBox 117"/>
            <p:cNvSpPr txBox="1"/>
            <p:nvPr/>
          </p:nvSpPr>
          <p:spPr>
            <a:xfrm rot="5400000">
              <a:off x="8124110" y="4753690"/>
              <a:ext cx="1371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Tra</a:t>
              </a:r>
              <a:r>
                <a:rPr lang="en-US" sz="1000" dirty="0" smtClean="0"/>
                <a:t>d</a:t>
              </a:r>
              <a:r>
                <a:rPr lang="en-US" sz="1000" b="1" dirty="0" smtClean="0"/>
                <a:t>itional Medicaid</a:t>
              </a:r>
              <a:endParaRPr lang="en-US" sz="10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624950" y="32004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Health Care Independence Plan</a:t>
              </a:r>
              <a:endParaRPr lang="en-US" sz="1000" dirty="0"/>
            </a:p>
          </p:txBody>
        </p:sp>
        <p:cxnSp>
          <p:nvCxnSpPr>
            <p:cNvPr id="146" name="Elbow Connector 145"/>
            <p:cNvCxnSpPr>
              <a:stCxn id="20" idx="0"/>
              <a:endCxn id="13" idx="2"/>
            </p:cNvCxnSpPr>
            <p:nvPr/>
          </p:nvCxnSpPr>
          <p:spPr>
            <a:xfrm rot="5400000" flipH="1" flipV="1">
              <a:off x="7410450" y="4857750"/>
              <a:ext cx="762000" cy="647700"/>
            </a:xfrm>
            <a:prstGeom prst="bentConnector3">
              <a:avLst>
                <a:gd name="adj1" fmla="val 31299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6934200" y="516249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Health Care Independence Plan</a:t>
              </a:r>
              <a:endParaRPr lang="en-US" sz="1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344C13-1E20-4D81-BE47-FFA3A6AF91E1}"/>
</file>

<file path=customXml/itemProps2.xml><?xml version="1.0" encoding="utf-8"?>
<ds:datastoreItem xmlns:ds="http://schemas.openxmlformats.org/officeDocument/2006/customXml" ds:itemID="{AE9D6159-8C69-4597-9F97-F2A5A4F613CF}"/>
</file>

<file path=customXml/itemProps3.xml><?xml version="1.0" encoding="utf-8"?>
<ds:datastoreItem xmlns:ds="http://schemas.openxmlformats.org/officeDocument/2006/customXml" ds:itemID="{489B7F78-1D5D-414C-9A66-914AD9812A1A}"/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196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First Data 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First Data USA</dc:creator>
  <cp:lastModifiedBy>Leath, Mary</cp:lastModifiedBy>
  <cp:revision>77</cp:revision>
  <dcterms:created xsi:type="dcterms:W3CDTF">2013-08-21T01:34:15Z</dcterms:created>
  <dcterms:modified xsi:type="dcterms:W3CDTF">2013-09-19T14:04:25Z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2091500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