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charts/chart1.xml" ContentType="application/vnd.openxmlformats-officedocument.drawingml.char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69" r:id="rId5"/>
    <p:sldId id="270" r:id="rId6"/>
    <p:sldId id="271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86389" autoAdjust="0"/>
  </p:normalViewPr>
  <p:slideViewPr>
    <p:cSldViewPr>
      <p:cViewPr>
        <p:scale>
          <a:sx n="75" d="100"/>
          <a:sy n="75" d="100"/>
        </p:scale>
        <p:origin x="-265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 Growth 2011-2015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188</c:v>
                </c:pt>
                <c:pt idx="1">
                  <c:v>200</c:v>
                </c:pt>
                <c:pt idx="2">
                  <c:v>235</c:v>
                </c:pt>
                <c:pt idx="3">
                  <c:v>299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133056"/>
        <c:axId val="25134592"/>
      </c:barChart>
      <c:catAx>
        <c:axId val="251330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5134592"/>
        <c:crosses val="autoZero"/>
        <c:auto val="1"/>
        <c:lblAlgn val="ctr"/>
        <c:lblOffset val="100"/>
        <c:noMultiLvlLbl val="0"/>
      </c:catAx>
      <c:valAx>
        <c:axId val="2513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51330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CC0BB-4B34-42A2-8C24-BC2EE5EA9965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5D9E73-892E-4DF4-88EF-ACBC5B93E021}">
      <dgm:prSet phldrT="[Text]" custT="1"/>
      <dgm:spPr/>
      <dgm:t>
        <a:bodyPr/>
        <a:lstStyle/>
        <a:p>
          <a:r>
            <a:rPr lang="en-US" sz="1800" dirty="0" smtClean="0"/>
            <a:t>Springdale </a:t>
          </a:r>
          <a:endParaRPr lang="en-US" sz="1800" dirty="0"/>
        </a:p>
      </dgm:t>
    </dgm:pt>
    <dgm:pt modelId="{2DF39F97-EC83-47F4-B25E-7A1463052E7D}" type="parTrans" cxnId="{6866D5AF-7993-47B6-BAE7-7FE88C4B8FB7}">
      <dgm:prSet/>
      <dgm:spPr/>
      <dgm:t>
        <a:bodyPr/>
        <a:lstStyle/>
        <a:p>
          <a:endParaRPr lang="en-US"/>
        </a:p>
      </dgm:t>
    </dgm:pt>
    <dgm:pt modelId="{AB92D38E-78F7-4C77-AD7C-2BF707F95C3A}" type="sibTrans" cxnId="{6866D5AF-7993-47B6-BAE7-7FE88C4B8FB7}">
      <dgm:prSet/>
      <dgm:spPr/>
      <dgm:t>
        <a:bodyPr/>
        <a:lstStyle/>
        <a:p>
          <a:endParaRPr lang="en-US"/>
        </a:p>
      </dgm:t>
    </dgm:pt>
    <dgm:pt modelId="{10AB5970-3379-4CB8-BD8B-3EDD17E1D4A2}">
      <dgm:prSet phldrT="[Text]" custT="1"/>
      <dgm:spPr/>
      <dgm:t>
        <a:bodyPr/>
        <a:lstStyle/>
        <a:p>
          <a:r>
            <a:rPr lang="en-US" sz="2000" dirty="0" smtClean="0"/>
            <a:t>Automotive Service </a:t>
          </a:r>
          <a:endParaRPr lang="en-US" sz="2000" dirty="0"/>
        </a:p>
      </dgm:t>
    </dgm:pt>
    <dgm:pt modelId="{42D5B44F-D0A8-4873-B235-8D5043192D9E}" type="parTrans" cxnId="{0A318B00-9440-4EB2-AEAA-D0E06DDCFB23}">
      <dgm:prSet/>
      <dgm:spPr/>
      <dgm:t>
        <a:bodyPr/>
        <a:lstStyle/>
        <a:p>
          <a:endParaRPr lang="en-US"/>
        </a:p>
      </dgm:t>
    </dgm:pt>
    <dgm:pt modelId="{274AE06F-2B72-4301-9569-1F0230015DFD}" type="sibTrans" cxnId="{0A318B00-9440-4EB2-AEAA-D0E06DDCFB23}">
      <dgm:prSet/>
      <dgm:spPr/>
      <dgm:t>
        <a:bodyPr/>
        <a:lstStyle/>
        <a:p>
          <a:endParaRPr lang="en-US"/>
        </a:p>
      </dgm:t>
    </dgm:pt>
    <dgm:pt modelId="{3D43F38A-31BC-4244-81B7-52D235AF23BC}">
      <dgm:prSet phldrT="[Text]" custT="1"/>
      <dgm:spPr/>
      <dgm:t>
        <a:bodyPr/>
        <a:lstStyle/>
        <a:p>
          <a:r>
            <a:rPr lang="en-US" sz="1800" b="0" dirty="0" smtClean="0"/>
            <a:t>Springdale</a:t>
          </a:r>
          <a:endParaRPr lang="en-US" sz="1800" b="0" dirty="0"/>
        </a:p>
      </dgm:t>
    </dgm:pt>
    <dgm:pt modelId="{053C73FE-AF43-4DC7-A8AE-6932314236C3}" type="parTrans" cxnId="{2D1174E4-8B73-48EF-AAEF-E8D3926A13E0}">
      <dgm:prSet/>
      <dgm:spPr/>
      <dgm:t>
        <a:bodyPr/>
        <a:lstStyle/>
        <a:p>
          <a:endParaRPr lang="en-US"/>
        </a:p>
      </dgm:t>
    </dgm:pt>
    <dgm:pt modelId="{9630B6DB-84D2-40FE-803B-2DA10AF1DA7C}" type="sibTrans" cxnId="{2D1174E4-8B73-48EF-AAEF-E8D3926A13E0}">
      <dgm:prSet/>
      <dgm:spPr/>
      <dgm:t>
        <a:bodyPr/>
        <a:lstStyle/>
        <a:p>
          <a:endParaRPr lang="en-US"/>
        </a:p>
      </dgm:t>
    </dgm:pt>
    <dgm:pt modelId="{6C16F623-1DCF-4A5B-B502-465704EF96EE}">
      <dgm:prSet phldrT="[Text]" custT="1"/>
      <dgm:spPr/>
      <dgm:t>
        <a:bodyPr/>
        <a:lstStyle/>
        <a:p>
          <a:r>
            <a:rPr lang="en-US" sz="2000" dirty="0" smtClean="0"/>
            <a:t>Automotive Collision</a:t>
          </a:r>
          <a:endParaRPr lang="en-US" sz="2000" dirty="0"/>
        </a:p>
      </dgm:t>
    </dgm:pt>
    <dgm:pt modelId="{8A3876DE-1BFB-4101-AB5E-EA9EDB1FA8E9}" type="parTrans" cxnId="{3D90B24C-872B-4B5D-B576-6ABAC107ACB5}">
      <dgm:prSet/>
      <dgm:spPr/>
      <dgm:t>
        <a:bodyPr/>
        <a:lstStyle/>
        <a:p>
          <a:endParaRPr lang="en-US"/>
        </a:p>
      </dgm:t>
    </dgm:pt>
    <dgm:pt modelId="{57B805AA-3ED1-45E7-9289-DF5C7DF5E20F}" type="sibTrans" cxnId="{3D90B24C-872B-4B5D-B576-6ABAC107ACB5}">
      <dgm:prSet/>
      <dgm:spPr/>
      <dgm:t>
        <a:bodyPr/>
        <a:lstStyle/>
        <a:p>
          <a:endParaRPr lang="en-US"/>
        </a:p>
      </dgm:t>
    </dgm:pt>
    <dgm:pt modelId="{94458D5E-24D5-4738-84BA-ABD7B85DA7D3}">
      <dgm:prSet phldrT="[Text]" custT="1"/>
      <dgm:spPr/>
      <dgm:t>
        <a:bodyPr/>
        <a:lstStyle/>
        <a:p>
          <a:r>
            <a:rPr lang="en-US" sz="1400" dirty="0" smtClean="0"/>
            <a:t>Fayetteville, Rogers, Springdale, Siloam Springs</a:t>
          </a:r>
          <a:endParaRPr lang="en-US" sz="1400" dirty="0"/>
        </a:p>
      </dgm:t>
    </dgm:pt>
    <dgm:pt modelId="{9AA04246-1C0C-4CA1-87A6-E7B531A44731}" type="parTrans" cxnId="{9EE8008C-72F2-4F8F-A0DD-AFE122E91BFA}">
      <dgm:prSet/>
      <dgm:spPr/>
      <dgm:t>
        <a:bodyPr/>
        <a:lstStyle/>
        <a:p>
          <a:endParaRPr lang="en-US"/>
        </a:p>
      </dgm:t>
    </dgm:pt>
    <dgm:pt modelId="{387FDEFE-A63F-4070-9150-C4D77D06934F}" type="sibTrans" cxnId="{9EE8008C-72F2-4F8F-A0DD-AFE122E91BFA}">
      <dgm:prSet/>
      <dgm:spPr/>
      <dgm:t>
        <a:bodyPr/>
        <a:lstStyle/>
        <a:p>
          <a:endParaRPr lang="en-US"/>
        </a:p>
      </dgm:t>
    </dgm:pt>
    <dgm:pt modelId="{1FEAC4AF-E2BF-45F7-8345-245855B860D2}">
      <dgm:prSet phldrT="[Text]" custT="1"/>
      <dgm:spPr/>
      <dgm:t>
        <a:bodyPr/>
        <a:lstStyle/>
        <a:p>
          <a:r>
            <a:rPr lang="en-US" sz="2000" dirty="0" smtClean="0"/>
            <a:t>Cosmetology</a:t>
          </a:r>
          <a:endParaRPr lang="en-US" sz="2000" dirty="0"/>
        </a:p>
      </dgm:t>
    </dgm:pt>
    <dgm:pt modelId="{D6EC67B7-C64F-40FB-85B3-B16CC6B2A40D}" type="parTrans" cxnId="{B73A3C98-A590-4D7A-B4C2-3EE1D1F91099}">
      <dgm:prSet/>
      <dgm:spPr/>
      <dgm:t>
        <a:bodyPr/>
        <a:lstStyle/>
        <a:p>
          <a:endParaRPr lang="en-US"/>
        </a:p>
      </dgm:t>
    </dgm:pt>
    <dgm:pt modelId="{AC772DF9-3C8A-4B86-B237-DE1EC2468ECE}" type="sibTrans" cxnId="{B73A3C98-A590-4D7A-B4C2-3EE1D1F91099}">
      <dgm:prSet/>
      <dgm:spPr/>
      <dgm:t>
        <a:bodyPr/>
        <a:lstStyle/>
        <a:p>
          <a:endParaRPr lang="en-US"/>
        </a:p>
      </dgm:t>
    </dgm:pt>
    <dgm:pt modelId="{670642C4-56BC-43B1-8BBB-3C0EF266707B}" type="pres">
      <dgm:prSet presAssocID="{B0BCC0BB-4B34-42A2-8C24-BC2EE5EA996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3C3ED24-11ED-4842-9627-9CE13F7DBD2C}" type="pres">
      <dgm:prSet presAssocID="{075D9E73-892E-4DF4-88EF-ACBC5B93E021}" presName="composite" presStyleCnt="0">
        <dgm:presLayoutVars>
          <dgm:chMax val="1"/>
          <dgm:chPref val="1"/>
        </dgm:presLayoutVars>
      </dgm:prSet>
      <dgm:spPr/>
    </dgm:pt>
    <dgm:pt modelId="{44461BBC-24AF-47CC-B5FB-D649A32E014B}" type="pres">
      <dgm:prSet presAssocID="{075D9E73-892E-4DF4-88EF-ACBC5B93E021}" presName="Accent" presStyleLbl="trAlignAcc1" presStyleIdx="0" presStyleCnt="3">
        <dgm:presLayoutVars>
          <dgm:chMax val="0"/>
          <dgm:chPref val="0"/>
        </dgm:presLayoutVars>
      </dgm:prSet>
      <dgm:spPr/>
    </dgm:pt>
    <dgm:pt modelId="{840A66C8-2AF7-44D1-A9DA-673C95C14C82}" type="pres">
      <dgm:prSet presAssocID="{075D9E73-892E-4DF4-88EF-ACBC5B93E021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C2CE0D5-D0F1-4D5A-BABA-F812980A770D}" type="pres">
      <dgm:prSet presAssocID="{075D9E73-892E-4DF4-88EF-ACBC5B93E021}" presName="ChildComposite" presStyleCnt="0"/>
      <dgm:spPr/>
    </dgm:pt>
    <dgm:pt modelId="{53B1B875-995E-4D32-8CB6-0B06007A74AD}" type="pres">
      <dgm:prSet presAssocID="{075D9E73-892E-4DF4-88EF-ACBC5B93E021}" presName="Child" presStyleLbl="node1" presStyleIdx="0" presStyleCnt="3" custScaleX="108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49F88-C809-478D-AB2C-7FC6E8FBDD03}" type="pres">
      <dgm:prSet presAssocID="{075D9E73-892E-4DF4-88EF-ACBC5B93E021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31041-F59F-4804-B14C-71D43CE4DE2E}" type="pres">
      <dgm:prSet presAssocID="{AB92D38E-78F7-4C77-AD7C-2BF707F95C3A}" presName="sibTrans" presStyleCnt="0"/>
      <dgm:spPr/>
    </dgm:pt>
    <dgm:pt modelId="{B512AACA-0C01-4EAA-A54A-B4F190B67021}" type="pres">
      <dgm:prSet presAssocID="{3D43F38A-31BC-4244-81B7-52D235AF23BC}" presName="composite" presStyleCnt="0">
        <dgm:presLayoutVars>
          <dgm:chMax val="1"/>
          <dgm:chPref val="1"/>
        </dgm:presLayoutVars>
      </dgm:prSet>
      <dgm:spPr/>
    </dgm:pt>
    <dgm:pt modelId="{51FF8842-FBE6-4FF8-A03D-F6699DCC077B}" type="pres">
      <dgm:prSet presAssocID="{3D43F38A-31BC-4244-81B7-52D235AF23BC}" presName="Accent" presStyleLbl="trAlignAcc1" presStyleIdx="1" presStyleCnt="3">
        <dgm:presLayoutVars>
          <dgm:chMax val="0"/>
          <dgm:chPref val="0"/>
        </dgm:presLayoutVars>
      </dgm:prSet>
      <dgm:spPr/>
    </dgm:pt>
    <dgm:pt modelId="{CA6D8AA5-F913-47D7-B692-C22849708F92}" type="pres">
      <dgm:prSet presAssocID="{3D43F38A-31BC-4244-81B7-52D235AF23B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D2E0E0B-9606-45F9-87F8-8F0AC38C3D47}" type="pres">
      <dgm:prSet presAssocID="{3D43F38A-31BC-4244-81B7-52D235AF23BC}" presName="ChildComposite" presStyleCnt="0"/>
      <dgm:spPr/>
    </dgm:pt>
    <dgm:pt modelId="{880B33AC-38DB-4363-868C-EEF06BA36C33}" type="pres">
      <dgm:prSet presAssocID="{3D43F38A-31BC-4244-81B7-52D235AF23BC}" presName="Child" presStyleLbl="node1" presStyleIdx="1" presStyleCnt="3" custScaleX="109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C5739-AFA4-42EB-8A98-7770A9E5F153}" type="pres">
      <dgm:prSet presAssocID="{3D43F38A-31BC-4244-81B7-52D235AF23B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4F0E0-78D1-464E-B674-A4CD78DD956B}" type="pres">
      <dgm:prSet presAssocID="{9630B6DB-84D2-40FE-803B-2DA10AF1DA7C}" presName="sibTrans" presStyleCnt="0"/>
      <dgm:spPr/>
    </dgm:pt>
    <dgm:pt modelId="{9C08EDC2-4CD9-4177-8EF6-752CAE13C780}" type="pres">
      <dgm:prSet presAssocID="{94458D5E-24D5-4738-84BA-ABD7B85DA7D3}" presName="composite" presStyleCnt="0">
        <dgm:presLayoutVars>
          <dgm:chMax val="1"/>
          <dgm:chPref val="1"/>
        </dgm:presLayoutVars>
      </dgm:prSet>
      <dgm:spPr/>
    </dgm:pt>
    <dgm:pt modelId="{E9827530-7CA1-4BC0-96A1-D34CC364DA7C}" type="pres">
      <dgm:prSet presAssocID="{94458D5E-24D5-4738-84BA-ABD7B85DA7D3}" presName="Accent" presStyleLbl="trAlignAcc1" presStyleIdx="2" presStyleCnt="3">
        <dgm:presLayoutVars>
          <dgm:chMax val="0"/>
          <dgm:chPref val="0"/>
        </dgm:presLayoutVars>
      </dgm:prSet>
      <dgm:spPr/>
    </dgm:pt>
    <dgm:pt modelId="{4460E1D4-03C3-443E-A82F-BF0C41A16294}" type="pres">
      <dgm:prSet presAssocID="{94458D5E-24D5-4738-84BA-ABD7B85DA7D3}" presName="Image" presStyleLbl="alignImgPlace1" presStyleIdx="2" presStyleCnt="3" custScaleX="109159" custScaleY="106492" custLinFactNeighborX="0" custLinFactNeighborY="-377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1664C5B-A150-4745-B99E-DF6B7CBDB348}" type="pres">
      <dgm:prSet presAssocID="{94458D5E-24D5-4738-84BA-ABD7B85DA7D3}" presName="ChildComposite" presStyleCnt="0"/>
      <dgm:spPr/>
    </dgm:pt>
    <dgm:pt modelId="{1EF23CB5-E03F-4134-A158-B13557528524}" type="pres">
      <dgm:prSet presAssocID="{94458D5E-24D5-4738-84BA-ABD7B85DA7D3}" presName="Child" presStyleLbl="node1" presStyleIdx="2" presStyleCnt="3" custScaleX="109159" custLinFactNeighborX="0" custLinFactNeighborY="23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09B56-4BA9-4659-8B13-A5C6D8801E7A}" type="pres">
      <dgm:prSet presAssocID="{94458D5E-24D5-4738-84BA-ABD7B85DA7D3}" presName="Parent" presStyleLbl="revTx" presStyleIdx="2" presStyleCnt="3" custScaleY="17879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A3C98-A590-4D7A-B4C2-3EE1D1F91099}" srcId="{94458D5E-24D5-4738-84BA-ABD7B85DA7D3}" destId="{1FEAC4AF-E2BF-45F7-8345-245855B860D2}" srcOrd="0" destOrd="0" parTransId="{D6EC67B7-C64F-40FB-85B3-B16CC6B2A40D}" sibTransId="{AC772DF9-3C8A-4B86-B237-DE1EC2468ECE}"/>
    <dgm:cxn modelId="{2D1174E4-8B73-48EF-AAEF-E8D3926A13E0}" srcId="{B0BCC0BB-4B34-42A2-8C24-BC2EE5EA9965}" destId="{3D43F38A-31BC-4244-81B7-52D235AF23BC}" srcOrd="1" destOrd="0" parTransId="{053C73FE-AF43-4DC7-A8AE-6932314236C3}" sibTransId="{9630B6DB-84D2-40FE-803B-2DA10AF1DA7C}"/>
    <dgm:cxn modelId="{0A318B00-9440-4EB2-AEAA-D0E06DDCFB23}" srcId="{075D9E73-892E-4DF4-88EF-ACBC5B93E021}" destId="{10AB5970-3379-4CB8-BD8B-3EDD17E1D4A2}" srcOrd="0" destOrd="0" parTransId="{42D5B44F-D0A8-4873-B235-8D5043192D9E}" sibTransId="{274AE06F-2B72-4301-9569-1F0230015DFD}"/>
    <dgm:cxn modelId="{650FB605-77A5-46F4-8E93-4BC0CD3AD058}" type="presOf" srcId="{1FEAC4AF-E2BF-45F7-8345-245855B860D2}" destId="{1EF23CB5-E03F-4134-A158-B13557528524}" srcOrd="0" destOrd="0" presId="urn:microsoft.com/office/officeart/2008/layout/CaptionedPictures"/>
    <dgm:cxn modelId="{6866D5AF-7993-47B6-BAE7-7FE88C4B8FB7}" srcId="{B0BCC0BB-4B34-42A2-8C24-BC2EE5EA9965}" destId="{075D9E73-892E-4DF4-88EF-ACBC5B93E021}" srcOrd="0" destOrd="0" parTransId="{2DF39F97-EC83-47F4-B25E-7A1463052E7D}" sibTransId="{AB92D38E-78F7-4C77-AD7C-2BF707F95C3A}"/>
    <dgm:cxn modelId="{9EE8008C-72F2-4F8F-A0DD-AFE122E91BFA}" srcId="{B0BCC0BB-4B34-42A2-8C24-BC2EE5EA9965}" destId="{94458D5E-24D5-4738-84BA-ABD7B85DA7D3}" srcOrd="2" destOrd="0" parTransId="{9AA04246-1C0C-4CA1-87A6-E7B531A44731}" sibTransId="{387FDEFE-A63F-4070-9150-C4D77D06934F}"/>
    <dgm:cxn modelId="{316429DF-0C5D-40CE-AE11-C3DF91D289EC}" type="presOf" srcId="{3D43F38A-31BC-4244-81B7-52D235AF23BC}" destId="{CB5C5739-AFA4-42EB-8A98-7770A9E5F153}" srcOrd="0" destOrd="0" presId="urn:microsoft.com/office/officeart/2008/layout/CaptionedPictures"/>
    <dgm:cxn modelId="{3D90B24C-872B-4B5D-B576-6ABAC107ACB5}" srcId="{3D43F38A-31BC-4244-81B7-52D235AF23BC}" destId="{6C16F623-1DCF-4A5B-B502-465704EF96EE}" srcOrd="0" destOrd="0" parTransId="{8A3876DE-1BFB-4101-AB5E-EA9EDB1FA8E9}" sibTransId="{57B805AA-3ED1-45E7-9289-DF5C7DF5E20F}"/>
    <dgm:cxn modelId="{52D99065-DA06-4C47-AA29-67A1F14307E4}" type="presOf" srcId="{94458D5E-24D5-4738-84BA-ABD7B85DA7D3}" destId="{E8109B56-4BA9-4659-8B13-A5C6D8801E7A}" srcOrd="0" destOrd="0" presId="urn:microsoft.com/office/officeart/2008/layout/CaptionedPictures"/>
    <dgm:cxn modelId="{912B51BF-189E-4E60-8342-A547B70B17AD}" type="presOf" srcId="{075D9E73-892E-4DF4-88EF-ACBC5B93E021}" destId="{34349F88-C809-478D-AB2C-7FC6E8FBDD03}" srcOrd="0" destOrd="0" presId="urn:microsoft.com/office/officeart/2008/layout/CaptionedPictures"/>
    <dgm:cxn modelId="{A2FDC749-075A-457D-8C0A-2AE8E459CD1F}" type="presOf" srcId="{B0BCC0BB-4B34-42A2-8C24-BC2EE5EA9965}" destId="{670642C4-56BC-43B1-8BBB-3C0EF266707B}" srcOrd="0" destOrd="0" presId="urn:microsoft.com/office/officeart/2008/layout/CaptionedPictures"/>
    <dgm:cxn modelId="{EB9F28C9-3ACD-46FE-90AB-388FFCB30BE3}" type="presOf" srcId="{6C16F623-1DCF-4A5B-B502-465704EF96EE}" destId="{880B33AC-38DB-4363-868C-EEF06BA36C33}" srcOrd="0" destOrd="0" presId="urn:microsoft.com/office/officeart/2008/layout/CaptionedPictures"/>
    <dgm:cxn modelId="{81681AED-99CC-471E-B441-22A589D20044}" type="presOf" srcId="{10AB5970-3379-4CB8-BD8B-3EDD17E1D4A2}" destId="{53B1B875-995E-4D32-8CB6-0B06007A74AD}" srcOrd="0" destOrd="0" presId="urn:microsoft.com/office/officeart/2008/layout/CaptionedPictures"/>
    <dgm:cxn modelId="{294AD82A-E141-4846-A570-64B32C5A1647}" type="presParOf" srcId="{670642C4-56BC-43B1-8BBB-3C0EF266707B}" destId="{A3C3ED24-11ED-4842-9627-9CE13F7DBD2C}" srcOrd="0" destOrd="0" presId="urn:microsoft.com/office/officeart/2008/layout/CaptionedPictures"/>
    <dgm:cxn modelId="{C7E31286-5850-4B44-B53F-0983EAFC9F9E}" type="presParOf" srcId="{A3C3ED24-11ED-4842-9627-9CE13F7DBD2C}" destId="{44461BBC-24AF-47CC-B5FB-D649A32E014B}" srcOrd="0" destOrd="0" presId="urn:microsoft.com/office/officeart/2008/layout/CaptionedPictures"/>
    <dgm:cxn modelId="{B2A7BC63-5274-4152-ADDF-0C00556CB37E}" type="presParOf" srcId="{A3C3ED24-11ED-4842-9627-9CE13F7DBD2C}" destId="{840A66C8-2AF7-44D1-A9DA-673C95C14C82}" srcOrd="1" destOrd="0" presId="urn:microsoft.com/office/officeart/2008/layout/CaptionedPictures"/>
    <dgm:cxn modelId="{ED0B111D-639F-45C9-A461-1252512AA947}" type="presParOf" srcId="{A3C3ED24-11ED-4842-9627-9CE13F7DBD2C}" destId="{6C2CE0D5-D0F1-4D5A-BABA-F812980A770D}" srcOrd="2" destOrd="0" presId="urn:microsoft.com/office/officeart/2008/layout/CaptionedPictures"/>
    <dgm:cxn modelId="{2E556A4B-7CF9-407A-9AA2-9BAB4900B17F}" type="presParOf" srcId="{6C2CE0D5-D0F1-4D5A-BABA-F812980A770D}" destId="{53B1B875-995E-4D32-8CB6-0B06007A74AD}" srcOrd="0" destOrd="0" presId="urn:microsoft.com/office/officeart/2008/layout/CaptionedPictures"/>
    <dgm:cxn modelId="{68E32D38-2330-4804-954A-AB9541FA9EE5}" type="presParOf" srcId="{6C2CE0D5-D0F1-4D5A-BABA-F812980A770D}" destId="{34349F88-C809-478D-AB2C-7FC6E8FBDD03}" srcOrd="1" destOrd="0" presId="urn:microsoft.com/office/officeart/2008/layout/CaptionedPictures"/>
    <dgm:cxn modelId="{10473399-418E-43ED-8517-9B2E3712FC3F}" type="presParOf" srcId="{670642C4-56BC-43B1-8BBB-3C0EF266707B}" destId="{F8731041-F59F-4804-B14C-71D43CE4DE2E}" srcOrd="1" destOrd="0" presId="urn:microsoft.com/office/officeart/2008/layout/CaptionedPictures"/>
    <dgm:cxn modelId="{F0E78B5F-9C02-452D-AE45-1DC8A64A2B3C}" type="presParOf" srcId="{670642C4-56BC-43B1-8BBB-3C0EF266707B}" destId="{B512AACA-0C01-4EAA-A54A-B4F190B67021}" srcOrd="2" destOrd="0" presId="urn:microsoft.com/office/officeart/2008/layout/CaptionedPictures"/>
    <dgm:cxn modelId="{D0AFE3E9-154B-48F9-97E6-C031D524BE7D}" type="presParOf" srcId="{B512AACA-0C01-4EAA-A54A-B4F190B67021}" destId="{51FF8842-FBE6-4FF8-A03D-F6699DCC077B}" srcOrd="0" destOrd="0" presId="urn:microsoft.com/office/officeart/2008/layout/CaptionedPictures"/>
    <dgm:cxn modelId="{82DF28BC-C98B-4589-B135-8ED6467737FB}" type="presParOf" srcId="{B512AACA-0C01-4EAA-A54A-B4F190B67021}" destId="{CA6D8AA5-F913-47D7-B692-C22849708F92}" srcOrd="1" destOrd="0" presId="urn:microsoft.com/office/officeart/2008/layout/CaptionedPictures"/>
    <dgm:cxn modelId="{5085A555-A607-439D-A65C-228CF4E2D424}" type="presParOf" srcId="{B512AACA-0C01-4EAA-A54A-B4F190B67021}" destId="{3D2E0E0B-9606-45F9-87F8-8F0AC38C3D47}" srcOrd="2" destOrd="0" presId="urn:microsoft.com/office/officeart/2008/layout/CaptionedPictures"/>
    <dgm:cxn modelId="{B7E2B581-BE94-4173-9123-54E168513DC4}" type="presParOf" srcId="{3D2E0E0B-9606-45F9-87F8-8F0AC38C3D47}" destId="{880B33AC-38DB-4363-868C-EEF06BA36C33}" srcOrd="0" destOrd="0" presId="urn:microsoft.com/office/officeart/2008/layout/CaptionedPictures"/>
    <dgm:cxn modelId="{91CECDDA-7DA9-4263-B6B4-90304F6A0154}" type="presParOf" srcId="{3D2E0E0B-9606-45F9-87F8-8F0AC38C3D47}" destId="{CB5C5739-AFA4-42EB-8A98-7770A9E5F153}" srcOrd="1" destOrd="0" presId="urn:microsoft.com/office/officeart/2008/layout/CaptionedPictures"/>
    <dgm:cxn modelId="{B8C977F8-D061-4612-9378-1C101F038AC8}" type="presParOf" srcId="{670642C4-56BC-43B1-8BBB-3C0EF266707B}" destId="{BEE4F0E0-78D1-464E-B674-A4CD78DD956B}" srcOrd="3" destOrd="0" presId="urn:microsoft.com/office/officeart/2008/layout/CaptionedPictures"/>
    <dgm:cxn modelId="{A90899FB-EDC5-45B2-BE67-7AF7EF5EC232}" type="presParOf" srcId="{670642C4-56BC-43B1-8BBB-3C0EF266707B}" destId="{9C08EDC2-4CD9-4177-8EF6-752CAE13C780}" srcOrd="4" destOrd="0" presId="urn:microsoft.com/office/officeart/2008/layout/CaptionedPictures"/>
    <dgm:cxn modelId="{4B79D830-499E-4E74-9858-9051BA9F9FAC}" type="presParOf" srcId="{9C08EDC2-4CD9-4177-8EF6-752CAE13C780}" destId="{E9827530-7CA1-4BC0-96A1-D34CC364DA7C}" srcOrd="0" destOrd="0" presId="urn:microsoft.com/office/officeart/2008/layout/CaptionedPictures"/>
    <dgm:cxn modelId="{D90D4EE5-54B6-4E72-9A2F-5007C7A4D279}" type="presParOf" srcId="{9C08EDC2-4CD9-4177-8EF6-752CAE13C780}" destId="{4460E1D4-03C3-443E-A82F-BF0C41A16294}" srcOrd="1" destOrd="0" presId="urn:microsoft.com/office/officeart/2008/layout/CaptionedPictures"/>
    <dgm:cxn modelId="{24D851D5-8DA8-4213-9810-5AAE3F573728}" type="presParOf" srcId="{9C08EDC2-4CD9-4177-8EF6-752CAE13C780}" destId="{81664C5B-A150-4745-B99E-DF6B7CBDB348}" srcOrd="2" destOrd="0" presId="urn:microsoft.com/office/officeart/2008/layout/CaptionedPictures"/>
    <dgm:cxn modelId="{7440EF1C-A1CA-4B44-B3F3-EADB71FC2FA8}" type="presParOf" srcId="{81664C5B-A150-4745-B99E-DF6B7CBDB348}" destId="{1EF23CB5-E03F-4134-A158-B13557528524}" srcOrd="0" destOrd="0" presId="urn:microsoft.com/office/officeart/2008/layout/CaptionedPictures"/>
    <dgm:cxn modelId="{3C5EDA90-7D19-4908-A2C1-B8D146371857}" type="presParOf" srcId="{81664C5B-A150-4745-B99E-DF6B7CBDB348}" destId="{E8109B56-4BA9-4659-8B13-A5C6D8801E7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455DCB-0BCC-4E1C-BF7D-D48B2757985A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2CE2808-19F5-4C04-8932-FB921C4606F1}">
      <dgm:prSet phldrT="[Text]" custT="1"/>
      <dgm:spPr/>
      <dgm:t>
        <a:bodyPr/>
        <a:lstStyle/>
        <a:p>
          <a:r>
            <a:rPr lang="en-US" sz="1600" dirty="0" smtClean="0"/>
            <a:t>Springdale and Rogers</a:t>
          </a:r>
          <a:endParaRPr lang="en-US" sz="1600" dirty="0"/>
        </a:p>
      </dgm:t>
    </dgm:pt>
    <dgm:pt modelId="{08B0412E-7312-4276-AA34-14C57BCFD687}" type="parTrans" cxnId="{571F15C5-7BF7-4BB7-B552-013EE93C9F50}">
      <dgm:prSet/>
      <dgm:spPr/>
      <dgm:t>
        <a:bodyPr/>
        <a:lstStyle/>
        <a:p>
          <a:endParaRPr lang="en-US"/>
        </a:p>
      </dgm:t>
    </dgm:pt>
    <dgm:pt modelId="{187DA1B6-E40C-452B-A48F-7756456BE02A}" type="sibTrans" cxnId="{571F15C5-7BF7-4BB7-B552-013EE93C9F50}">
      <dgm:prSet/>
      <dgm:spPr/>
      <dgm:t>
        <a:bodyPr/>
        <a:lstStyle/>
        <a:p>
          <a:endParaRPr lang="en-US"/>
        </a:p>
      </dgm:t>
    </dgm:pt>
    <dgm:pt modelId="{33C52A91-9F1C-42DE-9FF9-275B065DA141}">
      <dgm:prSet phldrT="[Text]" custT="1"/>
      <dgm:spPr/>
      <dgm:t>
        <a:bodyPr/>
        <a:lstStyle/>
        <a:p>
          <a:r>
            <a:rPr lang="en-US" sz="2000" dirty="0" smtClean="0"/>
            <a:t>Criminal Justice</a:t>
          </a:r>
          <a:endParaRPr lang="en-US" sz="2000" dirty="0"/>
        </a:p>
      </dgm:t>
    </dgm:pt>
    <dgm:pt modelId="{B3661FD7-A0AC-4238-9EF4-D4D953B8061C}" type="parTrans" cxnId="{BFFC9F25-4ACB-4023-B994-B75BD8BDB659}">
      <dgm:prSet/>
      <dgm:spPr/>
      <dgm:t>
        <a:bodyPr/>
        <a:lstStyle/>
        <a:p>
          <a:endParaRPr lang="en-US"/>
        </a:p>
      </dgm:t>
    </dgm:pt>
    <dgm:pt modelId="{7042F5B1-63F9-4F97-8FC2-699174ECF782}" type="sibTrans" cxnId="{BFFC9F25-4ACB-4023-B994-B75BD8BDB659}">
      <dgm:prSet/>
      <dgm:spPr/>
      <dgm:t>
        <a:bodyPr/>
        <a:lstStyle/>
        <a:p>
          <a:endParaRPr lang="en-US"/>
        </a:p>
      </dgm:t>
    </dgm:pt>
    <dgm:pt modelId="{C716EE2A-5B72-452B-A31C-2B23C068F879}">
      <dgm:prSet phldrT="[Text]" custT="1"/>
      <dgm:spPr/>
      <dgm:t>
        <a:bodyPr/>
        <a:lstStyle/>
        <a:p>
          <a:r>
            <a:rPr lang="en-US" sz="1600" dirty="0" smtClean="0"/>
            <a:t>Rogers</a:t>
          </a:r>
          <a:endParaRPr lang="en-US" sz="1600" dirty="0"/>
        </a:p>
      </dgm:t>
    </dgm:pt>
    <dgm:pt modelId="{CC5D7B13-2E7A-4F9B-9F8D-B5A4EAC6A9EF}" type="parTrans" cxnId="{2FBB9F9F-5194-4079-8AEF-094DA12E56EF}">
      <dgm:prSet/>
      <dgm:spPr/>
      <dgm:t>
        <a:bodyPr/>
        <a:lstStyle/>
        <a:p>
          <a:endParaRPr lang="en-US"/>
        </a:p>
      </dgm:t>
    </dgm:pt>
    <dgm:pt modelId="{DA909D91-69A8-4A0D-9A94-879B85678CA5}" type="sibTrans" cxnId="{2FBB9F9F-5194-4079-8AEF-094DA12E56EF}">
      <dgm:prSet/>
      <dgm:spPr/>
      <dgm:t>
        <a:bodyPr/>
        <a:lstStyle/>
        <a:p>
          <a:endParaRPr lang="en-US"/>
        </a:p>
      </dgm:t>
    </dgm:pt>
    <dgm:pt modelId="{3C3D1453-193D-44D9-86FB-8A9249D523F7}">
      <dgm:prSet phldrT="[Text]" custT="1"/>
      <dgm:spPr/>
      <dgm:t>
        <a:bodyPr/>
        <a:lstStyle/>
        <a:p>
          <a:r>
            <a:rPr lang="en-US" sz="1800" dirty="0" smtClean="0"/>
            <a:t>Medical</a:t>
          </a:r>
          <a:r>
            <a:rPr lang="en-US" sz="2000" dirty="0" smtClean="0"/>
            <a:t> </a:t>
          </a:r>
          <a:r>
            <a:rPr lang="en-US" sz="1800" dirty="0" smtClean="0"/>
            <a:t>Professions: CNA/PCA+</a:t>
          </a:r>
          <a:endParaRPr lang="en-US" sz="1800" dirty="0"/>
        </a:p>
      </dgm:t>
    </dgm:pt>
    <dgm:pt modelId="{93D152B4-4DC3-4AA9-B29D-D77AFF9B8612}" type="parTrans" cxnId="{F3930DBD-6EB4-4885-9BCF-8031515C8FBB}">
      <dgm:prSet/>
      <dgm:spPr/>
      <dgm:t>
        <a:bodyPr/>
        <a:lstStyle/>
        <a:p>
          <a:endParaRPr lang="en-US"/>
        </a:p>
      </dgm:t>
    </dgm:pt>
    <dgm:pt modelId="{51363B99-2946-4AE3-89CE-0B426DBAD40B}" type="sibTrans" cxnId="{F3930DBD-6EB4-4885-9BCF-8031515C8FBB}">
      <dgm:prSet/>
      <dgm:spPr/>
      <dgm:t>
        <a:bodyPr/>
        <a:lstStyle/>
        <a:p>
          <a:endParaRPr lang="en-US"/>
        </a:p>
      </dgm:t>
    </dgm:pt>
    <dgm:pt modelId="{F4F05D3F-8ECE-4648-9A5C-EDD0498CB735}">
      <dgm:prSet phldrT="[Text]" custT="1"/>
      <dgm:spPr/>
      <dgm:t>
        <a:bodyPr/>
        <a:lstStyle/>
        <a:p>
          <a:r>
            <a:rPr lang="en-US" sz="1600" dirty="0" smtClean="0"/>
            <a:t>Fayetteville and Rogers</a:t>
          </a:r>
          <a:endParaRPr lang="en-US" sz="1600" dirty="0"/>
        </a:p>
      </dgm:t>
    </dgm:pt>
    <dgm:pt modelId="{86F662DB-D1E9-415A-86C8-CA9E8A1283B1}" type="parTrans" cxnId="{62315B5E-528E-4E09-93CC-98A85B7F5DD9}">
      <dgm:prSet/>
      <dgm:spPr/>
      <dgm:t>
        <a:bodyPr/>
        <a:lstStyle/>
        <a:p>
          <a:endParaRPr lang="en-US"/>
        </a:p>
      </dgm:t>
    </dgm:pt>
    <dgm:pt modelId="{7A56B671-AADF-462A-9A06-1B20782422C8}" type="sibTrans" cxnId="{62315B5E-528E-4E09-93CC-98A85B7F5DD9}">
      <dgm:prSet/>
      <dgm:spPr/>
      <dgm:t>
        <a:bodyPr/>
        <a:lstStyle/>
        <a:p>
          <a:endParaRPr lang="en-US"/>
        </a:p>
      </dgm:t>
    </dgm:pt>
    <dgm:pt modelId="{811FDFFE-DCC4-4B0A-BDBA-1929320662DF}">
      <dgm:prSet phldrT="[Text]" custT="1"/>
      <dgm:spPr/>
      <dgm:t>
        <a:bodyPr/>
        <a:lstStyle/>
        <a:p>
          <a:r>
            <a:rPr lang="en-US" sz="1800" dirty="0" smtClean="0"/>
            <a:t>Medical Professions: Dental</a:t>
          </a:r>
          <a:endParaRPr lang="en-US" sz="1800" dirty="0"/>
        </a:p>
      </dgm:t>
    </dgm:pt>
    <dgm:pt modelId="{E5E94F8E-FC12-4484-9442-1870307D69D5}" type="parTrans" cxnId="{CADE673D-EA60-4E5A-A338-5014A4FF66F6}">
      <dgm:prSet/>
      <dgm:spPr/>
      <dgm:t>
        <a:bodyPr/>
        <a:lstStyle/>
        <a:p>
          <a:endParaRPr lang="en-US"/>
        </a:p>
      </dgm:t>
    </dgm:pt>
    <dgm:pt modelId="{6C4D58F3-7BA3-4504-A7CA-EEB3B0D3BBE3}" type="sibTrans" cxnId="{CADE673D-EA60-4E5A-A338-5014A4FF66F6}">
      <dgm:prSet/>
      <dgm:spPr/>
      <dgm:t>
        <a:bodyPr/>
        <a:lstStyle/>
        <a:p>
          <a:endParaRPr lang="en-US"/>
        </a:p>
      </dgm:t>
    </dgm:pt>
    <dgm:pt modelId="{30F64736-F3D2-4854-B6EA-E21DA4848CAA}" type="pres">
      <dgm:prSet presAssocID="{A4455DCB-0BCC-4E1C-BF7D-D48B2757985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197C59A-95FB-458F-B33D-ABF4D765A602}" type="pres">
      <dgm:prSet presAssocID="{42CE2808-19F5-4C04-8932-FB921C4606F1}" presName="composite" presStyleCnt="0">
        <dgm:presLayoutVars>
          <dgm:chMax val="1"/>
          <dgm:chPref val="1"/>
        </dgm:presLayoutVars>
      </dgm:prSet>
      <dgm:spPr/>
    </dgm:pt>
    <dgm:pt modelId="{A5086DE6-A869-4D7E-8540-A530307DA603}" type="pres">
      <dgm:prSet presAssocID="{42CE2808-19F5-4C04-8932-FB921C4606F1}" presName="Accent" presStyleLbl="trAlignAcc1" presStyleIdx="0" presStyleCnt="3">
        <dgm:presLayoutVars>
          <dgm:chMax val="0"/>
          <dgm:chPref val="0"/>
        </dgm:presLayoutVars>
      </dgm:prSet>
      <dgm:spPr/>
    </dgm:pt>
    <dgm:pt modelId="{16B45C18-C1E5-456D-855F-700437367927}" type="pres">
      <dgm:prSet presAssocID="{42CE2808-19F5-4C04-8932-FB921C4606F1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247423B-06F7-4D0A-BFE2-D8CEC6B8D2FB}" type="pres">
      <dgm:prSet presAssocID="{42CE2808-19F5-4C04-8932-FB921C4606F1}" presName="ChildComposite" presStyleCnt="0"/>
      <dgm:spPr/>
    </dgm:pt>
    <dgm:pt modelId="{A1338FFC-5514-4833-966C-6C67C97B98BF}" type="pres">
      <dgm:prSet presAssocID="{42CE2808-19F5-4C04-8932-FB921C4606F1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CE114-2B29-4417-B089-14213D61D80C}" type="pres">
      <dgm:prSet presAssocID="{42CE2808-19F5-4C04-8932-FB921C4606F1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8363F-635F-4B5A-8E3B-BEC3A1FD7852}" type="pres">
      <dgm:prSet presAssocID="{187DA1B6-E40C-452B-A48F-7756456BE02A}" presName="sibTrans" presStyleCnt="0"/>
      <dgm:spPr/>
    </dgm:pt>
    <dgm:pt modelId="{21DAB891-CD15-4AEA-8B1B-3A57AE75E335}" type="pres">
      <dgm:prSet presAssocID="{C716EE2A-5B72-452B-A31C-2B23C068F879}" presName="composite" presStyleCnt="0">
        <dgm:presLayoutVars>
          <dgm:chMax val="1"/>
          <dgm:chPref val="1"/>
        </dgm:presLayoutVars>
      </dgm:prSet>
      <dgm:spPr/>
    </dgm:pt>
    <dgm:pt modelId="{16DF3369-CB58-492A-8777-89024FC7FC05}" type="pres">
      <dgm:prSet presAssocID="{C716EE2A-5B72-452B-A31C-2B23C068F879}" presName="Accent" presStyleLbl="trAlignAcc1" presStyleIdx="1" presStyleCnt="3" custAng="0">
        <dgm:presLayoutVars>
          <dgm:chMax val="0"/>
          <dgm:chPref val="0"/>
        </dgm:presLayoutVars>
      </dgm:prSet>
      <dgm:spPr/>
    </dgm:pt>
    <dgm:pt modelId="{1854EF8B-57D8-486C-8491-295EFF6C6D28}" type="pres">
      <dgm:prSet presAssocID="{C716EE2A-5B72-452B-A31C-2B23C068F879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B733754-F5D9-4955-B3BD-8FB4C7298BB5}" type="pres">
      <dgm:prSet presAssocID="{C716EE2A-5B72-452B-A31C-2B23C068F879}" presName="ChildComposite" presStyleCnt="0"/>
      <dgm:spPr/>
    </dgm:pt>
    <dgm:pt modelId="{5631BB67-1327-468A-9883-D8A2D715506D}" type="pres">
      <dgm:prSet presAssocID="{C716EE2A-5B72-452B-A31C-2B23C068F879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C83A1-8375-4EF2-B10E-3FD9E2F58CEC}" type="pres">
      <dgm:prSet presAssocID="{C716EE2A-5B72-452B-A31C-2B23C068F879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BADD3-2368-4A1E-911A-A23C863361BE}" type="pres">
      <dgm:prSet presAssocID="{DA909D91-69A8-4A0D-9A94-879B85678CA5}" presName="sibTrans" presStyleCnt="0"/>
      <dgm:spPr/>
    </dgm:pt>
    <dgm:pt modelId="{5112E148-0080-4E5B-BE2D-8EC20F5A7226}" type="pres">
      <dgm:prSet presAssocID="{F4F05D3F-8ECE-4648-9A5C-EDD0498CB735}" presName="composite" presStyleCnt="0">
        <dgm:presLayoutVars>
          <dgm:chMax val="1"/>
          <dgm:chPref val="1"/>
        </dgm:presLayoutVars>
      </dgm:prSet>
      <dgm:spPr/>
    </dgm:pt>
    <dgm:pt modelId="{0C7ECC0C-0F52-4AB7-96A9-B0398E15A1C9}" type="pres">
      <dgm:prSet presAssocID="{F4F05D3F-8ECE-4648-9A5C-EDD0498CB735}" presName="Accent" presStyleLbl="trAlignAcc1" presStyleIdx="2" presStyleCnt="3" custLinFactNeighborX="-983" custLinFactNeighborY="-270">
        <dgm:presLayoutVars>
          <dgm:chMax val="0"/>
          <dgm:chPref val="0"/>
        </dgm:presLayoutVars>
      </dgm:prSet>
      <dgm:spPr/>
    </dgm:pt>
    <dgm:pt modelId="{CC9C45F7-4BDC-4B60-B534-A78A2E0B1DAF}" type="pres">
      <dgm:prSet presAssocID="{F4F05D3F-8ECE-4648-9A5C-EDD0498CB735}" presName="Image" presStyleLbl="alignImgPlace1" presStyleIdx="2" presStyleCnt="3" custScaleX="101157" custScaleY="91837" custLinFactNeighborX="-2601" custLinFactNeighborY="-2487">
        <dgm:presLayoutVars>
          <dgm:chMax val="0"/>
          <dgm:chPref val="0"/>
        </dgm:presLayoutVars>
      </dgm:prSet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036B571-ED81-40A3-904D-5133521BA374}" type="pres">
      <dgm:prSet presAssocID="{F4F05D3F-8ECE-4648-9A5C-EDD0498CB735}" presName="ChildComposite" presStyleCnt="0"/>
      <dgm:spPr/>
    </dgm:pt>
    <dgm:pt modelId="{E6FD2DC7-1248-4194-9D95-53C907F4C279}" type="pres">
      <dgm:prSet presAssocID="{F4F05D3F-8ECE-4648-9A5C-EDD0498CB735}" presName="Child" presStyleLbl="node1" presStyleIdx="2" presStyleCnt="3" custLinFactNeighborX="-3179" custLinFactNeighborY="1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DBA4B-FB0D-4A93-BAFD-C6E6AFA958A0}" type="pres">
      <dgm:prSet presAssocID="{F4F05D3F-8ECE-4648-9A5C-EDD0498CB735}" presName="Parent" presStyleLbl="revTx" presStyleIdx="2" presStyleCnt="3" custLinFactNeighborX="289" custLinFactNeighborY="-287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30DBD-6EB4-4885-9BCF-8031515C8FBB}" srcId="{C716EE2A-5B72-452B-A31C-2B23C068F879}" destId="{3C3D1453-193D-44D9-86FB-8A9249D523F7}" srcOrd="0" destOrd="0" parTransId="{93D152B4-4DC3-4AA9-B29D-D77AFF9B8612}" sibTransId="{51363B99-2946-4AE3-89CE-0B426DBAD40B}"/>
    <dgm:cxn modelId="{62315B5E-528E-4E09-93CC-98A85B7F5DD9}" srcId="{A4455DCB-0BCC-4E1C-BF7D-D48B2757985A}" destId="{F4F05D3F-8ECE-4648-9A5C-EDD0498CB735}" srcOrd="2" destOrd="0" parTransId="{86F662DB-D1E9-415A-86C8-CA9E8A1283B1}" sibTransId="{7A56B671-AADF-462A-9A06-1B20782422C8}"/>
    <dgm:cxn modelId="{571F15C5-7BF7-4BB7-B552-013EE93C9F50}" srcId="{A4455DCB-0BCC-4E1C-BF7D-D48B2757985A}" destId="{42CE2808-19F5-4C04-8932-FB921C4606F1}" srcOrd="0" destOrd="0" parTransId="{08B0412E-7312-4276-AA34-14C57BCFD687}" sibTransId="{187DA1B6-E40C-452B-A48F-7756456BE02A}"/>
    <dgm:cxn modelId="{AA85BB8E-3A96-4885-BD4C-0F1FFE8535E7}" type="presOf" srcId="{A4455DCB-0BCC-4E1C-BF7D-D48B2757985A}" destId="{30F64736-F3D2-4854-B6EA-E21DA4848CAA}" srcOrd="0" destOrd="0" presId="urn:microsoft.com/office/officeart/2008/layout/CaptionedPictures"/>
    <dgm:cxn modelId="{BFFC9F25-4ACB-4023-B994-B75BD8BDB659}" srcId="{42CE2808-19F5-4C04-8932-FB921C4606F1}" destId="{33C52A91-9F1C-42DE-9FF9-275B065DA141}" srcOrd="0" destOrd="0" parTransId="{B3661FD7-A0AC-4238-9EF4-D4D953B8061C}" sibTransId="{7042F5B1-63F9-4F97-8FC2-699174ECF782}"/>
    <dgm:cxn modelId="{B478982D-04C1-479D-A568-061DBD0C61EE}" type="presOf" srcId="{3C3D1453-193D-44D9-86FB-8A9249D523F7}" destId="{5631BB67-1327-468A-9883-D8A2D715506D}" srcOrd="0" destOrd="0" presId="urn:microsoft.com/office/officeart/2008/layout/CaptionedPictures"/>
    <dgm:cxn modelId="{CADE673D-EA60-4E5A-A338-5014A4FF66F6}" srcId="{F4F05D3F-8ECE-4648-9A5C-EDD0498CB735}" destId="{811FDFFE-DCC4-4B0A-BDBA-1929320662DF}" srcOrd="0" destOrd="0" parTransId="{E5E94F8E-FC12-4484-9442-1870307D69D5}" sibTransId="{6C4D58F3-7BA3-4504-A7CA-EEB3B0D3BBE3}"/>
    <dgm:cxn modelId="{F8C8703E-3E4D-423F-B168-40A419D3211F}" type="presOf" srcId="{C716EE2A-5B72-452B-A31C-2B23C068F879}" destId="{C8AC83A1-8375-4EF2-B10E-3FD9E2F58CEC}" srcOrd="0" destOrd="0" presId="urn:microsoft.com/office/officeart/2008/layout/CaptionedPictures"/>
    <dgm:cxn modelId="{E2DD1C72-7BDB-43ED-B3D6-D514276CA0FE}" type="presOf" srcId="{811FDFFE-DCC4-4B0A-BDBA-1929320662DF}" destId="{E6FD2DC7-1248-4194-9D95-53C907F4C279}" srcOrd="0" destOrd="0" presId="urn:microsoft.com/office/officeart/2008/layout/CaptionedPictures"/>
    <dgm:cxn modelId="{D9D33587-3557-4541-B477-0E6C360F9B1C}" type="presOf" srcId="{42CE2808-19F5-4C04-8932-FB921C4606F1}" destId="{2F6CE114-2B29-4417-B089-14213D61D80C}" srcOrd="0" destOrd="0" presId="urn:microsoft.com/office/officeart/2008/layout/CaptionedPictures"/>
    <dgm:cxn modelId="{8C494A9D-E6DF-47E7-AA83-59214763C6DC}" type="presOf" srcId="{F4F05D3F-8ECE-4648-9A5C-EDD0498CB735}" destId="{1B4DBA4B-FB0D-4A93-BAFD-C6E6AFA958A0}" srcOrd="0" destOrd="0" presId="urn:microsoft.com/office/officeart/2008/layout/CaptionedPictures"/>
    <dgm:cxn modelId="{2FBB9F9F-5194-4079-8AEF-094DA12E56EF}" srcId="{A4455DCB-0BCC-4E1C-BF7D-D48B2757985A}" destId="{C716EE2A-5B72-452B-A31C-2B23C068F879}" srcOrd="1" destOrd="0" parTransId="{CC5D7B13-2E7A-4F9B-9F8D-B5A4EAC6A9EF}" sibTransId="{DA909D91-69A8-4A0D-9A94-879B85678CA5}"/>
    <dgm:cxn modelId="{C4DA825F-5B48-4053-8060-842AC0FBD3E4}" type="presOf" srcId="{33C52A91-9F1C-42DE-9FF9-275B065DA141}" destId="{A1338FFC-5514-4833-966C-6C67C97B98BF}" srcOrd="0" destOrd="0" presId="urn:microsoft.com/office/officeart/2008/layout/CaptionedPictures"/>
    <dgm:cxn modelId="{1F975671-E0C0-4F99-838B-BF5564C373E9}" type="presParOf" srcId="{30F64736-F3D2-4854-B6EA-E21DA4848CAA}" destId="{A197C59A-95FB-458F-B33D-ABF4D765A602}" srcOrd="0" destOrd="0" presId="urn:microsoft.com/office/officeart/2008/layout/CaptionedPictures"/>
    <dgm:cxn modelId="{58E2B5CA-E897-408C-9D39-FB935897B4E4}" type="presParOf" srcId="{A197C59A-95FB-458F-B33D-ABF4D765A602}" destId="{A5086DE6-A869-4D7E-8540-A530307DA603}" srcOrd="0" destOrd="0" presId="urn:microsoft.com/office/officeart/2008/layout/CaptionedPictures"/>
    <dgm:cxn modelId="{EE97DA07-0255-41C9-A7AD-2ABBA1D1E6BE}" type="presParOf" srcId="{A197C59A-95FB-458F-B33D-ABF4D765A602}" destId="{16B45C18-C1E5-456D-855F-700437367927}" srcOrd="1" destOrd="0" presId="urn:microsoft.com/office/officeart/2008/layout/CaptionedPictures"/>
    <dgm:cxn modelId="{B8BBB732-0F74-49DD-8719-8FE26C63170C}" type="presParOf" srcId="{A197C59A-95FB-458F-B33D-ABF4D765A602}" destId="{B247423B-06F7-4D0A-BFE2-D8CEC6B8D2FB}" srcOrd="2" destOrd="0" presId="urn:microsoft.com/office/officeart/2008/layout/CaptionedPictures"/>
    <dgm:cxn modelId="{C5CB3099-14DB-4A26-8043-D018FB13C8A9}" type="presParOf" srcId="{B247423B-06F7-4D0A-BFE2-D8CEC6B8D2FB}" destId="{A1338FFC-5514-4833-966C-6C67C97B98BF}" srcOrd="0" destOrd="0" presId="urn:microsoft.com/office/officeart/2008/layout/CaptionedPictures"/>
    <dgm:cxn modelId="{BFE7AC66-B553-4247-A61E-078A9DE0F038}" type="presParOf" srcId="{B247423B-06F7-4D0A-BFE2-D8CEC6B8D2FB}" destId="{2F6CE114-2B29-4417-B089-14213D61D80C}" srcOrd="1" destOrd="0" presId="urn:microsoft.com/office/officeart/2008/layout/CaptionedPictures"/>
    <dgm:cxn modelId="{A9304F6B-DC44-4FE7-8D44-21B496B20F6B}" type="presParOf" srcId="{30F64736-F3D2-4854-B6EA-E21DA4848CAA}" destId="{B3C8363F-635F-4B5A-8E3B-BEC3A1FD7852}" srcOrd="1" destOrd="0" presId="urn:microsoft.com/office/officeart/2008/layout/CaptionedPictures"/>
    <dgm:cxn modelId="{4E5EEF7D-E917-4F2C-9A5D-99B944D562A7}" type="presParOf" srcId="{30F64736-F3D2-4854-B6EA-E21DA4848CAA}" destId="{21DAB891-CD15-4AEA-8B1B-3A57AE75E335}" srcOrd="2" destOrd="0" presId="urn:microsoft.com/office/officeart/2008/layout/CaptionedPictures"/>
    <dgm:cxn modelId="{4E8B714A-A7AF-4C1F-A48A-C78187EE14F1}" type="presParOf" srcId="{21DAB891-CD15-4AEA-8B1B-3A57AE75E335}" destId="{16DF3369-CB58-492A-8777-89024FC7FC05}" srcOrd="0" destOrd="0" presId="urn:microsoft.com/office/officeart/2008/layout/CaptionedPictures"/>
    <dgm:cxn modelId="{F8AAADB1-26CE-434A-A5A5-8121A011CD63}" type="presParOf" srcId="{21DAB891-CD15-4AEA-8B1B-3A57AE75E335}" destId="{1854EF8B-57D8-486C-8491-295EFF6C6D28}" srcOrd="1" destOrd="0" presId="urn:microsoft.com/office/officeart/2008/layout/CaptionedPictures"/>
    <dgm:cxn modelId="{20D43208-5807-4AF5-9E38-63DFB1552618}" type="presParOf" srcId="{21DAB891-CD15-4AEA-8B1B-3A57AE75E335}" destId="{4B733754-F5D9-4955-B3BD-8FB4C7298BB5}" srcOrd="2" destOrd="0" presId="urn:microsoft.com/office/officeart/2008/layout/CaptionedPictures"/>
    <dgm:cxn modelId="{1D0BB4AA-0CC3-4C69-8E47-B6C6DE3EEBBB}" type="presParOf" srcId="{4B733754-F5D9-4955-B3BD-8FB4C7298BB5}" destId="{5631BB67-1327-468A-9883-D8A2D715506D}" srcOrd="0" destOrd="0" presId="urn:microsoft.com/office/officeart/2008/layout/CaptionedPictures"/>
    <dgm:cxn modelId="{AFC5B8EA-F682-4712-BA8E-F1543BE4211B}" type="presParOf" srcId="{4B733754-F5D9-4955-B3BD-8FB4C7298BB5}" destId="{C8AC83A1-8375-4EF2-B10E-3FD9E2F58CEC}" srcOrd="1" destOrd="0" presId="urn:microsoft.com/office/officeart/2008/layout/CaptionedPictures"/>
    <dgm:cxn modelId="{D67ED955-9B2B-4271-9531-C0E2052D5FE6}" type="presParOf" srcId="{30F64736-F3D2-4854-B6EA-E21DA4848CAA}" destId="{96FBADD3-2368-4A1E-911A-A23C863361BE}" srcOrd="3" destOrd="0" presId="urn:microsoft.com/office/officeart/2008/layout/CaptionedPictures"/>
    <dgm:cxn modelId="{D5AABBC4-2B8F-48F3-8B0C-7644837FAD3E}" type="presParOf" srcId="{30F64736-F3D2-4854-B6EA-E21DA4848CAA}" destId="{5112E148-0080-4E5B-BE2D-8EC20F5A7226}" srcOrd="4" destOrd="0" presId="urn:microsoft.com/office/officeart/2008/layout/CaptionedPictures"/>
    <dgm:cxn modelId="{7D614A06-FDBB-48DB-B26D-20DD334B9E8B}" type="presParOf" srcId="{5112E148-0080-4E5B-BE2D-8EC20F5A7226}" destId="{0C7ECC0C-0F52-4AB7-96A9-B0398E15A1C9}" srcOrd="0" destOrd="0" presId="urn:microsoft.com/office/officeart/2008/layout/CaptionedPictures"/>
    <dgm:cxn modelId="{9050B05C-D76C-4C04-86A8-582DB2F657E8}" type="presParOf" srcId="{5112E148-0080-4E5B-BE2D-8EC20F5A7226}" destId="{CC9C45F7-4BDC-4B60-B534-A78A2E0B1DAF}" srcOrd="1" destOrd="0" presId="urn:microsoft.com/office/officeart/2008/layout/CaptionedPictures"/>
    <dgm:cxn modelId="{55F06B3A-07C3-45DA-8E7D-F8FE4BF03476}" type="presParOf" srcId="{5112E148-0080-4E5B-BE2D-8EC20F5A7226}" destId="{5036B571-ED81-40A3-904D-5133521BA374}" srcOrd="2" destOrd="0" presId="urn:microsoft.com/office/officeart/2008/layout/CaptionedPictures"/>
    <dgm:cxn modelId="{6252E146-B400-4418-8D73-71CA3FE4742A}" type="presParOf" srcId="{5036B571-ED81-40A3-904D-5133521BA374}" destId="{E6FD2DC7-1248-4194-9D95-53C907F4C279}" srcOrd="0" destOrd="0" presId="urn:microsoft.com/office/officeart/2008/layout/CaptionedPictures"/>
    <dgm:cxn modelId="{A384D982-2C44-42BF-853F-31D8A16A43A5}" type="presParOf" srcId="{5036B571-ED81-40A3-904D-5133521BA374}" destId="{1B4DBA4B-FB0D-4A93-BAFD-C6E6AFA958A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1ADE23-DB7A-406C-8665-236A454527A8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9303861-BAAE-44B6-B851-6F95DE476E4A}">
      <dgm:prSet phldrT="[Text]"/>
      <dgm:spPr/>
      <dgm:t>
        <a:bodyPr/>
        <a:lstStyle/>
        <a:p>
          <a:endParaRPr lang="en-US" dirty="0"/>
        </a:p>
      </dgm:t>
    </dgm:pt>
    <dgm:pt modelId="{63744ECD-3F49-4948-B6F6-DEE16CACA0D2}" type="parTrans" cxnId="{739F0308-D202-4690-A865-D786000F0EE8}">
      <dgm:prSet/>
      <dgm:spPr/>
      <dgm:t>
        <a:bodyPr/>
        <a:lstStyle/>
        <a:p>
          <a:endParaRPr lang="en-US"/>
        </a:p>
      </dgm:t>
    </dgm:pt>
    <dgm:pt modelId="{A65400F6-2BBA-4314-82D9-643D1BE33699}" type="sibTrans" cxnId="{739F0308-D202-4690-A865-D786000F0EE8}">
      <dgm:prSet/>
      <dgm:spPr/>
      <dgm:t>
        <a:bodyPr/>
        <a:lstStyle/>
        <a:p>
          <a:endParaRPr lang="en-US"/>
        </a:p>
      </dgm:t>
    </dgm:pt>
    <dgm:pt modelId="{313E7BDC-436B-4863-B867-7F6419E26FBE}">
      <dgm:prSet phldrT="[Text]" custT="1"/>
      <dgm:spPr/>
      <dgm:t>
        <a:bodyPr/>
        <a:lstStyle/>
        <a:p>
          <a:r>
            <a:rPr lang="en-US" sz="1800" dirty="0" smtClean="0"/>
            <a:t>Food </a:t>
          </a:r>
          <a:r>
            <a:rPr lang="en-US" sz="1800" dirty="0" smtClean="0"/>
            <a:t>Production, Mgmt., and Services</a:t>
          </a:r>
          <a:endParaRPr lang="en-US" sz="1800" dirty="0"/>
        </a:p>
      </dgm:t>
    </dgm:pt>
    <dgm:pt modelId="{9750F004-7D1F-41A2-84B1-CAEB0396D989}" type="parTrans" cxnId="{F66D311E-57D7-4D0C-9F44-74A4601C63E4}">
      <dgm:prSet/>
      <dgm:spPr/>
      <dgm:t>
        <a:bodyPr/>
        <a:lstStyle/>
        <a:p>
          <a:endParaRPr lang="en-US"/>
        </a:p>
      </dgm:t>
    </dgm:pt>
    <dgm:pt modelId="{2FD809DC-8045-47E6-9F37-7EAF9C821B33}" type="sibTrans" cxnId="{F66D311E-57D7-4D0C-9F44-74A4601C63E4}">
      <dgm:prSet/>
      <dgm:spPr/>
      <dgm:t>
        <a:bodyPr/>
        <a:lstStyle/>
        <a:p>
          <a:endParaRPr lang="en-US"/>
        </a:p>
      </dgm:t>
    </dgm:pt>
    <dgm:pt modelId="{D12638CE-F14A-4B5D-8A79-381B58C8E1A5}">
      <dgm:prSet phldrT="[Text]" custT="1"/>
      <dgm:spPr/>
      <dgm:t>
        <a:bodyPr/>
        <a:lstStyle/>
        <a:p>
          <a:r>
            <a:rPr lang="en-US" sz="1800" dirty="0" smtClean="0"/>
            <a:t>Farmington High School</a:t>
          </a:r>
          <a:endParaRPr lang="en-US" sz="1800" dirty="0"/>
        </a:p>
      </dgm:t>
    </dgm:pt>
    <dgm:pt modelId="{B2E78304-54A9-465E-9C68-E004C7BEDF88}" type="parTrans" cxnId="{626E1420-F385-4C73-A00E-84485DA1F19C}">
      <dgm:prSet/>
      <dgm:spPr/>
      <dgm:t>
        <a:bodyPr/>
        <a:lstStyle/>
        <a:p>
          <a:endParaRPr lang="en-US"/>
        </a:p>
      </dgm:t>
    </dgm:pt>
    <dgm:pt modelId="{F08D10E9-83AA-4804-857B-08F757944C7B}" type="sibTrans" cxnId="{626E1420-F385-4C73-A00E-84485DA1F19C}">
      <dgm:prSet/>
      <dgm:spPr/>
      <dgm:t>
        <a:bodyPr/>
        <a:lstStyle/>
        <a:p>
          <a:endParaRPr lang="en-US"/>
        </a:p>
      </dgm:t>
    </dgm:pt>
    <dgm:pt modelId="{8B621E77-A4D4-4B15-914A-A5512CFF65F1}">
      <dgm:prSet phldrT="[Text]" custT="1"/>
      <dgm:spPr/>
      <dgm:t>
        <a:bodyPr/>
        <a:lstStyle/>
        <a:p>
          <a:r>
            <a:rPr lang="en-US" sz="1900" dirty="0" smtClean="0"/>
            <a:t>Medical Professions Education</a:t>
          </a:r>
          <a:endParaRPr lang="en-US" sz="1900" dirty="0"/>
        </a:p>
      </dgm:t>
    </dgm:pt>
    <dgm:pt modelId="{78D17F70-B68F-4E57-8476-F86DFA0EAE8B}" type="parTrans" cxnId="{93300976-910B-474F-A312-004E2877F3F9}">
      <dgm:prSet/>
      <dgm:spPr/>
      <dgm:t>
        <a:bodyPr/>
        <a:lstStyle/>
        <a:p>
          <a:endParaRPr lang="en-US"/>
        </a:p>
      </dgm:t>
    </dgm:pt>
    <dgm:pt modelId="{C886184E-7A22-4322-92FB-0E3DEB0E4F50}" type="sibTrans" cxnId="{93300976-910B-474F-A312-004E2877F3F9}">
      <dgm:prSet/>
      <dgm:spPr/>
      <dgm:t>
        <a:bodyPr/>
        <a:lstStyle/>
        <a:p>
          <a:endParaRPr lang="en-US"/>
        </a:p>
      </dgm:t>
    </dgm:pt>
    <dgm:pt modelId="{DE933485-A7EF-4CAB-AB2A-683990028760}">
      <dgm:prSet phldrT="[Text]"/>
      <dgm:spPr/>
      <dgm:t>
        <a:bodyPr/>
        <a:lstStyle/>
        <a:p>
          <a:endParaRPr lang="en-US" dirty="0"/>
        </a:p>
      </dgm:t>
    </dgm:pt>
    <dgm:pt modelId="{681234ED-8EA9-4296-887B-D1669CC61098}" type="parTrans" cxnId="{22DD4ED5-CD81-4654-80F0-53189CA22E1B}">
      <dgm:prSet/>
      <dgm:spPr/>
      <dgm:t>
        <a:bodyPr/>
        <a:lstStyle/>
        <a:p>
          <a:endParaRPr lang="en-US"/>
        </a:p>
      </dgm:t>
    </dgm:pt>
    <dgm:pt modelId="{E6D8C226-2392-49B3-AA80-248AC1476E8B}" type="sibTrans" cxnId="{22DD4ED5-CD81-4654-80F0-53189CA22E1B}">
      <dgm:prSet/>
      <dgm:spPr/>
      <dgm:t>
        <a:bodyPr/>
        <a:lstStyle/>
        <a:p>
          <a:endParaRPr lang="en-US"/>
        </a:p>
      </dgm:t>
    </dgm:pt>
    <dgm:pt modelId="{0B761D31-51E8-4F82-9510-5AF1CB0D39C0}">
      <dgm:prSet phldrT="[Text]" custT="1"/>
      <dgm:spPr/>
      <dgm:t>
        <a:bodyPr/>
        <a:lstStyle/>
        <a:p>
          <a:r>
            <a:rPr lang="en-US" sz="2000" dirty="0" smtClean="0"/>
            <a:t>Welding</a:t>
          </a:r>
          <a:endParaRPr lang="en-US" sz="2000" dirty="0"/>
        </a:p>
      </dgm:t>
    </dgm:pt>
    <dgm:pt modelId="{7464ACAA-2C5C-4844-8C00-6424EA12BAE6}" type="parTrans" cxnId="{95DE8C7D-3E7C-4AF6-99A2-D2779D8F119B}">
      <dgm:prSet/>
      <dgm:spPr/>
      <dgm:t>
        <a:bodyPr/>
        <a:lstStyle/>
        <a:p>
          <a:endParaRPr lang="en-US"/>
        </a:p>
      </dgm:t>
    </dgm:pt>
    <dgm:pt modelId="{EF9A263B-B32E-4D13-9125-EACA649FE3ED}" type="sibTrans" cxnId="{95DE8C7D-3E7C-4AF6-99A2-D2779D8F119B}">
      <dgm:prSet/>
      <dgm:spPr/>
      <dgm:t>
        <a:bodyPr/>
        <a:lstStyle/>
        <a:p>
          <a:endParaRPr lang="en-US"/>
        </a:p>
      </dgm:t>
    </dgm:pt>
    <dgm:pt modelId="{FD5AE1BD-B6CE-4A9A-8021-63B9FF00B95E}" type="pres">
      <dgm:prSet presAssocID="{081ADE23-DB7A-406C-8665-236A454527A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D5642C9F-1BDA-42A1-8F2A-925D9CEC4EA7}" type="pres">
      <dgm:prSet presAssocID="{E9303861-BAAE-44B6-B851-6F95DE476E4A}" presName="composite" presStyleCnt="0">
        <dgm:presLayoutVars>
          <dgm:chMax val="1"/>
          <dgm:chPref val="1"/>
        </dgm:presLayoutVars>
      </dgm:prSet>
      <dgm:spPr/>
    </dgm:pt>
    <dgm:pt modelId="{BCEC6DB1-7103-4DE4-9A19-424D6BC80D3F}" type="pres">
      <dgm:prSet presAssocID="{E9303861-BAAE-44B6-B851-6F95DE476E4A}" presName="Accent" presStyleLbl="trAlignAcc1" presStyleIdx="0" presStyleCnt="3">
        <dgm:presLayoutVars>
          <dgm:chMax val="0"/>
          <dgm:chPref val="0"/>
        </dgm:presLayoutVars>
      </dgm:prSet>
      <dgm:spPr/>
    </dgm:pt>
    <dgm:pt modelId="{80A42085-8D3E-4B6E-8513-377523E12F6E}" type="pres">
      <dgm:prSet presAssocID="{E9303861-BAAE-44B6-B851-6F95DE476E4A}" presName="Image" presStyleLbl="alignImgPlace1" presStyleIdx="0" presStyleCnt="3" custLinFactX="22925" custLinFactNeighborX="100000" custLinFactNeighborY="5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CA2F5E3-EAC7-461B-98F0-6EDD9EBF02C3}" type="pres">
      <dgm:prSet presAssocID="{E9303861-BAAE-44B6-B851-6F95DE476E4A}" presName="ChildComposite" presStyleCnt="0"/>
      <dgm:spPr/>
    </dgm:pt>
    <dgm:pt modelId="{4D5C1AD5-BF02-4692-9F26-EA69F4E5E1B0}" type="pres">
      <dgm:prSet presAssocID="{E9303861-BAAE-44B6-B851-6F95DE476E4A}" presName="Child" presStyleLbl="node1" presStyleIdx="0" presStyleCnt="3" custScaleX="109466" custScaleY="110320" custLinFactNeighborX="20" custLinFactNeighborY="36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89621-D44C-4375-9ED1-729123A22F1F}" type="pres">
      <dgm:prSet presAssocID="{E9303861-BAAE-44B6-B851-6F95DE476E4A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3A3A3-F5CB-4281-BEB9-C335CA7393D6}" type="pres">
      <dgm:prSet presAssocID="{A65400F6-2BBA-4314-82D9-643D1BE33699}" presName="sibTrans" presStyleCnt="0"/>
      <dgm:spPr/>
    </dgm:pt>
    <dgm:pt modelId="{06B0DDE4-58F9-4BF0-BE15-9107BD8403CD}" type="pres">
      <dgm:prSet presAssocID="{D12638CE-F14A-4B5D-8A79-381B58C8E1A5}" presName="composite" presStyleCnt="0">
        <dgm:presLayoutVars>
          <dgm:chMax val="1"/>
          <dgm:chPref val="1"/>
        </dgm:presLayoutVars>
      </dgm:prSet>
      <dgm:spPr/>
    </dgm:pt>
    <dgm:pt modelId="{286A5039-9594-4847-A2F7-2852B64EFBA4}" type="pres">
      <dgm:prSet presAssocID="{D12638CE-F14A-4B5D-8A79-381B58C8E1A5}" presName="Accent" presStyleLbl="trAlignAcc1" presStyleIdx="1" presStyleCnt="3">
        <dgm:presLayoutVars>
          <dgm:chMax val="0"/>
          <dgm:chPref val="0"/>
        </dgm:presLayoutVars>
      </dgm:prSet>
      <dgm:spPr/>
    </dgm:pt>
    <dgm:pt modelId="{FD908E6B-F3E8-4AEB-9EC8-0A3E0E1B94F1}" type="pres">
      <dgm:prSet presAssocID="{D12638CE-F14A-4B5D-8A79-381B58C8E1A5}" presName="Image" presStyleLbl="alignImgPlace1" presStyleIdx="1" presStyleCnt="3" custScaleX="112991" custScaleY="112718" custLinFactNeighborX="5" custLinFactNeighborY="-151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F0B0F9A5-EB26-4E11-9E33-628ADA1A9FE0}" type="pres">
      <dgm:prSet presAssocID="{D12638CE-F14A-4B5D-8A79-381B58C8E1A5}" presName="ChildComposite" presStyleCnt="0"/>
      <dgm:spPr/>
    </dgm:pt>
    <dgm:pt modelId="{99F886AF-80ED-43EE-86BA-657875A7973F}" type="pres">
      <dgm:prSet presAssocID="{D12638CE-F14A-4B5D-8A79-381B58C8E1A5}" presName="Child" presStyleLbl="node1" presStyleIdx="1" presStyleCnt="3" custScaleX="111605" custScaleY="98613" custLinFactNeighborX="-667" custLinFactNeighborY="29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14A49-8146-4BF9-8EA7-F90FE2D1EB02}" type="pres">
      <dgm:prSet presAssocID="{D12638CE-F14A-4B5D-8A79-381B58C8E1A5}" presName="Parent" presStyleLbl="revTx" presStyleIdx="1" presStyleCnt="3" custScaleX="108550" custLinFactNeighborX="761" custLinFactNeighborY="5043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3C782-14B4-4321-A509-F24CCD24F27A}" type="pres">
      <dgm:prSet presAssocID="{F08D10E9-83AA-4804-857B-08F757944C7B}" presName="sibTrans" presStyleCnt="0"/>
      <dgm:spPr/>
    </dgm:pt>
    <dgm:pt modelId="{32445BF8-AD6D-4CFC-B4E8-C817EBAF564A}" type="pres">
      <dgm:prSet presAssocID="{DE933485-A7EF-4CAB-AB2A-683990028760}" presName="composite" presStyleCnt="0">
        <dgm:presLayoutVars>
          <dgm:chMax val="1"/>
          <dgm:chPref val="1"/>
        </dgm:presLayoutVars>
      </dgm:prSet>
      <dgm:spPr/>
    </dgm:pt>
    <dgm:pt modelId="{BF9767F1-F447-4496-827F-58F086423524}" type="pres">
      <dgm:prSet presAssocID="{DE933485-A7EF-4CAB-AB2A-683990028760}" presName="Accent" presStyleLbl="trAlignAcc1" presStyleIdx="2" presStyleCnt="3">
        <dgm:presLayoutVars>
          <dgm:chMax val="0"/>
          <dgm:chPref val="0"/>
        </dgm:presLayoutVars>
      </dgm:prSet>
      <dgm:spPr/>
    </dgm:pt>
    <dgm:pt modelId="{8851F5CD-4970-40C5-94E1-6E74A151616D}" type="pres">
      <dgm:prSet presAssocID="{DE933485-A7EF-4CAB-AB2A-683990028760}" presName="Image" presStyleLbl="alignImgPlace1" presStyleIdx="2" presStyleCnt="3" custScaleX="112060" custLinFactNeighborX="-1088" custLinFactNeighborY="-509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C709BED4-123D-4482-9A87-573C64F36006}" type="pres">
      <dgm:prSet presAssocID="{DE933485-A7EF-4CAB-AB2A-683990028760}" presName="ChildComposite" presStyleCnt="0"/>
      <dgm:spPr/>
    </dgm:pt>
    <dgm:pt modelId="{137DC5BD-CA0F-4BC8-91E1-5AE2BA125CB3}" type="pres">
      <dgm:prSet presAssocID="{DE933485-A7EF-4CAB-AB2A-683990028760}" presName="Child" presStyleLbl="node1" presStyleIdx="2" presStyleCnt="3" custScaleX="109992" custScaleY="120001" custLinFactNeighborX="-671" custLinFactNeighborY="31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82C5-A083-4671-AFAE-67249B366974}" type="pres">
      <dgm:prSet presAssocID="{DE933485-A7EF-4CAB-AB2A-683990028760}" presName="Parent" presStyleLbl="revTx" presStyleIdx="2" presStyleCnt="3" custFlipVert="1" custScaleY="6516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E8C7D-3E7C-4AF6-99A2-D2779D8F119B}" srcId="{DE933485-A7EF-4CAB-AB2A-683990028760}" destId="{0B761D31-51E8-4F82-9510-5AF1CB0D39C0}" srcOrd="0" destOrd="0" parTransId="{7464ACAA-2C5C-4844-8C00-6424EA12BAE6}" sibTransId="{EF9A263B-B32E-4D13-9125-EACA649FE3ED}"/>
    <dgm:cxn modelId="{FD21846F-5495-4770-BC65-382770DE34FD}" type="presOf" srcId="{DE933485-A7EF-4CAB-AB2A-683990028760}" destId="{DC2782C5-A083-4671-AFAE-67249B366974}" srcOrd="0" destOrd="0" presId="urn:microsoft.com/office/officeart/2008/layout/CaptionedPictures"/>
    <dgm:cxn modelId="{93300976-910B-474F-A312-004E2877F3F9}" srcId="{D12638CE-F14A-4B5D-8A79-381B58C8E1A5}" destId="{8B621E77-A4D4-4B15-914A-A5512CFF65F1}" srcOrd="0" destOrd="0" parTransId="{78D17F70-B68F-4E57-8476-F86DFA0EAE8B}" sibTransId="{C886184E-7A22-4322-92FB-0E3DEB0E4F50}"/>
    <dgm:cxn modelId="{739F0308-D202-4690-A865-D786000F0EE8}" srcId="{081ADE23-DB7A-406C-8665-236A454527A8}" destId="{E9303861-BAAE-44B6-B851-6F95DE476E4A}" srcOrd="0" destOrd="0" parTransId="{63744ECD-3F49-4948-B6F6-DEE16CACA0D2}" sibTransId="{A65400F6-2BBA-4314-82D9-643D1BE33699}"/>
    <dgm:cxn modelId="{98670A1B-F9CC-4C10-BA1C-F731256F6F7E}" type="presOf" srcId="{0B761D31-51E8-4F82-9510-5AF1CB0D39C0}" destId="{137DC5BD-CA0F-4BC8-91E1-5AE2BA125CB3}" srcOrd="0" destOrd="0" presId="urn:microsoft.com/office/officeart/2008/layout/CaptionedPictures"/>
    <dgm:cxn modelId="{C80064BB-8EB3-4322-AE95-54162FBD0CFF}" type="presOf" srcId="{E9303861-BAAE-44B6-B851-6F95DE476E4A}" destId="{FA389621-D44C-4375-9ED1-729123A22F1F}" srcOrd="0" destOrd="0" presId="urn:microsoft.com/office/officeart/2008/layout/CaptionedPictures"/>
    <dgm:cxn modelId="{22DD4ED5-CD81-4654-80F0-53189CA22E1B}" srcId="{081ADE23-DB7A-406C-8665-236A454527A8}" destId="{DE933485-A7EF-4CAB-AB2A-683990028760}" srcOrd="2" destOrd="0" parTransId="{681234ED-8EA9-4296-887B-D1669CC61098}" sibTransId="{E6D8C226-2392-49B3-AA80-248AC1476E8B}"/>
    <dgm:cxn modelId="{4B0BFFEB-D2D3-4B70-8B8E-A20F27E83564}" type="presOf" srcId="{D12638CE-F14A-4B5D-8A79-381B58C8E1A5}" destId="{B7C14A49-8146-4BF9-8EA7-F90FE2D1EB02}" srcOrd="0" destOrd="0" presId="urn:microsoft.com/office/officeart/2008/layout/CaptionedPictures"/>
    <dgm:cxn modelId="{3B740B11-FED2-4291-A72E-AFAF999C299A}" type="presOf" srcId="{081ADE23-DB7A-406C-8665-236A454527A8}" destId="{FD5AE1BD-B6CE-4A9A-8021-63B9FF00B95E}" srcOrd="0" destOrd="0" presId="urn:microsoft.com/office/officeart/2008/layout/CaptionedPictures"/>
    <dgm:cxn modelId="{F66D311E-57D7-4D0C-9F44-74A4601C63E4}" srcId="{E9303861-BAAE-44B6-B851-6F95DE476E4A}" destId="{313E7BDC-436B-4863-B867-7F6419E26FBE}" srcOrd="0" destOrd="0" parTransId="{9750F004-7D1F-41A2-84B1-CAEB0396D989}" sibTransId="{2FD809DC-8045-47E6-9F37-7EAF9C821B33}"/>
    <dgm:cxn modelId="{15C44950-957A-47B1-9C50-945F880FF49E}" type="presOf" srcId="{8B621E77-A4D4-4B15-914A-A5512CFF65F1}" destId="{99F886AF-80ED-43EE-86BA-657875A7973F}" srcOrd="0" destOrd="0" presId="urn:microsoft.com/office/officeart/2008/layout/CaptionedPictures"/>
    <dgm:cxn modelId="{626E1420-F385-4C73-A00E-84485DA1F19C}" srcId="{081ADE23-DB7A-406C-8665-236A454527A8}" destId="{D12638CE-F14A-4B5D-8A79-381B58C8E1A5}" srcOrd="1" destOrd="0" parTransId="{B2E78304-54A9-465E-9C68-E004C7BEDF88}" sibTransId="{F08D10E9-83AA-4804-857B-08F757944C7B}"/>
    <dgm:cxn modelId="{933879F5-ED1F-4E41-8184-307B2CD78AF5}" type="presOf" srcId="{313E7BDC-436B-4863-B867-7F6419E26FBE}" destId="{4D5C1AD5-BF02-4692-9F26-EA69F4E5E1B0}" srcOrd="0" destOrd="0" presId="urn:microsoft.com/office/officeart/2008/layout/CaptionedPictures"/>
    <dgm:cxn modelId="{DF643819-BB68-43C6-B90A-B9F66A18E068}" type="presParOf" srcId="{FD5AE1BD-B6CE-4A9A-8021-63B9FF00B95E}" destId="{D5642C9F-1BDA-42A1-8F2A-925D9CEC4EA7}" srcOrd="0" destOrd="0" presId="urn:microsoft.com/office/officeart/2008/layout/CaptionedPictures"/>
    <dgm:cxn modelId="{501F3F06-43B3-49EB-9DF5-B15CAA96A8D1}" type="presParOf" srcId="{D5642C9F-1BDA-42A1-8F2A-925D9CEC4EA7}" destId="{BCEC6DB1-7103-4DE4-9A19-424D6BC80D3F}" srcOrd="0" destOrd="0" presId="urn:microsoft.com/office/officeart/2008/layout/CaptionedPictures"/>
    <dgm:cxn modelId="{D01A9EE1-8A2B-4794-8299-35023D995EB8}" type="presParOf" srcId="{D5642C9F-1BDA-42A1-8F2A-925D9CEC4EA7}" destId="{80A42085-8D3E-4B6E-8513-377523E12F6E}" srcOrd="1" destOrd="0" presId="urn:microsoft.com/office/officeart/2008/layout/CaptionedPictures"/>
    <dgm:cxn modelId="{498EC4F4-D803-4A6A-BA11-7DE71B9990BE}" type="presParOf" srcId="{D5642C9F-1BDA-42A1-8F2A-925D9CEC4EA7}" destId="{ACA2F5E3-EAC7-461B-98F0-6EDD9EBF02C3}" srcOrd="2" destOrd="0" presId="urn:microsoft.com/office/officeart/2008/layout/CaptionedPictures"/>
    <dgm:cxn modelId="{2B0123F5-2611-4BE8-A800-EF583A1481CB}" type="presParOf" srcId="{ACA2F5E3-EAC7-461B-98F0-6EDD9EBF02C3}" destId="{4D5C1AD5-BF02-4692-9F26-EA69F4E5E1B0}" srcOrd="0" destOrd="0" presId="urn:microsoft.com/office/officeart/2008/layout/CaptionedPictures"/>
    <dgm:cxn modelId="{A8485D06-B00F-48A9-9895-F8E466079606}" type="presParOf" srcId="{ACA2F5E3-EAC7-461B-98F0-6EDD9EBF02C3}" destId="{FA389621-D44C-4375-9ED1-729123A22F1F}" srcOrd="1" destOrd="0" presId="urn:microsoft.com/office/officeart/2008/layout/CaptionedPictures"/>
    <dgm:cxn modelId="{3BF13B70-720D-4E20-9797-7701DB422039}" type="presParOf" srcId="{FD5AE1BD-B6CE-4A9A-8021-63B9FF00B95E}" destId="{57C3A3A3-F5CB-4281-BEB9-C335CA7393D6}" srcOrd="1" destOrd="0" presId="urn:microsoft.com/office/officeart/2008/layout/CaptionedPictures"/>
    <dgm:cxn modelId="{139DDD7B-67E9-401B-B951-118BBA1068C3}" type="presParOf" srcId="{FD5AE1BD-B6CE-4A9A-8021-63B9FF00B95E}" destId="{06B0DDE4-58F9-4BF0-BE15-9107BD8403CD}" srcOrd="2" destOrd="0" presId="urn:microsoft.com/office/officeart/2008/layout/CaptionedPictures"/>
    <dgm:cxn modelId="{22CDE866-9115-41F7-B48A-4AFFFCF2A7FD}" type="presParOf" srcId="{06B0DDE4-58F9-4BF0-BE15-9107BD8403CD}" destId="{286A5039-9594-4847-A2F7-2852B64EFBA4}" srcOrd="0" destOrd="0" presId="urn:microsoft.com/office/officeart/2008/layout/CaptionedPictures"/>
    <dgm:cxn modelId="{02152EF3-685B-475D-895C-1549596C46FE}" type="presParOf" srcId="{06B0DDE4-58F9-4BF0-BE15-9107BD8403CD}" destId="{FD908E6B-F3E8-4AEB-9EC8-0A3E0E1B94F1}" srcOrd="1" destOrd="0" presId="urn:microsoft.com/office/officeart/2008/layout/CaptionedPictures"/>
    <dgm:cxn modelId="{E8893141-D835-4AFB-A92B-A797BA08EBF2}" type="presParOf" srcId="{06B0DDE4-58F9-4BF0-BE15-9107BD8403CD}" destId="{F0B0F9A5-EB26-4E11-9E33-628ADA1A9FE0}" srcOrd="2" destOrd="0" presId="urn:microsoft.com/office/officeart/2008/layout/CaptionedPictures"/>
    <dgm:cxn modelId="{8E9541B0-DB71-4CF4-91FE-08703E33935C}" type="presParOf" srcId="{F0B0F9A5-EB26-4E11-9E33-628ADA1A9FE0}" destId="{99F886AF-80ED-43EE-86BA-657875A7973F}" srcOrd="0" destOrd="0" presId="urn:microsoft.com/office/officeart/2008/layout/CaptionedPictures"/>
    <dgm:cxn modelId="{174BD1E6-693E-4D48-A20F-F9255B3AA115}" type="presParOf" srcId="{F0B0F9A5-EB26-4E11-9E33-628ADA1A9FE0}" destId="{B7C14A49-8146-4BF9-8EA7-F90FE2D1EB02}" srcOrd="1" destOrd="0" presId="urn:microsoft.com/office/officeart/2008/layout/CaptionedPictures"/>
    <dgm:cxn modelId="{9C542377-A568-44E8-AB00-C44730B9FC17}" type="presParOf" srcId="{FD5AE1BD-B6CE-4A9A-8021-63B9FF00B95E}" destId="{2333C782-14B4-4321-A509-F24CCD24F27A}" srcOrd="3" destOrd="0" presId="urn:microsoft.com/office/officeart/2008/layout/CaptionedPictures"/>
    <dgm:cxn modelId="{A709AE31-B750-47CF-9858-8FD566AE0B2A}" type="presParOf" srcId="{FD5AE1BD-B6CE-4A9A-8021-63B9FF00B95E}" destId="{32445BF8-AD6D-4CFC-B4E8-C817EBAF564A}" srcOrd="4" destOrd="0" presId="urn:microsoft.com/office/officeart/2008/layout/CaptionedPictures"/>
    <dgm:cxn modelId="{D0CB6B93-84FE-4A09-B96F-9EDD5529F0DD}" type="presParOf" srcId="{32445BF8-AD6D-4CFC-B4E8-C817EBAF564A}" destId="{BF9767F1-F447-4496-827F-58F086423524}" srcOrd="0" destOrd="0" presId="urn:microsoft.com/office/officeart/2008/layout/CaptionedPictures"/>
    <dgm:cxn modelId="{19AB05F7-4C03-45B1-AC6B-68A017DF13CF}" type="presParOf" srcId="{32445BF8-AD6D-4CFC-B4E8-C817EBAF564A}" destId="{8851F5CD-4970-40C5-94E1-6E74A151616D}" srcOrd="1" destOrd="0" presId="urn:microsoft.com/office/officeart/2008/layout/CaptionedPictures"/>
    <dgm:cxn modelId="{250D7E98-02FD-4912-86F3-091E9D527058}" type="presParOf" srcId="{32445BF8-AD6D-4CFC-B4E8-C817EBAF564A}" destId="{C709BED4-123D-4482-9A87-573C64F36006}" srcOrd="2" destOrd="0" presId="urn:microsoft.com/office/officeart/2008/layout/CaptionedPictures"/>
    <dgm:cxn modelId="{583C779F-F21C-4E1C-A024-DA968C9540D3}" type="presParOf" srcId="{C709BED4-123D-4482-9A87-573C64F36006}" destId="{137DC5BD-CA0F-4BC8-91E1-5AE2BA125CB3}" srcOrd="0" destOrd="0" presId="urn:microsoft.com/office/officeart/2008/layout/CaptionedPictures"/>
    <dgm:cxn modelId="{524D4DE9-670D-4191-9AD0-3447206781F3}" type="presParOf" srcId="{C709BED4-123D-4482-9A87-573C64F36006}" destId="{DC2782C5-A083-4671-AFAE-67249B3669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61BBC-24AF-47CC-B5FB-D649A32E014B}">
      <dsp:nvSpPr>
        <dsp:cNvPr id="0" name=""/>
        <dsp:cNvSpPr/>
      </dsp:nvSpPr>
      <dsp:spPr>
        <a:xfrm>
          <a:off x="47217" y="4135"/>
          <a:ext cx="2637132" cy="310250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A66C8-2AF7-44D1-A9DA-673C95C14C82}">
      <dsp:nvSpPr>
        <dsp:cNvPr id="0" name=""/>
        <dsp:cNvSpPr/>
      </dsp:nvSpPr>
      <dsp:spPr>
        <a:xfrm>
          <a:off x="179074" y="128235"/>
          <a:ext cx="2373418" cy="2016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B1B875-995E-4D32-8CB6-0B06007A74AD}">
      <dsp:nvSpPr>
        <dsp:cNvPr id="0" name=""/>
        <dsp:cNvSpPr/>
      </dsp:nvSpPr>
      <dsp:spPr>
        <a:xfrm>
          <a:off x="76198" y="2455141"/>
          <a:ext cx="2579170" cy="527401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Automotive Service </a:t>
          </a:r>
          <a:endParaRPr lang="en-US" sz="2000" kern="1200" dirty="0"/>
        </a:p>
      </dsp:txBody>
      <dsp:txXfrm>
        <a:off x="76198" y="2455141"/>
        <a:ext cx="2579170" cy="527401"/>
      </dsp:txXfrm>
    </dsp:sp>
    <dsp:sp modelId="{34349F88-C809-478D-AB2C-7FC6E8FBDD03}">
      <dsp:nvSpPr>
        <dsp:cNvPr id="0" name=""/>
        <dsp:cNvSpPr/>
      </dsp:nvSpPr>
      <dsp:spPr>
        <a:xfrm>
          <a:off x="179074" y="2144865"/>
          <a:ext cx="2373418" cy="310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Springdale </a:t>
          </a:r>
          <a:endParaRPr lang="en-US" sz="1800" kern="1200" dirty="0"/>
        </a:p>
      </dsp:txBody>
      <dsp:txXfrm>
        <a:off x="179074" y="2144865"/>
        <a:ext cx="2373418" cy="310275"/>
      </dsp:txXfrm>
    </dsp:sp>
    <dsp:sp modelId="{51FF8842-FBE6-4FF8-A03D-F6699DCC077B}">
      <dsp:nvSpPr>
        <dsp:cNvPr id="0" name=""/>
        <dsp:cNvSpPr/>
      </dsp:nvSpPr>
      <dsp:spPr>
        <a:xfrm>
          <a:off x="2954450" y="4135"/>
          <a:ext cx="2637132" cy="310250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D8AA5-F913-47D7-B692-C22849708F92}">
      <dsp:nvSpPr>
        <dsp:cNvPr id="0" name=""/>
        <dsp:cNvSpPr/>
      </dsp:nvSpPr>
      <dsp:spPr>
        <a:xfrm>
          <a:off x="3086306" y="128235"/>
          <a:ext cx="2373418" cy="20166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80B33AC-38DB-4363-868C-EEF06BA36C33}">
      <dsp:nvSpPr>
        <dsp:cNvPr id="0" name=""/>
        <dsp:cNvSpPr/>
      </dsp:nvSpPr>
      <dsp:spPr>
        <a:xfrm>
          <a:off x="2971801" y="2455141"/>
          <a:ext cx="2602430" cy="527401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Automotive Collision</a:t>
          </a:r>
          <a:endParaRPr lang="en-US" sz="2000" kern="1200" dirty="0"/>
        </a:p>
      </dsp:txBody>
      <dsp:txXfrm>
        <a:off x="2971801" y="2455141"/>
        <a:ext cx="2602430" cy="527401"/>
      </dsp:txXfrm>
    </dsp:sp>
    <dsp:sp modelId="{CB5C5739-AFA4-42EB-8A98-7770A9E5F153}">
      <dsp:nvSpPr>
        <dsp:cNvPr id="0" name=""/>
        <dsp:cNvSpPr/>
      </dsp:nvSpPr>
      <dsp:spPr>
        <a:xfrm>
          <a:off x="3086306" y="2144865"/>
          <a:ext cx="2373418" cy="310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Springdale</a:t>
          </a:r>
          <a:endParaRPr lang="en-US" sz="1800" b="0" kern="1200" dirty="0"/>
        </a:p>
      </dsp:txBody>
      <dsp:txXfrm>
        <a:off x="3086306" y="2144865"/>
        <a:ext cx="2373418" cy="310275"/>
      </dsp:txXfrm>
    </dsp:sp>
    <dsp:sp modelId="{E9827530-7CA1-4BC0-96A1-D34CC364DA7C}">
      <dsp:nvSpPr>
        <dsp:cNvPr id="0" name=""/>
        <dsp:cNvSpPr/>
      </dsp:nvSpPr>
      <dsp:spPr>
        <a:xfrm>
          <a:off x="1500833" y="3370356"/>
          <a:ext cx="2637132" cy="310250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0E1D4-03C3-443E-A82F-BF0C41A16294}">
      <dsp:nvSpPr>
        <dsp:cNvPr id="0" name=""/>
        <dsp:cNvSpPr/>
      </dsp:nvSpPr>
      <dsp:spPr>
        <a:xfrm>
          <a:off x="1523999" y="3352808"/>
          <a:ext cx="2590800" cy="2147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EF23CB5-E03F-4134-A158-B13557528524}">
      <dsp:nvSpPr>
        <dsp:cNvPr id="0" name=""/>
        <dsp:cNvSpPr/>
      </dsp:nvSpPr>
      <dsp:spPr>
        <a:xfrm>
          <a:off x="1523999" y="5949598"/>
          <a:ext cx="2590800" cy="527401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Cosmetology</a:t>
          </a:r>
          <a:endParaRPr lang="en-US" sz="2000" kern="1200" dirty="0"/>
        </a:p>
      </dsp:txBody>
      <dsp:txXfrm>
        <a:off x="1523999" y="5949598"/>
        <a:ext cx="2590800" cy="527401"/>
      </dsp:txXfrm>
    </dsp:sp>
    <dsp:sp modelId="{E8109B56-4BA9-4659-8B13-A5C6D8801E7A}">
      <dsp:nvSpPr>
        <dsp:cNvPr id="0" name=""/>
        <dsp:cNvSpPr/>
      </dsp:nvSpPr>
      <dsp:spPr>
        <a:xfrm>
          <a:off x="1632690" y="5449967"/>
          <a:ext cx="2373418" cy="55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Fayetteville, Rogers, Springdale, Siloam Springs</a:t>
          </a:r>
          <a:endParaRPr lang="en-US" sz="1400" kern="1200" dirty="0"/>
        </a:p>
      </dsp:txBody>
      <dsp:txXfrm>
        <a:off x="1632690" y="5449967"/>
        <a:ext cx="2373418" cy="554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86DE6-A869-4D7E-8540-A530307DA603}">
      <dsp:nvSpPr>
        <dsp:cNvPr id="0" name=""/>
        <dsp:cNvSpPr/>
      </dsp:nvSpPr>
      <dsp:spPr>
        <a:xfrm>
          <a:off x="52467" y="4183"/>
          <a:ext cx="2668157" cy="313900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5C18-C1E5-456D-855F-700437367927}">
      <dsp:nvSpPr>
        <dsp:cNvPr id="0" name=""/>
        <dsp:cNvSpPr/>
      </dsp:nvSpPr>
      <dsp:spPr>
        <a:xfrm>
          <a:off x="185875" y="129744"/>
          <a:ext cx="2401341" cy="2040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38FFC-5514-4833-966C-6C67C97B98BF}">
      <dsp:nvSpPr>
        <dsp:cNvPr id="0" name=""/>
        <dsp:cNvSpPr/>
      </dsp:nvSpPr>
      <dsp:spPr>
        <a:xfrm>
          <a:off x="185875" y="2484025"/>
          <a:ext cx="2401341" cy="533606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Criminal Justice</a:t>
          </a:r>
          <a:endParaRPr lang="en-US" sz="2000" kern="1200" dirty="0"/>
        </a:p>
      </dsp:txBody>
      <dsp:txXfrm>
        <a:off x="185875" y="2484025"/>
        <a:ext cx="2401341" cy="533606"/>
      </dsp:txXfrm>
    </dsp:sp>
    <dsp:sp modelId="{2F6CE114-2B29-4417-B089-14213D61D80C}">
      <dsp:nvSpPr>
        <dsp:cNvPr id="0" name=""/>
        <dsp:cNvSpPr/>
      </dsp:nvSpPr>
      <dsp:spPr>
        <a:xfrm>
          <a:off x="185875" y="2170099"/>
          <a:ext cx="2401341" cy="31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Springdale and Rogers</a:t>
          </a:r>
          <a:endParaRPr lang="en-US" sz="1600" kern="1200" dirty="0"/>
        </a:p>
      </dsp:txBody>
      <dsp:txXfrm>
        <a:off x="185875" y="2170099"/>
        <a:ext cx="2401341" cy="313925"/>
      </dsp:txXfrm>
    </dsp:sp>
    <dsp:sp modelId="{16DF3369-CB58-492A-8777-89024FC7FC05}">
      <dsp:nvSpPr>
        <dsp:cNvPr id="0" name=""/>
        <dsp:cNvSpPr/>
      </dsp:nvSpPr>
      <dsp:spPr>
        <a:xfrm>
          <a:off x="2994375" y="4183"/>
          <a:ext cx="2668157" cy="313900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4EF8B-57D8-486C-8491-295EFF6C6D28}">
      <dsp:nvSpPr>
        <dsp:cNvPr id="0" name=""/>
        <dsp:cNvSpPr/>
      </dsp:nvSpPr>
      <dsp:spPr>
        <a:xfrm>
          <a:off x="3127783" y="129744"/>
          <a:ext cx="2401341" cy="204035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31BB67-1327-468A-9883-D8A2D715506D}">
      <dsp:nvSpPr>
        <dsp:cNvPr id="0" name=""/>
        <dsp:cNvSpPr/>
      </dsp:nvSpPr>
      <dsp:spPr>
        <a:xfrm>
          <a:off x="3127783" y="2484025"/>
          <a:ext cx="2401341" cy="533606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Medical</a:t>
          </a:r>
          <a:r>
            <a:rPr lang="en-US" sz="2000" kern="1200" dirty="0" smtClean="0"/>
            <a:t> </a:t>
          </a:r>
          <a:r>
            <a:rPr lang="en-US" sz="1800" kern="1200" dirty="0" smtClean="0"/>
            <a:t>Professions: CNA/PCA+</a:t>
          </a:r>
          <a:endParaRPr lang="en-US" sz="1800" kern="1200" dirty="0"/>
        </a:p>
      </dsp:txBody>
      <dsp:txXfrm>
        <a:off x="3127783" y="2484025"/>
        <a:ext cx="2401341" cy="533606"/>
      </dsp:txXfrm>
    </dsp:sp>
    <dsp:sp modelId="{C8AC83A1-8375-4EF2-B10E-3FD9E2F58CEC}">
      <dsp:nvSpPr>
        <dsp:cNvPr id="0" name=""/>
        <dsp:cNvSpPr/>
      </dsp:nvSpPr>
      <dsp:spPr>
        <a:xfrm>
          <a:off x="3127783" y="2170099"/>
          <a:ext cx="2401341" cy="31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Rogers</a:t>
          </a:r>
          <a:endParaRPr lang="en-US" sz="1600" kern="1200" dirty="0"/>
        </a:p>
      </dsp:txBody>
      <dsp:txXfrm>
        <a:off x="3127783" y="2170099"/>
        <a:ext cx="2401341" cy="313925"/>
      </dsp:txXfrm>
    </dsp:sp>
    <dsp:sp modelId="{0C7ECC0C-0F52-4AB7-96A9-B0398E15A1C9}">
      <dsp:nvSpPr>
        <dsp:cNvPr id="0" name=""/>
        <dsp:cNvSpPr/>
      </dsp:nvSpPr>
      <dsp:spPr>
        <a:xfrm>
          <a:off x="1497193" y="3401532"/>
          <a:ext cx="2668157" cy="313900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C45F7-4BDC-4B60-B534-A78A2E0B1DAF}">
      <dsp:nvSpPr>
        <dsp:cNvPr id="0" name=""/>
        <dsp:cNvSpPr/>
      </dsp:nvSpPr>
      <dsp:spPr>
        <a:xfrm>
          <a:off x="1580478" y="3568101"/>
          <a:ext cx="2429124" cy="18738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6FD2DC7-1248-4194-9D95-53C907F4C279}">
      <dsp:nvSpPr>
        <dsp:cNvPr id="0" name=""/>
        <dsp:cNvSpPr/>
      </dsp:nvSpPr>
      <dsp:spPr>
        <a:xfrm>
          <a:off x="1580490" y="5900046"/>
          <a:ext cx="2401341" cy="533606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Medical Professions: Dental</a:t>
          </a:r>
          <a:endParaRPr lang="en-US" sz="1800" kern="1200" dirty="0"/>
        </a:p>
      </dsp:txBody>
      <dsp:txXfrm>
        <a:off x="1580490" y="5900046"/>
        <a:ext cx="2401341" cy="533606"/>
      </dsp:txXfrm>
    </dsp:sp>
    <dsp:sp modelId="{1B4DBA4B-FB0D-4A93-BAFD-C6E6AFA958A0}">
      <dsp:nvSpPr>
        <dsp:cNvPr id="0" name=""/>
        <dsp:cNvSpPr/>
      </dsp:nvSpPr>
      <dsp:spPr>
        <a:xfrm>
          <a:off x="1663769" y="5566910"/>
          <a:ext cx="2401341" cy="313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Fayetteville and Rogers</a:t>
          </a:r>
          <a:endParaRPr lang="en-US" sz="1600" kern="1200" dirty="0"/>
        </a:p>
      </dsp:txBody>
      <dsp:txXfrm>
        <a:off x="1663769" y="5566910"/>
        <a:ext cx="2401341" cy="3139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C6DB1-7103-4DE4-9A19-424D6BC80D3F}">
      <dsp:nvSpPr>
        <dsp:cNvPr id="0" name=""/>
        <dsp:cNvSpPr/>
      </dsp:nvSpPr>
      <dsp:spPr>
        <a:xfrm>
          <a:off x="42821" y="7694"/>
          <a:ext cx="2727424" cy="3208734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2085-8D3E-4B6E-8513-377523E12F6E}">
      <dsp:nvSpPr>
        <dsp:cNvPr id="0" name=""/>
        <dsp:cNvSpPr/>
      </dsp:nvSpPr>
      <dsp:spPr>
        <a:xfrm>
          <a:off x="3196609" y="137211"/>
          <a:ext cx="2454681" cy="20856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D5C1AD5-BF02-4692-9F26-EA69F4E5E1B0}">
      <dsp:nvSpPr>
        <dsp:cNvPr id="0" name=""/>
        <dsp:cNvSpPr/>
      </dsp:nvSpPr>
      <dsp:spPr>
        <a:xfrm>
          <a:off x="63503" y="2700754"/>
          <a:ext cx="2687041" cy="601750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Food </a:t>
          </a:r>
          <a:r>
            <a:rPr lang="en-US" sz="1800" kern="1200" dirty="0" smtClean="0"/>
            <a:t>Production, Mgmt., and Services</a:t>
          </a:r>
          <a:endParaRPr lang="en-US" sz="1800" kern="1200" dirty="0"/>
        </a:p>
      </dsp:txBody>
      <dsp:txXfrm>
        <a:off x="63503" y="2700754"/>
        <a:ext cx="2687041" cy="601750"/>
      </dsp:txXfrm>
    </dsp:sp>
    <dsp:sp modelId="{FA389621-D44C-4375-9ED1-729123A22F1F}">
      <dsp:nvSpPr>
        <dsp:cNvPr id="0" name=""/>
        <dsp:cNvSpPr/>
      </dsp:nvSpPr>
      <dsp:spPr>
        <a:xfrm>
          <a:off x="179192" y="2207648"/>
          <a:ext cx="2454681" cy="32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79192" y="2207648"/>
        <a:ext cx="2454681" cy="320899"/>
      </dsp:txXfrm>
    </dsp:sp>
    <dsp:sp modelId="{286A5039-9594-4847-A2F7-2852B64EFBA4}">
      <dsp:nvSpPr>
        <dsp:cNvPr id="0" name=""/>
        <dsp:cNvSpPr/>
      </dsp:nvSpPr>
      <dsp:spPr>
        <a:xfrm>
          <a:off x="3074082" y="9833"/>
          <a:ext cx="2727424" cy="3208734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08E6B-F3E8-4AEB-9EC8-0A3E0E1B94F1}">
      <dsp:nvSpPr>
        <dsp:cNvPr id="0" name=""/>
        <dsp:cNvSpPr/>
      </dsp:nvSpPr>
      <dsp:spPr>
        <a:xfrm>
          <a:off x="3051132" y="0"/>
          <a:ext cx="2773569" cy="235093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9F886AF-80ED-43EE-86BA-657875A7973F}">
      <dsp:nvSpPr>
        <dsp:cNvPr id="0" name=""/>
        <dsp:cNvSpPr/>
      </dsp:nvSpPr>
      <dsp:spPr>
        <a:xfrm>
          <a:off x="3051647" y="2711769"/>
          <a:ext cx="2739547" cy="537893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Medical Professions Education</a:t>
          </a:r>
          <a:endParaRPr lang="en-US" sz="1900" kern="1200" dirty="0"/>
        </a:p>
      </dsp:txBody>
      <dsp:txXfrm>
        <a:off x="3051647" y="2711769"/>
        <a:ext cx="2739547" cy="537893"/>
      </dsp:txXfrm>
    </dsp:sp>
    <dsp:sp modelId="{B7C14A49-8146-4BF9-8EA7-F90FE2D1EB02}">
      <dsp:nvSpPr>
        <dsp:cNvPr id="0" name=""/>
        <dsp:cNvSpPr/>
      </dsp:nvSpPr>
      <dsp:spPr>
        <a:xfrm>
          <a:off x="3124195" y="2387600"/>
          <a:ext cx="2664557" cy="320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Farmington High School</a:t>
          </a:r>
          <a:endParaRPr lang="en-US" sz="1800" kern="1200" dirty="0"/>
        </a:p>
      </dsp:txBody>
      <dsp:txXfrm>
        <a:off x="3124195" y="2387600"/>
        <a:ext cx="2664557" cy="320899"/>
      </dsp:txXfrm>
    </dsp:sp>
    <dsp:sp modelId="{BF9767F1-F447-4496-827F-58F086423524}">
      <dsp:nvSpPr>
        <dsp:cNvPr id="0" name=""/>
        <dsp:cNvSpPr/>
      </dsp:nvSpPr>
      <dsp:spPr>
        <a:xfrm>
          <a:off x="1569987" y="3491310"/>
          <a:ext cx="2727424" cy="3208734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1F5CD-4970-40C5-94E1-6E74A151616D}">
      <dsp:nvSpPr>
        <dsp:cNvPr id="0" name=""/>
        <dsp:cNvSpPr/>
      </dsp:nvSpPr>
      <dsp:spPr>
        <a:xfrm>
          <a:off x="1531634" y="3513353"/>
          <a:ext cx="2750716" cy="20856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37DC5BD-CA0F-4BC8-91E1-5AE2BA125CB3}">
      <dsp:nvSpPr>
        <dsp:cNvPr id="0" name=""/>
        <dsp:cNvSpPr/>
      </dsp:nvSpPr>
      <dsp:spPr>
        <a:xfrm>
          <a:off x="1567252" y="6051043"/>
          <a:ext cx="2699953" cy="654556"/>
        </a:xfrm>
        <a:prstGeom prst="rect">
          <a:avLst/>
        </a:prstGeom>
        <a:gradFill rotWithShape="0">
          <a:gsLst>
            <a:gs pos="38000">
              <a:schemeClr val="dk2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107950" dist="12700" dir="5040000" rotWithShape="0">
            <a:srgbClr val="000000">
              <a:alpha val="5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h="635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Welding</a:t>
          </a:r>
          <a:endParaRPr lang="en-US" sz="2000" kern="1200" dirty="0"/>
        </a:p>
      </dsp:txBody>
      <dsp:txXfrm>
        <a:off x="1567252" y="6051043"/>
        <a:ext cx="2699953" cy="654556"/>
      </dsp:txXfrm>
    </dsp:sp>
    <dsp:sp modelId="{DC2782C5-A083-4671-AFAE-67249B366974}">
      <dsp:nvSpPr>
        <dsp:cNvPr id="0" name=""/>
        <dsp:cNvSpPr/>
      </dsp:nvSpPr>
      <dsp:spPr>
        <a:xfrm flipV="1">
          <a:off x="1706359" y="5706012"/>
          <a:ext cx="2454681" cy="20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 rot="10800000">
        <a:off x="1706359" y="5706012"/>
        <a:ext cx="2454681" cy="209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9352E-903E-4645-B726-F6769F16C306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A3C21-723C-4159-B5DC-E20E9920C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6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ECEB568A-6C0E-4F07-AA3C-20D61C3CCD6D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92DE-5A17-4B3E-A0F7-CB05B82A0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trolinger@nwti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105876" y="1356774"/>
            <a:ext cx="5985159" cy="16061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Northwest Technical Institute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1285925" y="3326412"/>
            <a:ext cx="4655297" cy="1128495"/>
          </a:xfrm>
        </p:spPr>
        <p:txBody>
          <a:bodyPr>
            <a:noAutofit/>
          </a:bodyPr>
          <a:lstStyle/>
          <a:p>
            <a:r>
              <a:rPr lang="en-US" sz="5400" dirty="0" smtClean="0"/>
              <a:t>Secondary Center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Stephanie </a:t>
            </a:r>
            <a:r>
              <a:rPr lang="en-US" dirty="0" err="1" smtClean="0"/>
              <a:t>Trolinger</a:t>
            </a:r>
            <a:r>
              <a:rPr lang="en-US" dirty="0" smtClean="0"/>
              <a:t>,  Secondary Center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1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">
        <p14:prism/>
      </p:transition>
    </mc:Choice>
    <mc:Fallback xmlns="">
      <p:transition spd="slow" advTm="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Who We Serve:</a:t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3512887" y="1024288"/>
            <a:ext cx="5139488" cy="447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5638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High School Students in Washington County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04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">
        <p14:prism/>
      </p:transition>
    </mc:Choice>
    <mc:Fallback xmlns="">
      <p:transition spd="slow" advTm="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Who We Serve: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036">
            <a:off x="3733800" y="1143000"/>
            <a:ext cx="490061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90800" y="5715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School Students in Benton County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90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032696" y="3113201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en-US" sz="4000" dirty="0" smtClean="0"/>
              <a:t>Secondary Programs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279020"/>
              </p:ext>
            </p:extLst>
          </p:nvPr>
        </p:nvGraphicFramePr>
        <p:xfrm>
          <a:off x="3200400" y="152400"/>
          <a:ext cx="5638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75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905695" y="2656000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Programs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42297"/>
              </p:ext>
            </p:extLst>
          </p:nvPr>
        </p:nvGraphicFramePr>
        <p:xfrm>
          <a:off x="3200400" y="152400"/>
          <a:ext cx="5715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536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058095" y="2732200"/>
            <a:ext cx="5064953" cy="169563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Secondary Programs</a:t>
            </a:r>
            <a:br>
              <a:rPr lang="en-US" sz="4000" dirty="0" smtClean="0"/>
            </a:b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709416"/>
              </p:ext>
            </p:extLst>
          </p:nvPr>
        </p:nvGraphicFramePr>
        <p:xfrm>
          <a:off x="3124200" y="76200"/>
          <a:ext cx="58674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52400"/>
            <a:ext cx="27432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6401" y="5701724"/>
            <a:ext cx="269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Springdale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43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76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210496" y="2732200"/>
            <a:ext cx="5064953" cy="1695631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>
                    <a:lumMod val="85000"/>
                  </a:schemeClr>
                </a:solidFill>
              </a:rPr>
              <a:t>Enrollment has steadily increased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937568"/>
              </p:ext>
            </p:extLst>
          </p:nvPr>
        </p:nvGraphicFramePr>
        <p:xfrm>
          <a:off x="3606800" y="838200"/>
          <a:ext cx="5511800" cy="565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6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1187457" y="2657383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Creating Value for CTE</a:t>
            </a:r>
            <a:br>
              <a:rPr lang="en-US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0" y="0"/>
            <a:ext cx="6781799" cy="6705600"/>
            <a:chOff x="2819400" y="304823"/>
            <a:chExt cx="6248399" cy="6258515"/>
          </a:xfrm>
        </p:grpSpPr>
        <p:sp>
          <p:nvSpPr>
            <p:cNvPr id="6" name="Freeform 5"/>
            <p:cNvSpPr/>
            <p:nvPr/>
          </p:nvSpPr>
          <p:spPr>
            <a:xfrm>
              <a:off x="2819400" y="304823"/>
              <a:ext cx="2241389" cy="2259658"/>
            </a:xfrm>
            <a:custGeom>
              <a:avLst/>
              <a:gdLst>
                <a:gd name="connsiteX0" fmla="*/ 0 w 2259657"/>
                <a:gd name="connsiteY0" fmla="*/ 0 h 1581760"/>
                <a:gd name="connsiteX1" fmla="*/ 1468777 w 2259657"/>
                <a:gd name="connsiteY1" fmla="*/ 0 h 1581760"/>
                <a:gd name="connsiteX2" fmla="*/ 2259657 w 2259657"/>
                <a:gd name="connsiteY2" fmla="*/ 790880 h 1581760"/>
                <a:gd name="connsiteX3" fmla="*/ 1468777 w 2259657"/>
                <a:gd name="connsiteY3" fmla="*/ 1581760 h 1581760"/>
                <a:gd name="connsiteX4" fmla="*/ 0 w 2259657"/>
                <a:gd name="connsiteY4" fmla="*/ 1581760 h 1581760"/>
                <a:gd name="connsiteX5" fmla="*/ 790880 w 2259657"/>
                <a:gd name="connsiteY5" fmla="*/ 790880 h 1581760"/>
                <a:gd name="connsiteX6" fmla="*/ 0 w 2259657"/>
                <a:gd name="connsiteY6" fmla="*/ 0 h 15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657" h="1581760">
                  <a:moveTo>
                    <a:pt x="2259656" y="0"/>
                  </a:moveTo>
                  <a:lnTo>
                    <a:pt x="2259656" y="1028144"/>
                  </a:lnTo>
                  <a:lnTo>
                    <a:pt x="1129829" y="1581760"/>
                  </a:lnTo>
                  <a:lnTo>
                    <a:pt x="1" y="1028144"/>
                  </a:lnTo>
                  <a:lnTo>
                    <a:pt x="1" y="0"/>
                  </a:lnTo>
                  <a:lnTo>
                    <a:pt x="1129829" y="553616"/>
                  </a:lnTo>
                  <a:lnTo>
                    <a:pt x="2259656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799770" rIns="8890" bIns="799771" numCol="1" spcCol="1270" anchor="ctr" anchorCtr="0">
              <a:noAutofit/>
            </a:bodyPr>
            <a:lstStyle/>
            <a:p>
              <a:pPr lvl="0" algn="ctr"/>
              <a:endParaRPr lang="en-US" sz="1600" dirty="0" smtClean="0"/>
            </a:p>
            <a:p>
              <a:pPr lvl="0" algn="ctr"/>
              <a:r>
                <a:rPr lang="en-US" sz="1600" dirty="0" smtClean="0"/>
                <a:t>NWA </a:t>
              </a:r>
              <a:r>
                <a:rPr lang="en-US" sz="1600" dirty="0"/>
                <a:t>Regional Student Career and Technical Education Honors Program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060788" y="375942"/>
              <a:ext cx="4007011" cy="1397659"/>
            </a:xfrm>
            <a:custGeom>
              <a:avLst/>
              <a:gdLst>
                <a:gd name="connsiteX0" fmla="*/ 244801 w 1468777"/>
                <a:gd name="connsiteY0" fmla="*/ 0 h 4007011"/>
                <a:gd name="connsiteX1" fmla="*/ 1223976 w 1468777"/>
                <a:gd name="connsiteY1" fmla="*/ 0 h 4007011"/>
                <a:gd name="connsiteX2" fmla="*/ 1468777 w 1468777"/>
                <a:gd name="connsiteY2" fmla="*/ 244801 h 4007011"/>
                <a:gd name="connsiteX3" fmla="*/ 1468777 w 1468777"/>
                <a:gd name="connsiteY3" fmla="*/ 4007011 h 4007011"/>
                <a:gd name="connsiteX4" fmla="*/ 1468777 w 1468777"/>
                <a:gd name="connsiteY4" fmla="*/ 4007011 h 4007011"/>
                <a:gd name="connsiteX5" fmla="*/ 0 w 1468777"/>
                <a:gd name="connsiteY5" fmla="*/ 4007011 h 4007011"/>
                <a:gd name="connsiteX6" fmla="*/ 0 w 1468777"/>
                <a:gd name="connsiteY6" fmla="*/ 4007011 h 4007011"/>
                <a:gd name="connsiteX7" fmla="*/ 0 w 1468777"/>
                <a:gd name="connsiteY7" fmla="*/ 244801 h 4007011"/>
                <a:gd name="connsiteX8" fmla="*/ 244801 w 1468777"/>
                <a:gd name="connsiteY8" fmla="*/ 0 h 400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77" h="4007011">
                  <a:moveTo>
                    <a:pt x="1468777" y="667849"/>
                  </a:moveTo>
                  <a:lnTo>
                    <a:pt x="1468777" y="3339162"/>
                  </a:lnTo>
                  <a:cubicBezTo>
                    <a:pt x="1468777" y="3708004"/>
                    <a:pt x="1428603" y="4007010"/>
                    <a:pt x="1379045" y="4007010"/>
                  </a:cubicBezTo>
                  <a:lnTo>
                    <a:pt x="0" y="4007010"/>
                  </a:lnTo>
                  <a:lnTo>
                    <a:pt x="0" y="400701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79045" y="1"/>
                  </a:lnTo>
                  <a:cubicBezTo>
                    <a:pt x="1428603" y="1"/>
                    <a:pt x="1468777" y="299007"/>
                    <a:pt x="1468777" y="667849"/>
                  </a:cubicBez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86941" rIns="86940" bIns="86941" numCol="1" spcCol="1270" anchor="ctr" anchorCtr="0">
              <a:noAutofit/>
            </a:bodyPr>
            <a:lstStyle/>
            <a:p>
              <a:pPr marL="0" lvl="1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200" dirty="0"/>
                <a:t>Raise awareness and improve the perception of CTE programs by providing honors cords </a:t>
              </a:r>
              <a:r>
                <a:rPr lang="en-US" sz="2200" dirty="0" smtClean="0"/>
                <a:t>to high school students</a:t>
              </a:r>
              <a:r>
                <a:rPr lang="en-US" sz="2400" dirty="0" smtClean="0"/>
                <a:t>.</a:t>
              </a: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24627" y="2375370"/>
              <a:ext cx="2241389" cy="2259658"/>
            </a:xfrm>
            <a:custGeom>
              <a:avLst/>
              <a:gdLst>
                <a:gd name="connsiteX0" fmla="*/ 0 w 2259657"/>
                <a:gd name="connsiteY0" fmla="*/ 0 h 1581760"/>
                <a:gd name="connsiteX1" fmla="*/ 1468777 w 2259657"/>
                <a:gd name="connsiteY1" fmla="*/ 0 h 1581760"/>
                <a:gd name="connsiteX2" fmla="*/ 2259657 w 2259657"/>
                <a:gd name="connsiteY2" fmla="*/ 790880 h 1581760"/>
                <a:gd name="connsiteX3" fmla="*/ 1468777 w 2259657"/>
                <a:gd name="connsiteY3" fmla="*/ 1581760 h 1581760"/>
                <a:gd name="connsiteX4" fmla="*/ 0 w 2259657"/>
                <a:gd name="connsiteY4" fmla="*/ 1581760 h 1581760"/>
                <a:gd name="connsiteX5" fmla="*/ 790880 w 2259657"/>
                <a:gd name="connsiteY5" fmla="*/ 790880 h 1581760"/>
                <a:gd name="connsiteX6" fmla="*/ 0 w 2259657"/>
                <a:gd name="connsiteY6" fmla="*/ 0 h 15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657" h="1581760">
                  <a:moveTo>
                    <a:pt x="2259656" y="0"/>
                  </a:moveTo>
                  <a:lnTo>
                    <a:pt x="2259656" y="1028144"/>
                  </a:lnTo>
                  <a:lnTo>
                    <a:pt x="1129829" y="1581760"/>
                  </a:lnTo>
                  <a:lnTo>
                    <a:pt x="1" y="1028144"/>
                  </a:lnTo>
                  <a:lnTo>
                    <a:pt x="1" y="0"/>
                  </a:lnTo>
                  <a:lnTo>
                    <a:pt x="1129829" y="553616"/>
                  </a:lnTo>
                  <a:lnTo>
                    <a:pt x="2259656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799770" rIns="8890" bIns="799771" numCol="1" spcCol="1270" anchor="ctr" anchorCtr="0">
              <a:noAutofit/>
            </a:bodyPr>
            <a:lstStyle/>
            <a:p>
              <a:pPr lvl="0" algn="ctr"/>
              <a:endParaRPr lang="en-US" sz="1600" dirty="0" smtClean="0"/>
            </a:p>
            <a:p>
              <a:pPr lvl="0" algn="ctr"/>
              <a:r>
                <a:rPr lang="en-US" sz="1600" dirty="0" smtClean="0"/>
                <a:t>NTI will recognize our secondary students upon graduation from high school.</a:t>
              </a:r>
              <a:endParaRPr lang="en-US" sz="16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60788" y="2375371"/>
              <a:ext cx="4007011" cy="1468778"/>
            </a:xfrm>
            <a:custGeom>
              <a:avLst/>
              <a:gdLst>
                <a:gd name="connsiteX0" fmla="*/ 244801 w 1468777"/>
                <a:gd name="connsiteY0" fmla="*/ 0 h 4007011"/>
                <a:gd name="connsiteX1" fmla="*/ 1223976 w 1468777"/>
                <a:gd name="connsiteY1" fmla="*/ 0 h 4007011"/>
                <a:gd name="connsiteX2" fmla="*/ 1468777 w 1468777"/>
                <a:gd name="connsiteY2" fmla="*/ 244801 h 4007011"/>
                <a:gd name="connsiteX3" fmla="*/ 1468777 w 1468777"/>
                <a:gd name="connsiteY3" fmla="*/ 4007011 h 4007011"/>
                <a:gd name="connsiteX4" fmla="*/ 1468777 w 1468777"/>
                <a:gd name="connsiteY4" fmla="*/ 4007011 h 4007011"/>
                <a:gd name="connsiteX5" fmla="*/ 0 w 1468777"/>
                <a:gd name="connsiteY5" fmla="*/ 4007011 h 4007011"/>
                <a:gd name="connsiteX6" fmla="*/ 0 w 1468777"/>
                <a:gd name="connsiteY6" fmla="*/ 4007011 h 4007011"/>
                <a:gd name="connsiteX7" fmla="*/ 0 w 1468777"/>
                <a:gd name="connsiteY7" fmla="*/ 244801 h 4007011"/>
                <a:gd name="connsiteX8" fmla="*/ 244801 w 1468777"/>
                <a:gd name="connsiteY8" fmla="*/ 0 h 400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77" h="4007011">
                  <a:moveTo>
                    <a:pt x="1468777" y="667849"/>
                  </a:moveTo>
                  <a:lnTo>
                    <a:pt x="1468777" y="3339162"/>
                  </a:lnTo>
                  <a:cubicBezTo>
                    <a:pt x="1468777" y="3708004"/>
                    <a:pt x="1428603" y="4007010"/>
                    <a:pt x="1379045" y="4007010"/>
                  </a:cubicBezTo>
                  <a:lnTo>
                    <a:pt x="0" y="4007010"/>
                  </a:lnTo>
                  <a:lnTo>
                    <a:pt x="0" y="400701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79045" y="1"/>
                  </a:lnTo>
                  <a:cubicBezTo>
                    <a:pt x="1428603" y="1"/>
                    <a:pt x="1468777" y="299007"/>
                    <a:pt x="1468777" y="667849"/>
                  </a:cubicBez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86940" rIns="86940" bIns="86941" numCol="1" spcCol="1270" anchor="ctr" anchorCtr="0">
              <a:noAutofit/>
            </a:bodyPr>
            <a:lstStyle/>
            <a:p>
              <a:pPr lvl="0"/>
              <a:r>
                <a:rPr lang="en-US" sz="2400" dirty="0" smtClean="0"/>
                <a:t>NTI will provide graduation charms for secondary students. </a:t>
              </a:r>
            </a:p>
            <a:p>
              <a:pPr lvl="0"/>
              <a:endParaRPr lang="en-US" sz="24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819400" y="4445918"/>
              <a:ext cx="2241389" cy="2117420"/>
            </a:xfrm>
            <a:custGeom>
              <a:avLst/>
              <a:gdLst>
                <a:gd name="connsiteX0" fmla="*/ 0 w 2259657"/>
                <a:gd name="connsiteY0" fmla="*/ 0 h 1581760"/>
                <a:gd name="connsiteX1" fmla="*/ 1468777 w 2259657"/>
                <a:gd name="connsiteY1" fmla="*/ 0 h 1581760"/>
                <a:gd name="connsiteX2" fmla="*/ 2259657 w 2259657"/>
                <a:gd name="connsiteY2" fmla="*/ 790880 h 1581760"/>
                <a:gd name="connsiteX3" fmla="*/ 1468777 w 2259657"/>
                <a:gd name="connsiteY3" fmla="*/ 1581760 h 1581760"/>
                <a:gd name="connsiteX4" fmla="*/ 0 w 2259657"/>
                <a:gd name="connsiteY4" fmla="*/ 1581760 h 1581760"/>
                <a:gd name="connsiteX5" fmla="*/ 790880 w 2259657"/>
                <a:gd name="connsiteY5" fmla="*/ 790880 h 1581760"/>
                <a:gd name="connsiteX6" fmla="*/ 0 w 2259657"/>
                <a:gd name="connsiteY6" fmla="*/ 0 h 15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9657" h="1581760">
                  <a:moveTo>
                    <a:pt x="2259656" y="0"/>
                  </a:moveTo>
                  <a:lnTo>
                    <a:pt x="2259656" y="1028144"/>
                  </a:lnTo>
                  <a:lnTo>
                    <a:pt x="1129829" y="1581760"/>
                  </a:lnTo>
                  <a:lnTo>
                    <a:pt x="1" y="1028144"/>
                  </a:lnTo>
                  <a:lnTo>
                    <a:pt x="1" y="0"/>
                  </a:lnTo>
                  <a:lnTo>
                    <a:pt x="1129829" y="553616"/>
                  </a:lnTo>
                  <a:lnTo>
                    <a:pt x="2259656" y="0"/>
                  </a:ln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1" tIns="799770" rIns="8890" bIns="799771" numCol="1" spcCol="1270" anchor="ctr" anchorCtr="0">
              <a:noAutofit/>
            </a:bodyPr>
            <a:lstStyle/>
            <a:p>
              <a:pPr lvl="0" algn="ctr"/>
              <a:r>
                <a:rPr lang="en-US" sz="1600" dirty="0"/>
                <a:t>Secondary </a:t>
              </a:r>
              <a:r>
                <a:rPr lang="en-US" sz="1600" dirty="0" smtClean="0"/>
                <a:t>Center Diesel </a:t>
              </a:r>
              <a:r>
                <a:rPr lang="en-US" sz="1600" dirty="0"/>
                <a:t>Technology </a:t>
              </a:r>
              <a:r>
                <a:rPr lang="en-US" sz="1600" dirty="0" smtClean="0"/>
                <a:t>proposal</a:t>
              </a:r>
              <a:endParaRPr lang="en-US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060788" y="4445917"/>
              <a:ext cx="4007011" cy="1468778"/>
            </a:xfrm>
            <a:custGeom>
              <a:avLst/>
              <a:gdLst>
                <a:gd name="connsiteX0" fmla="*/ 244801 w 1468777"/>
                <a:gd name="connsiteY0" fmla="*/ 0 h 4007011"/>
                <a:gd name="connsiteX1" fmla="*/ 1223976 w 1468777"/>
                <a:gd name="connsiteY1" fmla="*/ 0 h 4007011"/>
                <a:gd name="connsiteX2" fmla="*/ 1468777 w 1468777"/>
                <a:gd name="connsiteY2" fmla="*/ 244801 h 4007011"/>
                <a:gd name="connsiteX3" fmla="*/ 1468777 w 1468777"/>
                <a:gd name="connsiteY3" fmla="*/ 4007011 h 4007011"/>
                <a:gd name="connsiteX4" fmla="*/ 1468777 w 1468777"/>
                <a:gd name="connsiteY4" fmla="*/ 4007011 h 4007011"/>
                <a:gd name="connsiteX5" fmla="*/ 0 w 1468777"/>
                <a:gd name="connsiteY5" fmla="*/ 4007011 h 4007011"/>
                <a:gd name="connsiteX6" fmla="*/ 0 w 1468777"/>
                <a:gd name="connsiteY6" fmla="*/ 4007011 h 4007011"/>
                <a:gd name="connsiteX7" fmla="*/ 0 w 1468777"/>
                <a:gd name="connsiteY7" fmla="*/ 244801 h 4007011"/>
                <a:gd name="connsiteX8" fmla="*/ 244801 w 1468777"/>
                <a:gd name="connsiteY8" fmla="*/ 0 h 400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77" h="4007011">
                  <a:moveTo>
                    <a:pt x="1468777" y="667849"/>
                  </a:moveTo>
                  <a:lnTo>
                    <a:pt x="1468777" y="3339162"/>
                  </a:lnTo>
                  <a:cubicBezTo>
                    <a:pt x="1468777" y="3708004"/>
                    <a:pt x="1428603" y="4007010"/>
                    <a:pt x="1379045" y="4007010"/>
                  </a:cubicBezTo>
                  <a:lnTo>
                    <a:pt x="0" y="4007010"/>
                  </a:lnTo>
                  <a:lnTo>
                    <a:pt x="0" y="400701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79045" y="1"/>
                  </a:lnTo>
                  <a:cubicBezTo>
                    <a:pt x="1428603" y="1"/>
                    <a:pt x="1468777" y="299007"/>
                    <a:pt x="1468777" y="667849"/>
                  </a:cubicBezTo>
                  <a:close/>
                </a:path>
              </a:pathLst>
            </a:custGeom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86941" rIns="86940" bIns="869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kern="1200" dirty="0" smtClean="0"/>
                <a:t>Proposal will be sent to ACE October 1, 2014 for the 2015 school year.</a:t>
              </a:r>
              <a:endParaRPr lang="en-US" sz="2400" kern="12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3005311"/>
            <a:ext cx="2372622" cy="7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Thank you!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072254" y="1236446"/>
            <a:ext cx="4658735" cy="551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Questions or Comments….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Stephanie </a:t>
            </a:r>
            <a:r>
              <a:rPr lang="en-US" dirty="0" err="1" smtClean="0"/>
              <a:t>Trolinger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strolinger@nwti.edu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75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A6F5B206-A6A6-42B9-9B58-4CAE30C31EE0}"/>
</file>

<file path=customXml/itemProps2.xml><?xml version="1.0" encoding="utf-8"?>
<ds:datastoreItem xmlns:ds="http://schemas.openxmlformats.org/officeDocument/2006/customXml" ds:itemID="{828A92C9-E710-4E69-82C3-36B5D54295F9}"/>
</file>

<file path=customXml/itemProps3.xml><?xml version="1.0" encoding="utf-8"?>
<ds:datastoreItem xmlns:ds="http://schemas.openxmlformats.org/officeDocument/2006/customXml" ds:itemID="{47A532E4-68C2-409D-992C-D8A2ED841515}"/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1040</TotalTime>
  <Words>173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Kilter</vt:lpstr>
      <vt:lpstr>Northwest Technical Institute </vt:lpstr>
      <vt:lpstr>Who We Serve: </vt:lpstr>
      <vt:lpstr>Who We Serve: </vt:lpstr>
      <vt:lpstr>    Secondary Programs  </vt:lpstr>
      <vt:lpstr>Secondary Programs  </vt:lpstr>
      <vt:lpstr>Secondary Programs </vt:lpstr>
      <vt:lpstr>Enrollment has steadily increased </vt:lpstr>
      <vt:lpstr>Creating Value for CTE 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Technical Institute</dc:title>
  <dc:creator>strolinger</dc:creator>
  <cp:lastModifiedBy>strolinger</cp:lastModifiedBy>
  <cp:revision>53</cp:revision>
  <dcterms:created xsi:type="dcterms:W3CDTF">2014-08-18T20:31:11Z</dcterms:created>
  <dcterms:modified xsi:type="dcterms:W3CDTF">2014-08-27T20:13:57Z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3221100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